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5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embeddedFontLst>
    <p:embeddedFont>
      <p:font typeface="方正教材规范楷体_GBK" panose="02010600030101010101" charset="-122"/>
      <p:regular r:id="rId31"/>
    </p:embeddedFont>
    <p:embeddedFont>
      <p:font typeface="Cambria Math" panose="02040503050406030204" pitchFamily="18" charset="0"/>
      <p:regular r:id="rId32"/>
    </p:embeddedFont>
    <p:embeddedFont>
      <p:font typeface="微软雅黑" panose="020B0503020204020204" pitchFamily="34" charset="-122"/>
      <p:regular r:id="rId33"/>
      <p:bold r:id="rId3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7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DFF"/>
    <a:srgbClr val="D5A97A"/>
    <a:srgbClr val="CD6905"/>
    <a:srgbClr val="DE9E34"/>
    <a:srgbClr val="FDFCFB"/>
    <a:srgbClr val="DCE1E1"/>
    <a:srgbClr val="FFF1F1"/>
    <a:srgbClr val="FF1F1F"/>
    <a:srgbClr val="F3F3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47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3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9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26" Type="http://schemas.openxmlformats.org/officeDocument/2006/relationships/tags" Target="../tags/tag46.xml"/><Relationship Id="rId3" Type="http://schemas.openxmlformats.org/officeDocument/2006/relationships/tags" Target="../tags/tag23.xml"/><Relationship Id="rId21" Type="http://schemas.openxmlformats.org/officeDocument/2006/relationships/tags" Target="../tags/tag41.xml"/><Relationship Id="rId34" Type="http://schemas.openxmlformats.org/officeDocument/2006/relationships/tags" Target="../tags/tag54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tags" Target="../tags/tag45.xml"/><Relationship Id="rId33" Type="http://schemas.openxmlformats.org/officeDocument/2006/relationships/tags" Target="../tags/tag53.xml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tags" Target="../tags/tag40.xml"/><Relationship Id="rId29" Type="http://schemas.openxmlformats.org/officeDocument/2006/relationships/tags" Target="../tags/tag49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tags" Target="../tags/tag44.xml"/><Relationship Id="rId32" Type="http://schemas.openxmlformats.org/officeDocument/2006/relationships/tags" Target="../tags/tag52.xml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tags" Target="../tags/tag43.xml"/><Relationship Id="rId28" Type="http://schemas.openxmlformats.org/officeDocument/2006/relationships/tags" Target="../tags/tag48.xml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31" Type="http://schemas.openxmlformats.org/officeDocument/2006/relationships/tags" Target="../tags/tag51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tags" Target="../tags/tag42.xml"/><Relationship Id="rId27" Type="http://schemas.openxmlformats.org/officeDocument/2006/relationships/tags" Target="../tags/tag47.xml"/><Relationship Id="rId30" Type="http://schemas.openxmlformats.org/officeDocument/2006/relationships/tags" Target="../tags/tag50.xml"/><Relationship Id="rId35" Type="http://schemas.openxmlformats.org/officeDocument/2006/relationships/slideLayout" Target="../slideLayouts/slideLayout8.xml"/><Relationship Id="rId8" Type="http://schemas.openxmlformats.org/officeDocument/2006/relationships/tags" Target="../tags/tag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9.jpeg"/><Relationship Id="rId5" Type="http://schemas.openxmlformats.org/officeDocument/2006/relationships/image" Target="../media/image18.GIF"/><Relationship Id="rId4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6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1181060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36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液体压强的特点和计算公式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8.2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液体的压强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3000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认识</a:t>
            </a:r>
            <a:r>
              <a:rPr lang="en-US" sz="2800"/>
              <a:t>U</a:t>
            </a:r>
            <a:r>
              <a:rPr lang="zh-CN" altLang="en-US" sz="2800"/>
              <a:t>形管压强计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42340" y="2705735"/>
            <a:ext cx="733615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把压强计的金属盒放入水中，根据</a:t>
            </a:r>
            <a:r>
              <a:rPr lang="en-US" altLang="zh-CN" sz="2800" b="1">
                <a:solidFill>
                  <a:schemeClr val="accent5"/>
                </a:solidFill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U</a:t>
            </a:r>
            <a:r>
              <a:rPr lang="zh-CN" altLang="en-US" sz="2800" b="1">
                <a:solidFill>
                  <a:schemeClr val="accent5"/>
                </a:solidFill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形管两侧液面的高度差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就可以知道橡皮膜受到水的压强的大小了。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下面我们将使用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形压强计来探究液体压强的大小与哪些因素有关。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8577580" y="2079625"/>
            <a:ext cx="2227580" cy="4724400"/>
            <a:chOff x="10988" y="3275"/>
            <a:chExt cx="3508" cy="7440"/>
          </a:xfrm>
        </p:grpSpPr>
        <p:pic>
          <p:nvPicPr>
            <p:cNvPr id="18" name="https://img8.file.cache.docer.com/storage/1636688537010014587/a073344d-ce04-4c78-a77d-e3cc091d6512tjwjv2.png" descr="液体压强计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8" y="3275"/>
              <a:ext cx="3508" cy="7440"/>
            </a:xfrm>
            <a:prstGeom prst="rect">
              <a:avLst/>
            </a:prstGeom>
          </p:spPr>
        </p:pic>
        <p:sp>
          <p:nvSpPr>
            <p:cNvPr id="19" name="矩形 18"/>
            <p:cNvSpPr/>
            <p:nvPr/>
          </p:nvSpPr>
          <p:spPr>
            <a:xfrm>
              <a:off x="11773" y="7020"/>
              <a:ext cx="145" cy="921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11495" y="6643"/>
              <a:ext cx="140" cy="650"/>
            </a:xfrm>
            <a:prstGeom prst="rect">
              <a:avLst/>
            </a:prstGeom>
            <a:solidFill>
              <a:srgbClr val="FF1F1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11530" y="6648"/>
              <a:ext cx="0" cy="701"/>
            </a:xfrm>
            <a:prstGeom prst="line">
              <a:avLst/>
            </a:prstGeom>
            <a:ln w="6350">
              <a:solidFill>
                <a:srgbClr val="FFF1F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pic>
          <p:nvPicPr>
            <p:cNvPr id="24" name="https://img8.file.cache.docer.com/storage/1636688537010014587/a073344d-ce04-4c78-a77d-e3cc091d6512tjwjv2.png" descr="液体压强计.png"/>
            <p:cNvPicPr>
              <a:picLocks noChangeAspect="1"/>
            </p:cNvPicPr>
            <p:nvPr/>
          </p:nvPicPr>
          <p:blipFill>
            <a:blip r:embed="rId3"/>
            <a:srcRect l="56137" t="47737" r="13251" b="34264"/>
            <a:stretch>
              <a:fillRect/>
            </a:stretch>
          </p:blipFill>
          <p:spPr>
            <a:xfrm>
              <a:off x="12970" y="8687"/>
              <a:ext cx="1065" cy="1328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12922" y="8687"/>
              <a:ext cx="1165" cy="1381"/>
            </a:xfrm>
            <a:prstGeom prst="rect">
              <a:avLst/>
            </a:prstGeom>
            <a:solidFill>
              <a:srgbClr val="DCE1E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2970" y="7165"/>
              <a:ext cx="1117" cy="636"/>
            </a:xfrm>
            <a:prstGeom prst="rect">
              <a:avLst/>
            </a:prstGeom>
            <a:solidFill>
              <a:srgbClr val="DCE1E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12961" y="6420"/>
              <a:ext cx="1125" cy="744"/>
            </a:xfrm>
            <a:prstGeom prst="rect">
              <a:avLst/>
            </a:prstGeom>
            <a:solidFill>
              <a:srgbClr val="FDFCFB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12883" y="7227"/>
              <a:ext cx="189" cy="1876"/>
            </a:xfrm>
            <a:custGeom>
              <a:avLst/>
              <a:gdLst>
                <a:gd name="connisteX0" fmla="*/ 50627 w 120188"/>
                <a:gd name="connsiteY0" fmla="*/ 0 h 1174115"/>
                <a:gd name="connisteX1" fmla="*/ 76662 w 120188"/>
                <a:gd name="connsiteY1" fmla="*/ 64135 h 1174115"/>
                <a:gd name="connisteX2" fmla="*/ 91267 w 120188"/>
                <a:gd name="connsiteY2" fmla="*/ 128270 h 1174115"/>
                <a:gd name="connisteX3" fmla="*/ 105237 w 120188"/>
                <a:gd name="connsiteY3" fmla="*/ 197485 h 1174115"/>
                <a:gd name="connisteX4" fmla="*/ 112222 w 120188"/>
                <a:gd name="connsiteY4" fmla="*/ 264160 h 1174115"/>
                <a:gd name="connisteX5" fmla="*/ 119842 w 120188"/>
                <a:gd name="connsiteY5" fmla="*/ 328295 h 1174115"/>
                <a:gd name="connisteX6" fmla="*/ 117302 w 120188"/>
                <a:gd name="connsiteY6" fmla="*/ 393065 h 1174115"/>
                <a:gd name="connisteX7" fmla="*/ 114762 w 120188"/>
                <a:gd name="connsiteY7" fmla="*/ 459740 h 1174115"/>
                <a:gd name="connisteX8" fmla="*/ 112222 w 120188"/>
                <a:gd name="connsiteY8" fmla="*/ 526415 h 1174115"/>
                <a:gd name="connisteX9" fmla="*/ 112222 w 120188"/>
                <a:gd name="connsiteY9" fmla="*/ 590550 h 1174115"/>
                <a:gd name="connisteX10" fmla="*/ 107777 w 120188"/>
                <a:gd name="connsiteY10" fmla="*/ 657225 h 1174115"/>
                <a:gd name="connisteX11" fmla="*/ 93172 w 120188"/>
                <a:gd name="connsiteY11" fmla="*/ 721360 h 1174115"/>
                <a:gd name="connisteX12" fmla="*/ 79202 w 120188"/>
                <a:gd name="connsiteY12" fmla="*/ 785495 h 1174115"/>
                <a:gd name="connisteX13" fmla="*/ 64597 w 120188"/>
                <a:gd name="connsiteY13" fmla="*/ 850265 h 1174115"/>
                <a:gd name="connisteX14" fmla="*/ 50627 w 120188"/>
                <a:gd name="connsiteY14" fmla="*/ 916940 h 1174115"/>
                <a:gd name="connisteX15" fmla="*/ 29037 w 120188"/>
                <a:gd name="connsiteY15" fmla="*/ 981075 h 1174115"/>
                <a:gd name="connisteX16" fmla="*/ 462 w 120188"/>
                <a:gd name="connsiteY16" fmla="*/ 1045210 h 1174115"/>
                <a:gd name="connisteX17" fmla="*/ 16972 w 120188"/>
                <a:gd name="connsiteY17" fmla="*/ 1109345 h 1174115"/>
                <a:gd name="connisteX18" fmla="*/ 55072 w 120188"/>
                <a:gd name="connsiteY18" fmla="*/ 1174115 h 11741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  <a:cxn ang="0">
                  <a:pos x="connisteX12" y="connsiteY12"/>
                </a:cxn>
                <a:cxn ang="0">
                  <a:pos x="connisteX13" y="connsiteY13"/>
                </a:cxn>
                <a:cxn ang="0">
                  <a:pos x="connisteX14" y="connsiteY14"/>
                </a:cxn>
                <a:cxn ang="0">
                  <a:pos x="connisteX15" y="connsiteY15"/>
                </a:cxn>
                <a:cxn ang="0">
                  <a:pos x="connisteX16" y="connsiteY16"/>
                </a:cxn>
                <a:cxn ang="0">
                  <a:pos x="connisteX17" y="connsiteY17"/>
                </a:cxn>
                <a:cxn ang="0">
                  <a:pos x="connisteX18" y="connsiteY18"/>
                </a:cxn>
              </a:cxnLst>
              <a:rect l="l" t="t" r="r" b="b"/>
              <a:pathLst>
                <a:path w="120189" h="1174115">
                  <a:moveTo>
                    <a:pt x="50628" y="0"/>
                  </a:moveTo>
                  <a:cubicBezTo>
                    <a:pt x="55708" y="11430"/>
                    <a:pt x="68408" y="38735"/>
                    <a:pt x="76663" y="64135"/>
                  </a:cubicBezTo>
                  <a:cubicBezTo>
                    <a:pt x="84918" y="89535"/>
                    <a:pt x="85553" y="101600"/>
                    <a:pt x="91268" y="128270"/>
                  </a:cubicBezTo>
                  <a:cubicBezTo>
                    <a:pt x="96983" y="154940"/>
                    <a:pt x="100793" y="170180"/>
                    <a:pt x="105238" y="197485"/>
                  </a:cubicBezTo>
                  <a:cubicBezTo>
                    <a:pt x="109683" y="224790"/>
                    <a:pt x="109048" y="238125"/>
                    <a:pt x="112223" y="264160"/>
                  </a:cubicBezTo>
                  <a:cubicBezTo>
                    <a:pt x="115398" y="290195"/>
                    <a:pt x="118573" y="302260"/>
                    <a:pt x="119843" y="328295"/>
                  </a:cubicBezTo>
                  <a:cubicBezTo>
                    <a:pt x="121113" y="354330"/>
                    <a:pt x="118573" y="367030"/>
                    <a:pt x="117303" y="393065"/>
                  </a:cubicBezTo>
                  <a:cubicBezTo>
                    <a:pt x="116033" y="419100"/>
                    <a:pt x="116033" y="433070"/>
                    <a:pt x="114763" y="459740"/>
                  </a:cubicBezTo>
                  <a:cubicBezTo>
                    <a:pt x="113493" y="486410"/>
                    <a:pt x="112858" y="500380"/>
                    <a:pt x="112223" y="526415"/>
                  </a:cubicBezTo>
                  <a:cubicBezTo>
                    <a:pt x="111588" y="552450"/>
                    <a:pt x="112858" y="564515"/>
                    <a:pt x="112223" y="590550"/>
                  </a:cubicBezTo>
                  <a:cubicBezTo>
                    <a:pt x="111588" y="616585"/>
                    <a:pt x="111588" y="631190"/>
                    <a:pt x="107778" y="657225"/>
                  </a:cubicBezTo>
                  <a:cubicBezTo>
                    <a:pt x="103968" y="683260"/>
                    <a:pt x="98888" y="695960"/>
                    <a:pt x="93173" y="721360"/>
                  </a:cubicBezTo>
                  <a:cubicBezTo>
                    <a:pt x="87458" y="746760"/>
                    <a:pt x="84918" y="759460"/>
                    <a:pt x="79203" y="785495"/>
                  </a:cubicBezTo>
                  <a:cubicBezTo>
                    <a:pt x="73488" y="811530"/>
                    <a:pt x="70313" y="824230"/>
                    <a:pt x="64598" y="850265"/>
                  </a:cubicBezTo>
                  <a:cubicBezTo>
                    <a:pt x="58883" y="876300"/>
                    <a:pt x="57613" y="890905"/>
                    <a:pt x="50628" y="916940"/>
                  </a:cubicBezTo>
                  <a:cubicBezTo>
                    <a:pt x="43643" y="942975"/>
                    <a:pt x="39198" y="955675"/>
                    <a:pt x="29038" y="981075"/>
                  </a:cubicBezTo>
                  <a:cubicBezTo>
                    <a:pt x="18878" y="1006475"/>
                    <a:pt x="3003" y="1019810"/>
                    <a:pt x="463" y="1045210"/>
                  </a:cubicBezTo>
                  <a:cubicBezTo>
                    <a:pt x="-2077" y="1070610"/>
                    <a:pt x="6178" y="1083310"/>
                    <a:pt x="16973" y="1109345"/>
                  </a:cubicBezTo>
                  <a:cubicBezTo>
                    <a:pt x="27768" y="1135380"/>
                    <a:pt x="48088" y="1162685"/>
                    <a:pt x="55073" y="1174115"/>
                  </a:cubicBezTo>
                </a:path>
              </a:pathLst>
            </a:custGeom>
            <a:noFill/>
            <a:ln w="19050">
              <a:solidFill>
                <a:srgbClr val="DE9E34">
                  <a:alpha val="5300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13853" y="6420"/>
              <a:ext cx="0" cy="745"/>
            </a:xfrm>
            <a:prstGeom prst="line">
              <a:avLst/>
            </a:prstGeom>
            <a:ln w="6350">
              <a:solidFill>
                <a:srgbClr val="CD690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13853" y="7165"/>
              <a:ext cx="0" cy="1534"/>
            </a:xfrm>
            <a:prstGeom prst="line">
              <a:avLst/>
            </a:prstGeom>
            <a:ln w="6350">
              <a:solidFill>
                <a:srgbClr val="D5A97A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1" name="文本框 10"/>
          <p:cNvSpPr txBox="1"/>
          <p:nvPr/>
        </p:nvSpPr>
        <p:spPr>
          <a:xfrm>
            <a:off x="3900170" y="4109085"/>
            <a:ext cx="1353820" cy="521970"/>
          </a:xfrm>
          <a:prstGeom prst="rect">
            <a:avLst/>
          </a:prstGeom>
          <a:noFill/>
          <a:ln>
            <a:solidFill>
              <a:srgbClr val="036EB8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/>
              <a:t>转换法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782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必做实验</a:t>
            </a:r>
            <a:r>
              <a:rPr lang="en-US" altLang="zh-CN" sz="2800"/>
              <a:t>	</a:t>
            </a:r>
            <a:r>
              <a:rPr lang="zh-CN" altLang="en-US" sz="2800"/>
              <a:t>探究液体压强的大小与哪些因素有关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9795" y="2448560"/>
            <a:ext cx="630237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）保持压强计金属盒在水中的深度不变，转动金属盒，使橡皮膜朝不同方向，观察并测出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形管两侧液面高度差，将数据填入表中。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）改变压强计金属盒在水中的深度，观察并测出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形管两侧液面高度差，将数据填入表中。</a:t>
            </a:r>
          </a:p>
          <a:p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）把压强计金属盒分别放在酒精和水中同一深度，观察并测出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形管两侧液面高度差，将数据填入表中。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445" y="2618740"/>
            <a:ext cx="4965700" cy="2797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9172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730250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6094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472565"/>
            <a:ext cx="782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必做实验</a:t>
            </a:r>
            <a:r>
              <a:rPr lang="en-US" altLang="zh-CN" sz="2800"/>
              <a:t>	</a:t>
            </a:r>
            <a:r>
              <a:rPr lang="zh-CN" altLang="en-US" sz="2800"/>
              <a:t>探究液体压强的大小与哪些因素有关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9795" y="2580005"/>
            <a:ext cx="10642600" cy="386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使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形管压强计的金属盒朝不同方向是为了验证什么？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</a:rPr>
              <a:t>答：</a:t>
            </a:r>
            <a:r>
              <a:rPr lang="zh-CN" sz="2800">
                <a:solidFill>
                  <a:schemeClr val="accent5"/>
                </a:solidFill>
              </a:rPr>
              <a:t>验证同一深度不同方向的压强是否相等</a:t>
            </a:r>
            <a:r>
              <a:rPr lang="zh-CN" altLang="en-US" sz="2800">
                <a:solidFill>
                  <a:schemeClr val="accent5"/>
                </a:solidFill>
              </a:rPr>
              <a:t>。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改变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形管压强计的金属盒在液体中的速度是为了验证什么？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800">
                <a:solidFill>
                  <a:schemeClr val="accent5"/>
                </a:solidFill>
                <a:sym typeface="+mn-ea"/>
              </a:rPr>
              <a:t>答：验证深度对液体压强的影响。</a:t>
            </a:r>
            <a:endParaRPr lang="zh-CN" sz="2800">
              <a:solidFill>
                <a:schemeClr val="accent5"/>
              </a:solidFill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将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  <a:sym typeface="+mn-ea"/>
              </a:rPr>
              <a:t>形管压强计的金属盒放在酒精和水中的同一深度是为了验证什么？</a:t>
            </a:r>
            <a:endParaRPr lang="zh-CN" altLang="en-US" sz="2800">
              <a:sym typeface="+mn-ea"/>
            </a:endParaRP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  <a:sym typeface="+mn-ea"/>
              </a:rPr>
              <a:t>答：</a:t>
            </a:r>
            <a:r>
              <a:rPr lang="zh-CN" sz="2800">
                <a:solidFill>
                  <a:schemeClr val="accent5"/>
                </a:solidFill>
                <a:sym typeface="+mn-ea"/>
              </a:rPr>
              <a:t>验证液体密度对液体压强的影响</a:t>
            </a:r>
            <a:r>
              <a:rPr lang="zh-CN" altLang="en-US" sz="2800">
                <a:solidFill>
                  <a:schemeClr val="accent5"/>
                </a:solidFill>
                <a:sym typeface="+mn-ea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99795" y="2058035"/>
            <a:ext cx="2026285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思考与讨论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975475" y="5488305"/>
            <a:ext cx="4966970" cy="1056165"/>
          </a:xfrm>
          <a:prstGeom prst="roundRect">
            <a:avLst/>
          </a:prstGeom>
          <a:noFill/>
          <a:ln w="34925" cmpd="sng">
            <a:solidFill>
              <a:srgbClr val="008DFF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本实验中，我们采用</a:t>
            </a:r>
            <a:r>
              <a:rPr lang="zh-CN" altLang="en-US" sz="2800" b="1">
                <a:solidFill>
                  <a:schemeClr val="accent5"/>
                </a:solidFill>
              </a:rPr>
              <a:t>控制变量</a:t>
            </a:r>
            <a:r>
              <a:rPr lang="zh-CN" altLang="en-US" sz="2800"/>
              <a:t>的方法来进行实验探究。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782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必做实验</a:t>
            </a:r>
            <a:r>
              <a:rPr lang="en-US" altLang="zh-CN" sz="2800"/>
              <a:t>	</a:t>
            </a:r>
            <a:r>
              <a:rPr lang="zh-CN" altLang="en-US" sz="2800"/>
              <a:t>探究液体压强的大小与哪些因素有关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实验9-3研究液体内部的压强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14295" y="2454275"/>
            <a:ext cx="6984365" cy="39065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9172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730250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6094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472565"/>
            <a:ext cx="782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必做实验</a:t>
            </a:r>
            <a:r>
              <a:rPr lang="en-US" altLang="zh-CN" sz="2800"/>
              <a:t>	</a:t>
            </a:r>
            <a:r>
              <a:rPr lang="zh-CN" altLang="en-US" sz="2800"/>
              <a:t>探究液体压强的大小与哪些因素有关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4240" y="2153285"/>
            <a:ext cx="2406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实验数据记录</a:t>
            </a:r>
          </a:p>
        </p:txBody>
      </p:sp>
      <p:graphicFrame>
        <p:nvGraphicFramePr>
          <p:cNvPr id="11" name="表格 10"/>
          <p:cNvGraphicFramePr/>
          <p:nvPr>
            <p:custDataLst>
              <p:tags r:id="rId2"/>
            </p:custDataLst>
          </p:nvPr>
        </p:nvGraphicFramePr>
        <p:xfrm>
          <a:off x="588645" y="2675255"/>
          <a:ext cx="11407140" cy="4085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6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38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72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5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实验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液体物质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金属盒进入液体深度</a:t>
                      </a:r>
                      <a:r>
                        <a:rPr lang="en-US" altLang="zh-CN" sz="2400"/>
                        <a:t>/cm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橡皮膜朝向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U</a:t>
                      </a:r>
                      <a:r>
                        <a:rPr lang="zh-CN" altLang="en-US" sz="2400"/>
                        <a:t>形管两侧液面高度差</a:t>
                      </a:r>
                      <a:r>
                        <a:rPr lang="en-US" altLang="zh-CN" sz="2400"/>
                        <a:t>/</a:t>
                      </a:r>
                      <a:r>
                        <a:rPr lang="zh-CN" altLang="en-US" sz="2400"/>
                        <a:t>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125"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水平向下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1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竖直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1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水平向上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12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水平向下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7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15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125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10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水平向下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21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酒精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3">
            <a:alphaModFix amt="70000"/>
            <a:lum contrast="6000"/>
          </a:blip>
          <a:srcRect l="2162" t="20574" b="926"/>
          <a:stretch>
            <a:fillRect/>
          </a:stretch>
        </p:blipFill>
        <p:spPr>
          <a:xfrm>
            <a:off x="-635" y="589915"/>
            <a:ext cx="12190095" cy="62687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782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必做实验</a:t>
            </a:r>
            <a:r>
              <a:rPr lang="en-US" altLang="zh-CN" sz="2800"/>
              <a:t>	</a:t>
            </a:r>
            <a:r>
              <a:rPr lang="zh-CN" altLang="en-US" sz="2800"/>
              <a:t>探究液体压强的大小与哪些因素有关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9795" y="2259965"/>
            <a:ext cx="2016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实验结论：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56945" y="2866390"/>
            <a:ext cx="1039749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分析实验结果，可以得出如下结论：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8100000" algn="tr" rotWithShape="0">
                    <a:srgbClr val="008DFF">
                      <a:alpha val="60000"/>
                    </a:srgbClr>
                  </a:outerShdw>
                </a:effectLst>
              </a:rPr>
              <a:t>液体内部各个方向都有压强，并且在同一深度各个方向的压强大小相等；液体内部的压强与深度有关，深度增加，压强增大；不同液体内部的压强与液体的密度有关，在同一深度，液体的密度越大，压强越大。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ttps://docer-ks3.wpscdn.cn/picture/209537188/8dd58f3b9aea196cabb8891d2bd91dfa_612.jpg" descr="水面泛起涟漪，近距离看，画面饱满"/>
          <p:cNvPicPr>
            <a:picLocks noChangeAspect="1"/>
          </p:cNvPicPr>
          <p:nvPr/>
        </p:nvPicPr>
        <p:blipFill>
          <a:blip r:embed="rId3">
            <a:alphaModFix amt="50000"/>
          </a:blip>
          <a:srcRect t="15254" b="7807"/>
          <a:stretch>
            <a:fillRect/>
          </a:stretch>
        </p:blipFill>
        <p:spPr>
          <a:xfrm>
            <a:off x="-635" y="605790"/>
            <a:ext cx="12192635" cy="6252210"/>
          </a:xfrm>
          <a:prstGeom prst="rect">
            <a:avLst/>
          </a:prstGeom>
        </p:spPr>
      </p:pic>
      <p:grpSp>
        <p:nvGrpSpPr>
          <p:cNvPr id="12" name="组合 11" descr="7b0a202020202274657874626f78223a2022220a7d0a"/>
          <p:cNvGrpSpPr/>
          <p:nvPr/>
        </p:nvGrpSpPr>
        <p:grpSpPr>
          <a:xfrm>
            <a:off x="3819525" y="3980180"/>
            <a:ext cx="6069965" cy="2825115"/>
            <a:chOff x="6103" y="3141"/>
            <a:chExt cx="7039" cy="4449"/>
          </a:xfrm>
        </p:grpSpPr>
        <p:grpSp>
          <p:nvGrpSpPr>
            <p:cNvPr id="18" name="组合 17"/>
            <p:cNvGrpSpPr/>
            <p:nvPr/>
          </p:nvGrpSpPr>
          <p:grpSpPr>
            <a:xfrm>
              <a:off x="6103" y="3141"/>
              <a:ext cx="7039" cy="4449"/>
              <a:chOff x="6067" y="3165"/>
              <a:chExt cx="7039" cy="4449"/>
            </a:xfrm>
          </p:grpSpPr>
          <p:sp>
            <p:nvSpPr>
              <p:cNvPr id="9385" name="图形 9383"/>
              <p:cNvSpPr/>
              <p:nvPr/>
            </p:nvSpPr>
            <p:spPr>
              <a:xfrm>
                <a:off x="6176" y="3560"/>
                <a:ext cx="6766" cy="3939"/>
              </a:xfrm>
              <a:custGeom>
                <a:avLst/>
                <a:gdLst>
                  <a:gd name="connsiteX0" fmla="*/ 4078845 w 4296205"/>
                  <a:gd name="connsiteY0" fmla="*/ 0 h 2501236"/>
                  <a:gd name="connsiteX1" fmla="*/ 510398 w 4296205"/>
                  <a:gd name="connsiteY1" fmla="*/ 0 h 2501236"/>
                  <a:gd name="connsiteX2" fmla="*/ 293038 w 4296205"/>
                  <a:gd name="connsiteY2" fmla="*/ 217360 h 2501236"/>
                  <a:gd name="connsiteX3" fmla="*/ 293038 w 4296205"/>
                  <a:gd name="connsiteY3" fmla="*/ 2074259 h 2501236"/>
                  <a:gd name="connsiteX4" fmla="*/ 275321 w 4296205"/>
                  <a:gd name="connsiteY4" fmla="*/ 2118836 h 2501236"/>
                  <a:gd name="connsiteX5" fmla="*/ 17956 w 4296205"/>
                  <a:gd name="connsiteY5" fmla="*/ 2391537 h 2501236"/>
                  <a:gd name="connsiteX6" fmla="*/ 75677 w 4296205"/>
                  <a:gd name="connsiteY6" fmla="*/ 2500313 h 2501236"/>
                  <a:gd name="connsiteX7" fmla="*/ 1203438 w 4296205"/>
                  <a:gd name="connsiteY7" fmla="*/ 2315718 h 2501236"/>
                  <a:gd name="connsiteX8" fmla="*/ 1203914 w 4296205"/>
                  <a:gd name="connsiteY8" fmla="*/ 2308289 h 2501236"/>
                  <a:gd name="connsiteX9" fmla="*/ 4078845 w 4296205"/>
                  <a:gd name="connsiteY9" fmla="*/ 2308289 h 2501236"/>
                  <a:gd name="connsiteX10" fmla="*/ 4296205 w 4296205"/>
                  <a:gd name="connsiteY10" fmla="*/ 2090928 h 2501236"/>
                  <a:gd name="connsiteX11" fmla="*/ 4296205 w 4296205"/>
                  <a:gd name="connsiteY11" fmla="*/ 217360 h 2501236"/>
                  <a:gd name="connsiteX12" fmla="*/ 4078845 w 4296205"/>
                  <a:gd name="connsiteY12" fmla="*/ 0 h 250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6205" h="2501236">
                    <a:moveTo>
                      <a:pt x="4078845" y="0"/>
                    </a:moveTo>
                    <a:lnTo>
                      <a:pt x="510398" y="0"/>
                    </a:lnTo>
                    <a:cubicBezTo>
                      <a:pt x="390384" y="0"/>
                      <a:pt x="293038" y="97345"/>
                      <a:pt x="293038" y="217360"/>
                    </a:cubicBezTo>
                    <a:lnTo>
                      <a:pt x="293038" y="2074259"/>
                    </a:lnTo>
                    <a:cubicBezTo>
                      <a:pt x="293038" y="2090833"/>
                      <a:pt x="286656" y="2106835"/>
                      <a:pt x="275321" y="2118836"/>
                    </a:cubicBezTo>
                    <a:lnTo>
                      <a:pt x="17956" y="2391537"/>
                    </a:lnTo>
                    <a:cubicBezTo>
                      <a:pt x="-24716" y="2436781"/>
                      <a:pt x="14336" y="2510314"/>
                      <a:pt x="75677" y="2500313"/>
                    </a:cubicBezTo>
                    <a:lnTo>
                      <a:pt x="1203438" y="2315718"/>
                    </a:lnTo>
                    <a:lnTo>
                      <a:pt x="1203914" y="2308289"/>
                    </a:lnTo>
                    <a:lnTo>
                      <a:pt x="4078845" y="2308289"/>
                    </a:lnTo>
                    <a:cubicBezTo>
                      <a:pt x="4198860" y="2308289"/>
                      <a:pt x="4296205" y="2210943"/>
                      <a:pt x="4296205" y="2090928"/>
                    </a:cubicBezTo>
                    <a:lnTo>
                      <a:pt x="4296205" y="217360"/>
                    </a:lnTo>
                    <a:cubicBezTo>
                      <a:pt x="4296301" y="97345"/>
                      <a:pt x="4198955" y="0"/>
                      <a:pt x="4078845" y="0"/>
                    </a:cubicBezTo>
                    <a:close/>
                  </a:path>
                </a:pathLst>
              </a:custGeom>
              <a:solidFill>
                <a:srgbClr val="FFFFC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9386" name="图形 9383"/>
              <p:cNvGrpSpPr/>
              <p:nvPr/>
            </p:nvGrpSpPr>
            <p:grpSpPr>
              <a:xfrm>
                <a:off x="11667" y="5318"/>
                <a:ext cx="1387" cy="2061"/>
                <a:chOff x="7408390" y="3376898"/>
                <a:chExt cx="880795" cy="1308639"/>
              </a:xfrm>
            </p:grpSpPr>
            <p:grpSp>
              <p:nvGrpSpPr>
                <p:cNvPr id="9387" name="图形 9383"/>
                <p:cNvGrpSpPr/>
                <p:nvPr/>
              </p:nvGrpSpPr>
              <p:grpSpPr>
                <a:xfrm>
                  <a:off x="7922654" y="3940873"/>
                  <a:ext cx="235719" cy="286035"/>
                  <a:chOff x="7922654" y="3940873"/>
                  <a:chExt cx="235719" cy="286035"/>
                </a:xfrm>
              </p:grpSpPr>
              <p:sp>
                <p:nvSpPr>
                  <p:cNvPr id="9388" name="任意多边形: 形状 9387"/>
                  <p:cNvSpPr/>
                  <p:nvPr/>
                </p:nvSpPr>
                <p:spPr>
                  <a:xfrm>
                    <a:off x="7930912" y="3949127"/>
                    <a:ext cx="218974" cy="269399"/>
                  </a:xfrm>
                  <a:custGeom>
                    <a:avLst/>
                    <a:gdLst>
                      <a:gd name="connsiteX0" fmla="*/ 218963 w 218974"/>
                      <a:gd name="connsiteY0" fmla="*/ 88901 h 269399"/>
                      <a:gd name="connsiteX1" fmla="*/ 193722 w 218974"/>
                      <a:gd name="connsiteY1" fmla="*/ 199391 h 269399"/>
                      <a:gd name="connsiteX2" fmla="*/ 212772 w 218974"/>
                      <a:gd name="connsiteY2" fmla="*/ 269399 h 269399"/>
                      <a:gd name="connsiteX3" fmla="*/ 72278 w 218974"/>
                      <a:gd name="connsiteY3" fmla="*/ 269399 h 269399"/>
                      <a:gd name="connsiteX4" fmla="*/ 62181 w 218974"/>
                      <a:gd name="connsiteY4" fmla="*/ 227870 h 269399"/>
                      <a:gd name="connsiteX5" fmla="*/ 13794 w 218974"/>
                      <a:gd name="connsiteY5" fmla="*/ 192247 h 269399"/>
                      <a:gd name="connsiteX6" fmla="*/ 3793 w 218974"/>
                      <a:gd name="connsiteY6" fmla="*/ 100235 h 269399"/>
                      <a:gd name="connsiteX7" fmla="*/ 108282 w 218974"/>
                      <a:gd name="connsiteY7" fmla="*/ 6795 h 269399"/>
                      <a:gd name="connsiteX8" fmla="*/ 109235 w 218974"/>
                      <a:gd name="connsiteY8" fmla="*/ 33370 h 269399"/>
                      <a:gd name="connsiteX9" fmla="*/ 153526 w 218974"/>
                      <a:gd name="connsiteY9" fmla="*/ 509 h 269399"/>
                      <a:gd name="connsiteX10" fmla="*/ 218963 w 218974"/>
                      <a:gd name="connsiteY10" fmla="*/ 88901 h 269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18974" h="269399">
                        <a:moveTo>
                          <a:pt x="218963" y="88901"/>
                        </a:moveTo>
                        <a:cubicBezTo>
                          <a:pt x="215915" y="134430"/>
                          <a:pt x="218010" y="129382"/>
                          <a:pt x="193722" y="199391"/>
                        </a:cubicBezTo>
                        <a:cubicBezTo>
                          <a:pt x="188292" y="215012"/>
                          <a:pt x="212772" y="269399"/>
                          <a:pt x="212772" y="269399"/>
                        </a:cubicBezTo>
                        <a:lnTo>
                          <a:pt x="72278" y="269399"/>
                        </a:lnTo>
                        <a:lnTo>
                          <a:pt x="62181" y="227870"/>
                        </a:lnTo>
                        <a:cubicBezTo>
                          <a:pt x="62181" y="227870"/>
                          <a:pt x="37226" y="202915"/>
                          <a:pt x="13794" y="192247"/>
                        </a:cubicBezTo>
                        <a:cubicBezTo>
                          <a:pt x="-9542" y="181579"/>
                          <a:pt x="3793" y="100235"/>
                          <a:pt x="3793" y="100235"/>
                        </a:cubicBezTo>
                        <a:lnTo>
                          <a:pt x="108282" y="6795"/>
                        </a:lnTo>
                        <a:cubicBezTo>
                          <a:pt x="108282" y="6795"/>
                          <a:pt x="96566" y="33465"/>
                          <a:pt x="109235" y="33370"/>
                        </a:cubicBezTo>
                        <a:cubicBezTo>
                          <a:pt x="121903" y="33275"/>
                          <a:pt x="138000" y="13463"/>
                          <a:pt x="153526" y="509"/>
                        </a:cubicBezTo>
                        <a:cubicBezTo>
                          <a:pt x="162765" y="-7207"/>
                          <a:pt x="219915" y="75185"/>
                          <a:pt x="218963" y="88901"/>
                        </a:cubicBezTo>
                        <a:close/>
                      </a:path>
                    </a:pathLst>
                  </a:custGeom>
                  <a:solidFill>
                    <a:srgbClr val="FFDFB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89" name="任意多边形: 形状 9388"/>
                  <p:cNvSpPr/>
                  <p:nvPr/>
                </p:nvSpPr>
                <p:spPr>
                  <a:xfrm>
                    <a:off x="7922654" y="3940873"/>
                    <a:ext cx="235719" cy="286035"/>
                  </a:xfrm>
                  <a:custGeom>
                    <a:avLst/>
                    <a:gdLst>
                      <a:gd name="connsiteX0" fmla="*/ 72439 w 235719"/>
                      <a:gd name="connsiteY0" fmla="*/ 279654 h 286035"/>
                      <a:gd name="connsiteX1" fmla="*/ 62914 w 235719"/>
                      <a:gd name="connsiteY1" fmla="*/ 240411 h 286035"/>
                      <a:gd name="connsiteX2" fmla="*/ 18623 w 235719"/>
                      <a:gd name="connsiteY2" fmla="*/ 208121 h 286035"/>
                      <a:gd name="connsiteX3" fmla="*/ 49 w 235719"/>
                      <a:gd name="connsiteY3" fmla="*/ 150400 h 286035"/>
                      <a:gd name="connsiteX4" fmla="*/ 3955 w 235719"/>
                      <a:gd name="connsiteY4" fmla="*/ 107156 h 286035"/>
                      <a:gd name="connsiteX5" fmla="*/ 6622 w 235719"/>
                      <a:gd name="connsiteY5" fmla="*/ 102298 h 286035"/>
                      <a:gd name="connsiteX6" fmla="*/ 111111 w 235719"/>
                      <a:gd name="connsiteY6" fmla="*/ 8858 h 286035"/>
                      <a:gd name="connsiteX7" fmla="*/ 121493 w 235719"/>
                      <a:gd name="connsiteY7" fmla="*/ 8287 h 286035"/>
                      <a:gd name="connsiteX8" fmla="*/ 124255 w 235719"/>
                      <a:gd name="connsiteY8" fmla="*/ 18288 h 286035"/>
                      <a:gd name="connsiteX9" fmla="*/ 120064 w 235719"/>
                      <a:gd name="connsiteY9" fmla="*/ 32766 h 286035"/>
                      <a:gd name="connsiteX10" fmla="*/ 143210 w 235719"/>
                      <a:gd name="connsiteY10" fmla="*/ 14573 h 286035"/>
                      <a:gd name="connsiteX11" fmla="*/ 156640 w 235719"/>
                      <a:gd name="connsiteY11" fmla="*/ 2381 h 286035"/>
                      <a:gd name="connsiteX12" fmla="*/ 163498 w 235719"/>
                      <a:gd name="connsiteY12" fmla="*/ 0 h 286035"/>
                      <a:gd name="connsiteX13" fmla="*/ 183787 w 235719"/>
                      <a:gd name="connsiteY13" fmla="*/ 13335 h 286035"/>
                      <a:gd name="connsiteX14" fmla="*/ 235698 w 235719"/>
                      <a:gd name="connsiteY14" fmla="*/ 97726 h 286035"/>
                      <a:gd name="connsiteX15" fmla="*/ 235031 w 235719"/>
                      <a:gd name="connsiteY15" fmla="*/ 107918 h 286035"/>
                      <a:gd name="connsiteX16" fmla="*/ 209980 w 235719"/>
                      <a:gd name="connsiteY16" fmla="*/ 210407 h 286035"/>
                      <a:gd name="connsiteX17" fmla="*/ 228745 w 235719"/>
                      <a:gd name="connsiteY17" fmla="*/ 274320 h 286035"/>
                      <a:gd name="connsiteX18" fmla="*/ 228173 w 235719"/>
                      <a:gd name="connsiteY18" fmla="*/ 282226 h 286035"/>
                      <a:gd name="connsiteX19" fmla="*/ 221220 w 235719"/>
                      <a:gd name="connsiteY19" fmla="*/ 286036 h 286035"/>
                      <a:gd name="connsiteX20" fmla="*/ 80726 w 235719"/>
                      <a:gd name="connsiteY20" fmla="*/ 286036 h 286035"/>
                      <a:gd name="connsiteX21" fmla="*/ 72439 w 235719"/>
                      <a:gd name="connsiteY21" fmla="*/ 279654 h 286035"/>
                      <a:gd name="connsiteX22" fmla="*/ 194169 w 235719"/>
                      <a:gd name="connsiteY22" fmla="*/ 204978 h 286035"/>
                      <a:gd name="connsiteX23" fmla="*/ 218362 w 235719"/>
                      <a:gd name="connsiteY23" fmla="*/ 106871 h 286035"/>
                      <a:gd name="connsiteX24" fmla="*/ 219029 w 235719"/>
                      <a:gd name="connsiteY24" fmla="*/ 96869 h 286035"/>
                      <a:gd name="connsiteX25" fmla="*/ 194550 w 235719"/>
                      <a:gd name="connsiteY25" fmla="*/ 53816 h 286035"/>
                      <a:gd name="connsiteX26" fmla="*/ 164260 w 235719"/>
                      <a:gd name="connsiteY26" fmla="*/ 17717 h 286035"/>
                      <a:gd name="connsiteX27" fmla="*/ 154545 w 235719"/>
                      <a:gd name="connsiteY27" fmla="*/ 26670 h 286035"/>
                      <a:gd name="connsiteX28" fmla="*/ 117588 w 235719"/>
                      <a:gd name="connsiteY28" fmla="*/ 49911 h 286035"/>
                      <a:gd name="connsiteX29" fmla="*/ 106063 w 235719"/>
                      <a:gd name="connsiteY29" fmla="*/ 43910 h 286035"/>
                      <a:gd name="connsiteX30" fmla="*/ 103777 w 235719"/>
                      <a:gd name="connsiteY30" fmla="*/ 37719 h 286035"/>
                      <a:gd name="connsiteX31" fmla="*/ 19956 w 235719"/>
                      <a:gd name="connsiteY31" fmla="*/ 112776 h 286035"/>
                      <a:gd name="connsiteX32" fmla="*/ 25672 w 235719"/>
                      <a:gd name="connsiteY32" fmla="*/ 193072 h 286035"/>
                      <a:gd name="connsiteX33" fmla="*/ 76440 w 235719"/>
                      <a:gd name="connsiteY33" fmla="*/ 230314 h 286035"/>
                      <a:gd name="connsiteX34" fmla="*/ 78631 w 235719"/>
                      <a:gd name="connsiteY34" fmla="*/ 234220 h 286035"/>
                      <a:gd name="connsiteX35" fmla="*/ 87203 w 235719"/>
                      <a:gd name="connsiteY35" fmla="*/ 269462 h 286035"/>
                      <a:gd name="connsiteX36" fmla="*/ 208647 w 235719"/>
                      <a:gd name="connsiteY36" fmla="*/ 269462 h 286035"/>
                      <a:gd name="connsiteX37" fmla="*/ 194169 w 235719"/>
                      <a:gd name="connsiteY37" fmla="*/ 204978 h 286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</a:cxnLst>
                    <a:rect l="l" t="t" r="r" b="b"/>
                    <a:pathLst>
                      <a:path w="235719" h="286035">
                        <a:moveTo>
                          <a:pt x="72439" y="279654"/>
                        </a:moveTo>
                        <a:lnTo>
                          <a:pt x="62914" y="240411"/>
                        </a:lnTo>
                        <a:cubicBezTo>
                          <a:pt x="57104" y="234886"/>
                          <a:pt x="37102" y="216503"/>
                          <a:pt x="18623" y="208121"/>
                        </a:cubicBezTo>
                        <a:cubicBezTo>
                          <a:pt x="5479" y="202121"/>
                          <a:pt x="-618" y="183261"/>
                          <a:pt x="49" y="150400"/>
                        </a:cubicBezTo>
                        <a:cubicBezTo>
                          <a:pt x="525" y="128397"/>
                          <a:pt x="3764" y="108013"/>
                          <a:pt x="3955" y="107156"/>
                        </a:cubicBezTo>
                        <a:cubicBezTo>
                          <a:pt x="4240" y="105251"/>
                          <a:pt x="5193" y="103632"/>
                          <a:pt x="6622" y="102298"/>
                        </a:cubicBezTo>
                        <a:lnTo>
                          <a:pt x="111111" y="8858"/>
                        </a:lnTo>
                        <a:cubicBezTo>
                          <a:pt x="114064" y="6286"/>
                          <a:pt x="118350" y="6001"/>
                          <a:pt x="121493" y="8287"/>
                        </a:cubicBezTo>
                        <a:cubicBezTo>
                          <a:pt x="124636" y="10573"/>
                          <a:pt x="125779" y="14764"/>
                          <a:pt x="124255" y="18288"/>
                        </a:cubicBezTo>
                        <a:cubicBezTo>
                          <a:pt x="122065" y="23241"/>
                          <a:pt x="120445" y="29242"/>
                          <a:pt x="120064" y="32766"/>
                        </a:cubicBezTo>
                        <a:cubicBezTo>
                          <a:pt x="126160" y="30575"/>
                          <a:pt x="135495" y="21812"/>
                          <a:pt x="143210" y="14573"/>
                        </a:cubicBezTo>
                        <a:cubicBezTo>
                          <a:pt x="147591" y="10382"/>
                          <a:pt x="152068" y="6191"/>
                          <a:pt x="156640" y="2381"/>
                        </a:cubicBezTo>
                        <a:cubicBezTo>
                          <a:pt x="158545" y="762"/>
                          <a:pt x="160927" y="0"/>
                          <a:pt x="163498" y="0"/>
                        </a:cubicBezTo>
                        <a:cubicBezTo>
                          <a:pt x="169023" y="0"/>
                          <a:pt x="174928" y="3905"/>
                          <a:pt x="183787" y="13335"/>
                        </a:cubicBezTo>
                        <a:cubicBezTo>
                          <a:pt x="199789" y="30480"/>
                          <a:pt x="236746" y="82201"/>
                          <a:pt x="235698" y="97726"/>
                        </a:cubicBezTo>
                        <a:cubicBezTo>
                          <a:pt x="235412" y="101441"/>
                          <a:pt x="235222" y="104775"/>
                          <a:pt x="235031" y="107918"/>
                        </a:cubicBezTo>
                        <a:cubicBezTo>
                          <a:pt x="232745" y="144304"/>
                          <a:pt x="232269" y="146209"/>
                          <a:pt x="209980" y="210407"/>
                        </a:cubicBezTo>
                        <a:cubicBezTo>
                          <a:pt x="207408" y="217932"/>
                          <a:pt x="217600" y="249555"/>
                          <a:pt x="228745" y="274320"/>
                        </a:cubicBezTo>
                        <a:cubicBezTo>
                          <a:pt x="229888" y="276892"/>
                          <a:pt x="229697" y="279844"/>
                          <a:pt x="228173" y="282226"/>
                        </a:cubicBezTo>
                        <a:cubicBezTo>
                          <a:pt x="226649" y="284607"/>
                          <a:pt x="223982" y="286036"/>
                          <a:pt x="221220" y="286036"/>
                        </a:cubicBezTo>
                        <a:lnTo>
                          <a:pt x="80726" y="286036"/>
                        </a:lnTo>
                        <a:cubicBezTo>
                          <a:pt x="76725" y="286036"/>
                          <a:pt x="73392" y="283369"/>
                          <a:pt x="72439" y="279654"/>
                        </a:cubicBezTo>
                        <a:close/>
                        <a:moveTo>
                          <a:pt x="194169" y="204978"/>
                        </a:moveTo>
                        <a:cubicBezTo>
                          <a:pt x="216076" y="141637"/>
                          <a:pt x="216172" y="141065"/>
                          <a:pt x="218362" y="106871"/>
                        </a:cubicBezTo>
                        <a:cubicBezTo>
                          <a:pt x="218553" y="103822"/>
                          <a:pt x="218743" y="100489"/>
                          <a:pt x="219029" y="96869"/>
                        </a:cubicBezTo>
                        <a:cubicBezTo>
                          <a:pt x="218553" y="92964"/>
                          <a:pt x="210552" y="76771"/>
                          <a:pt x="194550" y="53816"/>
                        </a:cubicBezTo>
                        <a:cubicBezTo>
                          <a:pt x="180453" y="33623"/>
                          <a:pt x="169404" y="21622"/>
                          <a:pt x="164260" y="17717"/>
                        </a:cubicBezTo>
                        <a:cubicBezTo>
                          <a:pt x="161022" y="20574"/>
                          <a:pt x="157783" y="23622"/>
                          <a:pt x="154545" y="26670"/>
                        </a:cubicBezTo>
                        <a:cubicBezTo>
                          <a:pt x="141972" y="38576"/>
                          <a:pt x="130065" y="49911"/>
                          <a:pt x="117588" y="49911"/>
                        </a:cubicBezTo>
                        <a:cubicBezTo>
                          <a:pt x="112635" y="49911"/>
                          <a:pt x="108539" y="47815"/>
                          <a:pt x="106063" y="43910"/>
                        </a:cubicBezTo>
                        <a:cubicBezTo>
                          <a:pt x="104824" y="42100"/>
                          <a:pt x="104157" y="40005"/>
                          <a:pt x="103777" y="37719"/>
                        </a:cubicBezTo>
                        <a:lnTo>
                          <a:pt x="19956" y="112776"/>
                        </a:lnTo>
                        <a:cubicBezTo>
                          <a:pt x="14527" y="148400"/>
                          <a:pt x="15385" y="188404"/>
                          <a:pt x="25672" y="193072"/>
                        </a:cubicBezTo>
                        <a:cubicBezTo>
                          <a:pt x="50151" y="204216"/>
                          <a:pt x="75392" y="229267"/>
                          <a:pt x="76440" y="230314"/>
                        </a:cubicBezTo>
                        <a:cubicBezTo>
                          <a:pt x="77488" y="231362"/>
                          <a:pt x="78249" y="232791"/>
                          <a:pt x="78631" y="234220"/>
                        </a:cubicBezTo>
                        <a:lnTo>
                          <a:pt x="87203" y="269462"/>
                        </a:lnTo>
                        <a:lnTo>
                          <a:pt x="208647" y="269462"/>
                        </a:lnTo>
                        <a:cubicBezTo>
                          <a:pt x="200550" y="250317"/>
                          <a:pt x="189311" y="218789"/>
                          <a:pt x="194169" y="204978"/>
                        </a:cubicBezTo>
                        <a:close/>
                      </a:path>
                    </a:pathLst>
                  </a:custGeom>
                  <a:solidFill>
                    <a:srgbClr val="29292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390" name="任意多边形: 形状 9389"/>
                <p:cNvSpPr/>
                <p:nvPr/>
              </p:nvSpPr>
              <p:spPr>
                <a:xfrm>
                  <a:off x="7991316" y="3979436"/>
                  <a:ext cx="92467" cy="160318"/>
                </a:xfrm>
                <a:custGeom>
                  <a:avLst/>
                  <a:gdLst>
                    <a:gd name="connsiteX0" fmla="*/ 28923 w 92467"/>
                    <a:gd name="connsiteY0" fmla="*/ 160319 h 160318"/>
                    <a:gd name="connsiteX1" fmla="*/ 34829 w 92467"/>
                    <a:gd name="connsiteY1" fmla="*/ 157842 h 160318"/>
                    <a:gd name="connsiteX2" fmla="*/ 34638 w 92467"/>
                    <a:gd name="connsiteY2" fmla="*/ 146126 h 160318"/>
                    <a:gd name="connsiteX3" fmla="*/ 16922 w 92467"/>
                    <a:gd name="connsiteY3" fmla="*/ 92596 h 160318"/>
                    <a:gd name="connsiteX4" fmla="*/ 50735 w 92467"/>
                    <a:gd name="connsiteY4" fmla="*/ 38018 h 160318"/>
                    <a:gd name="connsiteX5" fmla="*/ 88835 w 92467"/>
                    <a:gd name="connsiteY5" fmla="*/ 15158 h 160318"/>
                    <a:gd name="connsiteX6" fmla="*/ 91026 w 92467"/>
                    <a:gd name="connsiteY6" fmla="*/ 3632 h 160318"/>
                    <a:gd name="connsiteX7" fmla="*/ 79501 w 92467"/>
                    <a:gd name="connsiteY7" fmla="*/ 1442 h 160318"/>
                    <a:gd name="connsiteX8" fmla="*/ 46163 w 92467"/>
                    <a:gd name="connsiteY8" fmla="*/ 22111 h 160318"/>
                    <a:gd name="connsiteX9" fmla="*/ 539 w 92467"/>
                    <a:gd name="connsiteY9" fmla="*/ 90691 h 160318"/>
                    <a:gd name="connsiteX10" fmla="*/ 23113 w 92467"/>
                    <a:gd name="connsiteY10" fmla="*/ 157937 h 160318"/>
                    <a:gd name="connsiteX11" fmla="*/ 28923 w 92467"/>
                    <a:gd name="connsiteY11" fmla="*/ 160319 h 160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2467" h="160318">
                      <a:moveTo>
                        <a:pt x="28923" y="160319"/>
                      </a:moveTo>
                      <a:cubicBezTo>
                        <a:pt x="31114" y="160319"/>
                        <a:pt x="33209" y="159461"/>
                        <a:pt x="34829" y="157842"/>
                      </a:cubicBezTo>
                      <a:cubicBezTo>
                        <a:pt x="38067" y="154604"/>
                        <a:pt x="37972" y="149365"/>
                        <a:pt x="34638" y="146126"/>
                      </a:cubicBezTo>
                      <a:cubicBezTo>
                        <a:pt x="33781" y="145269"/>
                        <a:pt x="13302" y="124600"/>
                        <a:pt x="16922" y="92596"/>
                      </a:cubicBezTo>
                      <a:cubicBezTo>
                        <a:pt x="20541" y="60306"/>
                        <a:pt x="45592" y="39923"/>
                        <a:pt x="50735" y="38018"/>
                      </a:cubicBezTo>
                      <a:cubicBezTo>
                        <a:pt x="57593" y="36113"/>
                        <a:pt x="79691" y="21444"/>
                        <a:pt x="88835" y="15158"/>
                      </a:cubicBezTo>
                      <a:cubicBezTo>
                        <a:pt x="92645" y="12586"/>
                        <a:pt x="93598" y="7443"/>
                        <a:pt x="91026" y="3632"/>
                      </a:cubicBezTo>
                      <a:cubicBezTo>
                        <a:pt x="88454" y="-178"/>
                        <a:pt x="83311" y="-1130"/>
                        <a:pt x="79501" y="1442"/>
                      </a:cubicBezTo>
                      <a:cubicBezTo>
                        <a:pt x="66261" y="10490"/>
                        <a:pt x="49783" y="20873"/>
                        <a:pt x="46163" y="22111"/>
                      </a:cubicBezTo>
                      <a:cubicBezTo>
                        <a:pt x="36734" y="24683"/>
                        <a:pt x="5110" y="50210"/>
                        <a:pt x="539" y="90691"/>
                      </a:cubicBezTo>
                      <a:cubicBezTo>
                        <a:pt x="-4033" y="130982"/>
                        <a:pt x="21970" y="156890"/>
                        <a:pt x="23113" y="157937"/>
                      </a:cubicBezTo>
                      <a:cubicBezTo>
                        <a:pt x="24732" y="159557"/>
                        <a:pt x="26827" y="160319"/>
                        <a:pt x="28923" y="160319"/>
                      </a:cubicBez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9391" name="图形 9383"/>
                <p:cNvGrpSpPr/>
                <p:nvPr/>
              </p:nvGrpSpPr>
              <p:grpSpPr>
                <a:xfrm>
                  <a:off x="7588196" y="3418134"/>
                  <a:ext cx="640474" cy="532740"/>
                  <a:chOff x="7588196" y="3418134"/>
                  <a:chExt cx="640474" cy="532740"/>
                </a:xfrm>
              </p:grpSpPr>
              <p:sp>
                <p:nvSpPr>
                  <p:cNvPr id="9392" name="任意多边形: 形状 9391"/>
                  <p:cNvSpPr/>
                  <p:nvPr/>
                </p:nvSpPr>
                <p:spPr>
                  <a:xfrm>
                    <a:off x="7588757" y="3451955"/>
                    <a:ext cx="623697" cy="498919"/>
                  </a:xfrm>
                  <a:custGeom>
                    <a:avLst/>
                    <a:gdLst>
                      <a:gd name="connsiteX0" fmla="*/ 369761 w 623697"/>
                      <a:gd name="connsiteY0" fmla="*/ 146304 h 498919"/>
                      <a:gd name="connsiteX1" fmla="*/ 623697 w 623697"/>
                      <a:gd name="connsiteY1" fmla="*/ 241744 h 498919"/>
                      <a:gd name="connsiteX2" fmla="*/ 576167 w 623697"/>
                      <a:gd name="connsiteY2" fmla="*/ 370332 h 498919"/>
                      <a:gd name="connsiteX3" fmla="*/ 528638 w 623697"/>
                      <a:gd name="connsiteY3" fmla="*/ 498920 h 498919"/>
                      <a:gd name="connsiteX4" fmla="*/ 273748 w 623697"/>
                      <a:gd name="connsiteY4" fmla="*/ 406146 h 498919"/>
                      <a:gd name="connsiteX5" fmla="*/ 0 w 623697"/>
                      <a:gd name="connsiteY5" fmla="*/ 364236 h 498919"/>
                      <a:gd name="connsiteX6" fmla="*/ 67342 w 623697"/>
                      <a:gd name="connsiteY6" fmla="*/ 182118 h 498919"/>
                      <a:gd name="connsiteX7" fmla="*/ 134683 w 623697"/>
                      <a:gd name="connsiteY7" fmla="*/ 0 h 498919"/>
                      <a:gd name="connsiteX8" fmla="*/ 369761 w 623697"/>
                      <a:gd name="connsiteY8" fmla="*/ 146304 h 498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23697" h="498919">
                        <a:moveTo>
                          <a:pt x="369761" y="146304"/>
                        </a:moveTo>
                        <a:cubicBezTo>
                          <a:pt x="449199" y="191738"/>
                          <a:pt x="623697" y="241744"/>
                          <a:pt x="623697" y="241744"/>
                        </a:cubicBezTo>
                        <a:lnTo>
                          <a:pt x="576167" y="370332"/>
                        </a:lnTo>
                        <a:lnTo>
                          <a:pt x="528638" y="498920"/>
                        </a:lnTo>
                        <a:cubicBezTo>
                          <a:pt x="528638" y="498920"/>
                          <a:pt x="363569" y="423291"/>
                          <a:pt x="273748" y="406146"/>
                        </a:cubicBezTo>
                        <a:cubicBezTo>
                          <a:pt x="144875" y="381476"/>
                          <a:pt x="0" y="364236"/>
                          <a:pt x="0" y="364236"/>
                        </a:cubicBezTo>
                        <a:lnTo>
                          <a:pt x="67342" y="182118"/>
                        </a:lnTo>
                        <a:lnTo>
                          <a:pt x="134683" y="0"/>
                        </a:lnTo>
                        <a:cubicBezTo>
                          <a:pt x="134588" y="-95"/>
                          <a:pt x="255841" y="81153"/>
                          <a:pt x="369761" y="146304"/>
                        </a:cubicBezTo>
                        <a:close/>
                      </a:path>
                    </a:pathLst>
                  </a:custGeom>
                  <a:solidFill>
                    <a:srgbClr val="50FFC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93" name="任意多边形: 形状 9392"/>
                  <p:cNvSpPr/>
                  <p:nvPr/>
                </p:nvSpPr>
                <p:spPr>
                  <a:xfrm>
                    <a:off x="7588196" y="3418134"/>
                    <a:ext cx="640474" cy="515476"/>
                  </a:xfrm>
                  <a:custGeom>
                    <a:avLst/>
                    <a:gdLst>
                      <a:gd name="connsiteX0" fmla="*/ 533485 w 640474"/>
                      <a:gd name="connsiteY0" fmla="*/ 514834 h 515476"/>
                      <a:gd name="connsiteX1" fmla="*/ 280501 w 640474"/>
                      <a:gd name="connsiteY1" fmla="*/ 422632 h 515476"/>
                      <a:gd name="connsiteX2" fmla="*/ 7324 w 640474"/>
                      <a:gd name="connsiteY2" fmla="*/ 380817 h 515476"/>
                      <a:gd name="connsiteX3" fmla="*/ 1228 w 640474"/>
                      <a:gd name="connsiteY3" fmla="*/ 376912 h 515476"/>
                      <a:gd name="connsiteX4" fmla="*/ 561 w 640474"/>
                      <a:gd name="connsiteY4" fmla="*/ 369673 h 515476"/>
                      <a:gd name="connsiteX5" fmla="*/ 135340 w 640474"/>
                      <a:gd name="connsiteY5" fmla="*/ 5437 h 515476"/>
                      <a:gd name="connsiteX6" fmla="*/ 140579 w 640474"/>
                      <a:gd name="connsiteY6" fmla="*/ 388 h 515476"/>
                      <a:gd name="connsiteX7" fmla="*/ 147722 w 640474"/>
                      <a:gd name="connsiteY7" fmla="*/ 1341 h 515476"/>
                      <a:gd name="connsiteX8" fmla="*/ 382323 w 640474"/>
                      <a:gd name="connsiteY8" fmla="*/ 147359 h 515476"/>
                      <a:gd name="connsiteX9" fmla="*/ 634450 w 640474"/>
                      <a:gd name="connsiteY9" fmla="*/ 242038 h 515476"/>
                      <a:gd name="connsiteX10" fmla="*/ 639593 w 640474"/>
                      <a:gd name="connsiteY10" fmla="*/ 246229 h 515476"/>
                      <a:gd name="connsiteX11" fmla="*/ 639974 w 640474"/>
                      <a:gd name="connsiteY11" fmla="*/ 252896 h 515476"/>
                      <a:gd name="connsiteX12" fmla="*/ 544819 w 640474"/>
                      <a:gd name="connsiteY12" fmla="*/ 509976 h 515476"/>
                      <a:gd name="connsiteX13" fmla="*/ 540247 w 640474"/>
                      <a:gd name="connsiteY13" fmla="*/ 514738 h 515476"/>
                      <a:gd name="connsiteX14" fmla="*/ 537104 w 640474"/>
                      <a:gd name="connsiteY14" fmla="*/ 515405 h 515476"/>
                      <a:gd name="connsiteX15" fmla="*/ 533485 w 640474"/>
                      <a:gd name="connsiteY15" fmla="*/ 514834 h 515476"/>
                      <a:gd name="connsiteX16" fmla="*/ 374036 w 640474"/>
                      <a:gd name="connsiteY16" fmla="*/ 161932 h 515476"/>
                      <a:gd name="connsiteX17" fmla="*/ 147151 w 640474"/>
                      <a:gd name="connsiteY17" fmla="*/ 21058 h 515476"/>
                      <a:gd name="connsiteX18" fmla="*/ 19706 w 640474"/>
                      <a:gd name="connsiteY18" fmla="*/ 365672 h 515476"/>
                      <a:gd name="connsiteX19" fmla="*/ 283644 w 640474"/>
                      <a:gd name="connsiteY19" fmla="*/ 406344 h 515476"/>
                      <a:gd name="connsiteX20" fmla="*/ 532342 w 640474"/>
                      <a:gd name="connsiteY20" fmla="*/ 496069 h 515476"/>
                      <a:gd name="connsiteX21" fmla="*/ 621305 w 640474"/>
                      <a:gd name="connsiteY21" fmla="*/ 255658 h 515476"/>
                      <a:gd name="connsiteX22" fmla="*/ 374036 w 640474"/>
                      <a:gd name="connsiteY22" fmla="*/ 161932 h 515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640474" h="515476">
                        <a:moveTo>
                          <a:pt x="533485" y="514834"/>
                        </a:moveTo>
                        <a:cubicBezTo>
                          <a:pt x="531865" y="514072"/>
                          <a:pt x="368321" y="439491"/>
                          <a:pt x="280501" y="422632"/>
                        </a:cubicBezTo>
                        <a:cubicBezTo>
                          <a:pt x="153437" y="398343"/>
                          <a:pt x="8752" y="381007"/>
                          <a:pt x="7324" y="380817"/>
                        </a:cubicBezTo>
                        <a:cubicBezTo>
                          <a:pt x="4847" y="380531"/>
                          <a:pt x="2561" y="379102"/>
                          <a:pt x="1228" y="376912"/>
                        </a:cubicBezTo>
                        <a:cubicBezTo>
                          <a:pt x="-106" y="374721"/>
                          <a:pt x="-392" y="372054"/>
                          <a:pt x="561" y="369673"/>
                        </a:cubicBezTo>
                        <a:lnTo>
                          <a:pt x="135340" y="5437"/>
                        </a:lnTo>
                        <a:cubicBezTo>
                          <a:pt x="136197" y="3055"/>
                          <a:pt x="138102" y="1246"/>
                          <a:pt x="140579" y="388"/>
                        </a:cubicBezTo>
                        <a:cubicBezTo>
                          <a:pt x="142960" y="-374"/>
                          <a:pt x="145627" y="7"/>
                          <a:pt x="147722" y="1341"/>
                        </a:cubicBezTo>
                        <a:cubicBezTo>
                          <a:pt x="148960" y="2103"/>
                          <a:pt x="270023" y="83161"/>
                          <a:pt x="382323" y="147359"/>
                        </a:cubicBezTo>
                        <a:cubicBezTo>
                          <a:pt x="459952" y="191746"/>
                          <a:pt x="632735" y="241561"/>
                          <a:pt x="634450" y="242038"/>
                        </a:cubicBezTo>
                        <a:cubicBezTo>
                          <a:pt x="636640" y="242704"/>
                          <a:pt x="638546" y="244228"/>
                          <a:pt x="639593" y="246229"/>
                        </a:cubicBezTo>
                        <a:cubicBezTo>
                          <a:pt x="640641" y="248324"/>
                          <a:pt x="640736" y="250705"/>
                          <a:pt x="639974" y="252896"/>
                        </a:cubicBezTo>
                        <a:lnTo>
                          <a:pt x="544819" y="509976"/>
                        </a:lnTo>
                        <a:cubicBezTo>
                          <a:pt x="544057" y="512167"/>
                          <a:pt x="542343" y="513881"/>
                          <a:pt x="540247" y="514738"/>
                        </a:cubicBezTo>
                        <a:cubicBezTo>
                          <a:pt x="539200" y="515119"/>
                          <a:pt x="538152" y="515405"/>
                          <a:pt x="537104" y="515405"/>
                        </a:cubicBezTo>
                        <a:cubicBezTo>
                          <a:pt x="535771" y="515596"/>
                          <a:pt x="534628" y="515405"/>
                          <a:pt x="533485" y="514834"/>
                        </a:cubicBezTo>
                        <a:close/>
                        <a:moveTo>
                          <a:pt x="374036" y="161932"/>
                        </a:moveTo>
                        <a:cubicBezTo>
                          <a:pt x="278691" y="107354"/>
                          <a:pt x="177059" y="40870"/>
                          <a:pt x="147151" y="21058"/>
                        </a:cubicBezTo>
                        <a:lnTo>
                          <a:pt x="19706" y="365672"/>
                        </a:lnTo>
                        <a:cubicBezTo>
                          <a:pt x="55330" y="370149"/>
                          <a:pt x="175726" y="385770"/>
                          <a:pt x="283644" y="406344"/>
                        </a:cubicBezTo>
                        <a:cubicBezTo>
                          <a:pt x="363082" y="421489"/>
                          <a:pt x="497575" y="480448"/>
                          <a:pt x="532342" y="496069"/>
                        </a:cubicBezTo>
                        <a:lnTo>
                          <a:pt x="621305" y="255658"/>
                        </a:lnTo>
                        <a:cubicBezTo>
                          <a:pt x="584729" y="244895"/>
                          <a:pt x="444235" y="202128"/>
                          <a:pt x="374036" y="161932"/>
                        </a:cubicBezTo>
                        <a:close/>
                      </a:path>
                    </a:pathLst>
                  </a:custGeom>
                  <a:solidFill>
                    <a:srgbClr val="29292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9394" name="图形 9383"/>
                <p:cNvGrpSpPr/>
                <p:nvPr/>
              </p:nvGrpSpPr>
              <p:grpSpPr>
                <a:xfrm>
                  <a:off x="7550204" y="3513105"/>
                  <a:ext cx="139781" cy="175218"/>
                  <a:chOff x="7550204" y="3513105"/>
                  <a:chExt cx="139781" cy="175218"/>
                </a:xfrm>
              </p:grpSpPr>
              <p:sp>
                <p:nvSpPr>
                  <p:cNvPr id="9395" name="任意多边形: 形状 9394"/>
                  <p:cNvSpPr/>
                  <p:nvPr/>
                </p:nvSpPr>
                <p:spPr>
                  <a:xfrm>
                    <a:off x="7565838" y="3539626"/>
                    <a:ext cx="123085" cy="148697"/>
                  </a:xfrm>
                  <a:custGeom>
                    <a:avLst/>
                    <a:gdLst>
                      <a:gd name="connsiteX0" fmla="*/ 5965 w 123085"/>
                      <a:gd name="connsiteY0" fmla="*/ 53775 h 148697"/>
                      <a:gd name="connsiteX1" fmla="*/ 35111 w 123085"/>
                      <a:gd name="connsiteY1" fmla="*/ 145786 h 148697"/>
                      <a:gd name="connsiteX2" fmla="*/ 117121 w 123085"/>
                      <a:gd name="connsiteY2" fmla="*/ 94923 h 148697"/>
                      <a:gd name="connsiteX3" fmla="*/ 87975 w 123085"/>
                      <a:gd name="connsiteY3" fmla="*/ 2911 h 148697"/>
                      <a:gd name="connsiteX4" fmla="*/ 5965 w 123085"/>
                      <a:gd name="connsiteY4" fmla="*/ 53775 h 1486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3085" h="148697">
                        <a:moveTo>
                          <a:pt x="5965" y="53775"/>
                        </a:moveTo>
                        <a:cubicBezTo>
                          <a:pt x="-8609" y="93208"/>
                          <a:pt x="4441" y="134356"/>
                          <a:pt x="35111" y="145786"/>
                        </a:cubicBezTo>
                        <a:cubicBezTo>
                          <a:pt x="65782" y="157121"/>
                          <a:pt x="102453" y="134356"/>
                          <a:pt x="117121" y="94923"/>
                        </a:cubicBezTo>
                        <a:cubicBezTo>
                          <a:pt x="131695" y="55489"/>
                          <a:pt x="118645" y="14341"/>
                          <a:pt x="87975" y="2911"/>
                        </a:cubicBezTo>
                        <a:cubicBezTo>
                          <a:pt x="57304" y="-8423"/>
                          <a:pt x="20633" y="14341"/>
                          <a:pt x="5965" y="53775"/>
                        </a:cubicBezTo>
                        <a:close/>
                      </a:path>
                    </a:pathLst>
                  </a:custGeom>
                  <a:solidFill>
                    <a:srgbClr val="FFD557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96" name="任意多边形: 形状 9395"/>
                  <p:cNvSpPr/>
                  <p:nvPr/>
                </p:nvSpPr>
                <p:spPr>
                  <a:xfrm>
                    <a:off x="7550204" y="3513105"/>
                    <a:ext cx="139781" cy="165182"/>
                  </a:xfrm>
                  <a:custGeom>
                    <a:avLst/>
                    <a:gdLst>
                      <a:gd name="connsiteX0" fmla="*/ 40554 w 139781"/>
                      <a:gd name="connsiteY0" fmla="*/ 161830 h 165182"/>
                      <a:gd name="connsiteX1" fmla="*/ 3978 w 139781"/>
                      <a:gd name="connsiteY1" fmla="*/ 121063 h 165182"/>
                      <a:gd name="connsiteX2" fmla="*/ 6549 w 139781"/>
                      <a:gd name="connsiteY2" fmla="*/ 59150 h 165182"/>
                      <a:gd name="connsiteX3" fmla="*/ 79892 w 139781"/>
                      <a:gd name="connsiteY3" fmla="*/ 0 h 165182"/>
                      <a:gd name="connsiteX4" fmla="*/ 99228 w 139781"/>
                      <a:gd name="connsiteY4" fmla="*/ 3429 h 165182"/>
                      <a:gd name="connsiteX5" fmla="*/ 135804 w 139781"/>
                      <a:gd name="connsiteY5" fmla="*/ 44101 h 165182"/>
                      <a:gd name="connsiteX6" fmla="*/ 133232 w 139781"/>
                      <a:gd name="connsiteY6" fmla="*/ 106013 h 165182"/>
                      <a:gd name="connsiteX7" fmla="*/ 59889 w 139781"/>
                      <a:gd name="connsiteY7" fmla="*/ 165163 h 165182"/>
                      <a:gd name="connsiteX8" fmla="*/ 40554 w 139781"/>
                      <a:gd name="connsiteY8" fmla="*/ 161830 h 165182"/>
                      <a:gd name="connsiteX9" fmla="*/ 22075 w 139781"/>
                      <a:gd name="connsiteY9" fmla="*/ 65056 h 165182"/>
                      <a:gd name="connsiteX10" fmla="*/ 19789 w 139781"/>
                      <a:gd name="connsiteY10" fmla="*/ 116205 h 165182"/>
                      <a:gd name="connsiteX11" fmla="*/ 46269 w 139781"/>
                      <a:gd name="connsiteY11" fmla="*/ 146399 h 165182"/>
                      <a:gd name="connsiteX12" fmla="*/ 59794 w 139781"/>
                      <a:gd name="connsiteY12" fmla="*/ 148780 h 165182"/>
                      <a:gd name="connsiteX13" fmla="*/ 117611 w 139781"/>
                      <a:gd name="connsiteY13" fmla="*/ 100393 h 165182"/>
                      <a:gd name="connsiteX14" fmla="*/ 119897 w 139781"/>
                      <a:gd name="connsiteY14" fmla="*/ 49244 h 165182"/>
                      <a:gd name="connsiteX15" fmla="*/ 93417 w 139781"/>
                      <a:gd name="connsiteY15" fmla="*/ 19050 h 165182"/>
                      <a:gd name="connsiteX16" fmla="*/ 79892 w 139781"/>
                      <a:gd name="connsiteY16" fmla="*/ 16669 h 165182"/>
                      <a:gd name="connsiteX17" fmla="*/ 22075 w 139781"/>
                      <a:gd name="connsiteY17" fmla="*/ 65056 h 165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39781" h="165182">
                        <a:moveTo>
                          <a:pt x="40554" y="161830"/>
                        </a:moveTo>
                        <a:cubicBezTo>
                          <a:pt x="23218" y="155448"/>
                          <a:pt x="10264" y="140970"/>
                          <a:pt x="3978" y="121063"/>
                        </a:cubicBezTo>
                        <a:cubicBezTo>
                          <a:pt x="-2118" y="101917"/>
                          <a:pt x="-1166" y="79915"/>
                          <a:pt x="6549" y="59150"/>
                        </a:cubicBezTo>
                        <a:cubicBezTo>
                          <a:pt x="19599" y="23717"/>
                          <a:pt x="49126" y="0"/>
                          <a:pt x="79892" y="0"/>
                        </a:cubicBezTo>
                        <a:cubicBezTo>
                          <a:pt x="86559" y="0"/>
                          <a:pt x="93036" y="1143"/>
                          <a:pt x="99228" y="3429"/>
                        </a:cubicBezTo>
                        <a:cubicBezTo>
                          <a:pt x="116563" y="9811"/>
                          <a:pt x="129517" y="24289"/>
                          <a:pt x="135804" y="44101"/>
                        </a:cubicBezTo>
                        <a:cubicBezTo>
                          <a:pt x="141900" y="63246"/>
                          <a:pt x="140947" y="85249"/>
                          <a:pt x="133232" y="106013"/>
                        </a:cubicBezTo>
                        <a:cubicBezTo>
                          <a:pt x="120183" y="141446"/>
                          <a:pt x="90655" y="165163"/>
                          <a:pt x="59889" y="165163"/>
                        </a:cubicBezTo>
                        <a:cubicBezTo>
                          <a:pt x="53222" y="165354"/>
                          <a:pt x="46745" y="164116"/>
                          <a:pt x="40554" y="161830"/>
                        </a:cubicBezTo>
                        <a:close/>
                        <a:moveTo>
                          <a:pt x="22075" y="65056"/>
                        </a:moveTo>
                        <a:cubicBezTo>
                          <a:pt x="15693" y="82391"/>
                          <a:pt x="14836" y="100584"/>
                          <a:pt x="19789" y="116205"/>
                        </a:cubicBezTo>
                        <a:cubicBezTo>
                          <a:pt x="24456" y="131064"/>
                          <a:pt x="33886" y="141827"/>
                          <a:pt x="46269" y="146399"/>
                        </a:cubicBezTo>
                        <a:cubicBezTo>
                          <a:pt x="50555" y="148018"/>
                          <a:pt x="55127" y="148780"/>
                          <a:pt x="59794" y="148780"/>
                        </a:cubicBezTo>
                        <a:cubicBezTo>
                          <a:pt x="83321" y="148780"/>
                          <a:pt x="107038" y="128873"/>
                          <a:pt x="117611" y="100393"/>
                        </a:cubicBezTo>
                        <a:cubicBezTo>
                          <a:pt x="123993" y="83058"/>
                          <a:pt x="124850" y="64865"/>
                          <a:pt x="119897" y="49244"/>
                        </a:cubicBezTo>
                        <a:cubicBezTo>
                          <a:pt x="115229" y="34385"/>
                          <a:pt x="105800" y="23622"/>
                          <a:pt x="93417" y="19050"/>
                        </a:cubicBezTo>
                        <a:cubicBezTo>
                          <a:pt x="89131" y="17431"/>
                          <a:pt x="84559" y="16669"/>
                          <a:pt x="79892" y="16669"/>
                        </a:cubicBezTo>
                        <a:cubicBezTo>
                          <a:pt x="56365" y="16669"/>
                          <a:pt x="32648" y="36481"/>
                          <a:pt x="22075" y="65056"/>
                        </a:cubicBezTo>
                        <a:close/>
                      </a:path>
                    </a:pathLst>
                  </a:custGeom>
                  <a:solidFill>
                    <a:srgbClr val="29292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9397" name="图形 9383"/>
                <p:cNvGrpSpPr/>
                <p:nvPr/>
              </p:nvGrpSpPr>
              <p:grpSpPr>
                <a:xfrm>
                  <a:off x="7552285" y="3376898"/>
                  <a:ext cx="223153" cy="442274"/>
                  <a:chOff x="7552285" y="3376898"/>
                  <a:chExt cx="223153" cy="442274"/>
                </a:xfrm>
              </p:grpSpPr>
              <p:sp>
                <p:nvSpPr>
                  <p:cNvPr id="9398" name="任意多边形: 形状 9397"/>
                  <p:cNvSpPr/>
                  <p:nvPr/>
                </p:nvSpPr>
                <p:spPr>
                  <a:xfrm>
                    <a:off x="7552343" y="3405158"/>
                    <a:ext cx="206559" cy="414014"/>
                  </a:xfrm>
                  <a:custGeom>
                    <a:avLst/>
                    <a:gdLst>
                      <a:gd name="connsiteX0" fmla="*/ 1172 w 206559"/>
                      <a:gd name="connsiteY0" fmla="*/ 375885 h 414014"/>
                      <a:gd name="connsiteX1" fmla="*/ 12411 w 206559"/>
                      <a:gd name="connsiteY1" fmla="*/ 400269 h 414014"/>
                      <a:gd name="connsiteX2" fmla="*/ 46511 w 206559"/>
                      <a:gd name="connsiteY2" fmla="*/ 412842 h 414014"/>
                      <a:gd name="connsiteX3" fmla="*/ 70895 w 206559"/>
                      <a:gd name="connsiteY3" fmla="*/ 401603 h 414014"/>
                      <a:gd name="connsiteX4" fmla="*/ 205388 w 206559"/>
                      <a:gd name="connsiteY4" fmla="*/ 38129 h 414014"/>
                      <a:gd name="connsiteX5" fmla="*/ 194148 w 206559"/>
                      <a:gd name="connsiteY5" fmla="*/ 13745 h 414014"/>
                      <a:gd name="connsiteX6" fmla="*/ 160049 w 206559"/>
                      <a:gd name="connsiteY6" fmla="*/ 1172 h 414014"/>
                      <a:gd name="connsiteX7" fmla="*/ 135665 w 206559"/>
                      <a:gd name="connsiteY7" fmla="*/ 12411 h 414014"/>
                      <a:gd name="connsiteX8" fmla="*/ 1172 w 206559"/>
                      <a:gd name="connsiteY8" fmla="*/ 375885 h 4140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06559" h="414014">
                        <a:moveTo>
                          <a:pt x="1172" y="375885"/>
                        </a:moveTo>
                        <a:cubicBezTo>
                          <a:pt x="-2447" y="385696"/>
                          <a:pt x="2601" y="396650"/>
                          <a:pt x="12411" y="400269"/>
                        </a:cubicBezTo>
                        <a:lnTo>
                          <a:pt x="46511" y="412842"/>
                        </a:lnTo>
                        <a:cubicBezTo>
                          <a:pt x="56322" y="416462"/>
                          <a:pt x="67275" y="411414"/>
                          <a:pt x="70895" y="401603"/>
                        </a:cubicBezTo>
                        <a:lnTo>
                          <a:pt x="205388" y="38129"/>
                        </a:lnTo>
                        <a:cubicBezTo>
                          <a:pt x="209007" y="28318"/>
                          <a:pt x="203959" y="17364"/>
                          <a:pt x="194148" y="13745"/>
                        </a:cubicBezTo>
                        <a:lnTo>
                          <a:pt x="160049" y="1172"/>
                        </a:lnTo>
                        <a:cubicBezTo>
                          <a:pt x="150238" y="-2448"/>
                          <a:pt x="139284" y="2601"/>
                          <a:pt x="135665" y="12411"/>
                        </a:cubicBezTo>
                        <a:lnTo>
                          <a:pt x="1172" y="375885"/>
                        </a:lnTo>
                        <a:close/>
                      </a:path>
                    </a:pathLst>
                  </a:custGeom>
                  <a:solidFill>
                    <a:srgbClr val="0083E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99" name="任意多边形: 形状 9398"/>
                  <p:cNvSpPr/>
                  <p:nvPr/>
                </p:nvSpPr>
                <p:spPr>
                  <a:xfrm>
                    <a:off x="7552285" y="3376898"/>
                    <a:ext cx="223153" cy="430529"/>
                  </a:xfrm>
                  <a:custGeom>
                    <a:avLst/>
                    <a:gdLst>
                      <a:gd name="connsiteX0" fmla="*/ 51902 w 223153"/>
                      <a:gd name="connsiteY0" fmla="*/ 428816 h 430529"/>
                      <a:gd name="connsiteX1" fmla="*/ 17803 w 223153"/>
                      <a:gd name="connsiteY1" fmla="*/ 416242 h 430529"/>
                      <a:gd name="connsiteX2" fmla="*/ 1706 w 223153"/>
                      <a:gd name="connsiteY2" fmla="*/ 381286 h 430529"/>
                      <a:gd name="connsiteX3" fmla="*/ 136199 w 223153"/>
                      <a:gd name="connsiteY3" fmla="*/ 17812 h 430529"/>
                      <a:gd name="connsiteX4" fmla="*/ 161821 w 223153"/>
                      <a:gd name="connsiteY4" fmla="*/ 0 h 430529"/>
                      <a:gd name="connsiteX5" fmla="*/ 171251 w 223153"/>
                      <a:gd name="connsiteY5" fmla="*/ 1715 h 430529"/>
                      <a:gd name="connsiteX6" fmla="*/ 205350 w 223153"/>
                      <a:gd name="connsiteY6" fmla="*/ 14288 h 430529"/>
                      <a:gd name="connsiteX7" fmla="*/ 221448 w 223153"/>
                      <a:gd name="connsiteY7" fmla="*/ 49244 h 430529"/>
                      <a:gd name="connsiteX8" fmla="*/ 86954 w 223153"/>
                      <a:gd name="connsiteY8" fmla="*/ 412718 h 430529"/>
                      <a:gd name="connsiteX9" fmla="*/ 61332 w 223153"/>
                      <a:gd name="connsiteY9" fmla="*/ 430530 h 430529"/>
                      <a:gd name="connsiteX10" fmla="*/ 51902 w 223153"/>
                      <a:gd name="connsiteY10" fmla="*/ 428816 h 430529"/>
                      <a:gd name="connsiteX11" fmla="*/ 151820 w 223153"/>
                      <a:gd name="connsiteY11" fmla="*/ 23432 h 430529"/>
                      <a:gd name="connsiteX12" fmla="*/ 17327 w 223153"/>
                      <a:gd name="connsiteY12" fmla="*/ 386905 h 430529"/>
                      <a:gd name="connsiteX13" fmla="*/ 23613 w 223153"/>
                      <a:gd name="connsiteY13" fmla="*/ 400621 h 430529"/>
                      <a:gd name="connsiteX14" fmla="*/ 57713 w 223153"/>
                      <a:gd name="connsiteY14" fmla="*/ 413195 h 430529"/>
                      <a:gd name="connsiteX15" fmla="*/ 61332 w 223153"/>
                      <a:gd name="connsiteY15" fmla="*/ 413861 h 430529"/>
                      <a:gd name="connsiteX16" fmla="*/ 71333 w 223153"/>
                      <a:gd name="connsiteY16" fmla="*/ 406908 h 430529"/>
                      <a:gd name="connsiteX17" fmla="*/ 205826 w 223153"/>
                      <a:gd name="connsiteY17" fmla="*/ 43434 h 430529"/>
                      <a:gd name="connsiteX18" fmla="*/ 199540 w 223153"/>
                      <a:gd name="connsiteY18" fmla="*/ 29718 h 430529"/>
                      <a:gd name="connsiteX19" fmla="*/ 165441 w 223153"/>
                      <a:gd name="connsiteY19" fmla="*/ 17145 h 430529"/>
                      <a:gd name="connsiteX20" fmla="*/ 161821 w 223153"/>
                      <a:gd name="connsiteY20" fmla="*/ 16478 h 430529"/>
                      <a:gd name="connsiteX21" fmla="*/ 151820 w 223153"/>
                      <a:gd name="connsiteY21" fmla="*/ 23432 h 4305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23153" h="430529">
                        <a:moveTo>
                          <a:pt x="51902" y="428816"/>
                        </a:moveTo>
                        <a:lnTo>
                          <a:pt x="17803" y="416242"/>
                        </a:lnTo>
                        <a:cubicBezTo>
                          <a:pt x="3706" y="411004"/>
                          <a:pt x="-3533" y="395288"/>
                          <a:pt x="1706" y="381286"/>
                        </a:cubicBezTo>
                        <a:lnTo>
                          <a:pt x="136199" y="17812"/>
                        </a:lnTo>
                        <a:cubicBezTo>
                          <a:pt x="140104" y="7144"/>
                          <a:pt x="150391" y="0"/>
                          <a:pt x="161821" y="0"/>
                        </a:cubicBezTo>
                        <a:cubicBezTo>
                          <a:pt x="165059" y="0"/>
                          <a:pt x="168203" y="571"/>
                          <a:pt x="171251" y="1715"/>
                        </a:cubicBezTo>
                        <a:lnTo>
                          <a:pt x="205350" y="14288"/>
                        </a:lnTo>
                        <a:cubicBezTo>
                          <a:pt x="219447" y="19526"/>
                          <a:pt x="226686" y="35147"/>
                          <a:pt x="221448" y="49244"/>
                        </a:cubicBezTo>
                        <a:lnTo>
                          <a:pt x="86954" y="412718"/>
                        </a:lnTo>
                        <a:cubicBezTo>
                          <a:pt x="83049" y="423386"/>
                          <a:pt x="72762" y="430530"/>
                          <a:pt x="61332" y="430530"/>
                        </a:cubicBezTo>
                        <a:cubicBezTo>
                          <a:pt x="58094" y="430530"/>
                          <a:pt x="54950" y="429959"/>
                          <a:pt x="51902" y="428816"/>
                        </a:cubicBezTo>
                        <a:close/>
                        <a:moveTo>
                          <a:pt x="151820" y="23432"/>
                        </a:moveTo>
                        <a:lnTo>
                          <a:pt x="17327" y="386905"/>
                        </a:lnTo>
                        <a:cubicBezTo>
                          <a:pt x="15326" y="392430"/>
                          <a:pt x="18089" y="398526"/>
                          <a:pt x="23613" y="400621"/>
                        </a:cubicBezTo>
                        <a:lnTo>
                          <a:pt x="57713" y="413195"/>
                        </a:lnTo>
                        <a:cubicBezTo>
                          <a:pt x="58856" y="413671"/>
                          <a:pt x="60094" y="413861"/>
                          <a:pt x="61332" y="413861"/>
                        </a:cubicBezTo>
                        <a:cubicBezTo>
                          <a:pt x="65809" y="413861"/>
                          <a:pt x="69809" y="411099"/>
                          <a:pt x="71333" y="406908"/>
                        </a:cubicBezTo>
                        <a:lnTo>
                          <a:pt x="205826" y="43434"/>
                        </a:lnTo>
                        <a:cubicBezTo>
                          <a:pt x="207827" y="37909"/>
                          <a:pt x="205065" y="31813"/>
                          <a:pt x="199540" y="29718"/>
                        </a:cubicBezTo>
                        <a:lnTo>
                          <a:pt x="165441" y="17145"/>
                        </a:lnTo>
                        <a:cubicBezTo>
                          <a:pt x="164298" y="16669"/>
                          <a:pt x="163059" y="16478"/>
                          <a:pt x="161821" y="16478"/>
                        </a:cubicBezTo>
                        <a:cubicBezTo>
                          <a:pt x="157344" y="16478"/>
                          <a:pt x="153344" y="19241"/>
                          <a:pt x="151820" y="23432"/>
                        </a:cubicBezTo>
                        <a:close/>
                      </a:path>
                    </a:pathLst>
                  </a:custGeom>
                  <a:solidFill>
                    <a:srgbClr val="29292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9400" name="图形 9383"/>
                <p:cNvGrpSpPr/>
                <p:nvPr/>
              </p:nvGrpSpPr>
              <p:grpSpPr>
                <a:xfrm>
                  <a:off x="7900548" y="3878242"/>
                  <a:ext cx="207991" cy="292205"/>
                  <a:chOff x="7900548" y="3878242"/>
                  <a:chExt cx="207991" cy="292205"/>
                </a:xfrm>
              </p:grpSpPr>
              <p:sp>
                <p:nvSpPr>
                  <p:cNvPr id="9401" name="任意多边形: 形状 9400"/>
                  <p:cNvSpPr/>
                  <p:nvPr/>
                </p:nvSpPr>
                <p:spPr>
                  <a:xfrm>
                    <a:off x="7908749" y="3886676"/>
                    <a:ext cx="191405" cy="275790"/>
                  </a:xfrm>
                  <a:custGeom>
                    <a:avLst/>
                    <a:gdLst>
                      <a:gd name="connsiteX0" fmla="*/ 69104 w 191405"/>
                      <a:gd name="connsiteY0" fmla="*/ 0 h 275790"/>
                      <a:gd name="connsiteX1" fmla="*/ 191405 w 191405"/>
                      <a:gd name="connsiteY1" fmla="*/ 49339 h 275790"/>
                      <a:gd name="connsiteX2" fmla="*/ 136351 w 191405"/>
                      <a:gd name="connsiteY2" fmla="*/ 141446 h 275790"/>
                      <a:gd name="connsiteX3" fmla="*/ 98727 w 191405"/>
                      <a:gd name="connsiteY3" fmla="*/ 234696 h 275790"/>
                      <a:gd name="connsiteX4" fmla="*/ 91488 w 191405"/>
                      <a:gd name="connsiteY4" fmla="*/ 252698 h 275790"/>
                      <a:gd name="connsiteX5" fmla="*/ 90440 w 191405"/>
                      <a:gd name="connsiteY5" fmla="*/ 255270 h 275790"/>
                      <a:gd name="connsiteX6" fmla="*/ 45959 w 191405"/>
                      <a:gd name="connsiteY6" fmla="*/ 273177 h 275790"/>
                      <a:gd name="connsiteX7" fmla="*/ 21956 w 191405"/>
                      <a:gd name="connsiteY7" fmla="*/ 263462 h 275790"/>
                      <a:gd name="connsiteX8" fmla="*/ 2334 w 191405"/>
                      <a:gd name="connsiteY8" fmla="*/ 219742 h 275790"/>
                      <a:gd name="connsiteX9" fmla="*/ 3382 w 191405"/>
                      <a:gd name="connsiteY9" fmla="*/ 217170 h 275790"/>
                      <a:gd name="connsiteX10" fmla="*/ 10621 w 191405"/>
                      <a:gd name="connsiteY10" fmla="*/ 199168 h 275790"/>
                      <a:gd name="connsiteX11" fmla="*/ 39101 w 191405"/>
                      <a:gd name="connsiteY11" fmla="*/ 128683 h 275790"/>
                      <a:gd name="connsiteX12" fmla="*/ 64723 w 191405"/>
                      <a:gd name="connsiteY12" fmla="*/ 84772 h 275790"/>
                      <a:gd name="connsiteX13" fmla="*/ 59008 w 191405"/>
                      <a:gd name="connsiteY13" fmla="*/ 44672 h 275790"/>
                      <a:gd name="connsiteX14" fmla="*/ 69104 w 191405"/>
                      <a:gd name="connsiteY14" fmla="*/ 0 h 2757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91405" h="275790">
                        <a:moveTo>
                          <a:pt x="69104" y="0"/>
                        </a:moveTo>
                        <a:lnTo>
                          <a:pt x="191405" y="49339"/>
                        </a:lnTo>
                        <a:cubicBezTo>
                          <a:pt x="191405" y="49339"/>
                          <a:pt x="147019" y="114967"/>
                          <a:pt x="136351" y="141446"/>
                        </a:cubicBezTo>
                        <a:cubicBezTo>
                          <a:pt x="128731" y="160210"/>
                          <a:pt x="109395" y="208312"/>
                          <a:pt x="98727" y="234696"/>
                        </a:cubicBezTo>
                        <a:cubicBezTo>
                          <a:pt x="94346" y="245459"/>
                          <a:pt x="91488" y="252698"/>
                          <a:pt x="91488" y="252698"/>
                        </a:cubicBezTo>
                        <a:lnTo>
                          <a:pt x="90440" y="255270"/>
                        </a:lnTo>
                        <a:cubicBezTo>
                          <a:pt x="83582" y="272320"/>
                          <a:pt x="63675" y="280321"/>
                          <a:pt x="45959" y="273177"/>
                        </a:cubicBezTo>
                        <a:lnTo>
                          <a:pt x="21956" y="263462"/>
                        </a:lnTo>
                        <a:cubicBezTo>
                          <a:pt x="4239" y="256318"/>
                          <a:pt x="-4524" y="236792"/>
                          <a:pt x="2334" y="219742"/>
                        </a:cubicBezTo>
                        <a:lnTo>
                          <a:pt x="3382" y="217170"/>
                        </a:lnTo>
                        <a:lnTo>
                          <a:pt x="10621" y="199168"/>
                        </a:lnTo>
                        <a:lnTo>
                          <a:pt x="39101" y="128683"/>
                        </a:lnTo>
                        <a:cubicBezTo>
                          <a:pt x="39101" y="128683"/>
                          <a:pt x="65390" y="102965"/>
                          <a:pt x="64723" y="84772"/>
                        </a:cubicBezTo>
                        <a:cubicBezTo>
                          <a:pt x="64056" y="66580"/>
                          <a:pt x="45006" y="49911"/>
                          <a:pt x="59008" y="44672"/>
                        </a:cubicBezTo>
                        <a:cubicBezTo>
                          <a:pt x="73105" y="39338"/>
                          <a:pt x="69104" y="0"/>
                          <a:pt x="69104" y="0"/>
                        </a:cubicBezTo>
                        <a:close/>
                      </a:path>
                    </a:pathLst>
                  </a:custGeom>
                  <a:solidFill>
                    <a:srgbClr val="50FFC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02" name="任意多边形: 形状 9401"/>
                  <p:cNvSpPr/>
                  <p:nvPr/>
                </p:nvSpPr>
                <p:spPr>
                  <a:xfrm>
                    <a:off x="7900548" y="3878242"/>
                    <a:ext cx="207991" cy="292205"/>
                  </a:xfrm>
                  <a:custGeom>
                    <a:avLst/>
                    <a:gdLst>
                      <a:gd name="connsiteX0" fmla="*/ 51111 w 207991"/>
                      <a:gd name="connsiteY0" fmla="*/ 289231 h 292205"/>
                      <a:gd name="connsiteX1" fmla="*/ 27108 w 207991"/>
                      <a:gd name="connsiteY1" fmla="*/ 279515 h 292205"/>
                      <a:gd name="connsiteX2" fmla="*/ 3677 w 207991"/>
                      <a:gd name="connsiteY2" fmla="*/ 257036 h 292205"/>
                      <a:gd name="connsiteX3" fmla="*/ 2915 w 207991"/>
                      <a:gd name="connsiteY3" fmla="*/ 224937 h 292205"/>
                      <a:gd name="connsiteX4" fmla="*/ 39681 w 207991"/>
                      <a:gd name="connsiteY4" fmla="*/ 133878 h 292205"/>
                      <a:gd name="connsiteX5" fmla="*/ 41586 w 207991"/>
                      <a:gd name="connsiteY5" fmla="*/ 131020 h 292205"/>
                      <a:gd name="connsiteX6" fmla="*/ 64732 w 207991"/>
                      <a:gd name="connsiteY6" fmla="*/ 93397 h 292205"/>
                      <a:gd name="connsiteX7" fmla="*/ 59017 w 207991"/>
                      <a:gd name="connsiteY7" fmla="*/ 75775 h 292205"/>
                      <a:gd name="connsiteX8" fmla="*/ 54921 w 207991"/>
                      <a:gd name="connsiteY8" fmla="*/ 53772 h 292205"/>
                      <a:gd name="connsiteX9" fmla="*/ 64351 w 207991"/>
                      <a:gd name="connsiteY9" fmla="*/ 45200 h 292205"/>
                      <a:gd name="connsiteX10" fmla="*/ 69114 w 207991"/>
                      <a:gd name="connsiteY10" fmla="*/ 9100 h 292205"/>
                      <a:gd name="connsiteX11" fmla="*/ 72352 w 207991"/>
                      <a:gd name="connsiteY11" fmla="*/ 1671 h 292205"/>
                      <a:gd name="connsiteX12" fmla="*/ 80448 w 207991"/>
                      <a:gd name="connsiteY12" fmla="*/ 623 h 292205"/>
                      <a:gd name="connsiteX13" fmla="*/ 202749 w 207991"/>
                      <a:gd name="connsiteY13" fmla="*/ 49963 h 292205"/>
                      <a:gd name="connsiteX14" fmla="*/ 207607 w 207991"/>
                      <a:gd name="connsiteY14" fmla="*/ 55201 h 292205"/>
                      <a:gd name="connsiteX15" fmla="*/ 206560 w 207991"/>
                      <a:gd name="connsiteY15" fmla="*/ 62250 h 292205"/>
                      <a:gd name="connsiteX16" fmla="*/ 152267 w 207991"/>
                      <a:gd name="connsiteY16" fmla="*/ 152833 h 292205"/>
                      <a:gd name="connsiteX17" fmla="*/ 106356 w 207991"/>
                      <a:gd name="connsiteY17" fmla="*/ 266561 h 292205"/>
                      <a:gd name="connsiteX18" fmla="*/ 67589 w 207991"/>
                      <a:gd name="connsiteY18" fmla="*/ 292183 h 292205"/>
                      <a:gd name="connsiteX19" fmla="*/ 67589 w 207991"/>
                      <a:gd name="connsiteY19" fmla="*/ 292183 h 292205"/>
                      <a:gd name="connsiteX20" fmla="*/ 51111 w 207991"/>
                      <a:gd name="connsiteY20" fmla="*/ 289231 h 292205"/>
                      <a:gd name="connsiteX21" fmla="*/ 86259 w 207991"/>
                      <a:gd name="connsiteY21" fmla="*/ 20911 h 292205"/>
                      <a:gd name="connsiteX22" fmla="*/ 70638 w 207991"/>
                      <a:gd name="connsiteY22" fmla="*/ 60630 h 292205"/>
                      <a:gd name="connsiteX23" fmla="*/ 74067 w 207991"/>
                      <a:gd name="connsiteY23" fmla="*/ 68822 h 292205"/>
                      <a:gd name="connsiteX24" fmla="*/ 81306 w 207991"/>
                      <a:gd name="connsiteY24" fmla="*/ 92825 h 292205"/>
                      <a:gd name="connsiteX25" fmla="*/ 54445 w 207991"/>
                      <a:gd name="connsiteY25" fmla="*/ 141688 h 292205"/>
                      <a:gd name="connsiteX26" fmla="*/ 18345 w 207991"/>
                      <a:gd name="connsiteY26" fmla="*/ 231128 h 292205"/>
                      <a:gd name="connsiteX27" fmla="*/ 18822 w 207991"/>
                      <a:gd name="connsiteY27" fmla="*/ 250178 h 292205"/>
                      <a:gd name="connsiteX28" fmla="*/ 33395 w 207991"/>
                      <a:gd name="connsiteY28" fmla="*/ 263989 h 292205"/>
                      <a:gd name="connsiteX29" fmla="*/ 57398 w 207991"/>
                      <a:gd name="connsiteY29" fmla="*/ 273705 h 292205"/>
                      <a:gd name="connsiteX30" fmla="*/ 67685 w 207991"/>
                      <a:gd name="connsiteY30" fmla="*/ 275705 h 292205"/>
                      <a:gd name="connsiteX31" fmla="*/ 67685 w 207991"/>
                      <a:gd name="connsiteY31" fmla="*/ 275705 h 292205"/>
                      <a:gd name="connsiteX32" fmla="*/ 91116 w 207991"/>
                      <a:gd name="connsiteY32" fmla="*/ 260370 h 292205"/>
                      <a:gd name="connsiteX33" fmla="*/ 137027 w 207991"/>
                      <a:gd name="connsiteY33" fmla="*/ 146641 h 292205"/>
                      <a:gd name="connsiteX34" fmla="*/ 187223 w 207991"/>
                      <a:gd name="connsiteY34" fmla="*/ 61488 h 292205"/>
                      <a:gd name="connsiteX35" fmla="*/ 86259 w 207991"/>
                      <a:gd name="connsiteY35" fmla="*/ 20911 h 2922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207991" h="292205">
                        <a:moveTo>
                          <a:pt x="51111" y="289231"/>
                        </a:moveTo>
                        <a:lnTo>
                          <a:pt x="27108" y="279515"/>
                        </a:lnTo>
                        <a:cubicBezTo>
                          <a:pt x="16536" y="275229"/>
                          <a:pt x="8249" y="267323"/>
                          <a:pt x="3677" y="257036"/>
                        </a:cubicBezTo>
                        <a:cubicBezTo>
                          <a:pt x="-990" y="246749"/>
                          <a:pt x="-1181" y="235319"/>
                          <a:pt x="2915" y="224937"/>
                        </a:cubicBezTo>
                        <a:lnTo>
                          <a:pt x="39681" y="133878"/>
                        </a:lnTo>
                        <a:cubicBezTo>
                          <a:pt x="40062" y="132830"/>
                          <a:pt x="40729" y="131877"/>
                          <a:pt x="41586" y="131020"/>
                        </a:cubicBezTo>
                        <a:cubicBezTo>
                          <a:pt x="50730" y="122067"/>
                          <a:pt x="65113" y="103874"/>
                          <a:pt x="64732" y="93397"/>
                        </a:cubicBezTo>
                        <a:cubicBezTo>
                          <a:pt x="64542" y="87681"/>
                          <a:pt x="61589" y="81395"/>
                          <a:pt x="59017" y="75775"/>
                        </a:cubicBezTo>
                        <a:cubicBezTo>
                          <a:pt x="55398" y="68060"/>
                          <a:pt x="52064" y="60821"/>
                          <a:pt x="54921" y="53772"/>
                        </a:cubicBezTo>
                        <a:cubicBezTo>
                          <a:pt x="56064" y="51105"/>
                          <a:pt x="58541" y="47391"/>
                          <a:pt x="64351" y="45200"/>
                        </a:cubicBezTo>
                        <a:cubicBezTo>
                          <a:pt x="67971" y="43867"/>
                          <a:pt x="70828" y="26912"/>
                          <a:pt x="69114" y="9100"/>
                        </a:cubicBezTo>
                        <a:cubicBezTo>
                          <a:pt x="68828" y="6243"/>
                          <a:pt x="70066" y="3385"/>
                          <a:pt x="72352" y="1671"/>
                        </a:cubicBezTo>
                        <a:cubicBezTo>
                          <a:pt x="74638" y="-44"/>
                          <a:pt x="77781" y="-520"/>
                          <a:pt x="80448" y="623"/>
                        </a:cubicBezTo>
                        <a:lnTo>
                          <a:pt x="202749" y="49963"/>
                        </a:lnTo>
                        <a:cubicBezTo>
                          <a:pt x="205035" y="50915"/>
                          <a:pt x="206845" y="52820"/>
                          <a:pt x="207607" y="55201"/>
                        </a:cubicBezTo>
                        <a:cubicBezTo>
                          <a:pt x="208369" y="57583"/>
                          <a:pt x="207988" y="60154"/>
                          <a:pt x="206560" y="62250"/>
                        </a:cubicBezTo>
                        <a:cubicBezTo>
                          <a:pt x="206083" y="62917"/>
                          <a:pt x="162554" y="127401"/>
                          <a:pt x="152267" y="152833"/>
                        </a:cubicBezTo>
                        <a:lnTo>
                          <a:pt x="106356" y="266561"/>
                        </a:lnTo>
                        <a:cubicBezTo>
                          <a:pt x="100070" y="282182"/>
                          <a:pt x="84830" y="292183"/>
                          <a:pt x="67589" y="292183"/>
                        </a:cubicBezTo>
                        <a:cubicBezTo>
                          <a:pt x="67589" y="292183"/>
                          <a:pt x="67589" y="292183"/>
                          <a:pt x="67589" y="292183"/>
                        </a:cubicBezTo>
                        <a:cubicBezTo>
                          <a:pt x="61970" y="292374"/>
                          <a:pt x="56445" y="291326"/>
                          <a:pt x="51111" y="289231"/>
                        </a:cubicBezTo>
                        <a:close/>
                        <a:moveTo>
                          <a:pt x="86259" y="20911"/>
                        </a:moveTo>
                        <a:cubicBezTo>
                          <a:pt x="86259" y="35485"/>
                          <a:pt x="83687" y="55297"/>
                          <a:pt x="70638" y="60630"/>
                        </a:cubicBezTo>
                        <a:cubicBezTo>
                          <a:pt x="71209" y="62726"/>
                          <a:pt x="72828" y="66250"/>
                          <a:pt x="74067" y="68822"/>
                        </a:cubicBezTo>
                        <a:cubicBezTo>
                          <a:pt x="77114" y="75489"/>
                          <a:pt x="81020" y="83776"/>
                          <a:pt x="81306" y="92825"/>
                        </a:cubicBezTo>
                        <a:cubicBezTo>
                          <a:pt x="81972" y="112161"/>
                          <a:pt x="60446" y="135497"/>
                          <a:pt x="54445" y="141688"/>
                        </a:cubicBezTo>
                        <a:lnTo>
                          <a:pt x="18345" y="231128"/>
                        </a:lnTo>
                        <a:cubicBezTo>
                          <a:pt x="15869" y="237224"/>
                          <a:pt x="16059" y="243987"/>
                          <a:pt x="18822" y="250178"/>
                        </a:cubicBezTo>
                        <a:cubicBezTo>
                          <a:pt x="21679" y="256464"/>
                          <a:pt x="26823" y="261418"/>
                          <a:pt x="33395" y="263989"/>
                        </a:cubicBezTo>
                        <a:lnTo>
                          <a:pt x="57398" y="273705"/>
                        </a:lnTo>
                        <a:cubicBezTo>
                          <a:pt x="60731" y="275038"/>
                          <a:pt x="64161" y="275705"/>
                          <a:pt x="67685" y="275705"/>
                        </a:cubicBezTo>
                        <a:lnTo>
                          <a:pt x="67685" y="275705"/>
                        </a:lnTo>
                        <a:cubicBezTo>
                          <a:pt x="78162" y="275705"/>
                          <a:pt x="87402" y="269704"/>
                          <a:pt x="91116" y="260370"/>
                        </a:cubicBezTo>
                        <a:lnTo>
                          <a:pt x="137027" y="146641"/>
                        </a:lnTo>
                        <a:cubicBezTo>
                          <a:pt x="145695" y="125115"/>
                          <a:pt x="174746" y="80252"/>
                          <a:pt x="187223" y="61488"/>
                        </a:cubicBezTo>
                        <a:lnTo>
                          <a:pt x="86259" y="20911"/>
                        </a:lnTo>
                        <a:close/>
                      </a:path>
                    </a:pathLst>
                  </a:custGeom>
                  <a:solidFill>
                    <a:srgbClr val="29292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9403" name="图形 9383"/>
                <p:cNvGrpSpPr/>
                <p:nvPr/>
              </p:nvGrpSpPr>
              <p:grpSpPr>
                <a:xfrm>
                  <a:off x="7945508" y="3584352"/>
                  <a:ext cx="343677" cy="384238"/>
                  <a:chOff x="7945508" y="3584352"/>
                  <a:chExt cx="343677" cy="384238"/>
                </a:xfrm>
              </p:grpSpPr>
              <p:sp>
                <p:nvSpPr>
                  <p:cNvPr id="9404" name="任意多边形: 形状 9403"/>
                  <p:cNvSpPr/>
                  <p:nvPr/>
                </p:nvSpPr>
                <p:spPr>
                  <a:xfrm>
                    <a:off x="7957618" y="3607347"/>
                    <a:ext cx="298597" cy="341011"/>
                  </a:xfrm>
                  <a:custGeom>
                    <a:avLst/>
                    <a:gdLst>
                      <a:gd name="connsiteX0" fmla="*/ 2042 w 298597"/>
                      <a:gd name="connsiteY0" fmla="*/ 241038 h 341011"/>
                      <a:gd name="connsiteX1" fmla="*/ 20045 w 298597"/>
                      <a:gd name="connsiteY1" fmla="*/ 281805 h 341011"/>
                      <a:gd name="connsiteX2" fmla="*/ 175016 w 298597"/>
                      <a:gd name="connsiteY2" fmla="*/ 339146 h 341011"/>
                      <a:gd name="connsiteX3" fmla="*/ 215212 w 298597"/>
                      <a:gd name="connsiteY3" fmla="*/ 319905 h 341011"/>
                      <a:gd name="connsiteX4" fmla="*/ 296555 w 298597"/>
                      <a:gd name="connsiteY4" fmla="*/ 99973 h 341011"/>
                      <a:gd name="connsiteX5" fmla="*/ 278553 w 298597"/>
                      <a:gd name="connsiteY5" fmla="*/ 59206 h 341011"/>
                      <a:gd name="connsiteX6" fmla="*/ 123582 w 298597"/>
                      <a:gd name="connsiteY6" fmla="*/ 1866 h 341011"/>
                      <a:gd name="connsiteX7" fmla="*/ 83386 w 298597"/>
                      <a:gd name="connsiteY7" fmla="*/ 21106 h 341011"/>
                      <a:gd name="connsiteX8" fmla="*/ 2042 w 298597"/>
                      <a:gd name="connsiteY8" fmla="*/ 241038 h 341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8597" h="341011">
                        <a:moveTo>
                          <a:pt x="2042" y="241038"/>
                        </a:moveTo>
                        <a:cubicBezTo>
                          <a:pt x="-4054" y="257612"/>
                          <a:pt x="3947" y="275805"/>
                          <a:pt x="20045" y="281805"/>
                        </a:cubicBezTo>
                        <a:lnTo>
                          <a:pt x="175016" y="339146"/>
                        </a:lnTo>
                        <a:cubicBezTo>
                          <a:pt x="191114" y="345051"/>
                          <a:pt x="209021" y="336479"/>
                          <a:pt x="215212" y="319905"/>
                        </a:cubicBezTo>
                        <a:lnTo>
                          <a:pt x="296555" y="99973"/>
                        </a:lnTo>
                        <a:cubicBezTo>
                          <a:pt x="302651" y="83400"/>
                          <a:pt x="294650" y="65207"/>
                          <a:pt x="278553" y="59206"/>
                        </a:cubicBezTo>
                        <a:lnTo>
                          <a:pt x="123582" y="1866"/>
                        </a:lnTo>
                        <a:cubicBezTo>
                          <a:pt x="107484" y="-4040"/>
                          <a:pt x="89577" y="4533"/>
                          <a:pt x="83386" y="21106"/>
                        </a:cubicBezTo>
                        <a:lnTo>
                          <a:pt x="2042" y="241038"/>
                        </a:lnTo>
                        <a:close/>
                      </a:path>
                    </a:pathLst>
                  </a:custGeom>
                  <a:solidFill>
                    <a:srgbClr val="0083E5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05" name="任意多边形: 形状 9404"/>
                  <p:cNvSpPr/>
                  <p:nvPr/>
                </p:nvSpPr>
                <p:spPr>
                  <a:xfrm>
                    <a:off x="7945508" y="3584352"/>
                    <a:ext cx="343677" cy="384238"/>
                  </a:xfrm>
                  <a:custGeom>
                    <a:avLst/>
                    <a:gdLst>
                      <a:gd name="connsiteX0" fmla="*/ 199223 w 343677"/>
                      <a:gd name="connsiteY0" fmla="*/ 381571 h 384238"/>
                      <a:gd name="connsiteX1" fmla="*/ 27773 w 343677"/>
                      <a:gd name="connsiteY1" fmla="*/ 318135 h 384238"/>
                      <a:gd name="connsiteX2" fmla="*/ 2627 w 343677"/>
                      <a:gd name="connsiteY2" fmla="*/ 263462 h 384238"/>
                      <a:gd name="connsiteX3" fmla="*/ 89781 w 343677"/>
                      <a:gd name="connsiteY3" fmla="*/ 27813 h 384238"/>
                      <a:gd name="connsiteX4" fmla="*/ 129691 w 343677"/>
                      <a:gd name="connsiteY4" fmla="*/ 0 h 384238"/>
                      <a:gd name="connsiteX5" fmla="*/ 144454 w 343677"/>
                      <a:gd name="connsiteY5" fmla="*/ 2667 h 384238"/>
                      <a:gd name="connsiteX6" fmla="*/ 315904 w 343677"/>
                      <a:gd name="connsiteY6" fmla="*/ 66104 h 384238"/>
                      <a:gd name="connsiteX7" fmla="*/ 341051 w 343677"/>
                      <a:gd name="connsiteY7" fmla="*/ 120777 h 384238"/>
                      <a:gd name="connsiteX8" fmla="*/ 253897 w 343677"/>
                      <a:gd name="connsiteY8" fmla="*/ 356425 h 384238"/>
                      <a:gd name="connsiteX9" fmla="*/ 213987 w 343677"/>
                      <a:gd name="connsiteY9" fmla="*/ 384238 h 384238"/>
                      <a:gd name="connsiteX10" fmla="*/ 199223 w 343677"/>
                      <a:gd name="connsiteY10" fmla="*/ 381571 h 384238"/>
                      <a:gd name="connsiteX11" fmla="*/ 105402 w 343677"/>
                      <a:gd name="connsiteY11" fmla="*/ 33528 h 384238"/>
                      <a:gd name="connsiteX12" fmla="*/ 18248 w 343677"/>
                      <a:gd name="connsiteY12" fmla="*/ 269177 h 384238"/>
                      <a:gd name="connsiteX13" fmla="*/ 33584 w 343677"/>
                      <a:gd name="connsiteY13" fmla="*/ 302514 h 384238"/>
                      <a:gd name="connsiteX14" fmla="*/ 205034 w 343677"/>
                      <a:gd name="connsiteY14" fmla="*/ 365950 h 384238"/>
                      <a:gd name="connsiteX15" fmla="*/ 214082 w 343677"/>
                      <a:gd name="connsiteY15" fmla="*/ 367570 h 384238"/>
                      <a:gd name="connsiteX16" fmla="*/ 238466 w 343677"/>
                      <a:gd name="connsiteY16" fmla="*/ 350615 h 384238"/>
                      <a:gd name="connsiteX17" fmla="*/ 325620 w 343677"/>
                      <a:gd name="connsiteY17" fmla="*/ 114967 h 384238"/>
                      <a:gd name="connsiteX18" fmla="*/ 310285 w 343677"/>
                      <a:gd name="connsiteY18" fmla="*/ 81629 h 384238"/>
                      <a:gd name="connsiteX19" fmla="*/ 138835 w 343677"/>
                      <a:gd name="connsiteY19" fmla="*/ 18193 h 384238"/>
                      <a:gd name="connsiteX20" fmla="*/ 129786 w 343677"/>
                      <a:gd name="connsiteY20" fmla="*/ 16574 h 384238"/>
                      <a:gd name="connsiteX21" fmla="*/ 105402 w 343677"/>
                      <a:gd name="connsiteY21" fmla="*/ 33528 h 384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343677" h="384238">
                        <a:moveTo>
                          <a:pt x="199223" y="381571"/>
                        </a:moveTo>
                        <a:lnTo>
                          <a:pt x="27773" y="318135"/>
                        </a:lnTo>
                        <a:cubicBezTo>
                          <a:pt x="5770" y="310039"/>
                          <a:pt x="-5469" y="285464"/>
                          <a:pt x="2627" y="263462"/>
                        </a:cubicBezTo>
                        <a:lnTo>
                          <a:pt x="89781" y="27813"/>
                        </a:lnTo>
                        <a:cubicBezTo>
                          <a:pt x="95972" y="11144"/>
                          <a:pt x="111974" y="0"/>
                          <a:pt x="129691" y="0"/>
                        </a:cubicBezTo>
                        <a:cubicBezTo>
                          <a:pt x="134739" y="0"/>
                          <a:pt x="139692" y="857"/>
                          <a:pt x="144454" y="2667"/>
                        </a:cubicBezTo>
                        <a:lnTo>
                          <a:pt x="315904" y="66104"/>
                        </a:lnTo>
                        <a:cubicBezTo>
                          <a:pt x="337907" y="74200"/>
                          <a:pt x="349147" y="98774"/>
                          <a:pt x="341051" y="120777"/>
                        </a:cubicBezTo>
                        <a:lnTo>
                          <a:pt x="253897" y="356425"/>
                        </a:lnTo>
                        <a:cubicBezTo>
                          <a:pt x="247705" y="373094"/>
                          <a:pt x="231703" y="384238"/>
                          <a:pt x="213987" y="384238"/>
                        </a:cubicBezTo>
                        <a:cubicBezTo>
                          <a:pt x="208939" y="384238"/>
                          <a:pt x="203986" y="383286"/>
                          <a:pt x="199223" y="381571"/>
                        </a:cubicBezTo>
                        <a:close/>
                        <a:moveTo>
                          <a:pt x="105402" y="33528"/>
                        </a:moveTo>
                        <a:lnTo>
                          <a:pt x="18248" y="269177"/>
                        </a:lnTo>
                        <a:cubicBezTo>
                          <a:pt x="13295" y="282607"/>
                          <a:pt x="20153" y="297561"/>
                          <a:pt x="33584" y="302514"/>
                        </a:cubicBezTo>
                        <a:lnTo>
                          <a:pt x="205034" y="365950"/>
                        </a:lnTo>
                        <a:cubicBezTo>
                          <a:pt x="207986" y="366998"/>
                          <a:pt x="210939" y="367570"/>
                          <a:pt x="214082" y="367570"/>
                        </a:cubicBezTo>
                        <a:cubicBezTo>
                          <a:pt x="224941" y="367570"/>
                          <a:pt x="234656" y="360712"/>
                          <a:pt x="238466" y="350615"/>
                        </a:cubicBezTo>
                        <a:lnTo>
                          <a:pt x="325620" y="114967"/>
                        </a:lnTo>
                        <a:cubicBezTo>
                          <a:pt x="330573" y="101537"/>
                          <a:pt x="323715" y="86582"/>
                          <a:pt x="310285" y="81629"/>
                        </a:cubicBezTo>
                        <a:lnTo>
                          <a:pt x="138835" y="18193"/>
                        </a:lnTo>
                        <a:cubicBezTo>
                          <a:pt x="135882" y="17145"/>
                          <a:pt x="132929" y="16574"/>
                          <a:pt x="129786" y="16574"/>
                        </a:cubicBezTo>
                        <a:cubicBezTo>
                          <a:pt x="118927" y="16574"/>
                          <a:pt x="109117" y="23336"/>
                          <a:pt x="105402" y="33528"/>
                        </a:cubicBezTo>
                        <a:close/>
                      </a:path>
                    </a:pathLst>
                  </a:custGeom>
                  <a:solidFill>
                    <a:srgbClr val="29292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406" name="任意多边形: 形状 9405"/>
                <p:cNvSpPr/>
                <p:nvPr/>
              </p:nvSpPr>
              <p:spPr>
                <a:xfrm>
                  <a:off x="8090038" y="3638160"/>
                  <a:ext cx="133579" cy="63178"/>
                </a:xfrm>
                <a:custGeom>
                  <a:avLst/>
                  <a:gdLst>
                    <a:gd name="connsiteX0" fmla="*/ 686 w 133579"/>
                    <a:gd name="connsiteY0" fmla="*/ 7152 h 63178"/>
                    <a:gd name="connsiteX1" fmla="*/ 7163 w 133579"/>
                    <a:gd name="connsiteY1" fmla="*/ 21249 h 63178"/>
                    <a:gd name="connsiteX2" fmla="*/ 118796 w 133579"/>
                    <a:gd name="connsiteY2" fmla="*/ 62493 h 63178"/>
                    <a:gd name="connsiteX3" fmla="*/ 132893 w 133579"/>
                    <a:gd name="connsiteY3" fmla="*/ 56016 h 63178"/>
                    <a:gd name="connsiteX4" fmla="*/ 132893 w 133579"/>
                    <a:gd name="connsiteY4" fmla="*/ 56016 h 63178"/>
                    <a:gd name="connsiteX5" fmla="*/ 126416 w 133579"/>
                    <a:gd name="connsiteY5" fmla="*/ 41919 h 63178"/>
                    <a:gd name="connsiteX6" fmla="*/ 14783 w 133579"/>
                    <a:gd name="connsiteY6" fmla="*/ 675 h 63178"/>
                    <a:gd name="connsiteX7" fmla="*/ 686 w 133579"/>
                    <a:gd name="connsiteY7" fmla="*/ 7152 h 63178"/>
                    <a:gd name="connsiteX8" fmla="*/ 686 w 133579"/>
                    <a:gd name="connsiteY8" fmla="*/ 7152 h 63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3579" h="63178">
                      <a:moveTo>
                        <a:pt x="686" y="7152"/>
                      </a:moveTo>
                      <a:cubicBezTo>
                        <a:pt x="-1409" y="12867"/>
                        <a:pt x="1448" y="19154"/>
                        <a:pt x="7163" y="21249"/>
                      </a:cubicBezTo>
                      <a:lnTo>
                        <a:pt x="118796" y="62493"/>
                      </a:lnTo>
                      <a:cubicBezTo>
                        <a:pt x="124511" y="64588"/>
                        <a:pt x="130797" y="61731"/>
                        <a:pt x="132893" y="56016"/>
                      </a:cubicBezTo>
                      <a:lnTo>
                        <a:pt x="132893" y="56016"/>
                      </a:lnTo>
                      <a:cubicBezTo>
                        <a:pt x="134989" y="50301"/>
                        <a:pt x="132131" y="44014"/>
                        <a:pt x="126416" y="41919"/>
                      </a:cubicBezTo>
                      <a:lnTo>
                        <a:pt x="14783" y="675"/>
                      </a:lnTo>
                      <a:cubicBezTo>
                        <a:pt x="9163" y="-1420"/>
                        <a:pt x="2782" y="1533"/>
                        <a:pt x="686" y="7152"/>
                      </a:cubicBezTo>
                      <a:lnTo>
                        <a:pt x="686" y="715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9407" name="图形 9383"/>
                <p:cNvGrpSpPr/>
                <p:nvPr/>
              </p:nvGrpSpPr>
              <p:grpSpPr>
                <a:xfrm>
                  <a:off x="7887223" y="3926681"/>
                  <a:ext cx="195451" cy="222789"/>
                  <a:chOff x="7887223" y="3926681"/>
                  <a:chExt cx="195451" cy="222789"/>
                </a:xfrm>
              </p:grpSpPr>
              <p:grpSp>
                <p:nvGrpSpPr>
                  <p:cNvPr id="9408" name="图形 9383"/>
                  <p:cNvGrpSpPr/>
                  <p:nvPr/>
                </p:nvGrpSpPr>
                <p:grpSpPr>
                  <a:xfrm>
                    <a:off x="7940411" y="3926681"/>
                    <a:ext cx="137311" cy="92494"/>
                    <a:chOff x="7940411" y="3926681"/>
                    <a:chExt cx="137311" cy="92494"/>
                  </a:xfrm>
                </p:grpSpPr>
                <p:sp>
                  <p:nvSpPr>
                    <p:cNvPr id="9409" name="任意多边形: 形状 9408"/>
                    <p:cNvSpPr/>
                    <p:nvPr/>
                  </p:nvSpPr>
                  <p:spPr>
                    <a:xfrm>
                      <a:off x="7948624" y="3934923"/>
                      <a:ext cx="120751" cy="76017"/>
                    </a:xfrm>
                    <a:custGeom>
                      <a:avLst/>
                      <a:gdLst>
                        <a:gd name="connsiteX0" fmla="*/ 35516 w 120751"/>
                        <a:gd name="connsiteY0" fmla="*/ 1950 h 76017"/>
                        <a:gd name="connsiteX1" fmla="*/ 43707 w 120751"/>
                        <a:gd name="connsiteY1" fmla="*/ 5093 h 76017"/>
                        <a:gd name="connsiteX2" fmla="*/ 41421 w 120751"/>
                        <a:gd name="connsiteY2" fmla="*/ 4236 h 76017"/>
                        <a:gd name="connsiteX3" fmla="*/ 103048 w 120751"/>
                        <a:gd name="connsiteY3" fmla="*/ 28144 h 76017"/>
                        <a:gd name="connsiteX4" fmla="*/ 119240 w 120751"/>
                        <a:gd name="connsiteY4" fmla="*/ 60814 h 76017"/>
                        <a:gd name="connsiteX5" fmla="*/ 85331 w 120751"/>
                        <a:gd name="connsiteY5" fmla="*/ 74054 h 76017"/>
                        <a:gd name="connsiteX6" fmla="*/ 33706 w 120751"/>
                        <a:gd name="connsiteY6" fmla="*/ 54051 h 76017"/>
                        <a:gd name="connsiteX7" fmla="*/ 35992 w 120751"/>
                        <a:gd name="connsiteY7" fmla="*/ 54909 h 76017"/>
                        <a:gd name="connsiteX8" fmla="*/ 17704 w 120751"/>
                        <a:gd name="connsiteY8" fmla="*/ 47860 h 76017"/>
                        <a:gd name="connsiteX9" fmla="*/ 1511 w 120751"/>
                        <a:gd name="connsiteY9" fmla="*/ 15190 h 76017"/>
                        <a:gd name="connsiteX10" fmla="*/ 35516 w 120751"/>
                        <a:gd name="connsiteY10" fmla="*/ 1950 h 760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20751" h="76017">
                          <a:moveTo>
                            <a:pt x="35516" y="1950"/>
                          </a:moveTo>
                          <a:lnTo>
                            <a:pt x="43707" y="5093"/>
                          </a:lnTo>
                          <a:lnTo>
                            <a:pt x="41421" y="4236"/>
                          </a:lnTo>
                          <a:lnTo>
                            <a:pt x="103048" y="28144"/>
                          </a:lnTo>
                          <a:cubicBezTo>
                            <a:pt x="116859" y="33478"/>
                            <a:pt x="124098" y="48146"/>
                            <a:pt x="119240" y="60814"/>
                          </a:cubicBezTo>
                          <a:cubicBezTo>
                            <a:pt x="114383" y="73483"/>
                            <a:pt x="99047" y="79388"/>
                            <a:pt x="85331" y="74054"/>
                          </a:cubicBezTo>
                          <a:lnTo>
                            <a:pt x="33706" y="54051"/>
                          </a:lnTo>
                          <a:lnTo>
                            <a:pt x="35992" y="54909"/>
                          </a:lnTo>
                          <a:lnTo>
                            <a:pt x="17704" y="47860"/>
                          </a:lnTo>
                          <a:cubicBezTo>
                            <a:pt x="3892" y="42526"/>
                            <a:pt x="-3347" y="27858"/>
                            <a:pt x="1511" y="15190"/>
                          </a:cubicBezTo>
                          <a:cubicBezTo>
                            <a:pt x="6464" y="2616"/>
                            <a:pt x="21800" y="-3384"/>
                            <a:pt x="35516" y="1950"/>
                          </a:cubicBezTo>
                          <a:close/>
                        </a:path>
                      </a:pathLst>
                    </a:custGeom>
                    <a:solidFill>
                      <a:srgbClr val="FFDFB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10" name="任意多边形: 形状 9409"/>
                    <p:cNvSpPr/>
                    <p:nvPr/>
                  </p:nvSpPr>
                  <p:spPr>
                    <a:xfrm>
                      <a:off x="7940411" y="3926681"/>
                      <a:ext cx="137311" cy="92494"/>
                    </a:xfrm>
                    <a:custGeom>
                      <a:avLst/>
                      <a:gdLst>
                        <a:gd name="connsiteX0" fmla="*/ 90592 w 137311"/>
                        <a:gd name="connsiteY0" fmla="*/ 90011 h 92494"/>
                        <a:gd name="connsiteX1" fmla="*/ 38966 w 137311"/>
                        <a:gd name="connsiteY1" fmla="*/ 70009 h 92494"/>
                        <a:gd name="connsiteX2" fmla="*/ 38871 w 137311"/>
                        <a:gd name="connsiteY2" fmla="*/ 70009 h 92494"/>
                        <a:gd name="connsiteX3" fmla="*/ 22964 w 137311"/>
                        <a:gd name="connsiteY3" fmla="*/ 63817 h 92494"/>
                        <a:gd name="connsiteX4" fmla="*/ 2104 w 137311"/>
                        <a:gd name="connsiteY4" fmla="*/ 20479 h 92494"/>
                        <a:gd name="connsiteX5" fmla="*/ 33347 w 137311"/>
                        <a:gd name="connsiteY5" fmla="*/ 0 h 92494"/>
                        <a:gd name="connsiteX6" fmla="*/ 46682 w 137311"/>
                        <a:gd name="connsiteY6" fmla="*/ 2476 h 92494"/>
                        <a:gd name="connsiteX7" fmla="*/ 54873 w 137311"/>
                        <a:gd name="connsiteY7" fmla="*/ 5620 h 92494"/>
                        <a:gd name="connsiteX8" fmla="*/ 54873 w 137311"/>
                        <a:gd name="connsiteY8" fmla="*/ 5620 h 92494"/>
                        <a:gd name="connsiteX9" fmla="*/ 55064 w 137311"/>
                        <a:gd name="connsiteY9" fmla="*/ 5715 h 92494"/>
                        <a:gd name="connsiteX10" fmla="*/ 114309 w 137311"/>
                        <a:gd name="connsiteY10" fmla="*/ 28670 h 92494"/>
                        <a:gd name="connsiteX11" fmla="*/ 133835 w 137311"/>
                        <a:gd name="connsiteY11" fmla="*/ 46292 h 92494"/>
                        <a:gd name="connsiteX12" fmla="*/ 135264 w 137311"/>
                        <a:gd name="connsiteY12" fmla="*/ 72009 h 92494"/>
                        <a:gd name="connsiteX13" fmla="*/ 104022 w 137311"/>
                        <a:gd name="connsiteY13" fmla="*/ 92488 h 92494"/>
                        <a:gd name="connsiteX14" fmla="*/ 90592 w 137311"/>
                        <a:gd name="connsiteY14" fmla="*/ 90011 h 92494"/>
                        <a:gd name="connsiteX15" fmla="*/ 40776 w 137311"/>
                        <a:gd name="connsiteY15" fmla="*/ 18002 h 92494"/>
                        <a:gd name="connsiteX16" fmla="*/ 33442 w 137311"/>
                        <a:gd name="connsiteY16" fmla="*/ 16574 h 92494"/>
                        <a:gd name="connsiteX17" fmla="*/ 17630 w 137311"/>
                        <a:gd name="connsiteY17" fmla="*/ 26479 h 92494"/>
                        <a:gd name="connsiteX18" fmla="*/ 29060 w 137311"/>
                        <a:gd name="connsiteY18" fmla="*/ 48387 h 92494"/>
                        <a:gd name="connsiteX19" fmla="*/ 47348 w 137311"/>
                        <a:gd name="connsiteY19" fmla="*/ 55436 h 92494"/>
                        <a:gd name="connsiteX20" fmla="*/ 47443 w 137311"/>
                        <a:gd name="connsiteY20" fmla="*/ 55531 h 92494"/>
                        <a:gd name="connsiteX21" fmla="*/ 96592 w 137311"/>
                        <a:gd name="connsiteY21" fmla="*/ 74581 h 92494"/>
                        <a:gd name="connsiteX22" fmla="*/ 103927 w 137311"/>
                        <a:gd name="connsiteY22" fmla="*/ 76009 h 92494"/>
                        <a:gd name="connsiteX23" fmla="*/ 119738 w 137311"/>
                        <a:gd name="connsiteY23" fmla="*/ 66104 h 92494"/>
                        <a:gd name="connsiteX24" fmla="*/ 118976 w 137311"/>
                        <a:gd name="connsiteY24" fmla="*/ 53721 h 92494"/>
                        <a:gd name="connsiteX25" fmla="*/ 108308 w 137311"/>
                        <a:gd name="connsiteY25" fmla="*/ 44196 h 92494"/>
                        <a:gd name="connsiteX26" fmla="*/ 46682 w 137311"/>
                        <a:gd name="connsiteY26" fmla="*/ 20288 h 92494"/>
                        <a:gd name="connsiteX27" fmla="*/ 46491 w 137311"/>
                        <a:gd name="connsiteY27" fmla="*/ 20193 h 92494"/>
                        <a:gd name="connsiteX28" fmla="*/ 40776 w 137311"/>
                        <a:gd name="connsiteY28" fmla="*/ 18002 h 924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37311" h="92494">
                          <a:moveTo>
                            <a:pt x="90592" y="90011"/>
                          </a:moveTo>
                          <a:lnTo>
                            <a:pt x="38966" y="70009"/>
                          </a:lnTo>
                          <a:cubicBezTo>
                            <a:pt x="38966" y="70009"/>
                            <a:pt x="38871" y="70009"/>
                            <a:pt x="38871" y="70009"/>
                          </a:cubicBezTo>
                          <a:lnTo>
                            <a:pt x="22964" y="63817"/>
                          </a:lnTo>
                          <a:cubicBezTo>
                            <a:pt x="4867" y="56864"/>
                            <a:pt x="-4468" y="37338"/>
                            <a:pt x="2104" y="20479"/>
                          </a:cubicBezTo>
                          <a:cubicBezTo>
                            <a:pt x="6962" y="8001"/>
                            <a:pt x="19249" y="0"/>
                            <a:pt x="33347" y="0"/>
                          </a:cubicBezTo>
                          <a:cubicBezTo>
                            <a:pt x="37918" y="0"/>
                            <a:pt x="42395" y="857"/>
                            <a:pt x="46682" y="2476"/>
                          </a:cubicBezTo>
                          <a:lnTo>
                            <a:pt x="54873" y="5620"/>
                          </a:lnTo>
                          <a:lnTo>
                            <a:pt x="54873" y="5620"/>
                          </a:lnTo>
                          <a:cubicBezTo>
                            <a:pt x="54968" y="5620"/>
                            <a:pt x="54968" y="5620"/>
                            <a:pt x="55064" y="5715"/>
                          </a:cubicBezTo>
                          <a:lnTo>
                            <a:pt x="114309" y="28670"/>
                          </a:lnTo>
                          <a:cubicBezTo>
                            <a:pt x="122882" y="32004"/>
                            <a:pt x="129835" y="38291"/>
                            <a:pt x="133835" y="46292"/>
                          </a:cubicBezTo>
                          <a:cubicBezTo>
                            <a:pt x="137931" y="54578"/>
                            <a:pt x="138407" y="63722"/>
                            <a:pt x="135264" y="72009"/>
                          </a:cubicBezTo>
                          <a:cubicBezTo>
                            <a:pt x="130406" y="84487"/>
                            <a:pt x="118119" y="92488"/>
                            <a:pt x="104022" y="92488"/>
                          </a:cubicBezTo>
                          <a:cubicBezTo>
                            <a:pt x="99450" y="92583"/>
                            <a:pt x="94973" y="91726"/>
                            <a:pt x="90592" y="90011"/>
                          </a:cubicBezTo>
                          <a:close/>
                          <a:moveTo>
                            <a:pt x="40776" y="18002"/>
                          </a:moveTo>
                          <a:cubicBezTo>
                            <a:pt x="38395" y="17050"/>
                            <a:pt x="35918" y="16574"/>
                            <a:pt x="33442" y="16574"/>
                          </a:cubicBezTo>
                          <a:cubicBezTo>
                            <a:pt x="26203" y="16574"/>
                            <a:pt x="19916" y="20479"/>
                            <a:pt x="17630" y="26479"/>
                          </a:cubicBezTo>
                          <a:cubicBezTo>
                            <a:pt x="14392" y="34862"/>
                            <a:pt x="19535" y="44672"/>
                            <a:pt x="29060" y="48387"/>
                          </a:cubicBezTo>
                          <a:lnTo>
                            <a:pt x="47348" y="55436"/>
                          </a:lnTo>
                          <a:cubicBezTo>
                            <a:pt x="47348" y="55436"/>
                            <a:pt x="47443" y="55436"/>
                            <a:pt x="47443" y="55531"/>
                          </a:cubicBezTo>
                          <a:lnTo>
                            <a:pt x="96592" y="74581"/>
                          </a:lnTo>
                          <a:cubicBezTo>
                            <a:pt x="98974" y="75533"/>
                            <a:pt x="101450" y="76009"/>
                            <a:pt x="103927" y="76009"/>
                          </a:cubicBezTo>
                          <a:cubicBezTo>
                            <a:pt x="111166" y="76009"/>
                            <a:pt x="117452" y="72104"/>
                            <a:pt x="119738" y="66104"/>
                          </a:cubicBezTo>
                          <a:cubicBezTo>
                            <a:pt x="121262" y="62198"/>
                            <a:pt x="120976" y="57817"/>
                            <a:pt x="118976" y="53721"/>
                          </a:cubicBezTo>
                          <a:cubicBezTo>
                            <a:pt x="116881" y="49435"/>
                            <a:pt x="113071" y="46006"/>
                            <a:pt x="108308" y="44196"/>
                          </a:cubicBezTo>
                          <a:lnTo>
                            <a:pt x="46682" y="20288"/>
                          </a:lnTo>
                          <a:cubicBezTo>
                            <a:pt x="46586" y="20288"/>
                            <a:pt x="46586" y="20193"/>
                            <a:pt x="46491" y="20193"/>
                          </a:cubicBezTo>
                          <a:lnTo>
                            <a:pt x="40776" y="18002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411" name="图形 9383"/>
                  <p:cNvGrpSpPr/>
                  <p:nvPr/>
                </p:nvGrpSpPr>
                <p:grpSpPr>
                  <a:xfrm>
                    <a:off x="7922578" y="3972591"/>
                    <a:ext cx="160096" cy="101257"/>
                    <a:chOff x="7922578" y="3972591"/>
                    <a:chExt cx="160096" cy="101257"/>
                  </a:xfrm>
                </p:grpSpPr>
                <p:sp>
                  <p:nvSpPr>
                    <p:cNvPr id="9412" name="任意多边形: 形状 9411"/>
                    <p:cNvSpPr/>
                    <p:nvPr/>
                  </p:nvSpPr>
                  <p:spPr>
                    <a:xfrm>
                      <a:off x="7931003" y="3980833"/>
                      <a:ext cx="143420" cy="84766"/>
                    </a:xfrm>
                    <a:custGeom>
                      <a:avLst/>
                      <a:gdLst>
                        <a:gd name="connsiteX0" fmla="*/ 35420 w 143420"/>
                        <a:gd name="connsiteY0" fmla="*/ 1950 h 84766"/>
                        <a:gd name="connsiteX1" fmla="*/ 43612 w 143420"/>
                        <a:gd name="connsiteY1" fmla="*/ 5093 h 84766"/>
                        <a:gd name="connsiteX2" fmla="*/ 41326 w 143420"/>
                        <a:gd name="connsiteY2" fmla="*/ 4236 h 84766"/>
                        <a:gd name="connsiteX3" fmla="*/ 125717 w 143420"/>
                        <a:gd name="connsiteY3" fmla="*/ 36906 h 84766"/>
                        <a:gd name="connsiteX4" fmla="*/ 141910 w 143420"/>
                        <a:gd name="connsiteY4" fmla="*/ 69577 h 84766"/>
                        <a:gd name="connsiteX5" fmla="*/ 108001 w 143420"/>
                        <a:gd name="connsiteY5" fmla="*/ 82817 h 84766"/>
                        <a:gd name="connsiteX6" fmla="*/ 33706 w 143420"/>
                        <a:gd name="connsiteY6" fmla="*/ 54051 h 84766"/>
                        <a:gd name="connsiteX7" fmla="*/ 35992 w 143420"/>
                        <a:gd name="connsiteY7" fmla="*/ 54909 h 84766"/>
                        <a:gd name="connsiteX8" fmla="*/ 17704 w 143420"/>
                        <a:gd name="connsiteY8" fmla="*/ 47860 h 84766"/>
                        <a:gd name="connsiteX9" fmla="*/ 1511 w 143420"/>
                        <a:gd name="connsiteY9" fmla="*/ 15189 h 84766"/>
                        <a:gd name="connsiteX10" fmla="*/ 35420 w 143420"/>
                        <a:gd name="connsiteY10" fmla="*/ 1950 h 84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43420" h="84766">
                          <a:moveTo>
                            <a:pt x="35420" y="1950"/>
                          </a:moveTo>
                          <a:lnTo>
                            <a:pt x="43612" y="5093"/>
                          </a:lnTo>
                          <a:lnTo>
                            <a:pt x="41326" y="4236"/>
                          </a:lnTo>
                          <a:lnTo>
                            <a:pt x="125717" y="36906"/>
                          </a:lnTo>
                          <a:cubicBezTo>
                            <a:pt x="139528" y="42240"/>
                            <a:pt x="146767" y="56909"/>
                            <a:pt x="141910" y="69577"/>
                          </a:cubicBezTo>
                          <a:cubicBezTo>
                            <a:pt x="137052" y="82150"/>
                            <a:pt x="121812" y="88151"/>
                            <a:pt x="108001" y="82817"/>
                          </a:cubicBezTo>
                          <a:lnTo>
                            <a:pt x="33706" y="54051"/>
                          </a:lnTo>
                          <a:lnTo>
                            <a:pt x="35992" y="54909"/>
                          </a:lnTo>
                          <a:lnTo>
                            <a:pt x="17704" y="47860"/>
                          </a:lnTo>
                          <a:cubicBezTo>
                            <a:pt x="3892" y="42526"/>
                            <a:pt x="-3347" y="27858"/>
                            <a:pt x="1511" y="15189"/>
                          </a:cubicBezTo>
                          <a:cubicBezTo>
                            <a:pt x="6369" y="2617"/>
                            <a:pt x="21609" y="-3384"/>
                            <a:pt x="35420" y="1950"/>
                          </a:cubicBezTo>
                          <a:close/>
                        </a:path>
                      </a:pathLst>
                    </a:custGeom>
                    <a:solidFill>
                      <a:srgbClr val="FFDFB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13" name="任意多边形: 形状 9412"/>
                    <p:cNvSpPr/>
                    <p:nvPr/>
                  </p:nvSpPr>
                  <p:spPr>
                    <a:xfrm>
                      <a:off x="7922578" y="3972591"/>
                      <a:ext cx="160096" cy="101257"/>
                    </a:xfrm>
                    <a:custGeom>
                      <a:avLst/>
                      <a:gdLst>
                        <a:gd name="connsiteX0" fmla="*/ 113378 w 160096"/>
                        <a:gd name="connsiteY0" fmla="*/ 98774 h 101257"/>
                        <a:gd name="connsiteX1" fmla="*/ 39082 w 160096"/>
                        <a:gd name="connsiteY1" fmla="*/ 70009 h 101257"/>
                        <a:gd name="connsiteX2" fmla="*/ 38797 w 160096"/>
                        <a:gd name="connsiteY2" fmla="*/ 69913 h 101257"/>
                        <a:gd name="connsiteX3" fmla="*/ 22985 w 160096"/>
                        <a:gd name="connsiteY3" fmla="*/ 63817 h 101257"/>
                        <a:gd name="connsiteX4" fmla="*/ 3459 w 160096"/>
                        <a:gd name="connsiteY4" fmla="*/ 46196 h 101257"/>
                        <a:gd name="connsiteX5" fmla="*/ 2125 w 160096"/>
                        <a:gd name="connsiteY5" fmla="*/ 20479 h 101257"/>
                        <a:gd name="connsiteX6" fmla="*/ 33367 w 160096"/>
                        <a:gd name="connsiteY6" fmla="*/ 0 h 101257"/>
                        <a:gd name="connsiteX7" fmla="*/ 46703 w 160096"/>
                        <a:gd name="connsiteY7" fmla="*/ 2476 h 101257"/>
                        <a:gd name="connsiteX8" fmla="*/ 54799 w 160096"/>
                        <a:gd name="connsiteY8" fmla="*/ 5620 h 101257"/>
                        <a:gd name="connsiteX9" fmla="*/ 54989 w 160096"/>
                        <a:gd name="connsiteY9" fmla="*/ 5715 h 101257"/>
                        <a:gd name="connsiteX10" fmla="*/ 54989 w 160096"/>
                        <a:gd name="connsiteY10" fmla="*/ 5715 h 101257"/>
                        <a:gd name="connsiteX11" fmla="*/ 137095 w 160096"/>
                        <a:gd name="connsiteY11" fmla="*/ 37433 h 101257"/>
                        <a:gd name="connsiteX12" fmla="*/ 156621 w 160096"/>
                        <a:gd name="connsiteY12" fmla="*/ 55054 h 101257"/>
                        <a:gd name="connsiteX13" fmla="*/ 158050 w 160096"/>
                        <a:gd name="connsiteY13" fmla="*/ 80772 h 101257"/>
                        <a:gd name="connsiteX14" fmla="*/ 126808 w 160096"/>
                        <a:gd name="connsiteY14" fmla="*/ 101251 h 101257"/>
                        <a:gd name="connsiteX15" fmla="*/ 113378 w 160096"/>
                        <a:gd name="connsiteY15" fmla="*/ 98774 h 101257"/>
                        <a:gd name="connsiteX16" fmla="*/ 46798 w 160096"/>
                        <a:gd name="connsiteY16" fmla="*/ 20288 h 101257"/>
                        <a:gd name="connsiteX17" fmla="*/ 46798 w 160096"/>
                        <a:gd name="connsiteY17" fmla="*/ 20288 h 101257"/>
                        <a:gd name="connsiteX18" fmla="*/ 40797 w 160096"/>
                        <a:gd name="connsiteY18" fmla="*/ 18002 h 101257"/>
                        <a:gd name="connsiteX19" fmla="*/ 33463 w 160096"/>
                        <a:gd name="connsiteY19" fmla="*/ 16573 h 101257"/>
                        <a:gd name="connsiteX20" fmla="*/ 17651 w 160096"/>
                        <a:gd name="connsiteY20" fmla="*/ 26479 h 101257"/>
                        <a:gd name="connsiteX21" fmla="*/ 18413 w 160096"/>
                        <a:gd name="connsiteY21" fmla="*/ 38862 h 101257"/>
                        <a:gd name="connsiteX22" fmla="*/ 29081 w 160096"/>
                        <a:gd name="connsiteY22" fmla="*/ 48387 h 101257"/>
                        <a:gd name="connsiteX23" fmla="*/ 47369 w 160096"/>
                        <a:gd name="connsiteY23" fmla="*/ 55435 h 101257"/>
                        <a:gd name="connsiteX24" fmla="*/ 47655 w 160096"/>
                        <a:gd name="connsiteY24" fmla="*/ 55531 h 101257"/>
                        <a:gd name="connsiteX25" fmla="*/ 119378 w 160096"/>
                        <a:gd name="connsiteY25" fmla="*/ 83344 h 101257"/>
                        <a:gd name="connsiteX26" fmla="*/ 126713 w 160096"/>
                        <a:gd name="connsiteY26" fmla="*/ 84772 h 101257"/>
                        <a:gd name="connsiteX27" fmla="*/ 142524 w 160096"/>
                        <a:gd name="connsiteY27" fmla="*/ 74866 h 101257"/>
                        <a:gd name="connsiteX28" fmla="*/ 141762 w 160096"/>
                        <a:gd name="connsiteY28" fmla="*/ 62484 h 101257"/>
                        <a:gd name="connsiteX29" fmla="*/ 131094 w 160096"/>
                        <a:gd name="connsiteY29" fmla="*/ 52959 h 101257"/>
                        <a:gd name="connsiteX30" fmla="*/ 46893 w 160096"/>
                        <a:gd name="connsiteY30" fmla="*/ 20383 h 101257"/>
                        <a:gd name="connsiteX31" fmla="*/ 46798 w 160096"/>
                        <a:gd name="connsiteY31" fmla="*/ 20288 h 1012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160096" h="101257">
                          <a:moveTo>
                            <a:pt x="113378" y="98774"/>
                          </a:moveTo>
                          <a:lnTo>
                            <a:pt x="39082" y="70009"/>
                          </a:lnTo>
                          <a:cubicBezTo>
                            <a:pt x="38987" y="70009"/>
                            <a:pt x="38892" y="69913"/>
                            <a:pt x="38797" y="69913"/>
                          </a:cubicBezTo>
                          <a:lnTo>
                            <a:pt x="22985" y="63817"/>
                          </a:lnTo>
                          <a:cubicBezTo>
                            <a:pt x="14413" y="60484"/>
                            <a:pt x="7459" y="54197"/>
                            <a:pt x="3459" y="46196"/>
                          </a:cubicBezTo>
                          <a:cubicBezTo>
                            <a:pt x="-637" y="37909"/>
                            <a:pt x="-1113" y="28765"/>
                            <a:pt x="2125" y="20479"/>
                          </a:cubicBezTo>
                          <a:cubicBezTo>
                            <a:pt x="6983" y="8001"/>
                            <a:pt x="19271" y="0"/>
                            <a:pt x="33367" y="0"/>
                          </a:cubicBezTo>
                          <a:cubicBezTo>
                            <a:pt x="37939" y="0"/>
                            <a:pt x="42416" y="857"/>
                            <a:pt x="46703" y="2476"/>
                          </a:cubicBezTo>
                          <a:lnTo>
                            <a:pt x="54799" y="5620"/>
                          </a:lnTo>
                          <a:lnTo>
                            <a:pt x="54989" y="5715"/>
                          </a:lnTo>
                          <a:cubicBezTo>
                            <a:pt x="54989" y="5715"/>
                            <a:pt x="54989" y="5715"/>
                            <a:pt x="54989" y="5715"/>
                          </a:cubicBezTo>
                          <a:lnTo>
                            <a:pt x="137095" y="37433"/>
                          </a:lnTo>
                          <a:cubicBezTo>
                            <a:pt x="145667" y="40767"/>
                            <a:pt x="152621" y="47053"/>
                            <a:pt x="156621" y="55054"/>
                          </a:cubicBezTo>
                          <a:cubicBezTo>
                            <a:pt x="160717" y="63341"/>
                            <a:pt x="161193" y="72485"/>
                            <a:pt x="158050" y="80772"/>
                          </a:cubicBezTo>
                          <a:cubicBezTo>
                            <a:pt x="153192" y="93250"/>
                            <a:pt x="140905" y="101251"/>
                            <a:pt x="126808" y="101251"/>
                          </a:cubicBezTo>
                          <a:cubicBezTo>
                            <a:pt x="122236" y="101346"/>
                            <a:pt x="117759" y="100489"/>
                            <a:pt x="113378" y="98774"/>
                          </a:cubicBezTo>
                          <a:close/>
                          <a:moveTo>
                            <a:pt x="46798" y="20288"/>
                          </a:moveTo>
                          <a:cubicBezTo>
                            <a:pt x="46798" y="20193"/>
                            <a:pt x="46798" y="20193"/>
                            <a:pt x="46798" y="20288"/>
                          </a:cubicBezTo>
                          <a:lnTo>
                            <a:pt x="40797" y="18002"/>
                          </a:lnTo>
                          <a:cubicBezTo>
                            <a:pt x="38416" y="17050"/>
                            <a:pt x="35939" y="16573"/>
                            <a:pt x="33463" y="16573"/>
                          </a:cubicBezTo>
                          <a:cubicBezTo>
                            <a:pt x="26224" y="16573"/>
                            <a:pt x="19937" y="20479"/>
                            <a:pt x="17651" y="26479"/>
                          </a:cubicBezTo>
                          <a:cubicBezTo>
                            <a:pt x="16127" y="30385"/>
                            <a:pt x="16413" y="34766"/>
                            <a:pt x="18413" y="38862"/>
                          </a:cubicBezTo>
                          <a:cubicBezTo>
                            <a:pt x="20509" y="43148"/>
                            <a:pt x="24319" y="46577"/>
                            <a:pt x="29081" y="48387"/>
                          </a:cubicBezTo>
                          <a:lnTo>
                            <a:pt x="47369" y="55435"/>
                          </a:lnTo>
                          <a:cubicBezTo>
                            <a:pt x="47464" y="55435"/>
                            <a:pt x="47560" y="55531"/>
                            <a:pt x="47655" y="55531"/>
                          </a:cubicBezTo>
                          <a:lnTo>
                            <a:pt x="119378" y="83344"/>
                          </a:lnTo>
                          <a:cubicBezTo>
                            <a:pt x="121759" y="84296"/>
                            <a:pt x="124236" y="84772"/>
                            <a:pt x="126713" y="84772"/>
                          </a:cubicBezTo>
                          <a:cubicBezTo>
                            <a:pt x="133951" y="84772"/>
                            <a:pt x="140238" y="80867"/>
                            <a:pt x="142524" y="74866"/>
                          </a:cubicBezTo>
                          <a:cubicBezTo>
                            <a:pt x="144048" y="70961"/>
                            <a:pt x="143762" y="66580"/>
                            <a:pt x="141762" y="62484"/>
                          </a:cubicBezTo>
                          <a:cubicBezTo>
                            <a:pt x="139666" y="58198"/>
                            <a:pt x="135856" y="54769"/>
                            <a:pt x="131094" y="52959"/>
                          </a:cubicBezTo>
                          <a:lnTo>
                            <a:pt x="46893" y="20383"/>
                          </a:lnTo>
                          <a:lnTo>
                            <a:pt x="46798" y="20288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414" name="图形 9383"/>
                  <p:cNvGrpSpPr/>
                  <p:nvPr/>
                </p:nvGrpSpPr>
                <p:grpSpPr>
                  <a:xfrm>
                    <a:off x="7904845" y="4018502"/>
                    <a:ext cx="150931" cy="97821"/>
                    <a:chOff x="7904845" y="4018502"/>
                    <a:chExt cx="150931" cy="97821"/>
                  </a:xfrm>
                </p:grpSpPr>
                <p:sp>
                  <p:nvSpPr>
                    <p:cNvPr id="9415" name="任意多边形: 形状 9414"/>
                    <p:cNvSpPr/>
                    <p:nvPr/>
                  </p:nvSpPr>
                  <p:spPr>
                    <a:xfrm>
                      <a:off x="7913191" y="4026745"/>
                      <a:ext cx="134467" cy="81336"/>
                    </a:xfrm>
                    <a:custGeom>
                      <a:avLst/>
                      <a:gdLst>
                        <a:gd name="connsiteX0" fmla="*/ 35420 w 134467"/>
                        <a:gd name="connsiteY0" fmla="*/ 1948 h 81336"/>
                        <a:gd name="connsiteX1" fmla="*/ 43612 w 134467"/>
                        <a:gd name="connsiteY1" fmla="*/ 5091 h 81336"/>
                        <a:gd name="connsiteX2" fmla="*/ 41326 w 134467"/>
                        <a:gd name="connsiteY2" fmla="*/ 4234 h 81336"/>
                        <a:gd name="connsiteX3" fmla="*/ 116764 w 134467"/>
                        <a:gd name="connsiteY3" fmla="*/ 33476 h 81336"/>
                        <a:gd name="connsiteX4" fmla="*/ 132956 w 134467"/>
                        <a:gd name="connsiteY4" fmla="*/ 66147 h 81336"/>
                        <a:gd name="connsiteX5" fmla="*/ 99047 w 134467"/>
                        <a:gd name="connsiteY5" fmla="*/ 79387 h 81336"/>
                        <a:gd name="connsiteX6" fmla="*/ 33706 w 134467"/>
                        <a:gd name="connsiteY6" fmla="*/ 54145 h 81336"/>
                        <a:gd name="connsiteX7" fmla="*/ 35992 w 134467"/>
                        <a:gd name="connsiteY7" fmla="*/ 55003 h 81336"/>
                        <a:gd name="connsiteX8" fmla="*/ 17704 w 134467"/>
                        <a:gd name="connsiteY8" fmla="*/ 47954 h 81336"/>
                        <a:gd name="connsiteX9" fmla="*/ 1511 w 134467"/>
                        <a:gd name="connsiteY9" fmla="*/ 15283 h 81336"/>
                        <a:gd name="connsiteX10" fmla="*/ 35420 w 134467"/>
                        <a:gd name="connsiteY10" fmla="*/ 1948 h 81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34467" h="81336">
                          <a:moveTo>
                            <a:pt x="35420" y="1948"/>
                          </a:moveTo>
                          <a:lnTo>
                            <a:pt x="43612" y="5091"/>
                          </a:lnTo>
                          <a:lnTo>
                            <a:pt x="41326" y="4234"/>
                          </a:lnTo>
                          <a:lnTo>
                            <a:pt x="116764" y="33476"/>
                          </a:lnTo>
                          <a:cubicBezTo>
                            <a:pt x="130575" y="38810"/>
                            <a:pt x="137814" y="53478"/>
                            <a:pt x="132956" y="66147"/>
                          </a:cubicBezTo>
                          <a:cubicBezTo>
                            <a:pt x="128099" y="78720"/>
                            <a:pt x="112858" y="84720"/>
                            <a:pt x="99047" y="79387"/>
                          </a:cubicBezTo>
                          <a:lnTo>
                            <a:pt x="33706" y="54145"/>
                          </a:lnTo>
                          <a:lnTo>
                            <a:pt x="35992" y="55003"/>
                          </a:lnTo>
                          <a:lnTo>
                            <a:pt x="17704" y="47954"/>
                          </a:lnTo>
                          <a:cubicBezTo>
                            <a:pt x="3892" y="42620"/>
                            <a:pt x="-3347" y="27952"/>
                            <a:pt x="1511" y="15283"/>
                          </a:cubicBezTo>
                          <a:cubicBezTo>
                            <a:pt x="6369" y="2615"/>
                            <a:pt x="21704" y="-3386"/>
                            <a:pt x="35420" y="1948"/>
                          </a:cubicBezTo>
                          <a:close/>
                        </a:path>
                      </a:pathLst>
                    </a:custGeom>
                    <a:solidFill>
                      <a:srgbClr val="FFDFB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16" name="任意多边形: 形状 9415"/>
                    <p:cNvSpPr/>
                    <p:nvPr/>
                  </p:nvSpPr>
                  <p:spPr>
                    <a:xfrm>
                      <a:off x="7904845" y="4018502"/>
                      <a:ext cx="150931" cy="97821"/>
                    </a:xfrm>
                    <a:custGeom>
                      <a:avLst/>
                      <a:gdLst>
                        <a:gd name="connsiteX0" fmla="*/ 104441 w 150931"/>
                        <a:gd name="connsiteY0" fmla="*/ 95250 h 97821"/>
                        <a:gd name="connsiteX1" fmla="*/ 39100 w 150931"/>
                        <a:gd name="connsiteY1" fmla="*/ 70009 h 97821"/>
                        <a:gd name="connsiteX2" fmla="*/ 38814 w 150931"/>
                        <a:gd name="connsiteY2" fmla="*/ 69913 h 97821"/>
                        <a:gd name="connsiteX3" fmla="*/ 23002 w 150931"/>
                        <a:gd name="connsiteY3" fmla="*/ 63817 h 97821"/>
                        <a:gd name="connsiteX4" fmla="*/ 3476 w 150931"/>
                        <a:gd name="connsiteY4" fmla="*/ 46196 h 97821"/>
                        <a:gd name="connsiteX5" fmla="*/ 2047 w 150931"/>
                        <a:gd name="connsiteY5" fmla="*/ 20479 h 97821"/>
                        <a:gd name="connsiteX6" fmla="*/ 33289 w 150931"/>
                        <a:gd name="connsiteY6" fmla="*/ 0 h 97821"/>
                        <a:gd name="connsiteX7" fmla="*/ 46624 w 150931"/>
                        <a:gd name="connsiteY7" fmla="*/ 2476 h 97821"/>
                        <a:gd name="connsiteX8" fmla="*/ 52244 w 150931"/>
                        <a:gd name="connsiteY8" fmla="*/ 4667 h 97821"/>
                        <a:gd name="connsiteX9" fmla="*/ 52530 w 150931"/>
                        <a:gd name="connsiteY9" fmla="*/ 4763 h 97821"/>
                        <a:gd name="connsiteX10" fmla="*/ 127968 w 150931"/>
                        <a:gd name="connsiteY10" fmla="*/ 34004 h 97821"/>
                        <a:gd name="connsiteX11" fmla="*/ 148827 w 150931"/>
                        <a:gd name="connsiteY11" fmla="*/ 77343 h 97821"/>
                        <a:gd name="connsiteX12" fmla="*/ 117585 w 150931"/>
                        <a:gd name="connsiteY12" fmla="*/ 97822 h 97821"/>
                        <a:gd name="connsiteX13" fmla="*/ 104441 w 150931"/>
                        <a:gd name="connsiteY13" fmla="*/ 95250 h 97821"/>
                        <a:gd name="connsiteX14" fmla="*/ 49005 w 150931"/>
                        <a:gd name="connsiteY14" fmla="*/ 21050 h 97821"/>
                        <a:gd name="connsiteX15" fmla="*/ 40814 w 150931"/>
                        <a:gd name="connsiteY15" fmla="*/ 17907 h 97821"/>
                        <a:gd name="connsiteX16" fmla="*/ 33385 w 150931"/>
                        <a:gd name="connsiteY16" fmla="*/ 16478 h 97821"/>
                        <a:gd name="connsiteX17" fmla="*/ 17573 w 150931"/>
                        <a:gd name="connsiteY17" fmla="*/ 26384 h 97821"/>
                        <a:gd name="connsiteX18" fmla="*/ 18335 w 150931"/>
                        <a:gd name="connsiteY18" fmla="*/ 38767 h 97821"/>
                        <a:gd name="connsiteX19" fmla="*/ 29003 w 150931"/>
                        <a:gd name="connsiteY19" fmla="*/ 48292 h 97821"/>
                        <a:gd name="connsiteX20" fmla="*/ 47291 w 150931"/>
                        <a:gd name="connsiteY20" fmla="*/ 55340 h 97821"/>
                        <a:gd name="connsiteX21" fmla="*/ 47577 w 150931"/>
                        <a:gd name="connsiteY21" fmla="*/ 55436 h 97821"/>
                        <a:gd name="connsiteX22" fmla="*/ 110346 w 150931"/>
                        <a:gd name="connsiteY22" fmla="*/ 79724 h 97821"/>
                        <a:gd name="connsiteX23" fmla="*/ 117776 w 150931"/>
                        <a:gd name="connsiteY23" fmla="*/ 81153 h 97821"/>
                        <a:gd name="connsiteX24" fmla="*/ 133587 w 150931"/>
                        <a:gd name="connsiteY24" fmla="*/ 71247 h 97821"/>
                        <a:gd name="connsiteX25" fmla="*/ 122158 w 150931"/>
                        <a:gd name="connsiteY25" fmla="*/ 49340 h 97821"/>
                        <a:gd name="connsiteX26" fmla="*/ 49291 w 150931"/>
                        <a:gd name="connsiteY26" fmla="*/ 21146 h 97821"/>
                        <a:gd name="connsiteX27" fmla="*/ 49005 w 150931"/>
                        <a:gd name="connsiteY27" fmla="*/ 21050 h 978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50931" h="97821">
                          <a:moveTo>
                            <a:pt x="104441" y="95250"/>
                          </a:moveTo>
                          <a:lnTo>
                            <a:pt x="39100" y="70009"/>
                          </a:lnTo>
                          <a:cubicBezTo>
                            <a:pt x="39004" y="70009"/>
                            <a:pt x="38909" y="69913"/>
                            <a:pt x="38814" y="69913"/>
                          </a:cubicBezTo>
                          <a:lnTo>
                            <a:pt x="23002" y="63817"/>
                          </a:lnTo>
                          <a:cubicBezTo>
                            <a:pt x="14430" y="60484"/>
                            <a:pt x="7477" y="54197"/>
                            <a:pt x="3476" y="46196"/>
                          </a:cubicBezTo>
                          <a:cubicBezTo>
                            <a:pt x="-620" y="37909"/>
                            <a:pt x="-1096" y="28766"/>
                            <a:pt x="2047" y="20479"/>
                          </a:cubicBezTo>
                          <a:cubicBezTo>
                            <a:pt x="6905" y="8001"/>
                            <a:pt x="19192" y="0"/>
                            <a:pt x="33289" y="0"/>
                          </a:cubicBezTo>
                          <a:cubicBezTo>
                            <a:pt x="37861" y="0"/>
                            <a:pt x="42338" y="857"/>
                            <a:pt x="46624" y="2476"/>
                          </a:cubicBezTo>
                          <a:lnTo>
                            <a:pt x="52244" y="4667"/>
                          </a:lnTo>
                          <a:cubicBezTo>
                            <a:pt x="52339" y="4667"/>
                            <a:pt x="52435" y="4763"/>
                            <a:pt x="52530" y="4763"/>
                          </a:cubicBezTo>
                          <a:lnTo>
                            <a:pt x="127968" y="34004"/>
                          </a:lnTo>
                          <a:cubicBezTo>
                            <a:pt x="146065" y="40958"/>
                            <a:pt x="155400" y="60484"/>
                            <a:pt x="148827" y="77343"/>
                          </a:cubicBezTo>
                          <a:cubicBezTo>
                            <a:pt x="143970" y="89821"/>
                            <a:pt x="131778" y="97822"/>
                            <a:pt x="117585" y="97822"/>
                          </a:cubicBezTo>
                          <a:cubicBezTo>
                            <a:pt x="113204" y="97822"/>
                            <a:pt x="108727" y="96965"/>
                            <a:pt x="104441" y="95250"/>
                          </a:cubicBezTo>
                          <a:close/>
                          <a:moveTo>
                            <a:pt x="49005" y="21050"/>
                          </a:moveTo>
                          <a:lnTo>
                            <a:pt x="40814" y="17907"/>
                          </a:lnTo>
                          <a:cubicBezTo>
                            <a:pt x="38433" y="16954"/>
                            <a:pt x="35956" y="16478"/>
                            <a:pt x="33385" y="16478"/>
                          </a:cubicBezTo>
                          <a:cubicBezTo>
                            <a:pt x="26145" y="16478"/>
                            <a:pt x="19859" y="20383"/>
                            <a:pt x="17573" y="26384"/>
                          </a:cubicBezTo>
                          <a:cubicBezTo>
                            <a:pt x="16049" y="30290"/>
                            <a:pt x="16335" y="34671"/>
                            <a:pt x="18335" y="38767"/>
                          </a:cubicBezTo>
                          <a:cubicBezTo>
                            <a:pt x="20430" y="43053"/>
                            <a:pt x="24241" y="46482"/>
                            <a:pt x="29003" y="48292"/>
                          </a:cubicBezTo>
                          <a:lnTo>
                            <a:pt x="47291" y="55340"/>
                          </a:lnTo>
                          <a:cubicBezTo>
                            <a:pt x="47386" y="55340"/>
                            <a:pt x="47482" y="55436"/>
                            <a:pt x="47577" y="55436"/>
                          </a:cubicBezTo>
                          <a:lnTo>
                            <a:pt x="110346" y="79724"/>
                          </a:lnTo>
                          <a:cubicBezTo>
                            <a:pt x="112728" y="80677"/>
                            <a:pt x="115204" y="81153"/>
                            <a:pt x="117776" y="81153"/>
                          </a:cubicBezTo>
                          <a:cubicBezTo>
                            <a:pt x="125015" y="81153"/>
                            <a:pt x="131302" y="77248"/>
                            <a:pt x="133587" y="71247"/>
                          </a:cubicBezTo>
                          <a:cubicBezTo>
                            <a:pt x="136826" y="62865"/>
                            <a:pt x="131683" y="53054"/>
                            <a:pt x="122158" y="49340"/>
                          </a:cubicBezTo>
                          <a:lnTo>
                            <a:pt x="49291" y="21146"/>
                          </a:lnTo>
                          <a:cubicBezTo>
                            <a:pt x="49196" y="21146"/>
                            <a:pt x="49101" y="21146"/>
                            <a:pt x="49005" y="21050"/>
                          </a:cubicBez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417" name="图形 9383"/>
                  <p:cNvGrpSpPr/>
                  <p:nvPr/>
                </p:nvGrpSpPr>
                <p:grpSpPr>
                  <a:xfrm>
                    <a:off x="7887223" y="4064317"/>
                    <a:ext cx="118261" cy="85153"/>
                    <a:chOff x="7887223" y="4064317"/>
                    <a:chExt cx="118261" cy="85153"/>
                  </a:xfrm>
                </p:grpSpPr>
                <p:sp>
                  <p:nvSpPr>
                    <p:cNvPr id="9418" name="任意多边形: 形状 9417"/>
                    <p:cNvSpPr/>
                    <p:nvPr/>
                  </p:nvSpPr>
                  <p:spPr>
                    <a:xfrm>
                      <a:off x="7895475" y="4072641"/>
                      <a:ext cx="101701" cy="68587"/>
                    </a:xfrm>
                    <a:custGeom>
                      <a:avLst/>
                      <a:gdLst>
                        <a:gd name="connsiteX0" fmla="*/ 35420 w 101701"/>
                        <a:gd name="connsiteY0" fmla="*/ 1963 h 68587"/>
                        <a:gd name="connsiteX1" fmla="*/ 43612 w 101701"/>
                        <a:gd name="connsiteY1" fmla="*/ 5106 h 68587"/>
                        <a:gd name="connsiteX2" fmla="*/ 41326 w 101701"/>
                        <a:gd name="connsiteY2" fmla="*/ 4249 h 68587"/>
                        <a:gd name="connsiteX3" fmla="*/ 83998 w 101701"/>
                        <a:gd name="connsiteY3" fmla="*/ 20727 h 68587"/>
                        <a:gd name="connsiteX4" fmla="*/ 100190 w 101701"/>
                        <a:gd name="connsiteY4" fmla="*/ 53398 h 68587"/>
                        <a:gd name="connsiteX5" fmla="*/ 66281 w 101701"/>
                        <a:gd name="connsiteY5" fmla="*/ 66638 h 68587"/>
                        <a:gd name="connsiteX6" fmla="*/ 33706 w 101701"/>
                        <a:gd name="connsiteY6" fmla="*/ 54065 h 68587"/>
                        <a:gd name="connsiteX7" fmla="*/ 35992 w 101701"/>
                        <a:gd name="connsiteY7" fmla="*/ 54922 h 68587"/>
                        <a:gd name="connsiteX8" fmla="*/ 17704 w 101701"/>
                        <a:gd name="connsiteY8" fmla="*/ 47874 h 68587"/>
                        <a:gd name="connsiteX9" fmla="*/ 1511 w 101701"/>
                        <a:gd name="connsiteY9" fmla="*/ 15203 h 68587"/>
                        <a:gd name="connsiteX10" fmla="*/ 35420 w 101701"/>
                        <a:gd name="connsiteY10" fmla="*/ 1963 h 685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01701" h="68587">
                          <a:moveTo>
                            <a:pt x="35420" y="1963"/>
                          </a:moveTo>
                          <a:lnTo>
                            <a:pt x="43612" y="5106"/>
                          </a:lnTo>
                          <a:lnTo>
                            <a:pt x="41326" y="4249"/>
                          </a:lnTo>
                          <a:lnTo>
                            <a:pt x="83998" y="20727"/>
                          </a:lnTo>
                          <a:cubicBezTo>
                            <a:pt x="97809" y="26061"/>
                            <a:pt x="105048" y="40730"/>
                            <a:pt x="100190" y="53398"/>
                          </a:cubicBezTo>
                          <a:cubicBezTo>
                            <a:pt x="95332" y="65971"/>
                            <a:pt x="80092" y="71972"/>
                            <a:pt x="66281" y="66638"/>
                          </a:cubicBezTo>
                          <a:lnTo>
                            <a:pt x="33706" y="54065"/>
                          </a:lnTo>
                          <a:lnTo>
                            <a:pt x="35992" y="54922"/>
                          </a:lnTo>
                          <a:lnTo>
                            <a:pt x="17704" y="47874"/>
                          </a:lnTo>
                          <a:cubicBezTo>
                            <a:pt x="3892" y="42539"/>
                            <a:pt x="-3346" y="27871"/>
                            <a:pt x="1511" y="15203"/>
                          </a:cubicBezTo>
                          <a:cubicBezTo>
                            <a:pt x="6369" y="2535"/>
                            <a:pt x="21609" y="-3371"/>
                            <a:pt x="35420" y="1963"/>
                          </a:cubicBezTo>
                          <a:close/>
                        </a:path>
                      </a:pathLst>
                    </a:custGeom>
                    <a:solidFill>
                      <a:srgbClr val="FFDFB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19" name="任意多边形: 形状 9418"/>
                    <p:cNvSpPr/>
                    <p:nvPr/>
                  </p:nvSpPr>
                  <p:spPr>
                    <a:xfrm>
                      <a:off x="7887223" y="4064317"/>
                      <a:ext cx="118261" cy="85153"/>
                    </a:xfrm>
                    <a:custGeom>
                      <a:avLst/>
                      <a:gdLst>
                        <a:gd name="connsiteX0" fmla="*/ 71580 w 118261"/>
                        <a:gd name="connsiteY0" fmla="*/ 82677 h 85153"/>
                        <a:gd name="connsiteX1" fmla="*/ 41385 w 118261"/>
                        <a:gd name="connsiteY1" fmla="*/ 70961 h 85153"/>
                        <a:gd name="connsiteX2" fmla="*/ 41290 w 118261"/>
                        <a:gd name="connsiteY2" fmla="*/ 70866 h 85153"/>
                        <a:gd name="connsiteX3" fmla="*/ 23002 w 118261"/>
                        <a:gd name="connsiteY3" fmla="*/ 63817 h 85153"/>
                        <a:gd name="connsiteX4" fmla="*/ 3476 w 118261"/>
                        <a:gd name="connsiteY4" fmla="*/ 46196 h 85153"/>
                        <a:gd name="connsiteX5" fmla="*/ 2047 w 118261"/>
                        <a:gd name="connsiteY5" fmla="*/ 20479 h 85153"/>
                        <a:gd name="connsiteX6" fmla="*/ 33289 w 118261"/>
                        <a:gd name="connsiteY6" fmla="*/ 0 h 85153"/>
                        <a:gd name="connsiteX7" fmla="*/ 46624 w 118261"/>
                        <a:gd name="connsiteY7" fmla="*/ 2477 h 85153"/>
                        <a:gd name="connsiteX8" fmla="*/ 52435 w 118261"/>
                        <a:gd name="connsiteY8" fmla="*/ 4763 h 85153"/>
                        <a:gd name="connsiteX9" fmla="*/ 52625 w 118261"/>
                        <a:gd name="connsiteY9" fmla="*/ 4858 h 85153"/>
                        <a:gd name="connsiteX10" fmla="*/ 95297 w 118261"/>
                        <a:gd name="connsiteY10" fmla="*/ 21336 h 85153"/>
                        <a:gd name="connsiteX11" fmla="*/ 116157 w 118261"/>
                        <a:gd name="connsiteY11" fmla="*/ 64675 h 85153"/>
                        <a:gd name="connsiteX12" fmla="*/ 84915 w 118261"/>
                        <a:gd name="connsiteY12" fmla="*/ 85154 h 85153"/>
                        <a:gd name="connsiteX13" fmla="*/ 71580 w 118261"/>
                        <a:gd name="connsiteY13" fmla="*/ 82677 h 85153"/>
                        <a:gd name="connsiteX14" fmla="*/ 48910 w 118261"/>
                        <a:gd name="connsiteY14" fmla="*/ 21146 h 85153"/>
                        <a:gd name="connsiteX15" fmla="*/ 40719 w 118261"/>
                        <a:gd name="connsiteY15" fmla="*/ 18002 h 85153"/>
                        <a:gd name="connsiteX16" fmla="*/ 33385 w 118261"/>
                        <a:gd name="connsiteY16" fmla="*/ 16574 h 85153"/>
                        <a:gd name="connsiteX17" fmla="*/ 17573 w 118261"/>
                        <a:gd name="connsiteY17" fmla="*/ 26479 h 85153"/>
                        <a:gd name="connsiteX18" fmla="*/ 18335 w 118261"/>
                        <a:gd name="connsiteY18" fmla="*/ 38862 h 85153"/>
                        <a:gd name="connsiteX19" fmla="*/ 29003 w 118261"/>
                        <a:gd name="connsiteY19" fmla="*/ 48387 h 85153"/>
                        <a:gd name="connsiteX20" fmla="*/ 44910 w 118261"/>
                        <a:gd name="connsiteY20" fmla="*/ 54578 h 85153"/>
                        <a:gd name="connsiteX21" fmla="*/ 45005 w 118261"/>
                        <a:gd name="connsiteY21" fmla="*/ 54578 h 85153"/>
                        <a:gd name="connsiteX22" fmla="*/ 77581 w 118261"/>
                        <a:gd name="connsiteY22" fmla="*/ 67151 h 85153"/>
                        <a:gd name="connsiteX23" fmla="*/ 84915 w 118261"/>
                        <a:gd name="connsiteY23" fmla="*/ 68580 h 85153"/>
                        <a:gd name="connsiteX24" fmla="*/ 100726 w 118261"/>
                        <a:gd name="connsiteY24" fmla="*/ 58674 h 85153"/>
                        <a:gd name="connsiteX25" fmla="*/ 89296 w 118261"/>
                        <a:gd name="connsiteY25" fmla="*/ 36767 h 85153"/>
                        <a:gd name="connsiteX26" fmla="*/ 49101 w 118261"/>
                        <a:gd name="connsiteY26" fmla="*/ 21241 h 85153"/>
                        <a:gd name="connsiteX27" fmla="*/ 48910 w 118261"/>
                        <a:gd name="connsiteY27" fmla="*/ 21146 h 851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118261" h="85153">
                          <a:moveTo>
                            <a:pt x="71580" y="82677"/>
                          </a:moveTo>
                          <a:lnTo>
                            <a:pt x="41385" y="70961"/>
                          </a:lnTo>
                          <a:cubicBezTo>
                            <a:pt x="41385" y="70961"/>
                            <a:pt x="41290" y="70961"/>
                            <a:pt x="41290" y="70866"/>
                          </a:cubicBezTo>
                          <a:lnTo>
                            <a:pt x="23002" y="63817"/>
                          </a:lnTo>
                          <a:cubicBezTo>
                            <a:pt x="14430" y="60484"/>
                            <a:pt x="7476" y="54197"/>
                            <a:pt x="3476" y="46196"/>
                          </a:cubicBezTo>
                          <a:cubicBezTo>
                            <a:pt x="-620" y="37909"/>
                            <a:pt x="-1096" y="28766"/>
                            <a:pt x="2047" y="20479"/>
                          </a:cubicBezTo>
                          <a:cubicBezTo>
                            <a:pt x="6905" y="8001"/>
                            <a:pt x="19192" y="0"/>
                            <a:pt x="33289" y="0"/>
                          </a:cubicBezTo>
                          <a:cubicBezTo>
                            <a:pt x="37861" y="0"/>
                            <a:pt x="42338" y="857"/>
                            <a:pt x="46624" y="2477"/>
                          </a:cubicBezTo>
                          <a:lnTo>
                            <a:pt x="52435" y="4763"/>
                          </a:lnTo>
                          <a:cubicBezTo>
                            <a:pt x="52530" y="4763"/>
                            <a:pt x="52530" y="4763"/>
                            <a:pt x="52625" y="4858"/>
                          </a:cubicBezTo>
                          <a:lnTo>
                            <a:pt x="95297" y="21336"/>
                          </a:lnTo>
                          <a:cubicBezTo>
                            <a:pt x="113394" y="28289"/>
                            <a:pt x="122729" y="47816"/>
                            <a:pt x="116157" y="64675"/>
                          </a:cubicBezTo>
                          <a:cubicBezTo>
                            <a:pt x="111299" y="77153"/>
                            <a:pt x="99012" y="85154"/>
                            <a:pt x="84915" y="85154"/>
                          </a:cubicBezTo>
                          <a:cubicBezTo>
                            <a:pt x="80343" y="85154"/>
                            <a:pt x="75866" y="84392"/>
                            <a:pt x="71580" y="82677"/>
                          </a:cubicBezTo>
                          <a:close/>
                          <a:moveTo>
                            <a:pt x="48910" y="21146"/>
                          </a:moveTo>
                          <a:lnTo>
                            <a:pt x="40719" y="18002"/>
                          </a:lnTo>
                          <a:cubicBezTo>
                            <a:pt x="38337" y="17050"/>
                            <a:pt x="35861" y="16574"/>
                            <a:pt x="33385" y="16574"/>
                          </a:cubicBezTo>
                          <a:cubicBezTo>
                            <a:pt x="26145" y="16574"/>
                            <a:pt x="19859" y="20479"/>
                            <a:pt x="17573" y="26479"/>
                          </a:cubicBezTo>
                          <a:cubicBezTo>
                            <a:pt x="16049" y="30385"/>
                            <a:pt x="16335" y="34766"/>
                            <a:pt x="18335" y="38862"/>
                          </a:cubicBezTo>
                          <a:cubicBezTo>
                            <a:pt x="20431" y="43148"/>
                            <a:pt x="24241" y="46577"/>
                            <a:pt x="29003" y="48387"/>
                          </a:cubicBezTo>
                          <a:lnTo>
                            <a:pt x="44910" y="54578"/>
                          </a:lnTo>
                          <a:cubicBezTo>
                            <a:pt x="44910" y="54578"/>
                            <a:pt x="45005" y="54578"/>
                            <a:pt x="45005" y="54578"/>
                          </a:cubicBezTo>
                          <a:lnTo>
                            <a:pt x="77581" y="67151"/>
                          </a:lnTo>
                          <a:cubicBezTo>
                            <a:pt x="79962" y="68104"/>
                            <a:pt x="82438" y="68580"/>
                            <a:pt x="84915" y="68580"/>
                          </a:cubicBezTo>
                          <a:cubicBezTo>
                            <a:pt x="92154" y="68580"/>
                            <a:pt x="98440" y="64675"/>
                            <a:pt x="100726" y="58674"/>
                          </a:cubicBezTo>
                          <a:cubicBezTo>
                            <a:pt x="103965" y="50292"/>
                            <a:pt x="98821" y="40481"/>
                            <a:pt x="89296" y="36767"/>
                          </a:cubicBezTo>
                          <a:lnTo>
                            <a:pt x="49101" y="21241"/>
                          </a:lnTo>
                          <a:cubicBezTo>
                            <a:pt x="49006" y="21241"/>
                            <a:pt x="48910" y="21146"/>
                            <a:pt x="48910" y="21146"/>
                          </a:cubicBez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9420" name="图形 9383"/>
                <p:cNvGrpSpPr/>
                <p:nvPr/>
              </p:nvGrpSpPr>
              <p:grpSpPr>
                <a:xfrm>
                  <a:off x="7965757" y="4218622"/>
                  <a:ext cx="198881" cy="466915"/>
                  <a:chOff x="7965757" y="4218622"/>
                  <a:chExt cx="198881" cy="466915"/>
                </a:xfrm>
              </p:grpSpPr>
              <p:grpSp>
                <p:nvGrpSpPr>
                  <p:cNvPr id="9421" name="图形 9383"/>
                  <p:cNvGrpSpPr/>
                  <p:nvPr/>
                </p:nvGrpSpPr>
                <p:grpSpPr>
                  <a:xfrm>
                    <a:off x="7965757" y="4218622"/>
                    <a:ext cx="198881" cy="53244"/>
                    <a:chOff x="7965757" y="4218622"/>
                    <a:chExt cx="198881" cy="53244"/>
                  </a:xfrm>
                </p:grpSpPr>
                <p:sp>
                  <p:nvSpPr>
                    <p:cNvPr id="9422" name="任意多边形: 形状 9421"/>
                    <p:cNvSpPr/>
                    <p:nvPr/>
                  </p:nvSpPr>
                  <p:spPr>
                    <a:xfrm>
                      <a:off x="7965757" y="4235196"/>
                      <a:ext cx="163829" cy="36671"/>
                    </a:xfrm>
                    <a:custGeom>
                      <a:avLst/>
                      <a:gdLst>
                        <a:gd name="connsiteX0" fmla="*/ 0 w 163829"/>
                        <a:gd name="connsiteY0" fmla="*/ 0 h 36671"/>
                        <a:gd name="connsiteX1" fmla="*/ 163830 w 163829"/>
                        <a:gd name="connsiteY1" fmla="*/ 0 h 36671"/>
                        <a:gd name="connsiteX2" fmla="*/ 163830 w 163829"/>
                        <a:gd name="connsiteY2" fmla="*/ 36671 h 36671"/>
                        <a:gd name="connsiteX3" fmla="*/ 0 w 163829"/>
                        <a:gd name="connsiteY3" fmla="*/ 36671 h 36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3829" h="36671">
                          <a:moveTo>
                            <a:pt x="0" y="0"/>
                          </a:moveTo>
                          <a:lnTo>
                            <a:pt x="163830" y="0"/>
                          </a:lnTo>
                          <a:lnTo>
                            <a:pt x="163830" y="36671"/>
                          </a:lnTo>
                          <a:lnTo>
                            <a:pt x="0" y="36671"/>
                          </a:lnTo>
                          <a:close/>
                        </a:path>
                      </a:pathLst>
                    </a:custGeom>
                    <a:solidFill>
                      <a:srgbClr val="FF4E17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23" name="任意多边形: 形状 9422"/>
                    <p:cNvSpPr/>
                    <p:nvPr/>
                  </p:nvSpPr>
                  <p:spPr>
                    <a:xfrm>
                      <a:off x="7984235" y="4218622"/>
                      <a:ext cx="180403" cy="53244"/>
                    </a:xfrm>
                    <a:custGeom>
                      <a:avLst/>
                      <a:gdLst>
                        <a:gd name="connsiteX0" fmla="*/ 0 w 180403"/>
                        <a:gd name="connsiteY0" fmla="*/ 0 h 53244"/>
                        <a:gd name="connsiteX1" fmla="*/ 180404 w 180403"/>
                        <a:gd name="connsiteY1" fmla="*/ 0 h 53244"/>
                        <a:gd name="connsiteX2" fmla="*/ 180404 w 180403"/>
                        <a:gd name="connsiteY2" fmla="*/ 53245 h 53244"/>
                        <a:gd name="connsiteX3" fmla="*/ 0 w 180403"/>
                        <a:gd name="connsiteY3" fmla="*/ 53245 h 53244"/>
                        <a:gd name="connsiteX4" fmla="*/ 0 w 180403"/>
                        <a:gd name="connsiteY4" fmla="*/ 0 h 53244"/>
                        <a:gd name="connsiteX5" fmla="*/ 163830 w 180403"/>
                        <a:gd name="connsiteY5" fmla="*/ 16574 h 53244"/>
                        <a:gd name="connsiteX6" fmla="*/ 16574 w 180403"/>
                        <a:gd name="connsiteY6" fmla="*/ 16574 h 53244"/>
                        <a:gd name="connsiteX7" fmla="*/ 16574 w 180403"/>
                        <a:gd name="connsiteY7" fmla="*/ 36671 h 53244"/>
                        <a:gd name="connsiteX8" fmla="*/ 163830 w 180403"/>
                        <a:gd name="connsiteY8" fmla="*/ 36671 h 53244"/>
                        <a:gd name="connsiteX9" fmla="*/ 163830 w 180403"/>
                        <a:gd name="connsiteY9" fmla="*/ 16574 h 532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80403" h="53244">
                          <a:moveTo>
                            <a:pt x="0" y="0"/>
                          </a:moveTo>
                          <a:lnTo>
                            <a:pt x="180404" y="0"/>
                          </a:lnTo>
                          <a:lnTo>
                            <a:pt x="180404" y="53245"/>
                          </a:lnTo>
                          <a:lnTo>
                            <a:pt x="0" y="53245"/>
                          </a:lnTo>
                          <a:lnTo>
                            <a:pt x="0" y="0"/>
                          </a:lnTo>
                          <a:close/>
                          <a:moveTo>
                            <a:pt x="163830" y="16574"/>
                          </a:moveTo>
                          <a:lnTo>
                            <a:pt x="16574" y="16574"/>
                          </a:lnTo>
                          <a:lnTo>
                            <a:pt x="16574" y="36671"/>
                          </a:lnTo>
                          <a:lnTo>
                            <a:pt x="163830" y="36671"/>
                          </a:lnTo>
                          <a:lnTo>
                            <a:pt x="163830" y="16574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424" name="图形 9383"/>
                  <p:cNvGrpSpPr/>
                  <p:nvPr/>
                </p:nvGrpSpPr>
                <p:grpSpPr>
                  <a:xfrm>
                    <a:off x="7965757" y="4271391"/>
                    <a:ext cx="198881" cy="414147"/>
                    <a:chOff x="7965757" y="4271391"/>
                    <a:chExt cx="198881" cy="414147"/>
                  </a:xfrm>
                </p:grpSpPr>
                <p:sp>
                  <p:nvSpPr>
                    <p:cNvPr id="9425" name="任意多边形: 形状 9424"/>
                    <p:cNvSpPr/>
                    <p:nvPr/>
                  </p:nvSpPr>
                  <p:spPr>
                    <a:xfrm>
                      <a:off x="7965757" y="4271772"/>
                      <a:ext cx="163829" cy="397192"/>
                    </a:xfrm>
                    <a:custGeom>
                      <a:avLst/>
                      <a:gdLst>
                        <a:gd name="connsiteX0" fmla="*/ 0 w 163829"/>
                        <a:gd name="connsiteY0" fmla="*/ 0 h 397192"/>
                        <a:gd name="connsiteX1" fmla="*/ 163830 w 163829"/>
                        <a:gd name="connsiteY1" fmla="*/ 0 h 397192"/>
                        <a:gd name="connsiteX2" fmla="*/ 163830 w 163829"/>
                        <a:gd name="connsiteY2" fmla="*/ 397192 h 397192"/>
                        <a:gd name="connsiteX3" fmla="*/ 0 w 163829"/>
                        <a:gd name="connsiteY3" fmla="*/ 397192 h 3971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3829" h="397192">
                          <a:moveTo>
                            <a:pt x="0" y="0"/>
                          </a:moveTo>
                          <a:lnTo>
                            <a:pt x="163830" y="0"/>
                          </a:lnTo>
                          <a:lnTo>
                            <a:pt x="163830" y="397192"/>
                          </a:lnTo>
                          <a:lnTo>
                            <a:pt x="0" y="397192"/>
                          </a:lnTo>
                          <a:close/>
                        </a:path>
                      </a:pathLst>
                    </a:custGeom>
                    <a:solidFill>
                      <a:srgbClr val="FFAE55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26" name="任意多边形: 形状 9425"/>
                    <p:cNvSpPr/>
                    <p:nvPr/>
                  </p:nvSpPr>
                  <p:spPr>
                    <a:xfrm>
                      <a:off x="7984235" y="4271391"/>
                      <a:ext cx="180403" cy="414147"/>
                    </a:xfrm>
                    <a:custGeom>
                      <a:avLst/>
                      <a:gdLst>
                        <a:gd name="connsiteX0" fmla="*/ 0 w 180403"/>
                        <a:gd name="connsiteY0" fmla="*/ 0 h 414147"/>
                        <a:gd name="connsiteX1" fmla="*/ 180404 w 180403"/>
                        <a:gd name="connsiteY1" fmla="*/ 0 h 414147"/>
                        <a:gd name="connsiteX2" fmla="*/ 180404 w 180403"/>
                        <a:gd name="connsiteY2" fmla="*/ 414147 h 414147"/>
                        <a:gd name="connsiteX3" fmla="*/ 0 w 180403"/>
                        <a:gd name="connsiteY3" fmla="*/ 414147 h 414147"/>
                        <a:gd name="connsiteX4" fmla="*/ 0 w 180403"/>
                        <a:gd name="connsiteY4" fmla="*/ 0 h 414147"/>
                        <a:gd name="connsiteX5" fmla="*/ 163830 w 180403"/>
                        <a:gd name="connsiteY5" fmla="*/ 16573 h 414147"/>
                        <a:gd name="connsiteX6" fmla="*/ 16574 w 180403"/>
                        <a:gd name="connsiteY6" fmla="*/ 16573 h 414147"/>
                        <a:gd name="connsiteX7" fmla="*/ 16574 w 180403"/>
                        <a:gd name="connsiteY7" fmla="*/ 397573 h 414147"/>
                        <a:gd name="connsiteX8" fmla="*/ 163830 w 180403"/>
                        <a:gd name="connsiteY8" fmla="*/ 397573 h 414147"/>
                        <a:gd name="connsiteX9" fmla="*/ 163830 w 180403"/>
                        <a:gd name="connsiteY9" fmla="*/ 16573 h 4141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80403" h="414147">
                          <a:moveTo>
                            <a:pt x="0" y="0"/>
                          </a:moveTo>
                          <a:lnTo>
                            <a:pt x="180404" y="0"/>
                          </a:lnTo>
                          <a:lnTo>
                            <a:pt x="180404" y="414147"/>
                          </a:lnTo>
                          <a:lnTo>
                            <a:pt x="0" y="414147"/>
                          </a:lnTo>
                          <a:lnTo>
                            <a:pt x="0" y="0"/>
                          </a:lnTo>
                          <a:close/>
                          <a:moveTo>
                            <a:pt x="163830" y="16573"/>
                          </a:moveTo>
                          <a:lnTo>
                            <a:pt x="16574" y="16573"/>
                          </a:lnTo>
                          <a:lnTo>
                            <a:pt x="16574" y="397573"/>
                          </a:lnTo>
                          <a:lnTo>
                            <a:pt x="163830" y="397573"/>
                          </a:lnTo>
                          <a:lnTo>
                            <a:pt x="163830" y="16573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9427" name="图形 9383"/>
                <p:cNvGrpSpPr/>
                <p:nvPr/>
              </p:nvGrpSpPr>
              <p:grpSpPr>
                <a:xfrm>
                  <a:off x="7408390" y="3383081"/>
                  <a:ext cx="177561" cy="315144"/>
                  <a:chOff x="7408390" y="3383081"/>
                  <a:chExt cx="177561" cy="315144"/>
                </a:xfrm>
                <a:solidFill>
                  <a:srgbClr val="292929"/>
                </a:solidFill>
              </p:grpSpPr>
              <p:grpSp>
                <p:nvGrpSpPr>
                  <p:cNvPr id="9428" name="图形 9383"/>
                  <p:cNvGrpSpPr/>
                  <p:nvPr/>
                </p:nvGrpSpPr>
                <p:grpSpPr>
                  <a:xfrm>
                    <a:off x="7408390" y="3507537"/>
                    <a:ext cx="112798" cy="55123"/>
                    <a:chOff x="7408390" y="3507537"/>
                    <a:chExt cx="112798" cy="55123"/>
                  </a:xfrm>
                  <a:solidFill>
                    <a:srgbClr val="292929"/>
                  </a:solidFill>
                </p:grpSpPr>
                <p:sp>
                  <p:nvSpPr>
                    <p:cNvPr id="9429" name="任意多边形: 形状 9428"/>
                    <p:cNvSpPr/>
                    <p:nvPr/>
                  </p:nvSpPr>
                  <p:spPr>
                    <a:xfrm rot="-4182128">
                      <a:off x="7504489" y="3546935"/>
                      <a:ext cx="16573" cy="11810"/>
                    </a:xfrm>
                    <a:custGeom>
                      <a:avLst/>
                      <a:gdLst>
                        <a:gd name="connsiteX0" fmla="*/ 0 w 16573"/>
                        <a:gd name="connsiteY0" fmla="*/ 0 h 11810"/>
                        <a:gd name="connsiteX1" fmla="*/ 16573 w 16573"/>
                        <a:gd name="connsiteY1" fmla="*/ 0 h 11810"/>
                        <a:gd name="connsiteX2" fmla="*/ 16573 w 16573"/>
                        <a:gd name="connsiteY2" fmla="*/ 11811 h 11810"/>
                        <a:gd name="connsiteX3" fmla="*/ 0 w 16573"/>
                        <a:gd name="connsiteY3" fmla="*/ 11811 h 118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73" h="11810">
                          <a:moveTo>
                            <a:pt x="0" y="0"/>
                          </a:moveTo>
                          <a:lnTo>
                            <a:pt x="16573" y="0"/>
                          </a:lnTo>
                          <a:lnTo>
                            <a:pt x="16573" y="11811"/>
                          </a:lnTo>
                          <a:lnTo>
                            <a:pt x="0" y="11811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30" name="任意多边形: 形状 9429"/>
                    <p:cNvSpPr/>
                    <p:nvPr/>
                  </p:nvSpPr>
                  <p:spPr>
                    <a:xfrm rot="-4181364">
                      <a:off x="7456425" y="3520040"/>
                      <a:ext cx="16573" cy="30098"/>
                    </a:xfrm>
                    <a:custGeom>
                      <a:avLst/>
                      <a:gdLst>
                        <a:gd name="connsiteX0" fmla="*/ 0 w 16573"/>
                        <a:gd name="connsiteY0" fmla="*/ 0 h 30098"/>
                        <a:gd name="connsiteX1" fmla="*/ 16573 w 16573"/>
                        <a:gd name="connsiteY1" fmla="*/ 0 h 30098"/>
                        <a:gd name="connsiteX2" fmla="*/ 16573 w 16573"/>
                        <a:gd name="connsiteY2" fmla="*/ 30098 h 30098"/>
                        <a:gd name="connsiteX3" fmla="*/ 0 w 16573"/>
                        <a:gd name="connsiteY3" fmla="*/ 30098 h 300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73" h="30098">
                          <a:moveTo>
                            <a:pt x="0" y="0"/>
                          </a:moveTo>
                          <a:lnTo>
                            <a:pt x="16573" y="0"/>
                          </a:lnTo>
                          <a:lnTo>
                            <a:pt x="16573" y="30098"/>
                          </a:lnTo>
                          <a:lnTo>
                            <a:pt x="0" y="30098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31" name="任意多边形: 形状 9430"/>
                    <p:cNvSpPr/>
                    <p:nvPr/>
                  </p:nvSpPr>
                  <p:spPr>
                    <a:xfrm rot="-4181364">
                      <a:off x="7408518" y="3511453"/>
                      <a:ext cx="16573" cy="11810"/>
                    </a:xfrm>
                    <a:custGeom>
                      <a:avLst/>
                      <a:gdLst>
                        <a:gd name="connsiteX0" fmla="*/ 0 w 16573"/>
                        <a:gd name="connsiteY0" fmla="*/ 0 h 11810"/>
                        <a:gd name="connsiteX1" fmla="*/ 16573 w 16573"/>
                        <a:gd name="connsiteY1" fmla="*/ 0 h 11810"/>
                        <a:gd name="connsiteX2" fmla="*/ 16573 w 16573"/>
                        <a:gd name="connsiteY2" fmla="*/ 11811 h 11810"/>
                        <a:gd name="connsiteX3" fmla="*/ 0 w 16573"/>
                        <a:gd name="connsiteY3" fmla="*/ 11811 h 118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73" h="11810">
                          <a:moveTo>
                            <a:pt x="0" y="0"/>
                          </a:moveTo>
                          <a:lnTo>
                            <a:pt x="16573" y="0"/>
                          </a:lnTo>
                          <a:lnTo>
                            <a:pt x="16573" y="11811"/>
                          </a:lnTo>
                          <a:lnTo>
                            <a:pt x="0" y="11811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432" name="图形 9383"/>
                  <p:cNvGrpSpPr/>
                  <p:nvPr/>
                </p:nvGrpSpPr>
                <p:grpSpPr>
                  <a:xfrm>
                    <a:off x="7414556" y="3635453"/>
                    <a:ext cx="110608" cy="62772"/>
                    <a:chOff x="7414556" y="3635453"/>
                    <a:chExt cx="110608" cy="62772"/>
                  </a:xfrm>
                  <a:solidFill>
                    <a:srgbClr val="292929"/>
                  </a:solidFill>
                </p:grpSpPr>
                <p:sp>
                  <p:nvSpPr>
                    <p:cNvPr id="9433" name="任意多边形: 形状 9432"/>
                    <p:cNvSpPr/>
                    <p:nvPr/>
                  </p:nvSpPr>
                  <p:spPr>
                    <a:xfrm rot="-1481346">
                      <a:off x="7510432" y="3637162"/>
                      <a:ext cx="11811" cy="16573"/>
                    </a:xfrm>
                    <a:custGeom>
                      <a:avLst/>
                      <a:gdLst>
                        <a:gd name="connsiteX0" fmla="*/ 0 w 11811"/>
                        <a:gd name="connsiteY0" fmla="*/ 0 h 16573"/>
                        <a:gd name="connsiteX1" fmla="*/ 11811 w 11811"/>
                        <a:gd name="connsiteY1" fmla="*/ 0 h 16573"/>
                        <a:gd name="connsiteX2" fmla="*/ 11811 w 11811"/>
                        <a:gd name="connsiteY2" fmla="*/ 16574 h 16573"/>
                        <a:gd name="connsiteX3" fmla="*/ 0 w 11811"/>
                        <a:gd name="connsiteY3" fmla="*/ 16574 h 165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811" h="16573">
                          <a:moveTo>
                            <a:pt x="0" y="0"/>
                          </a:moveTo>
                          <a:lnTo>
                            <a:pt x="11811" y="0"/>
                          </a:lnTo>
                          <a:lnTo>
                            <a:pt x="11811" y="16574"/>
                          </a:lnTo>
                          <a:lnTo>
                            <a:pt x="0" y="16574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34" name="任意多边形: 形状 9433"/>
                    <p:cNvSpPr/>
                    <p:nvPr/>
                  </p:nvSpPr>
                  <p:spPr>
                    <a:xfrm rot="-1482115">
                      <a:off x="7454864" y="3658633"/>
                      <a:ext cx="30099" cy="16573"/>
                    </a:xfrm>
                    <a:custGeom>
                      <a:avLst/>
                      <a:gdLst>
                        <a:gd name="connsiteX0" fmla="*/ 0 w 30099"/>
                        <a:gd name="connsiteY0" fmla="*/ 0 h 16573"/>
                        <a:gd name="connsiteX1" fmla="*/ 30099 w 30099"/>
                        <a:gd name="connsiteY1" fmla="*/ 0 h 16573"/>
                        <a:gd name="connsiteX2" fmla="*/ 30099 w 30099"/>
                        <a:gd name="connsiteY2" fmla="*/ 16574 h 16573"/>
                        <a:gd name="connsiteX3" fmla="*/ 0 w 30099"/>
                        <a:gd name="connsiteY3" fmla="*/ 16574 h 165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0099" h="16573">
                          <a:moveTo>
                            <a:pt x="0" y="0"/>
                          </a:moveTo>
                          <a:lnTo>
                            <a:pt x="30099" y="0"/>
                          </a:lnTo>
                          <a:lnTo>
                            <a:pt x="30099" y="16574"/>
                          </a:lnTo>
                          <a:lnTo>
                            <a:pt x="0" y="16574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35" name="任意多边形: 形状 9434"/>
                    <p:cNvSpPr/>
                    <p:nvPr/>
                  </p:nvSpPr>
                  <p:spPr>
                    <a:xfrm rot="-1481034">
                      <a:off x="7417477" y="3679943"/>
                      <a:ext cx="11810" cy="16573"/>
                    </a:xfrm>
                    <a:custGeom>
                      <a:avLst/>
                      <a:gdLst>
                        <a:gd name="connsiteX0" fmla="*/ 0 w 11810"/>
                        <a:gd name="connsiteY0" fmla="*/ 0 h 16573"/>
                        <a:gd name="connsiteX1" fmla="*/ 11811 w 11810"/>
                        <a:gd name="connsiteY1" fmla="*/ 0 h 16573"/>
                        <a:gd name="connsiteX2" fmla="*/ 11811 w 11810"/>
                        <a:gd name="connsiteY2" fmla="*/ 16573 h 16573"/>
                        <a:gd name="connsiteX3" fmla="*/ 0 w 11810"/>
                        <a:gd name="connsiteY3" fmla="*/ 16573 h 165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1810" h="16573">
                          <a:moveTo>
                            <a:pt x="0" y="0"/>
                          </a:moveTo>
                          <a:lnTo>
                            <a:pt x="11811" y="0"/>
                          </a:lnTo>
                          <a:lnTo>
                            <a:pt x="11811" y="16573"/>
                          </a:lnTo>
                          <a:lnTo>
                            <a:pt x="0" y="16573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436" name="图形 9383"/>
                  <p:cNvGrpSpPr/>
                  <p:nvPr/>
                </p:nvGrpSpPr>
                <p:grpSpPr>
                  <a:xfrm>
                    <a:off x="7523190" y="3383081"/>
                    <a:ext cx="62762" cy="110497"/>
                    <a:chOff x="7523190" y="3383081"/>
                    <a:chExt cx="62762" cy="110497"/>
                  </a:xfrm>
                  <a:solidFill>
                    <a:srgbClr val="292929"/>
                  </a:solidFill>
                </p:grpSpPr>
                <p:sp>
                  <p:nvSpPr>
                    <p:cNvPr id="9437" name="任意多边形: 形状 9436"/>
                    <p:cNvSpPr/>
                    <p:nvPr/>
                  </p:nvSpPr>
                  <p:spPr>
                    <a:xfrm rot="-1481346">
                      <a:off x="7567669" y="3478846"/>
                      <a:ext cx="16573" cy="11811"/>
                    </a:xfrm>
                    <a:custGeom>
                      <a:avLst/>
                      <a:gdLst>
                        <a:gd name="connsiteX0" fmla="*/ 0 w 16573"/>
                        <a:gd name="connsiteY0" fmla="*/ 0 h 11811"/>
                        <a:gd name="connsiteX1" fmla="*/ 16574 w 16573"/>
                        <a:gd name="connsiteY1" fmla="*/ 0 h 11811"/>
                        <a:gd name="connsiteX2" fmla="*/ 16574 w 16573"/>
                        <a:gd name="connsiteY2" fmla="*/ 11811 h 11811"/>
                        <a:gd name="connsiteX3" fmla="*/ 0 w 16573"/>
                        <a:gd name="connsiteY3" fmla="*/ 11811 h 11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73" h="11811">
                          <a:moveTo>
                            <a:pt x="0" y="0"/>
                          </a:moveTo>
                          <a:lnTo>
                            <a:pt x="16574" y="0"/>
                          </a:lnTo>
                          <a:lnTo>
                            <a:pt x="16574" y="11811"/>
                          </a:lnTo>
                          <a:lnTo>
                            <a:pt x="0" y="11811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38" name="任意多边形: 形状 9437"/>
                    <p:cNvSpPr/>
                    <p:nvPr/>
                  </p:nvSpPr>
                  <p:spPr>
                    <a:xfrm rot="-1481346">
                      <a:off x="7546348" y="3423332"/>
                      <a:ext cx="16573" cy="30099"/>
                    </a:xfrm>
                    <a:custGeom>
                      <a:avLst/>
                      <a:gdLst>
                        <a:gd name="connsiteX0" fmla="*/ 0 w 16573"/>
                        <a:gd name="connsiteY0" fmla="*/ 0 h 30099"/>
                        <a:gd name="connsiteX1" fmla="*/ 16574 w 16573"/>
                        <a:gd name="connsiteY1" fmla="*/ 0 h 30099"/>
                        <a:gd name="connsiteX2" fmla="*/ 16574 w 16573"/>
                        <a:gd name="connsiteY2" fmla="*/ 30099 h 30099"/>
                        <a:gd name="connsiteX3" fmla="*/ 0 w 16573"/>
                        <a:gd name="connsiteY3" fmla="*/ 30099 h 300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73" h="30099">
                          <a:moveTo>
                            <a:pt x="0" y="0"/>
                          </a:moveTo>
                          <a:lnTo>
                            <a:pt x="16574" y="0"/>
                          </a:lnTo>
                          <a:lnTo>
                            <a:pt x="16574" y="30099"/>
                          </a:lnTo>
                          <a:lnTo>
                            <a:pt x="0" y="30099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439" name="任意多边形: 形状 9438"/>
                    <p:cNvSpPr/>
                    <p:nvPr/>
                  </p:nvSpPr>
                  <p:spPr>
                    <a:xfrm rot="-1481346">
                      <a:off x="7524899" y="3386002"/>
                      <a:ext cx="16573" cy="11811"/>
                    </a:xfrm>
                    <a:custGeom>
                      <a:avLst/>
                      <a:gdLst>
                        <a:gd name="connsiteX0" fmla="*/ 0 w 16573"/>
                        <a:gd name="connsiteY0" fmla="*/ 0 h 11811"/>
                        <a:gd name="connsiteX1" fmla="*/ 16574 w 16573"/>
                        <a:gd name="connsiteY1" fmla="*/ 0 h 11811"/>
                        <a:gd name="connsiteX2" fmla="*/ 16574 w 16573"/>
                        <a:gd name="connsiteY2" fmla="*/ 11811 h 11811"/>
                        <a:gd name="connsiteX3" fmla="*/ 0 w 16573"/>
                        <a:gd name="connsiteY3" fmla="*/ 11811 h 11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73" h="11811">
                          <a:moveTo>
                            <a:pt x="0" y="0"/>
                          </a:moveTo>
                          <a:lnTo>
                            <a:pt x="16574" y="0"/>
                          </a:lnTo>
                          <a:lnTo>
                            <a:pt x="16574" y="11811"/>
                          </a:lnTo>
                          <a:lnTo>
                            <a:pt x="0" y="11811"/>
                          </a:lnTo>
                          <a:close/>
                        </a:path>
                      </a:pathLst>
                    </a:custGeom>
                    <a:solidFill>
                      <a:srgbClr val="292929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sp>
            <p:nvSpPr>
              <p:cNvPr id="9440" name="图形 9383"/>
              <p:cNvSpPr/>
              <p:nvPr/>
            </p:nvSpPr>
            <p:spPr>
              <a:xfrm>
                <a:off x="6802" y="3737"/>
                <a:ext cx="2681" cy="982"/>
              </a:xfrm>
              <a:custGeom>
                <a:avLst/>
                <a:gdLst>
                  <a:gd name="connsiteX0" fmla="*/ 1702499 w 1702498"/>
                  <a:gd name="connsiteY0" fmla="*/ 0 h 623601"/>
                  <a:gd name="connsiteX1" fmla="*/ 111538 w 1702498"/>
                  <a:gd name="connsiteY1" fmla="*/ 0 h 623601"/>
                  <a:gd name="connsiteX2" fmla="*/ 0 w 1702498"/>
                  <a:gd name="connsiteY2" fmla="*/ 111538 h 623601"/>
                  <a:gd name="connsiteX3" fmla="*/ 0 w 1702498"/>
                  <a:gd name="connsiteY3" fmla="*/ 623602 h 623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2498" h="623601">
                    <a:moveTo>
                      <a:pt x="1702499" y="0"/>
                    </a:moveTo>
                    <a:lnTo>
                      <a:pt x="111538" y="0"/>
                    </a:lnTo>
                    <a:cubicBezTo>
                      <a:pt x="49911" y="0"/>
                      <a:pt x="0" y="49911"/>
                      <a:pt x="0" y="111538"/>
                    </a:cubicBezTo>
                    <a:lnTo>
                      <a:pt x="0" y="623602"/>
                    </a:ln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1" name="图形 9383"/>
              <p:cNvSpPr/>
              <p:nvPr/>
            </p:nvSpPr>
            <p:spPr>
              <a:xfrm>
                <a:off x="9731" y="3737"/>
                <a:ext cx="285" cy="15"/>
              </a:xfrm>
              <a:custGeom>
                <a:avLst/>
                <a:gdLst>
                  <a:gd name="connsiteX0" fmla="*/ 181261 w 181260"/>
                  <a:gd name="connsiteY0" fmla="*/ 0 h 9525"/>
                  <a:gd name="connsiteX1" fmla="*/ 0 w 181260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1260" h="9525">
                    <a:moveTo>
                      <a:pt x="181261" y="0"/>
                    </a:moveTo>
                    <a:lnTo>
                      <a:pt x="0" y="0"/>
                    </a:lnTo>
                  </a:path>
                </a:pathLst>
              </a:custGeom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2" name="图形 9383"/>
              <p:cNvSpPr/>
              <p:nvPr/>
            </p:nvSpPr>
            <p:spPr>
              <a:xfrm>
                <a:off x="6350" y="3737"/>
                <a:ext cx="6756" cy="3877"/>
              </a:xfrm>
              <a:custGeom>
                <a:avLst/>
                <a:gdLst>
                  <a:gd name="connsiteX0" fmla="*/ 286656 w 4290013"/>
                  <a:gd name="connsiteY0" fmla="*/ 1026795 h 2462200"/>
                  <a:gd name="connsiteX1" fmla="*/ 286656 w 4290013"/>
                  <a:gd name="connsiteY1" fmla="*/ 2042160 h 2462200"/>
                  <a:gd name="connsiteX2" fmla="*/ 268940 w 4290013"/>
                  <a:gd name="connsiteY2" fmla="*/ 2086737 h 2462200"/>
                  <a:gd name="connsiteX3" fmla="*/ 17956 w 4290013"/>
                  <a:gd name="connsiteY3" fmla="*/ 2352675 h 2462200"/>
                  <a:gd name="connsiteX4" fmla="*/ 75677 w 4290013"/>
                  <a:gd name="connsiteY4" fmla="*/ 2461260 h 2462200"/>
                  <a:gd name="connsiteX5" fmla="*/ 1005603 w 4290013"/>
                  <a:gd name="connsiteY5" fmla="*/ 2309050 h 2462200"/>
                  <a:gd name="connsiteX6" fmla="*/ 1016081 w 4290013"/>
                  <a:gd name="connsiteY6" fmla="*/ 2308193 h 2462200"/>
                  <a:gd name="connsiteX7" fmla="*/ 4113611 w 4290013"/>
                  <a:gd name="connsiteY7" fmla="*/ 2308193 h 2462200"/>
                  <a:gd name="connsiteX8" fmla="*/ 4290014 w 4290013"/>
                  <a:gd name="connsiteY8" fmla="*/ 2131790 h 2462200"/>
                  <a:gd name="connsiteX9" fmla="*/ 4290014 w 4290013"/>
                  <a:gd name="connsiteY9" fmla="*/ 176403 h 2462200"/>
                  <a:gd name="connsiteX10" fmla="*/ 4113611 w 4290013"/>
                  <a:gd name="connsiteY10" fmla="*/ 0 h 2462200"/>
                  <a:gd name="connsiteX11" fmla="*/ 2391967 w 4290013"/>
                  <a:gd name="connsiteY11" fmla="*/ 0 h 246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90013" h="2462200">
                    <a:moveTo>
                      <a:pt x="286656" y="1026795"/>
                    </a:moveTo>
                    <a:lnTo>
                      <a:pt x="286656" y="2042160"/>
                    </a:lnTo>
                    <a:cubicBezTo>
                      <a:pt x="286656" y="2058734"/>
                      <a:pt x="280275" y="2074640"/>
                      <a:pt x="268940" y="2086737"/>
                    </a:cubicBezTo>
                    <a:lnTo>
                      <a:pt x="17956" y="2352675"/>
                    </a:lnTo>
                    <a:cubicBezTo>
                      <a:pt x="-24716" y="2397824"/>
                      <a:pt x="14336" y="2471357"/>
                      <a:pt x="75677" y="2461260"/>
                    </a:cubicBezTo>
                    <a:lnTo>
                      <a:pt x="1005603" y="2309050"/>
                    </a:lnTo>
                    <a:cubicBezTo>
                      <a:pt x="1009032" y="2308479"/>
                      <a:pt x="1012556" y="2308193"/>
                      <a:pt x="1016081" y="2308193"/>
                    </a:cubicBezTo>
                    <a:lnTo>
                      <a:pt x="4113611" y="2308193"/>
                    </a:lnTo>
                    <a:cubicBezTo>
                      <a:pt x="4211052" y="2308193"/>
                      <a:pt x="4290014" y="2229231"/>
                      <a:pt x="4290014" y="2131790"/>
                    </a:cubicBezTo>
                    <a:lnTo>
                      <a:pt x="4290014" y="176403"/>
                    </a:lnTo>
                    <a:cubicBezTo>
                      <a:pt x="4290014" y="78962"/>
                      <a:pt x="4211052" y="0"/>
                      <a:pt x="4113611" y="0"/>
                    </a:cubicBezTo>
                    <a:lnTo>
                      <a:pt x="2391967" y="0"/>
                    </a:lnTo>
                  </a:path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3" name="图形 9383"/>
              <p:cNvSpPr/>
              <p:nvPr/>
            </p:nvSpPr>
            <p:spPr>
              <a:xfrm>
                <a:off x="6067" y="3165"/>
                <a:ext cx="1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4" name="图形 9383"/>
              <p:cNvSpPr/>
              <p:nvPr/>
            </p:nvSpPr>
            <p:spPr>
              <a:xfrm>
                <a:off x="6067" y="3165"/>
                <a:ext cx="1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5" name="图形 9383"/>
              <p:cNvSpPr/>
              <p:nvPr/>
            </p:nvSpPr>
            <p:spPr>
              <a:xfrm>
                <a:off x="6802" y="4821"/>
                <a:ext cx="15" cy="211"/>
              </a:xfrm>
              <a:custGeom>
                <a:avLst/>
                <a:gdLst>
                  <a:gd name="connsiteX0" fmla="*/ 0 w 9525"/>
                  <a:gd name="connsiteY0" fmla="*/ 0 h 133826"/>
                  <a:gd name="connsiteX1" fmla="*/ 0 w 9525"/>
                  <a:gd name="connsiteY1" fmla="*/ 133826 h 133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33826">
                    <a:moveTo>
                      <a:pt x="0" y="0"/>
                    </a:moveTo>
                    <a:lnTo>
                      <a:pt x="0" y="133826"/>
                    </a:lnTo>
                  </a:path>
                </a:pathLst>
              </a:custGeom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6" name="图形 9383"/>
              <p:cNvSpPr/>
              <p:nvPr/>
            </p:nvSpPr>
            <p:spPr>
              <a:xfrm>
                <a:off x="6067" y="3165"/>
                <a:ext cx="1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47" name="图形 9383"/>
              <p:cNvSpPr/>
              <p:nvPr/>
            </p:nvSpPr>
            <p:spPr>
              <a:xfrm>
                <a:off x="6067" y="3165"/>
                <a:ext cx="1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/>
                </a:pathLst>
              </a:custGeom>
              <a:noFill/>
              <a:ln w="28575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9448" name="图形 9383"/>
              <p:cNvGrpSpPr/>
              <p:nvPr/>
            </p:nvGrpSpPr>
            <p:grpSpPr>
              <a:xfrm>
                <a:off x="6205" y="3180"/>
                <a:ext cx="1504" cy="1478"/>
                <a:chOff x="3939996" y="2019273"/>
                <a:chExt cx="954831" cy="938552"/>
              </a:xfrm>
            </p:grpSpPr>
            <p:sp>
              <p:nvSpPr>
                <p:cNvPr id="9449" name="任意多边形: 形状 9448"/>
                <p:cNvSpPr/>
                <p:nvPr/>
              </p:nvSpPr>
              <p:spPr>
                <a:xfrm>
                  <a:off x="4023279" y="2019273"/>
                  <a:ext cx="871549" cy="938552"/>
                </a:xfrm>
                <a:custGeom>
                  <a:avLst/>
                  <a:gdLst>
                    <a:gd name="connsiteX0" fmla="*/ 865998 w 871549"/>
                    <a:gd name="connsiteY0" fmla="*/ 650203 h 938552"/>
                    <a:gd name="connsiteX1" fmla="*/ 506619 w 871549"/>
                    <a:gd name="connsiteY1" fmla="*/ 876327 h 938552"/>
                    <a:gd name="connsiteX2" fmla="*/ 490713 w 871549"/>
                    <a:gd name="connsiteY2" fmla="*/ 873184 h 938552"/>
                    <a:gd name="connsiteX3" fmla="*/ 488046 w 871549"/>
                    <a:gd name="connsiteY3" fmla="*/ 869469 h 938552"/>
                    <a:gd name="connsiteX4" fmla="*/ 467376 w 871549"/>
                    <a:gd name="connsiteY4" fmla="*/ 880708 h 938552"/>
                    <a:gd name="connsiteX5" fmla="*/ 470139 w 871549"/>
                    <a:gd name="connsiteY5" fmla="*/ 887852 h 938552"/>
                    <a:gd name="connsiteX6" fmla="*/ 465376 w 871549"/>
                    <a:gd name="connsiteY6" fmla="*/ 902235 h 938552"/>
                    <a:gd name="connsiteX7" fmla="*/ 410607 w 871549"/>
                    <a:gd name="connsiteY7" fmla="*/ 936715 h 938552"/>
                    <a:gd name="connsiteX8" fmla="*/ 394320 w 871549"/>
                    <a:gd name="connsiteY8" fmla="*/ 933001 h 938552"/>
                    <a:gd name="connsiteX9" fmla="*/ 304023 w 871549"/>
                    <a:gd name="connsiteY9" fmla="*/ 909188 h 938552"/>
                    <a:gd name="connsiteX10" fmla="*/ 1794 w 871549"/>
                    <a:gd name="connsiteY10" fmla="*/ 304732 h 938552"/>
                    <a:gd name="connsiteX11" fmla="*/ 5509 w 871549"/>
                    <a:gd name="connsiteY11" fmla="*/ 288349 h 938552"/>
                    <a:gd name="connsiteX12" fmla="*/ 57420 w 871549"/>
                    <a:gd name="connsiteY12" fmla="*/ 255678 h 938552"/>
                    <a:gd name="connsiteX13" fmla="*/ 71898 w 871549"/>
                    <a:gd name="connsiteY13" fmla="*/ 257202 h 938552"/>
                    <a:gd name="connsiteX14" fmla="*/ 72565 w 871549"/>
                    <a:gd name="connsiteY14" fmla="*/ 257869 h 938552"/>
                    <a:gd name="connsiteX15" fmla="*/ 91901 w 871549"/>
                    <a:gd name="connsiteY15" fmla="*/ 245200 h 938552"/>
                    <a:gd name="connsiteX16" fmla="*/ 96759 w 871549"/>
                    <a:gd name="connsiteY16" fmla="*/ 231008 h 938552"/>
                    <a:gd name="connsiteX17" fmla="*/ 460804 w 871549"/>
                    <a:gd name="connsiteY17" fmla="*/ 1837 h 938552"/>
                    <a:gd name="connsiteX18" fmla="*/ 477092 w 871549"/>
                    <a:gd name="connsiteY18" fmla="*/ 5551 h 938552"/>
                    <a:gd name="connsiteX19" fmla="*/ 869712 w 871549"/>
                    <a:gd name="connsiteY19" fmla="*/ 633725 h 938552"/>
                    <a:gd name="connsiteX20" fmla="*/ 865998 w 871549"/>
                    <a:gd name="connsiteY20" fmla="*/ 650203 h 938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71549" h="938552">
                      <a:moveTo>
                        <a:pt x="865998" y="650203"/>
                      </a:moveTo>
                      <a:lnTo>
                        <a:pt x="506619" y="876327"/>
                      </a:lnTo>
                      <a:cubicBezTo>
                        <a:pt x="501381" y="879661"/>
                        <a:pt x="494427" y="878327"/>
                        <a:pt x="490713" y="873184"/>
                      </a:cubicBezTo>
                      <a:lnTo>
                        <a:pt x="488046" y="869469"/>
                      </a:lnTo>
                      <a:cubicBezTo>
                        <a:pt x="479949" y="858229"/>
                        <a:pt x="462423" y="867754"/>
                        <a:pt x="467376" y="880708"/>
                      </a:cubicBezTo>
                      <a:lnTo>
                        <a:pt x="470139" y="887852"/>
                      </a:lnTo>
                      <a:cubicBezTo>
                        <a:pt x="472234" y="893186"/>
                        <a:pt x="470234" y="899187"/>
                        <a:pt x="465376" y="902235"/>
                      </a:cubicBezTo>
                      <a:lnTo>
                        <a:pt x="410607" y="936715"/>
                      </a:lnTo>
                      <a:cubicBezTo>
                        <a:pt x="405083" y="940240"/>
                        <a:pt x="397749" y="938525"/>
                        <a:pt x="394320" y="933001"/>
                      </a:cubicBezTo>
                      <a:lnTo>
                        <a:pt x="304023" y="909188"/>
                      </a:lnTo>
                      <a:lnTo>
                        <a:pt x="1794" y="304732"/>
                      </a:lnTo>
                      <a:cubicBezTo>
                        <a:pt x="-1635" y="299207"/>
                        <a:pt x="-15" y="291873"/>
                        <a:pt x="5509" y="288349"/>
                      </a:cubicBezTo>
                      <a:lnTo>
                        <a:pt x="57420" y="255678"/>
                      </a:lnTo>
                      <a:cubicBezTo>
                        <a:pt x="61992" y="252820"/>
                        <a:pt x="67993" y="253392"/>
                        <a:pt x="71898" y="257202"/>
                      </a:cubicBezTo>
                      <a:lnTo>
                        <a:pt x="72565" y="257869"/>
                      </a:lnTo>
                      <a:cubicBezTo>
                        <a:pt x="81614" y="266632"/>
                        <a:pt x="96282" y="257011"/>
                        <a:pt x="91901" y="245200"/>
                      </a:cubicBezTo>
                      <a:cubicBezTo>
                        <a:pt x="89996" y="239962"/>
                        <a:pt x="91996" y="233961"/>
                        <a:pt x="96759" y="231008"/>
                      </a:cubicBezTo>
                      <a:lnTo>
                        <a:pt x="460804" y="1837"/>
                      </a:lnTo>
                      <a:cubicBezTo>
                        <a:pt x="466329" y="-1688"/>
                        <a:pt x="473663" y="27"/>
                        <a:pt x="477092" y="5551"/>
                      </a:cubicBezTo>
                      <a:lnTo>
                        <a:pt x="869712" y="633725"/>
                      </a:lnTo>
                      <a:cubicBezTo>
                        <a:pt x="873237" y="639345"/>
                        <a:pt x="871522" y="646679"/>
                        <a:pt x="865998" y="650203"/>
                      </a:cubicBezTo>
                      <a:close/>
                    </a:path>
                  </a:pathLst>
                </a:custGeom>
                <a:solidFill>
                  <a:srgbClr val="FF8045"/>
                </a:solidFill>
                <a:ln w="19050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50" name="任意多边形: 形状 9449"/>
                <p:cNvSpPr/>
                <p:nvPr/>
              </p:nvSpPr>
              <p:spPr>
                <a:xfrm>
                  <a:off x="4052220" y="2045017"/>
                  <a:ext cx="789050" cy="877633"/>
                </a:xfrm>
                <a:custGeom>
                  <a:avLst/>
                  <a:gdLst>
                    <a:gd name="connsiteX0" fmla="*/ 343281 w 789050"/>
                    <a:gd name="connsiteY0" fmla="*/ 14859 h 877633"/>
                    <a:gd name="connsiteX1" fmla="*/ 377571 w 789050"/>
                    <a:gd name="connsiteY1" fmla="*/ 0 h 877633"/>
                    <a:gd name="connsiteX2" fmla="*/ 433007 w 789050"/>
                    <a:gd name="connsiteY2" fmla="*/ 27622 h 877633"/>
                    <a:gd name="connsiteX3" fmla="*/ 789051 w 789050"/>
                    <a:gd name="connsiteY3" fmla="*/ 613886 h 877633"/>
                    <a:gd name="connsiteX4" fmla="*/ 376238 w 789050"/>
                    <a:gd name="connsiteY4" fmla="*/ 877633 h 877633"/>
                    <a:gd name="connsiteX5" fmla="*/ 314039 w 789050"/>
                    <a:gd name="connsiteY5" fmla="*/ 852964 h 877633"/>
                    <a:gd name="connsiteX6" fmla="*/ 0 w 789050"/>
                    <a:gd name="connsiteY6" fmla="*/ 313849 h 877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89050" h="877633">
                      <a:moveTo>
                        <a:pt x="343281" y="14859"/>
                      </a:moveTo>
                      <a:lnTo>
                        <a:pt x="377571" y="0"/>
                      </a:lnTo>
                      <a:lnTo>
                        <a:pt x="433007" y="27622"/>
                      </a:lnTo>
                      <a:lnTo>
                        <a:pt x="789051" y="613886"/>
                      </a:lnTo>
                      <a:lnTo>
                        <a:pt x="376238" y="877633"/>
                      </a:lnTo>
                      <a:lnTo>
                        <a:pt x="314039" y="852964"/>
                      </a:lnTo>
                      <a:lnTo>
                        <a:pt x="0" y="313849"/>
                      </a:lnTo>
                      <a:close/>
                    </a:path>
                  </a:pathLst>
                </a:custGeom>
                <a:solidFill>
                  <a:srgbClr val="FFFFFD"/>
                </a:solidFill>
                <a:ln w="1905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51" name="任意多边形: 形状 9450"/>
                <p:cNvSpPr/>
                <p:nvPr/>
              </p:nvSpPr>
              <p:spPr>
                <a:xfrm>
                  <a:off x="3939996" y="2020709"/>
                  <a:ext cx="843662" cy="908341"/>
                </a:xfrm>
                <a:custGeom>
                  <a:avLst/>
                  <a:gdLst>
                    <a:gd name="connsiteX0" fmla="*/ 838219 w 843662"/>
                    <a:gd name="connsiteY0" fmla="*/ 629431 h 908341"/>
                    <a:gd name="connsiteX1" fmla="*/ 490461 w 843662"/>
                    <a:gd name="connsiteY1" fmla="*/ 848315 h 908341"/>
                    <a:gd name="connsiteX2" fmla="*/ 475126 w 843662"/>
                    <a:gd name="connsiteY2" fmla="*/ 845267 h 908341"/>
                    <a:gd name="connsiteX3" fmla="*/ 472554 w 843662"/>
                    <a:gd name="connsiteY3" fmla="*/ 841648 h 908341"/>
                    <a:gd name="connsiteX4" fmla="*/ 452552 w 843662"/>
                    <a:gd name="connsiteY4" fmla="*/ 852506 h 908341"/>
                    <a:gd name="connsiteX5" fmla="*/ 455219 w 843662"/>
                    <a:gd name="connsiteY5" fmla="*/ 859364 h 908341"/>
                    <a:gd name="connsiteX6" fmla="*/ 450647 w 843662"/>
                    <a:gd name="connsiteY6" fmla="*/ 873271 h 908341"/>
                    <a:gd name="connsiteX7" fmla="*/ 397688 w 843662"/>
                    <a:gd name="connsiteY7" fmla="*/ 906608 h 908341"/>
                    <a:gd name="connsiteX8" fmla="*/ 381876 w 843662"/>
                    <a:gd name="connsiteY8" fmla="*/ 902989 h 908341"/>
                    <a:gd name="connsiteX9" fmla="*/ 1733 w 843662"/>
                    <a:gd name="connsiteY9" fmla="*/ 294818 h 908341"/>
                    <a:gd name="connsiteX10" fmla="*/ 5353 w 843662"/>
                    <a:gd name="connsiteY10" fmla="*/ 279006 h 908341"/>
                    <a:gd name="connsiteX11" fmla="*/ 55550 w 843662"/>
                    <a:gd name="connsiteY11" fmla="*/ 247383 h 908341"/>
                    <a:gd name="connsiteX12" fmla="*/ 69551 w 843662"/>
                    <a:gd name="connsiteY12" fmla="*/ 248812 h 908341"/>
                    <a:gd name="connsiteX13" fmla="*/ 70218 w 843662"/>
                    <a:gd name="connsiteY13" fmla="*/ 249383 h 908341"/>
                    <a:gd name="connsiteX14" fmla="*/ 88887 w 843662"/>
                    <a:gd name="connsiteY14" fmla="*/ 237096 h 908341"/>
                    <a:gd name="connsiteX15" fmla="*/ 93554 w 843662"/>
                    <a:gd name="connsiteY15" fmla="*/ 223380 h 908341"/>
                    <a:gd name="connsiteX16" fmla="*/ 445979 w 843662"/>
                    <a:gd name="connsiteY16" fmla="*/ 1733 h 908341"/>
                    <a:gd name="connsiteX17" fmla="*/ 461791 w 843662"/>
                    <a:gd name="connsiteY17" fmla="*/ 5353 h 908341"/>
                    <a:gd name="connsiteX18" fmla="*/ 841934 w 843662"/>
                    <a:gd name="connsiteY18" fmla="*/ 613619 h 908341"/>
                    <a:gd name="connsiteX19" fmla="*/ 838219 w 843662"/>
                    <a:gd name="connsiteY19" fmla="*/ 629431 h 908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43662" h="908341">
                      <a:moveTo>
                        <a:pt x="838219" y="629431"/>
                      </a:moveTo>
                      <a:lnTo>
                        <a:pt x="490461" y="848315"/>
                      </a:lnTo>
                      <a:cubicBezTo>
                        <a:pt x="485318" y="851554"/>
                        <a:pt x="478650" y="850220"/>
                        <a:pt x="475126" y="845267"/>
                      </a:cubicBezTo>
                      <a:lnTo>
                        <a:pt x="472554" y="841648"/>
                      </a:lnTo>
                      <a:cubicBezTo>
                        <a:pt x="464648" y="830694"/>
                        <a:pt x="447694" y="839933"/>
                        <a:pt x="452552" y="852506"/>
                      </a:cubicBezTo>
                      <a:lnTo>
                        <a:pt x="455219" y="859364"/>
                      </a:lnTo>
                      <a:cubicBezTo>
                        <a:pt x="457219" y="864508"/>
                        <a:pt x="455314" y="870318"/>
                        <a:pt x="450647" y="873271"/>
                      </a:cubicBezTo>
                      <a:lnTo>
                        <a:pt x="397688" y="906608"/>
                      </a:lnTo>
                      <a:cubicBezTo>
                        <a:pt x="392354" y="909942"/>
                        <a:pt x="385210" y="908323"/>
                        <a:pt x="381876" y="902989"/>
                      </a:cubicBezTo>
                      <a:lnTo>
                        <a:pt x="1733" y="294818"/>
                      </a:lnTo>
                      <a:cubicBezTo>
                        <a:pt x="-1600" y="289388"/>
                        <a:pt x="19" y="282340"/>
                        <a:pt x="5353" y="279006"/>
                      </a:cubicBezTo>
                      <a:lnTo>
                        <a:pt x="55550" y="247383"/>
                      </a:lnTo>
                      <a:cubicBezTo>
                        <a:pt x="60026" y="244621"/>
                        <a:pt x="65837" y="245192"/>
                        <a:pt x="69551" y="248812"/>
                      </a:cubicBezTo>
                      <a:lnTo>
                        <a:pt x="70218" y="249383"/>
                      </a:lnTo>
                      <a:cubicBezTo>
                        <a:pt x="78981" y="257861"/>
                        <a:pt x="93173" y="248526"/>
                        <a:pt x="88887" y="237096"/>
                      </a:cubicBezTo>
                      <a:cubicBezTo>
                        <a:pt x="86982" y="231953"/>
                        <a:pt x="88982" y="226238"/>
                        <a:pt x="93554" y="223380"/>
                      </a:cubicBezTo>
                      <a:lnTo>
                        <a:pt x="445979" y="1733"/>
                      </a:lnTo>
                      <a:cubicBezTo>
                        <a:pt x="451313" y="-1600"/>
                        <a:pt x="458457" y="19"/>
                        <a:pt x="461791" y="5353"/>
                      </a:cubicBezTo>
                      <a:lnTo>
                        <a:pt x="841934" y="613619"/>
                      </a:lnTo>
                      <a:cubicBezTo>
                        <a:pt x="845267" y="618953"/>
                        <a:pt x="843648" y="626097"/>
                        <a:pt x="838219" y="629431"/>
                      </a:cubicBezTo>
                      <a:close/>
                    </a:path>
                  </a:pathLst>
                </a:custGeom>
                <a:solidFill>
                  <a:srgbClr val="FF912E"/>
                </a:solidFill>
                <a:ln w="19050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52" name="任意多边形: 形状 9451"/>
                <p:cNvSpPr/>
                <p:nvPr/>
              </p:nvSpPr>
              <p:spPr>
                <a:xfrm>
                  <a:off x="4110280" y="2143432"/>
                  <a:ext cx="540682" cy="612984"/>
                </a:xfrm>
                <a:custGeom>
                  <a:avLst/>
                  <a:gdLst>
                    <a:gd name="connsiteX0" fmla="*/ 505915 w 540682"/>
                    <a:gd name="connsiteY0" fmla="*/ 494802 h 612984"/>
                    <a:gd name="connsiteX1" fmla="*/ 332751 w 540682"/>
                    <a:gd name="connsiteY1" fmla="*/ 601958 h 612984"/>
                    <a:gd name="connsiteX2" fmla="*/ 231500 w 540682"/>
                    <a:gd name="connsiteY2" fmla="*/ 577955 h 612984"/>
                    <a:gd name="connsiteX3" fmla="*/ 10901 w 540682"/>
                    <a:gd name="connsiteY3" fmla="*/ 219148 h 612984"/>
                    <a:gd name="connsiteX4" fmla="*/ 34809 w 540682"/>
                    <a:gd name="connsiteY4" fmla="*/ 118183 h 612984"/>
                    <a:gd name="connsiteX5" fmla="*/ 207973 w 540682"/>
                    <a:gd name="connsiteY5" fmla="*/ 11027 h 612984"/>
                    <a:gd name="connsiteX6" fmla="*/ 309224 w 540682"/>
                    <a:gd name="connsiteY6" fmla="*/ 35030 h 612984"/>
                    <a:gd name="connsiteX7" fmla="*/ 529823 w 540682"/>
                    <a:gd name="connsiteY7" fmla="*/ 393837 h 612984"/>
                    <a:gd name="connsiteX8" fmla="*/ 505915 w 540682"/>
                    <a:gd name="connsiteY8" fmla="*/ 494802 h 612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40682" h="612984">
                      <a:moveTo>
                        <a:pt x="505915" y="494802"/>
                      </a:moveTo>
                      <a:lnTo>
                        <a:pt x="332751" y="601958"/>
                      </a:lnTo>
                      <a:cubicBezTo>
                        <a:pt x="298175" y="623389"/>
                        <a:pt x="252836" y="612626"/>
                        <a:pt x="231500" y="577955"/>
                      </a:cubicBezTo>
                      <a:lnTo>
                        <a:pt x="10901" y="219148"/>
                      </a:lnTo>
                      <a:cubicBezTo>
                        <a:pt x="-10340" y="184668"/>
                        <a:pt x="424" y="139519"/>
                        <a:pt x="34809" y="118183"/>
                      </a:cubicBezTo>
                      <a:lnTo>
                        <a:pt x="207973" y="11027"/>
                      </a:lnTo>
                      <a:cubicBezTo>
                        <a:pt x="242549" y="-10404"/>
                        <a:pt x="287888" y="359"/>
                        <a:pt x="309224" y="35030"/>
                      </a:cubicBezTo>
                      <a:lnTo>
                        <a:pt x="529823" y="393837"/>
                      </a:lnTo>
                      <a:cubicBezTo>
                        <a:pt x="550969" y="428317"/>
                        <a:pt x="540301" y="473466"/>
                        <a:pt x="505915" y="494802"/>
                      </a:cubicBezTo>
                      <a:close/>
                    </a:path>
                  </a:pathLst>
                </a:custGeom>
                <a:noFill/>
                <a:ln w="28575" cap="flat">
                  <a:solidFill>
                    <a:srgbClr val="FFEEA9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53" name="图形 9383"/>
              <p:cNvGrpSpPr/>
              <p:nvPr/>
            </p:nvGrpSpPr>
            <p:grpSpPr>
              <a:xfrm>
                <a:off x="7709" y="3560"/>
                <a:ext cx="498" cy="906"/>
                <a:chOff x="4895373" y="2260758"/>
                <a:chExt cx="316515" cy="575048"/>
              </a:xfrm>
            </p:grpSpPr>
            <p:grpSp>
              <p:nvGrpSpPr>
                <p:cNvPr id="9454" name="图形 9383"/>
                <p:cNvGrpSpPr/>
                <p:nvPr/>
              </p:nvGrpSpPr>
              <p:grpSpPr>
                <a:xfrm>
                  <a:off x="4895373" y="2260758"/>
                  <a:ext cx="316515" cy="575048"/>
                  <a:chOff x="4895373" y="2260758"/>
                  <a:chExt cx="316515" cy="575048"/>
                </a:xfrm>
              </p:grpSpPr>
              <p:sp>
                <p:nvSpPr>
                  <p:cNvPr id="9455" name="任意多边形: 形状 9454"/>
                  <p:cNvSpPr/>
                  <p:nvPr/>
                </p:nvSpPr>
                <p:spPr>
                  <a:xfrm>
                    <a:off x="5085007" y="2260758"/>
                    <a:ext cx="126881" cy="178022"/>
                  </a:xfrm>
                  <a:custGeom>
                    <a:avLst/>
                    <a:gdLst>
                      <a:gd name="connsiteX0" fmla="*/ 25726 w 126881"/>
                      <a:gd name="connsiteY0" fmla="*/ 178022 h 178022"/>
                      <a:gd name="connsiteX1" fmla="*/ 11153 w 126881"/>
                      <a:gd name="connsiteY1" fmla="*/ 153162 h 178022"/>
                      <a:gd name="connsiteX2" fmla="*/ 20678 w 126881"/>
                      <a:gd name="connsiteY2" fmla="*/ 55912 h 178022"/>
                      <a:gd name="connsiteX3" fmla="*/ 107165 w 126881"/>
                      <a:gd name="connsiteY3" fmla="*/ 2000 h 178022"/>
                      <a:gd name="connsiteX4" fmla="*/ 58873 w 126881"/>
                      <a:gd name="connsiteY4" fmla="*/ 92297 h 178022"/>
                      <a:gd name="connsiteX5" fmla="*/ 51253 w 126881"/>
                      <a:gd name="connsiteY5" fmla="*/ 94583 h 178022"/>
                      <a:gd name="connsiteX6" fmla="*/ 46586 w 126881"/>
                      <a:gd name="connsiteY6" fmla="*/ 116205 h 178022"/>
                      <a:gd name="connsiteX7" fmla="*/ 70112 w 126881"/>
                      <a:gd name="connsiteY7" fmla="*/ 121253 h 178022"/>
                      <a:gd name="connsiteX8" fmla="*/ 74780 w 126881"/>
                      <a:gd name="connsiteY8" fmla="*/ 99632 h 178022"/>
                      <a:gd name="connsiteX9" fmla="*/ 111832 w 126881"/>
                      <a:gd name="connsiteY9" fmla="*/ 0 h 178022"/>
                      <a:gd name="connsiteX10" fmla="*/ 126881 w 126881"/>
                      <a:gd name="connsiteY10" fmla="*/ 95060 h 178022"/>
                      <a:gd name="connsiteX11" fmla="*/ 64778 w 126881"/>
                      <a:gd name="connsiteY11" fmla="*/ 172403 h 178022"/>
                      <a:gd name="connsiteX12" fmla="*/ 25726 w 126881"/>
                      <a:gd name="connsiteY12" fmla="*/ 178022 h 178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6881" h="178022">
                        <a:moveTo>
                          <a:pt x="25726" y="178022"/>
                        </a:moveTo>
                        <a:lnTo>
                          <a:pt x="11153" y="153162"/>
                        </a:lnTo>
                        <a:cubicBezTo>
                          <a:pt x="11153" y="153162"/>
                          <a:pt x="-19423" y="96964"/>
                          <a:pt x="20678" y="55912"/>
                        </a:cubicBezTo>
                        <a:cubicBezTo>
                          <a:pt x="36965" y="39148"/>
                          <a:pt x="93639" y="7810"/>
                          <a:pt x="107165" y="2000"/>
                        </a:cubicBezTo>
                        <a:lnTo>
                          <a:pt x="58873" y="92297"/>
                        </a:lnTo>
                        <a:cubicBezTo>
                          <a:pt x="56206" y="92488"/>
                          <a:pt x="53634" y="93155"/>
                          <a:pt x="51253" y="94583"/>
                        </a:cubicBezTo>
                        <a:cubicBezTo>
                          <a:pt x="43442" y="99155"/>
                          <a:pt x="41347" y="108871"/>
                          <a:pt x="46586" y="116205"/>
                        </a:cubicBezTo>
                        <a:cubicBezTo>
                          <a:pt x="51824" y="123539"/>
                          <a:pt x="62397" y="125825"/>
                          <a:pt x="70112" y="121253"/>
                        </a:cubicBezTo>
                        <a:cubicBezTo>
                          <a:pt x="77923" y="116681"/>
                          <a:pt x="80018" y="106966"/>
                          <a:pt x="74780" y="99632"/>
                        </a:cubicBezTo>
                        <a:lnTo>
                          <a:pt x="111832" y="0"/>
                        </a:lnTo>
                        <a:cubicBezTo>
                          <a:pt x="111832" y="0"/>
                          <a:pt x="126977" y="72581"/>
                          <a:pt x="126881" y="95060"/>
                        </a:cubicBezTo>
                        <a:cubicBezTo>
                          <a:pt x="126691" y="157734"/>
                          <a:pt x="64778" y="172403"/>
                          <a:pt x="64778" y="172403"/>
                        </a:cubicBezTo>
                        <a:lnTo>
                          <a:pt x="25726" y="17802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56" name="任意多边形: 形状 9455"/>
                  <p:cNvSpPr/>
                  <p:nvPr/>
                </p:nvSpPr>
                <p:spPr>
                  <a:xfrm>
                    <a:off x="4895373" y="2351114"/>
                    <a:ext cx="271990" cy="484692"/>
                  </a:xfrm>
                  <a:custGeom>
                    <a:avLst/>
                    <a:gdLst>
                      <a:gd name="connsiteX0" fmla="*/ 271990 w 271990"/>
                      <a:gd name="connsiteY0" fmla="*/ 22193 h 484692"/>
                      <a:gd name="connsiteX1" fmla="*/ 220841 w 271990"/>
                      <a:gd name="connsiteY1" fmla="*/ 0 h 484692"/>
                      <a:gd name="connsiteX2" fmla="*/ 39485 w 271990"/>
                      <a:gd name="connsiteY2" fmla="*/ 313754 h 484692"/>
                      <a:gd name="connsiteX3" fmla="*/ 433 w 271990"/>
                      <a:gd name="connsiteY3" fmla="*/ 455295 h 484692"/>
                      <a:gd name="connsiteX4" fmla="*/ 15673 w 271990"/>
                      <a:gd name="connsiteY4" fmla="*/ 482251 h 484692"/>
                      <a:gd name="connsiteX5" fmla="*/ 47391 w 271990"/>
                      <a:gd name="connsiteY5" fmla="*/ 475583 h 484692"/>
                      <a:gd name="connsiteX6" fmla="*/ 132354 w 271990"/>
                      <a:gd name="connsiteY6" fmla="*/ 354711 h 484692"/>
                      <a:gd name="connsiteX7" fmla="*/ 271990 w 271990"/>
                      <a:gd name="connsiteY7" fmla="*/ 22193 h 4846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1990" h="484692">
                        <a:moveTo>
                          <a:pt x="271990" y="22193"/>
                        </a:moveTo>
                        <a:lnTo>
                          <a:pt x="220841" y="0"/>
                        </a:lnTo>
                        <a:lnTo>
                          <a:pt x="39485" y="313754"/>
                        </a:lnTo>
                        <a:lnTo>
                          <a:pt x="433" y="455295"/>
                        </a:lnTo>
                        <a:cubicBezTo>
                          <a:pt x="-1758" y="466249"/>
                          <a:pt x="4528" y="477393"/>
                          <a:pt x="15673" y="482251"/>
                        </a:cubicBezTo>
                        <a:cubicBezTo>
                          <a:pt x="26912" y="487204"/>
                          <a:pt x="40057" y="484442"/>
                          <a:pt x="47391" y="475583"/>
                        </a:cubicBezTo>
                        <a:lnTo>
                          <a:pt x="132354" y="354711"/>
                        </a:lnTo>
                        <a:lnTo>
                          <a:pt x="271990" y="22193"/>
                        </a:lnTo>
                        <a:close/>
                      </a:path>
                    </a:pathLst>
                  </a:custGeom>
                  <a:solidFill>
                    <a:srgbClr val="64943A"/>
                  </a:solidFill>
                  <a:ln w="19050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9457" name="任意多边形: 形状 9456"/>
                  <p:cNvSpPr/>
                  <p:nvPr/>
                </p:nvSpPr>
                <p:spPr>
                  <a:xfrm>
                    <a:off x="5075871" y="2410777"/>
                    <a:ext cx="69246" cy="58769"/>
                  </a:xfrm>
                  <a:custGeom>
                    <a:avLst/>
                    <a:gdLst>
                      <a:gd name="connsiteX0" fmla="*/ 18098 w 69246"/>
                      <a:gd name="connsiteY0" fmla="*/ 0 h 58769"/>
                      <a:gd name="connsiteX1" fmla="*/ 0 w 69246"/>
                      <a:gd name="connsiteY1" fmla="*/ 36862 h 58769"/>
                      <a:gd name="connsiteX2" fmla="*/ 54102 w 69246"/>
                      <a:gd name="connsiteY2" fmla="*/ 58769 h 58769"/>
                      <a:gd name="connsiteX3" fmla="*/ 69247 w 69246"/>
                      <a:gd name="connsiteY3" fmla="*/ 22193 h 58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46" h="58769">
                        <a:moveTo>
                          <a:pt x="18098" y="0"/>
                        </a:moveTo>
                        <a:lnTo>
                          <a:pt x="0" y="36862"/>
                        </a:lnTo>
                        <a:lnTo>
                          <a:pt x="54102" y="58769"/>
                        </a:lnTo>
                        <a:lnTo>
                          <a:pt x="69247" y="22193"/>
                        </a:lnTo>
                        <a:close/>
                      </a:path>
                    </a:pathLst>
                  </a:custGeom>
                  <a:solidFill>
                    <a:srgbClr val="FAFF42"/>
                  </a:solidFill>
                  <a:ln w="19050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458" name="任意多边形: 形状 9457"/>
                <p:cNvSpPr/>
                <p:nvPr/>
              </p:nvSpPr>
              <p:spPr>
                <a:xfrm>
                  <a:off x="4957095" y="2623756"/>
                  <a:ext cx="42576" cy="76009"/>
                </a:xfrm>
                <a:custGeom>
                  <a:avLst/>
                  <a:gdLst>
                    <a:gd name="connsiteX0" fmla="*/ 42577 w 42576"/>
                    <a:gd name="connsiteY0" fmla="*/ 0 h 76009"/>
                    <a:gd name="connsiteX1" fmla="*/ 0 w 42576"/>
                    <a:gd name="connsiteY1" fmla="*/ 76010 h 76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576" h="76009">
                      <a:moveTo>
                        <a:pt x="42577" y="0"/>
                      </a:moveTo>
                      <a:lnTo>
                        <a:pt x="0" y="76010"/>
                      </a:lnTo>
                    </a:path>
                  </a:pathLst>
                </a:custGeom>
                <a:ln w="9525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59" name="图形 9383"/>
              <p:cNvGrpSpPr/>
              <p:nvPr/>
            </p:nvGrpSpPr>
            <p:grpSpPr>
              <a:xfrm>
                <a:off x="12446" y="5032"/>
                <a:ext cx="274" cy="274"/>
                <a:chOff x="7903463" y="3195447"/>
                <a:chExt cx="174212" cy="174212"/>
              </a:xfrm>
              <a:solidFill>
                <a:srgbClr val="292929"/>
              </a:solidFill>
            </p:grpSpPr>
            <p:sp>
              <p:nvSpPr>
                <p:cNvPr id="9460" name="任意多边形: 形状 9459"/>
                <p:cNvSpPr/>
                <p:nvPr/>
              </p:nvSpPr>
              <p:spPr>
                <a:xfrm>
                  <a:off x="7976425" y="3195447"/>
                  <a:ext cx="27717" cy="36957"/>
                </a:xfrm>
                <a:custGeom>
                  <a:avLst/>
                  <a:gdLst>
                    <a:gd name="connsiteX0" fmla="*/ 0 w 27717"/>
                    <a:gd name="connsiteY0" fmla="*/ 0 h 36957"/>
                    <a:gd name="connsiteX1" fmla="*/ 27718 w 27717"/>
                    <a:gd name="connsiteY1" fmla="*/ 0 h 36957"/>
                    <a:gd name="connsiteX2" fmla="*/ 27718 w 27717"/>
                    <a:gd name="connsiteY2" fmla="*/ 36957 h 36957"/>
                    <a:gd name="connsiteX3" fmla="*/ 0 w 27717"/>
                    <a:gd name="connsiteY3" fmla="*/ 36957 h 36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7" h="36957">
                      <a:moveTo>
                        <a:pt x="0" y="0"/>
                      </a:moveTo>
                      <a:lnTo>
                        <a:pt x="27718" y="0"/>
                      </a:lnTo>
                      <a:lnTo>
                        <a:pt x="27718" y="36957"/>
                      </a:lnTo>
                      <a:lnTo>
                        <a:pt x="0" y="3695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1" name="任意多边形: 形状 9460"/>
                <p:cNvSpPr/>
                <p:nvPr/>
              </p:nvSpPr>
              <p:spPr>
                <a:xfrm rot="-2700000">
                  <a:off x="8020316" y="3219808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7 h 27717"/>
                    <a:gd name="connsiteX3" fmla="*/ 0 w 36956"/>
                    <a:gd name="connsiteY3" fmla="*/ 27717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7"/>
                      </a:lnTo>
                      <a:lnTo>
                        <a:pt x="0" y="2771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2" name="任意多边形: 形状 9461"/>
                <p:cNvSpPr/>
                <p:nvPr/>
              </p:nvSpPr>
              <p:spPr>
                <a:xfrm>
                  <a:off x="8040718" y="3268408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8 h 27717"/>
                    <a:gd name="connsiteX3" fmla="*/ 0 w 36956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3" name="任意多边形: 形状 9462"/>
                <p:cNvSpPr/>
                <p:nvPr/>
              </p:nvSpPr>
              <p:spPr>
                <a:xfrm rot="-2700243">
                  <a:off x="8025750" y="3312295"/>
                  <a:ext cx="27719" cy="36959"/>
                </a:xfrm>
                <a:custGeom>
                  <a:avLst/>
                  <a:gdLst>
                    <a:gd name="connsiteX0" fmla="*/ 0 w 27719"/>
                    <a:gd name="connsiteY0" fmla="*/ 0 h 36959"/>
                    <a:gd name="connsiteX1" fmla="*/ 27720 w 27719"/>
                    <a:gd name="connsiteY1" fmla="*/ 0 h 36959"/>
                    <a:gd name="connsiteX2" fmla="*/ 27720 w 27719"/>
                    <a:gd name="connsiteY2" fmla="*/ 36959 h 36959"/>
                    <a:gd name="connsiteX3" fmla="*/ 0 w 27719"/>
                    <a:gd name="connsiteY3" fmla="*/ 36959 h 36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9" h="36959">
                      <a:moveTo>
                        <a:pt x="0" y="0"/>
                      </a:moveTo>
                      <a:lnTo>
                        <a:pt x="27720" y="0"/>
                      </a:lnTo>
                      <a:lnTo>
                        <a:pt x="27720" y="36959"/>
                      </a:lnTo>
                      <a:lnTo>
                        <a:pt x="0" y="36959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4" name="任意多边形: 形状 9463"/>
                <p:cNvSpPr/>
                <p:nvPr/>
              </p:nvSpPr>
              <p:spPr>
                <a:xfrm>
                  <a:off x="7977091" y="3332702"/>
                  <a:ext cx="27717" cy="36956"/>
                </a:xfrm>
                <a:custGeom>
                  <a:avLst/>
                  <a:gdLst>
                    <a:gd name="connsiteX0" fmla="*/ 0 w 27717"/>
                    <a:gd name="connsiteY0" fmla="*/ 0 h 36956"/>
                    <a:gd name="connsiteX1" fmla="*/ 27718 w 27717"/>
                    <a:gd name="connsiteY1" fmla="*/ 0 h 36956"/>
                    <a:gd name="connsiteX2" fmla="*/ 27718 w 27717"/>
                    <a:gd name="connsiteY2" fmla="*/ 36957 h 36956"/>
                    <a:gd name="connsiteX3" fmla="*/ 0 w 27717"/>
                    <a:gd name="connsiteY3" fmla="*/ 36957 h 36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7" h="36956">
                      <a:moveTo>
                        <a:pt x="0" y="0"/>
                      </a:moveTo>
                      <a:lnTo>
                        <a:pt x="27718" y="0"/>
                      </a:lnTo>
                      <a:lnTo>
                        <a:pt x="27718" y="36957"/>
                      </a:lnTo>
                      <a:lnTo>
                        <a:pt x="0" y="3695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5" name="任意多边形: 形状 9464"/>
                <p:cNvSpPr/>
                <p:nvPr/>
              </p:nvSpPr>
              <p:spPr>
                <a:xfrm rot="-2700486">
                  <a:off x="7923935" y="3317685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7 h 27717"/>
                    <a:gd name="connsiteX3" fmla="*/ 0 w 36956"/>
                    <a:gd name="connsiteY3" fmla="*/ 27717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7"/>
                      </a:lnTo>
                      <a:lnTo>
                        <a:pt x="0" y="2771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6" name="任意多边形: 形状 9465"/>
                <p:cNvSpPr/>
                <p:nvPr/>
              </p:nvSpPr>
              <p:spPr>
                <a:xfrm>
                  <a:off x="7903463" y="3268980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8 h 27717"/>
                    <a:gd name="connsiteX3" fmla="*/ 0 w 36956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67" name="任意多边形: 形状 9466"/>
                <p:cNvSpPr/>
                <p:nvPr/>
              </p:nvSpPr>
              <p:spPr>
                <a:xfrm rot="-2700486">
                  <a:off x="7928080" y="3215930"/>
                  <a:ext cx="27717" cy="36956"/>
                </a:xfrm>
                <a:custGeom>
                  <a:avLst/>
                  <a:gdLst>
                    <a:gd name="connsiteX0" fmla="*/ 0 w 27717"/>
                    <a:gd name="connsiteY0" fmla="*/ 0 h 36956"/>
                    <a:gd name="connsiteX1" fmla="*/ 27717 w 27717"/>
                    <a:gd name="connsiteY1" fmla="*/ 0 h 36956"/>
                    <a:gd name="connsiteX2" fmla="*/ 27717 w 27717"/>
                    <a:gd name="connsiteY2" fmla="*/ 36957 h 36956"/>
                    <a:gd name="connsiteX3" fmla="*/ 0 w 27717"/>
                    <a:gd name="connsiteY3" fmla="*/ 36957 h 36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7" h="36956">
                      <a:moveTo>
                        <a:pt x="0" y="0"/>
                      </a:moveTo>
                      <a:lnTo>
                        <a:pt x="27717" y="0"/>
                      </a:lnTo>
                      <a:lnTo>
                        <a:pt x="27717" y="36957"/>
                      </a:lnTo>
                      <a:lnTo>
                        <a:pt x="0" y="3695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68" name="图形 9383"/>
              <p:cNvGrpSpPr/>
              <p:nvPr/>
            </p:nvGrpSpPr>
            <p:grpSpPr>
              <a:xfrm>
                <a:off x="6067" y="4055"/>
                <a:ext cx="274" cy="274"/>
                <a:chOff x="3852862" y="2574702"/>
                <a:chExt cx="174212" cy="174116"/>
              </a:xfrm>
              <a:solidFill>
                <a:srgbClr val="292929"/>
              </a:solidFill>
            </p:grpSpPr>
            <p:sp>
              <p:nvSpPr>
                <p:cNvPr id="9469" name="任意多边形: 形状 9468"/>
                <p:cNvSpPr/>
                <p:nvPr/>
              </p:nvSpPr>
              <p:spPr>
                <a:xfrm>
                  <a:off x="3925728" y="2574702"/>
                  <a:ext cx="27717" cy="36957"/>
                </a:xfrm>
                <a:custGeom>
                  <a:avLst/>
                  <a:gdLst>
                    <a:gd name="connsiteX0" fmla="*/ 0 w 27717"/>
                    <a:gd name="connsiteY0" fmla="*/ 0 h 36957"/>
                    <a:gd name="connsiteX1" fmla="*/ 27718 w 27717"/>
                    <a:gd name="connsiteY1" fmla="*/ 0 h 36957"/>
                    <a:gd name="connsiteX2" fmla="*/ 27718 w 27717"/>
                    <a:gd name="connsiteY2" fmla="*/ 36957 h 36957"/>
                    <a:gd name="connsiteX3" fmla="*/ 0 w 27717"/>
                    <a:gd name="connsiteY3" fmla="*/ 36957 h 36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7" h="36957">
                      <a:moveTo>
                        <a:pt x="0" y="0"/>
                      </a:moveTo>
                      <a:lnTo>
                        <a:pt x="27718" y="0"/>
                      </a:lnTo>
                      <a:lnTo>
                        <a:pt x="27718" y="36957"/>
                      </a:lnTo>
                      <a:lnTo>
                        <a:pt x="0" y="3695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0" name="任意多边形: 形状 9469"/>
                <p:cNvSpPr/>
                <p:nvPr/>
              </p:nvSpPr>
              <p:spPr>
                <a:xfrm rot="-2700000">
                  <a:off x="3969755" y="2599190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7 h 27717"/>
                    <a:gd name="connsiteX3" fmla="*/ 0 w 36956"/>
                    <a:gd name="connsiteY3" fmla="*/ 27717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7"/>
                      </a:lnTo>
                      <a:lnTo>
                        <a:pt x="0" y="2771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1" name="任意多边形: 形状 9470"/>
                <p:cNvSpPr/>
                <p:nvPr/>
              </p:nvSpPr>
              <p:spPr>
                <a:xfrm>
                  <a:off x="3990117" y="2647569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8 h 27717"/>
                    <a:gd name="connsiteX3" fmla="*/ 0 w 36956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2" name="任意多边形: 形状 9471"/>
                <p:cNvSpPr/>
                <p:nvPr/>
              </p:nvSpPr>
              <p:spPr>
                <a:xfrm rot="-2700243">
                  <a:off x="3974836" y="2691625"/>
                  <a:ext cx="27719" cy="36959"/>
                </a:xfrm>
                <a:custGeom>
                  <a:avLst/>
                  <a:gdLst>
                    <a:gd name="connsiteX0" fmla="*/ 0 w 27719"/>
                    <a:gd name="connsiteY0" fmla="*/ 0 h 36959"/>
                    <a:gd name="connsiteX1" fmla="*/ 27719 w 27719"/>
                    <a:gd name="connsiteY1" fmla="*/ 0 h 36959"/>
                    <a:gd name="connsiteX2" fmla="*/ 27719 w 27719"/>
                    <a:gd name="connsiteY2" fmla="*/ 36959 h 36959"/>
                    <a:gd name="connsiteX3" fmla="*/ 0 w 27719"/>
                    <a:gd name="connsiteY3" fmla="*/ 36959 h 36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9" h="36959">
                      <a:moveTo>
                        <a:pt x="0" y="0"/>
                      </a:moveTo>
                      <a:lnTo>
                        <a:pt x="27719" y="0"/>
                      </a:lnTo>
                      <a:lnTo>
                        <a:pt x="27719" y="36959"/>
                      </a:lnTo>
                      <a:lnTo>
                        <a:pt x="0" y="36959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3" name="任意多边形: 形状 9472"/>
                <p:cNvSpPr/>
                <p:nvPr/>
              </p:nvSpPr>
              <p:spPr>
                <a:xfrm>
                  <a:off x="3926395" y="2711862"/>
                  <a:ext cx="27717" cy="36956"/>
                </a:xfrm>
                <a:custGeom>
                  <a:avLst/>
                  <a:gdLst>
                    <a:gd name="connsiteX0" fmla="*/ 0 w 27717"/>
                    <a:gd name="connsiteY0" fmla="*/ 0 h 36956"/>
                    <a:gd name="connsiteX1" fmla="*/ 27718 w 27717"/>
                    <a:gd name="connsiteY1" fmla="*/ 0 h 36956"/>
                    <a:gd name="connsiteX2" fmla="*/ 27718 w 27717"/>
                    <a:gd name="connsiteY2" fmla="*/ 36957 h 36956"/>
                    <a:gd name="connsiteX3" fmla="*/ 0 w 27717"/>
                    <a:gd name="connsiteY3" fmla="*/ 36957 h 36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7" h="36956">
                      <a:moveTo>
                        <a:pt x="0" y="0"/>
                      </a:moveTo>
                      <a:lnTo>
                        <a:pt x="27718" y="0"/>
                      </a:lnTo>
                      <a:lnTo>
                        <a:pt x="27718" y="36957"/>
                      </a:lnTo>
                      <a:lnTo>
                        <a:pt x="0" y="36957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4" name="任意多边形: 形状 9473"/>
                <p:cNvSpPr/>
                <p:nvPr/>
              </p:nvSpPr>
              <p:spPr>
                <a:xfrm rot="-2700486">
                  <a:off x="3873127" y="2696664"/>
                  <a:ext cx="36956" cy="27717"/>
                </a:xfrm>
                <a:custGeom>
                  <a:avLst/>
                  <a:gdLst>
                    <a:gd name="connsiteX0" fmla="*/ 0 w 36956"/>
                    <a:gd name="connsiteY0" fmla="*/ 0 h 27717"/>
                    <a:gd name="connsiteX1" fmla="*/ 36957 w 36956"/>
                    <a:gd name="connsiteY1" fmla="*/ 0 h 27717"/>
                    <a:gd name="connsiteX2" fmla="*/ 36957 w 36956"/>
                    <a:gd name="connsiteY2" fmla="*/ 27718 h 27717"/>
                    <a:gd name="connsiteX3" fmla="*/ 0 w 36956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6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5" name="任意多边形: 形状 9474"/>
                <p:cNvSpPr/>
                <p:nvPr/>
              </p:nvSpPr>
              <p:spPr>
                <a:xfrm>
                  <a:off x="3852862" y="2648235"/>
                  <a:ext cx="36957" cy="27717"/>
                </a:xfrm>
                <a:custGeom>
                  <a:avLst/>
                  <a:gdLst>
                    <a:gd name="connsiteX0" fmla="*/ 0 w 36957"/>
                    <a:gd name="connsiteY0" fmla="*/ 0 h 27717"/>
                    <a:gd name="connsiteX1" fmla="*/ 36957 w 36957"/>
                    <a:gd name="connsiteY1" fmla="*/ 0 h 27717"/>
                    <a:gd name="connsiteX2" fmla="*/ 36957 w 36957"/>
                    <a:gd name="connsiteY2" fmla="*/ 27718 h 27717"/>
                    <a:gd name="connsiteX3" fmla="*/ 0 w 36957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957" h="27717">
                      <a:moveTo>
                        <a:pt x="0" y="0"/>
                      </a:moveTo>
                      <a:lnTo>
                        <a:pt x="36957" y="0"/>
                      </a:lnTo>
                      <a:lnTo>
                        <a:pt x="36957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6" name="任意多边形: 形状 9475"/>
                <p:cNvSpPr/>
                <p:nvPr/>
              </p:nvSpPr>
              <p:spPr>
                <a:xfrm rot="-2700729">
                  <a:off x="3877378" y="2595020"/>
                  <a:ext cx="27719" cy="36959"/>
                </a:xfrm>
                <a:custGeom>
                  <a:avLst/>
                  <a:gdLst>
                    <a:gd name="connsiteX0" fmla="*/ 0 w 27719"/>
                    <a:gd name="connsiteY0" fmla="*/ 0 h 36959"/>
                    <a:gd name="connsiteX1" fmla="*/ 27719 w 27719"/>
                    <a:gd name="connsiteY1" fmla="*/ 0 h 36959"/>
                    <a:gd name="connsiteX2" fmla="*/ 27719 w 27719"/>
                    <a:gd name="connsiteY2" fmla="*/ 36959 h 36959"/>
                    <a:gd name="connsiteX3" fmla="*/ 0 w 27719"/>
                    <a:gd name="connsiteY3" fmla="*/ 36959 h 369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719" h="36959">
                      <a:moveTo>
                        <a:pt x="0" y="0"/>
                      </a:moveTo>
                      <a:lnTo>
                        <a:pt x="27719" y="0"/>
                      </a:lnTo>
                      <a:lnTo>
                        <a:pt x="27719" y="36959"/>
                      </a:lnTo>
                      <a:lnTo>
                        <a:pt x="0" y="36959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77" name="图形 9383"/>
              <p:cNvGrpSpPr/>
              <p:nvPr/>
            </p:nvGrpSpPr>
            <p:grpSpPr>
              <a:xfrm>
                <a:off x="7003" y="6621"/>
                <a:ext cx="160" cy="160"/>
                <a:chOff x="4446745" y="4204430"/>
                <a:chExt cx="101536" cy="101536"/>
              </a:xfrm>
            </p:grpSpPr>
            <p:sp>
              <p:nvSpPr>
                <p:cNvPr id="9478" name="任意多边形: 形状 9477"/>
                <p:cNvSpPr/>
                <p:nvPr/>
              </p:nvSpPr>
              <p:spPr>
                <a:xfrm>
                  <a:off x="4460557" y="4218241"/>
                  <a:ext cx="73913" cy="73913"/>
                </a:xfrm>
                <a:custGeom>
                  <a:avLst/>
                  <a:gdLst>
                    <a:gd name="connsiteX0" fmla="*/ 73914 w 73913"/>
                    <a:gd name="connsiteY0" fmla="*/ 36957 h 73913"/>
                    <a:gd name="connsiteX1" fmla="*/ 36957 w 73913"/>
                    <a:gd name="connsiteY1" fmla="*/ 73914 h 73913"/>
                    <a:gd name="connsiteX2" fmla="*/ 0 w 73913"/>
                    <a:gd name="connsiteY2" fmla="*/ 36957 h 73913"/>
                    <a:gd name="connsiteX3" fmla="*/ 36957 w 73913"/>
                    <a:gd name="connsiteY3" fmla="*/ 0 h 73913"/>
                    <a:gd name="connsiteX4" fmla="*/ 73914 w 73913"/>
                    <a:gd name="connsiteY4" fmla="*/ 36957 h 73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913" h="73913">
                      <a:moveTo>
                        <a:pt x="73914" y="36957"/>
                      </a:moveTo>
                      <a:cubicBezTo>
                        <a:pt x="73914" y="57368"/>
                        <a:pt x="57368" y="73914"/>
                        <a:pt x="36957" y="73914"/>
                      </a:cubicBezTo>
                      <a:cubicBezTo>
                        <a:pt x="16546" y="73914"/>
                        <a:pt x="0" y="57368"/>
                        <a:pt x="0" y="36957"/>
                      </a:cubicBezTo>
                      <a:cubicBezTo>
                        <a:pt x="0" y="16546"/>
                        <a:pt x="16546" y="0"/>
                        <a:pt x="36957" y="0"/>
                      </a:cubicBezTo>
                      <a:cubicBezTo>
                        <a:pt x="57368" y="0"/>
                        <a:pt x="73914" y="16546"/>
                        <a:pt x="73914" y="369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79" name="任意多边形: 形状 9478"/>
                <p:cNvSpPr/>
                <p:nvPr/>
              </p:nvSpPr>
              <p:spPr>
                <a:xfrm>
                  <a:off x="4446745" y="4204430"/>
                  <a:ext cx="101536" cy="101536"/>
                </a:xfrm>
                <a:custGeom>
                  <a:avLst/>
                  <a:gdLst>
                    <a:gd name="connsiteX0" fmla="*/ 50768 w 101536"/>
                    <a:gd name="connsiteY0" fmla="*/ 101537 h 101536"/>
                    <a:gd name="connsiteX1" fmla="*/ 0 w 101536"/>
                    <a:gd name="connsiteY1" fmla="*/ 50768 h 101536"/>
                    <a:gd name="connsiteX2" fmla="*/ 50768 w 101536"/>
                    <a:gd name="connsiteY2" fmla="*/ 0 h 101536"/>
                    <a:gd name="connsiteX3" fmla="*/ 101537 w 101536"/>
                    <a:gd name="connsiteY3" fmla="*/ 50768 h 101536"/>
                    <a:gd name="connsiteX4" fmla="*/ 50768 w 101536"/>
                    <a:gd name="connsiteY4" fmla="*/ 101537 h 101536"/>
                    <a:gd name="connsiteX5" fmla="*/ 50768 w 101536"/>
                    <a:gd name="connsiteY5" fmla="*/ 27718 h 101536"/>
                    <a:gd name="connsiteX6" fmla="*/ 27718 w 101536"/>
                    <a:gd name="connsiteY6" fmla="*/ 50768 h 101536"/>
                    <a:gd name="connsiteX7" fmla="*/ 50768 w 101536"/>
                    <a:gd name="connsiteY7" fmla="*/ 73819 h 101536"/>
                    <a:gd name="connsiteX8" fmla="*/ 73819 w 101536"/>
                    <a:gd name="connsiteY8" fmla="*/ 50768 h 101536"/>
                    <a:gd name="connsiteX9" fmla="*/ 50768 w 101536"/>
                    <a:gd name="connsiteY9" fmla="*/ 27718 h 101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536" h="101536">
                      <a:moveTo>
                        <a:pt x="50768" y="101537"/>
                      </a:moveTo>
                      <a:cubicBezTo>
                        <a:pt x="22765" y="101537"/>
                        <a:pt x="0" y="78772"/>
                        <a:pt x="0" y="50768"/>
                      </a:cubicBezTo>
                      <a:cubicBezTo>
                        <a:pt x="0" y="22765"/>
                        <a:pt x="22765" y="0"/>
                        <a:pt x="50768" y="0"/>
                      </a:cubicBezTo>
                      <a:cubicBezTo>
                        <a:pt x="78772" y="0"/>
                        <a:pt x="101537" y="22765"/>
                        <a:pt x="101537" y="50768"/>
                      </a:cubicBezTo>
                      <a:cubicBezTo>
                        <a:pt x="101537" y="78772"/>
                        <a:pt x="78772" y="101537"/>
                        <a:pt x="50768" y="101537"/>
                      </a:cubicBezTo>
                      <a:close/>
                      <a:moveTo>
                        <a:pt x="50768" y="27718"/>
                      </a:moveTo>
                      <a:cubicBezTo>
                        <a:pt x="38005" y="27718"/>
                        <a:pt x="27718" y="38100"/>
                        <a:pt x="27718" y="50768"/>
                      </a:cubicBezTo>
                      <a:cubicBezTo>
                        <a:pt x="27718" y="63532"/>
                        <a:pt x="38100" y="73819"/>
                        <a:pt x="50768" y="73819"/>
                      </a:cubicBezTo>
                      <a:cubicBezTo>
                        <a:pt x="63532" y="73819"/>
                        <a:pt x="73819" y="63437"/>
                        <a:pt x="73819" y="50768"/>
                      </a:cubicBezTo>
                      <a:cubicBezTo>
                        <a:pt x="73914" y="38005"/>
                        <a:pt x="63532" y="27718"/>
                        <a:pt x="50768" y="27718"/>
                      </a:cubicBez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480" name="图形 9383"/>
              <p:cNvGrpSpPr/>
              <p:nvPr/>
            </p:nvGrpSpPr>
            <p:grpSpPr>
              <a:xfrm>
                <a:off x="12200" y="7040"/>
                <a:ext cx="160" cy="160"/>
                <a:chOff x="7747253" y="4470463"/>
                <a:chExt cx="101536" cy="101536"/>
              </a:xfrm>
            </p:grpSpPr>
            <p:sp>
              <p:nvSpPr>
                <p:cNvPr id="9481" name="任意多边形: 形状 9480"/>
                <p:cNvSpPr/>
                <p:nvPr/>
              </p:nvSpPr>
              <p:spPr>
                <a:xfrm>
                  <a:off x="7761064" y="4484274"/>
                  <a:ext cx="73913" cy="73913"/>
                </a:xfrm>
                <a:custGeom>
                  <a:avLst/>
                  <a:gdLst>
                    <a:gd name="connsiteX0" fmla="*/ 73914 w 73913"/>
                    <a:gd name="connsiteY0" fmla="*/ 36957 h 73913"/>
                    <a:gd name="connsiteX1" fmla="*/ 36957 w 73913"/>
                    <a:gd name="connsiteY1" fmla="*/ 73914 h 73913"/>
                    <a:gd name="connsiteX2" fmla="*/ 0 w 73913"/>
                    <a:gd name="connsiteY2" fmla="*/ 36957 h 73913"/>
                    <a:gd name="connsiteX3" fmla="*/ 36957 w 73913"/>
                    <a:gd name="connsiteY3" fmla="*/ 0 h 73913"/>
                    <a:gd name="connsiteX4" fmla="*/ 73914 w 73913"/>
                    <a:gd name="connsiteY4" fmla="*/ 36957 h 73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913" h="73913">
                      <a:moveTo>
                        <a:pt x="73914" y="36957"/>
                      </a:moveTo>
                      <a:cubicBezTo>
                        <a:pt x="73914" y="57368"/>
                        <a:pt x="57368" y="73914"/>
                        <a:pt x="36957" y="73914"/>
                      </a:cubicBezTo>
                      <a:cubicBezTo>
                        <a:pt x="16546" y="73914"/>
                        <a:pt x="0" y="57368"/>
                        <a:pt x="0" y="36957"/>
                      </a:cubicBezTo>
                      <a:cubicBezTo>
                        <a:pt x="0" y="16546"/>
                        <a:pt x="16546" y="0"/>
                        <a:pt x="36957" y="0"/>
                      </a:cubicBezTo>
                      <a:cubicBezTo>
                        <a:pt x="57368" y="0"/>
                        <a:pt x="73914" y="16546"/>
                        <a:pt x="73914" y="369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82" name="任意多边形: 形状 9481"/>
                <p:cNvSpPr/>
                <p:nvPr/>
              </p:nvSpPr>
              <p:spPr>
                <a:xfrm>
                  <a:off x="7747253" y="4470463"/>
                  <a:ext cx="101536" cy="101536"/>
                </a:xfrm>
                <a:custGeom>
                  <a:avLst/>
                  <a:gdLst>
                    <a:gd name="connsiteX0" fmla="*/ 50768 w 101536"/>
                    <a:gd name="connsiteY0" fmla="*/ 101537 h 101536"/>
                    <a:gd name="connsiteX1" fmla="*/ 0 w 101536"/>
                    <a:gd name="connsiteY1" fmla="*/ 50768 h 101536"/>
                    <a:gd name="connsiteX2" fmla="*/ 50768 w 101536"/>
                    <a:gd name="connsiteY2" fmla="*/ 0 h 101536"/>
                    <a:gd name="connsiteX3" fmla="*/ 101537 w 101536"/>
                    <a:gd name="connsiteY3" fmla="*/ 50768 h 101536"/>
                    <a:gd name="connsiteX4" fmla="*/ 50768 w 101536"/>
                    <a:gd name="connsiteY4" fmla="*/ 101537 h 101536"/>
                    <a:gd name="connsiteX5" fmla="*/ 50768 w 101536"/>
                    <a:gd name="connsiteY5" fmla="*/ 27622 h 101536"/>
                    <a:gd name="connsiteX6" fmla="*/ 27718 w 101536"/>
                    <a:gd name="connsiteY6" fmla="*/ 50673 h 101536"/>
                    <a:gd name="connsiteX7" fmla="*/ 50768 w 101536"/>
                    <a:gd name="connsiteY7" fmla="*/ 73723 h 101536"/>
                    <a:gd name="connsiteX8" fmla="*/ 73819 w 101536"/>
                    <a:gd name="connsiteY8" fmla="*/ 50673 h 101536"/>
                    <a:gd name="connsiteX9" fmla="*/ 50768 w 101536"/>
                    <a:gd name="connsiteY9" fmla="*/ 27622 h 101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1536" h="101536">
                      <a:moveTo>
                        <a:pt x="50768" y="101537"/>
                      </a:moveTo>
                      <a:cubicBezTo>
                        <a:pt x="22765" y="101537"/>
                        <a:pt x="0" y="78772"/>
                        <a:pt x="0" y="50768"/>
                      </a:cubicBezTo>
                      <a:cubicBezTo>
                        <a:pt x="0" y="22765"/>
                        <a:pt x="22765" y="0"/>
                        <a:pt x="50768" y="0"/>
                      </a:cubicBezTo>
                      <a:cubicBezTo>
                        <a:pt x="78772" y="0"/>
                        <a:pt x="101537" y="22765"/>
                        <a:pt x="101537" y="50768"/>
                      </a:cubicBezTo>
                      <a:cubicBezTo>
                        <a:pt x="101632" y="78772"/>
                        <a:pt x="78772" y="101537"/>
                        <a:pt x="50768" y="101537"/>
                      </a:cubicBezTo>
                      <a:close/>
                      <a:moveTo>
                        <a:pt x="50768" y="27622"/>
                      </a:moveTo>
                      <a:cubicBezTo>
                        <a:pt x="38005" y="27622"/>
                        <a:pt x="27718" y="38005"/>
                        <a:pt x="27718" y="50673"/>
                      </a:cubicBezTo>
                      <a:cubicBezTo>
                        <a:pt x="27718" y="63341"/>
                        <a:pt x="38100" y="73723"/>
                        <a:pt x="50768" y="73723"/>
                      </a:cubicBezTo>
                      <a:cubicBezTo>
                        <a:pt x="63437" y="73723"/>
                        <a:pt x="73819" y="63341"/>
                        <a:pt x="73819" y="50673"/>
                      </a:cubicBezTo>
                      <a:cubicBezTo>
                        <a:pt x="73819" y="38005"/>
                        <a:pt x="63532" y="27622"/>
                        <a:pt x="50768" y="27622"/>
                      </a:cubicBez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483" name="图形 9383"/>
              <p:cNvSpPr/>
              <p:nvPr/>
            </p:nvSpPr>
            <p:spPr>
              <a:xfrm>
                <a:off x="6486" y="5149"/>
                <a:ext cx="412" cy="44"/>
              </a:xfrm>
              <a:custGeom>
                <a:avLst/>
                <a:gdLst>
                  <a:gd name="connsiteX0" fmla="*/ 0 w 261461"/>
                  <a:gd name="connsiteY0" fmla="*/ 0 h 27717"/>
                  <a:gd name="connsiteX1" fmla="*/ 261461 w 261461"/>
                  <a:gd name="connsiteY1" fmla="*/ 0 h 27717"/>
                  <a:gd name="connsiteX2" fmla="*/ 261461 w 261461"/>
                  <a:gd name="connsiteY2" fmla="*/ 27718 h 27717"/>
                  <a:gd name="connsiteX3" fmla="*/ 0 w 261461"/>
                  <a:gd name="connsiteY3" fmla="*/ 27718 h 2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1461" h="27717">
                    <a:moveTo>
                      <a:pt x="0" y="0"/>
                    </a:moveTo>
                    <a:lnTo>
                      <a:pt x="261461" y="0"/>
                    </a:lnTo>
                    <a:lnTo>
                      <a:pt x="261461" y="27718"/>
                    </a:lnTo>
                    <a:lnTo>
                      <a:pt x="0" y="27718"/>
                    </a:lnTo>
                    <a:close/>
                  </a:path>
                </a:pathLst>
              </a:custGeom>
              <a:solidFill>
                <a:srgbClr val="2929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84" name="图形 9383"/>
              <p:cNvSpPr/>
              <p:nvPr/>
            </p:nvSpPr>
            <p:spPr>
              <a:xfrm>
                <a:off x="6952" y="5149"/>
                <a:ext cx="59" cy="44"/>
              </a:xfrm>
              <a:custGeom>
                <a:avLst/>
                <a:gdLst>
                  <a:gd name="connsiteX0" fmla="*/ 0 w 37528"/>
                  <a:gd name="connsiteY0" fmla="*/ 0 h 27717"/>
                  <a:gd name="connsiteX1" fmla="*/ 37528 w 37528"/>
                  <a:gd name="connsiteY1" fmla="*/ 0 h 27717"/>
                  <a:gd name="connsiteX2" fmla="*/ 37528 w 37528"/>
                  <a:gd name="connsiteY2" fmla="*/ 27718 h 27717"/>
                  <a:gd name="connsiteX3" fmla="*/ 0 w 37528"/>
                  <a:gd name="connsiteY3" fmla="*/ 27718 h 2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28" h="27717">
                    <a:moveTo>
                      <a:pt x="0" y="0"/>
                    </a:moveTo>
                    <a:lnTo>
                      <a:pt x="37528" y="0"/>
                    </a:lnTo>
                    <a:lnTo>
                      <a:pt x="37528" y="27718"/>
                    </a:lnTo>
                    <a:lnTo>
                      <a:pt x="0" y="27718"/>
                    </a:lnTo>
                    <a:close/>
                  </a:path>
                </a:pathLst>
              </a:custGeom>
              <a:solidFill>
                <a:srgbClr val="2929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9485" name="图形 9383"/>
              <p:cNvSpPr/>
              <p:nvPr/>
            </p:nvSpPr>
            <p:spPr>
              <a:xfrm>
                <a:off x="9463" y="7242"/>
                <a:ext cx="904" cy="44"/>
              </a:xfrm>
              <a:custGeom>
                <a:avLst/>
                <a:gdLst>
                  <a:gd name="connsiteX0" fmla="*/ 0 w 574357"/>
                  <a:gd name="connsiteY0" fmla="*/ 0 h 27717"/>
                  <a:gd name="connsiteX1" fmla="*/ 574358 w 574357"/>
                  <a:gd name="connsiteY1" fmla="*/ 0 h 27717"/>
                  <a:gd name="connsiteX2" fmla="*/ 574358 w 574357"/>
                  <a:gd name="connsiteY2" fmla="*/ 27718 h 27717"/>
                  <a:gd name="connsiteX3" fmla="*/ 0 w 574357"/>
                  <a:gd name="connsiteY3" fmla="*/ 27718 h 2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4357" h="27717">
                    <a:moveTo>
                      <a:pt x="0" y="0"/>
                    </a:moveTo>
                    <a:lnTo>
                      <a:pt x="574358" y="0"/>
                    </a:lnTo>
                    <a:lnTo>
                      <a:pt x="574358" y="27718"/>
                    </a:lnTo>
                    <a:lnTo>
                      <a:pt x="0" y="27718"/>
                    </a:lnTo>
                    <a:close/>
                  </a:path>
                </a:pathLst>
              </a:custGeom>
              <a:solidFill>
                <a:srgbClr val="2929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9486" name="图形 9383"/>
              <p:cNvGrpSpPr/>
              <p:nvPr/>
            </p:nvGrpSpPr>
            <p:grpSpPr>
              <a:xfrm>
                <a:off x="12135" y="3919"/>
                <a:ext cx="808" cy="44"/>
                <a:chOff x="7705438" y="2488501"/>
                <a:chExt cx="513016" cy="27813"/>
              </a:xfrm>
              <a:solidFill>
                <a:srgbClr val="292929"/>
              </a:solidFill>
            </p:grpSpPr>
            <p:sp>
              <p:nvSpPr>
                <p:cNvPr id="9487" name="任意多边形: 形状 9486"/>
                <p:cNvSpPr/>
                <p:nvPr/>
              </p:nvSpPr>
              <p:spPr>
                <a:xfrm>
                  <a:off x="7705438" y="2488596"/>
                  <a:ext cx="19811" cy="27717"/>
                </a:xfrm>
                <a:custGeom>
                  <a:avLst/>
                  <a:gdLst>
                    <a:gd name="connsiteX0" fmla="*/ 0 w 19811"/>
                    <a:gd name="connsiteY0" fmla="*/ 0 h 27717"/>
                    <a:gd name="connsiteX1" fmla="*/ 19812 w 19811"/>
                    <a:gd name="connsiteY1" fmla="*/ 0 h 27717"/>
                    <a:gd name="connsiteX2" fmla="*/ 19812 w 19811"/>
                    <a:gd name="connsiteY2" fmla="*/ 27718 h 27717"/>
                    <a:gd name="connsiteX3" fmla="*/ 0 w 19811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11" h="27717">
                      <a:moveTo>
                        <a:pt x="0" y="0"/>
                      </a:moveTo>
                      <a:lnTo>
                        <a:pt x="19812" y="0"/>
                      </a:lnTo>
                      <a:lnTo>
                        <a:pt x="19812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88" name="任意多边形: 形状 9487"/>
                <p:cNvSpPr/>
                <p:nvPr/>
              </p:nvSpPr>
              <p:spPr>
                <a:xfrm>
                  <a:off x="7761636" y="2488501"/>
                  <a:ext cx="400621" cy="27717"/>
                </a:xfrm>
                <a:custGeom>
                  <a:avLst/>
                  <a:gdLst>
                    <a:gd name="connsiteX0" fmla="*/ 400621 w 400621"/>
                    <a:gd name="connsiteY0" fmla="*/ 27718 h 27717"/>
                    <a:gd name="connsiteX1" fmla="*/ 364236 w 400621"/>
                    <a:gd name="connsiteY1" fmla="*/ 27718 h 27717"/>
                    <a:gd name="connsiteX2" fmla="*/ 364236 w 400621"/>
                    <a:gd name="connsiteY2" fmla="*/ 0 h 27717"/>
                    <a:gd name="connsiteX3" fmla="*/ 400621 w 400621"/>
                    <a:gd name="connsiteY3" fmla="*/ 0 h 27717"/>
                    <a:gd name="connsiteX4" fmla="*/ 400621 w 400621"/>
                    <a:gd name="connsiteY4" fmla="*/ 27718 h 27717"/>
                    <a:gd name="connsiteX5" fmla="*/ 327755 w 400621"/>
                    <a:gd name="connsiteY5" fmla="*/ 27718 h 27717"/>
                    <a:gd name="connsiteX6" fmla="*/ 291370 w 400621"/>
                    <a:gd name="connsiteY6" fmla="*/ 27718 h 27717"/>
                    <a:gd name="connsiteX7" fmla="*/ 291370 w 400621"/>
                    <a:gd name="connsiteY7" fmla="*/ 0 h 27717"/>
                    <a:gd name="connsiteX8" fmla="*/ 327755 w 400621"/>
                    <a:gd name="connsiteY8" fmla="*/ 0 h 27717"/>
                    <a:gd name="connsiteX9" fmla="*/ 327755 w 400621"/>
                    <a:gd name="connsiteY9" fmla="*/ 27718 h 27717"/>
                    <a:gd name="connsiteX10" fmla="*/ 254889 w 400621"/>
                    <a:gd name="connsiteY10" fmla="*/ 27718 h 27717"/>
                    <a:gd name="connsiteX11" fmla="*/ 218504 w 400621"/>
                    <a:gd name="connsiteY11" fmla="*/ 27718 h 27717"/>
                    <a:gd name="connsiteX12" fmla="*/ 218504 w 400621"/>
                    <a:gd name="connsiteY12" fmla="*/ 0 h 27717"/>
                    <a:gd name="connsiteX13" fmla="*/ 254889 w 400621"/>
                    <a:gd name="connsiteY13" fmla="*/ 0 h 27717"/>
                    <a:gd name="connsiteX14" fmla="*/ 254889 w 400621"/>
                    <a:gd name="connsiteY14" fmla="*/ 27718 h 27717"/>
                    <a:gd name="connsiteX15" fmla="*/ 182118 w 400621"/>
                    <a:gd name="connsiteY15" fmla="*/ 27718 h 27717"/>
                    <a:gd name="connsiteX16" fmla="*/ 145733 w 400621"/>
                    <a:gd name="connsiteY16" fmla="*/ 27718 h 27717"/>
                    <a:gd name="connsiteX17" fmla="*/ 145733 w 400621"/>
                    <a:gd name="connsiteY17" fmla="*/ 0 h 27717"/>
                    <a:gd name="connsiteX18" fmla="*/ 182118 w 400621"/>
                    <a:gd name="connsiteY18" fmla="*/ 0 h 27717"/>
                    <a:gd name="connsiteX19" fmla="*/ 182118 w 400621"/>
                    <a:gd name="connsiteY19" fmla="*/ 27718 h 27717"/>
                    <a:gd name="connsiteX20" fmla="*/ 109252 w 400621"/>
                    <a:gd name="connsiteY20" fmla="*/ 27718 h 27717"/>
                    <a:gd name="connsiteX21" fmla="*/ 72866 w 400621"/>
                    <a:gd name="connsiteY21" fmla="*/ 27718 h 27717"/>
                    <a:gd name="connsiteX22" fmla="*/ 72866 w 400621"/>
                    <a:gd name="connsiteY22" fmla="*/ 0 h 27717"/>
                    <a:gd name="connsiteX23" fmla="*/ 109252 w 400621"/>
                    <a:gd name="connsiteY23" fmla="*/ 0 h 27717"/>
                    <a:gd name="connsiteX24" fmla="*/ 109252 w 400621"/>
                    <a:gd name="connsiteY24" fmla="*/ 27718 h 27717"/>
                    <a:gd name="connsiteX25" fmla="*/ 36386 w 400621"/>
                    <a:gd name="connsiteY25" fmla="*/ 27718 h 27717"/>
                    <a:gd name="connsiteX26" fmla="*/ 0 w 400621"/>
                    <a:gd name="connsiteY26" fmla="*/ 27718 h 27717"/>
                    <a:gd name="connsiteX27" fmla="*/ 0 w 400621"/>
                    <a:gd name="connsiteY27" fmla="*/ 0 h 27717"/>
                    <a:gd name="connsiteX28" fmla="*/ 36386 w 400621"/>
                    <a:gd name="connsiteY28" fmla="*/ 0 h 27717"/>
                    <a:gd name="connsiteX29" fmla="*/ 36386 w 400621"/>
                    <a:gd name="connsiteY29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00621" h="27717">
                      <a:moveTo>
                        <a:pt x="400621" y="27718"/>
                      </a:moveTo>
                      <a:lnTo>
                        <a:pt x="364236" y="27718"/>
                      </a:lnTo>
                      <a:lnTo>
                        <a:pt x="364236" y="0"/>
                      </a:lnTo>
                      <a:lnTo>
                        <a:pt x="400621" y="0"/>
                      </a:lnTo>
                      <a:lnTo>
                        <a:pt x="400621" y="27718"/>
                      </a:lnTo>
                      <a:close/>
                      <a:moveTo>
                        <a:pt x="327755" y="27718"/>
                      </a:moveTo>
                      <a:lnTo>
                        <a:pt x="291370" y="27718"/>
                      </a:lnTo>
                      <a:lnTo>
                        <a:pt x="291370" y="0"/>
                      </a:lnTo>
                      <a:lnTo>
                        <a:pt x="327755" y="0"/>
                      </a:lnTo>
                      <a:lnTo>
                        <a:pt x="327755" y="27718"/>
                      </a:lnTo>
                      <a:close/>
                      <a:moveTo>
                        <a:pt x="254889" y="27718"/>
                      </a:moveTo>
                      <a:lnTo>
                        <a:pt x="218504" y="27718"/>
                      </a:lnTo>
                      <a:lnTo>
                        <a:pt x="218504" y="0"/>
                      </a:lnTo>
                      <a:lnTo>
                        <a:pt x="254889" y="0"/>
                      </a:lnTo>
                      <a:lnTo>
                        <a:pt x="254889" y="27718"/>
                      </a:lnTo>
                      <a:close/>
                      <a:moveTo>
                        <a:pt x="182118" y="27718"/>
                      </a:moveTo>
                      <a:lnTo>
                        <a:pt x="145733" y="27718"/>
                      </a:lnTo>
                      <a:lnTo>
                        <a:pt x="145733" y="0"/>
                      </a:lnTo>
                      <a:lnTo>
                        <a:pt x="182118" y="0"/>
                      </a:lnTo>
                      <a:lnTo>
                        <a:pt x="182118" y="27718"/>
                      </a:lnTo>
                      <a:close/>
                      <a:moveTo>
                        <a:pt x="109252" y="27718"/>
                      </a:moveTo>
                      <a:lnTo>
                        <a:pt x="72866" y="27718"/>
                      </a:lnTo>
                      <a:lnTo>
                        <a:pt x="72866" y="0"/>
                      </a:lnTo>
                      <a:lnTo>
                        <a:pt x="109252" y="0"/>
                      </a:lnTo>
                      <a:lnTo>
                        <a:pt x="109252" y="27718"/>
                      </a:lnTo>
                      <a:close/>
                      <a:moveTo>
                        <a:pt x="36386" y="27718"/>
                      </a:moveTo>
                      <a:lnTo>
                        <a:pt x="0" y="27718"/>
                      </a:lnTo>
                      <a:lnTo>
                        <a:pt x="0" y="0"/>
                      </a:lnTo>
                      <a:lnTo>
                        <a:pt x="36386" y="0"/>
                      </a:lnTo>
                      <a:lnTo>
                        <a:pt x="36386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89" name="任意多边形: 形状 9488"/>
                <p:cNvSpPr/>
                <p:nvPr/>
              </p:nvSpPr>
              <p:spPr>
                <a:xfrm>
                  <a:off x="8198643" y="2488596"/>
                  <a:ext cx="19811" cy="27717"/>
                </a:xfrm>
                <a:custGeom>
                  <a:avLst/>
                  <a:gdLst>
                    <a:gd name="connsiteX0" fmla="*/ 0 w 19811"/>
                    <a:gd name="connsiteY0" fmla="*/ 0 h 27717"/>
                    <a:gd name="connsiteX1" fmla="*/ 19812 w 19811"/>
                    <a:gd name="connsiteY1" fmla="*/ 0 h 27717"/>
                    <a:gd name="connsiteX2" fmla="*/ 19812 w 19811"/>
                    <a:gd name="connsiteY2" fmla="*/ 27718 h 27717"/>
                    <a:gd name="connsiteX3" fmla="*/ 0 w 19811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11" h="27717">
                      <a:moveTo>
                        <a:pt x="0" y="0"/>
                      </a:moveTo>
                      <a:lnTo>
                        <a:pt x="19812" y="0"/>
                      </a:lnTo>
                      <a:lnTo>
                        <a:pt x="19812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9490" name="图形 9383"/>
              <p:cNvSpPr/>
              <p:nvPr/>
            </p:nvSpPr>
            <p:spPr>
              <a:xfrm>
                <a:off x="8958" y="3890"/>
                <a:ext cx="727" cy="44"/>
              </a:xfrm>
              <a:custGeom>
                <a:avLst/>
                <a:gdLst>
                  <a:gd name="connsiteX0" fmla="*/ 0 w 461771"/>
                  <a:gd name="connsiteY0" fmla="*/ 0 h 27717"/>
                  <a:gd name="connsiteX1" fmla="*/ 461772 w 461771"/>
                  <a:gd name="connsiteY1" fmla="*/ 0 h 27717"/>
                  <a:gd name="connsiteX2" fmla="*/ 461772 w 461771"/>
                  <a:gd name="connsiteY2" fmla="*/ 27718 h 27717"/>
                  <a:gd name="connsiteX3" fmla="*/ 0 w 461771"/>
                  <a:gd name="connsiteY3" fmla="*/ 27718 h 27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1771" h="27717">
                    <a:moveTo>
                      <a:pt x="0" y="0"/>
                    </a:moveTo>
                    <a:lnTo>
                      <a:pt x="461772" y="0"/>
                    </a:lnTo>
                    <a:lnTo>
                      <a:pt x="461772" y="27718"/>
                    </a:lnTo>
                    <a:lnTo>
                      <a:pt x="0" y="27718"/>
                    </a:lnTo>
                    <a:close/>
                  </a:path>
                </a:pathLst>
              </a:custGeom>
              <a:solidFill>
                <a:srgbClr val="2929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grpSp>
            <p:nvGrpSpPr>
              <p:cNvPr id="9491" name="图形 9383"/>
              <p:cNvGrpSpPr/>
              <p:nvPr/>
            </p:nvGrpSpPr>
            <p:grpSpPr>
              <a:xfrm>
                <a:off x="11515" y="6247"/>
                <a:ext cx="727" cy="44"/>
                <a:chOff x="7312342" y="3966971"/>
                <a:chExt cx="461772" cy="27717"/>
              </a:xfrm>
              <a:solidFill>
                <a:srgbClr val="292929"/>
              </a:solidFill>
            </p:grpSpPr>
            <p:sp>
              <p:nvSpPr>
                <p:cNvPr id="9492" name="任意多边形: 形状 9491"/>
                <p:cNvSpPr/>
                <p:nvPr/>
              </p:nvSpPr>
              <p:spPr>
                <a:xfrm>
                  <a:off x="7312342" y="3966972"/>
                  <a:ext cx="19811" cy="27717"/>
                </a:xfrm>
                <a:custGeom>
                  <a:avLst/>
                  <a:gdLst>
                    <a:gd name="connsiteX0" fmla="*/ 0 w 19811"/>
                    <a:gd name="connsiteY0" fmla="*/ 0 h 27717"/>
                    <a:gd name="connsiteX1" fmla="*/ 19812 w 19811"/>
                    <a:gd name="connsiteY1" fmla="*/ 0 h 27717"/>
                    <a:gd name="connsiteX2" fmla="*/ 19812 w 19811"/>
                    <a:gd name="connsiteY2" fmla="*/ 27718 h 27717"/>
                    <a:gd name="connsiteX3" fmla="*/ 0 w 19811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11" h="27717">
                      <a:moveTo>
                        <a:pt x="0" y="0"/>
                      </a:moveTo>
                      <a:lnTo>
                        <a:pt x="19812" y="0"/>
                      </a:lnTo>
                      <a:lnTo>
                        <a:pt x="19812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93" name="任意多边形: 形状 9492"/>
                <p:cNvSpPr/>
                <p:nvPr/>
              </p:nvSpPr>
              <p:spPr>
                <a:xfrm>
                  <a:off x="7370444" y="3966971"/>
                  <a:ext cx="345471" cy="27717"/>
                </a:xfrm>
                <a:custGeom>
                  <a:avLst/>
                  <a:gdLst>
                    <a:gd name="connsiteX0" fmla="*/ 345472 w 345471"/>
                    <a:gd name="connsiteY0" fmla="*/ 27718 h 27717"/>
                    <a:gd name="connsiteX1" fmla="*/ 307086 w 345471"/>
                    <a:gd name="connsiteY1" fmla="*/ 27718 h 27717"/>
                    <a:gd name="connsiteX2" fmla="*/ 307086 w 345471"/>
                    <a:gd name="connsiteY2" fmla="*/ 0 h 27717"/>
                    <a:gd name="connsiteX3" fmla="*/ 345472 w 345471"/>
                    <a:gd name="connsiteY3" fmla="*/ 0 h 27717"/>
                    <a:gd name="connsiteX4" fmla="*/ 345472 w 345471"/>
                    <a:gd name="connsiteY4" fmla="*/ 27718 h 27717"/>
                    <a:gd name="connsiteX5" fmla="*/ 268700 w 345471"/>
                    <a:gd name="connsiteY5" fmla="*/ 27718 h 27717"/>
                    <a:gd name="connsiteX6" fmla="*/ 230315 w 345471"/>
                    <a:gd name="connsiteY6" fmla="*/ 27718 h 27717"/>
                    <a:gd name="connsiteX7" fmla="*/ 230315 w 345471"/>
                    <a:gd name="connsiteY7" fmla="*/ 0 h 27717"/>
                    <a:gd name="connsiteX8" fmla="*/ 268700 w 345471"/>
                    <a:gd name="connsiteY8" fmla="*/ 0 h 27717"/>
                    <a:gd name="connsiteX9" fmla="*/ 268700 w 345471"/>
                    <a:gd name="connsiteY9" fmla="*/ 27718 h 27717"/>
                    <a:gd name="connsiteX10" fmla="*/ 191929 w 345471"/>
                    <a:gd name="connsiteY10" fmla="*/ 27718 h 27717"/>
                    <a:gd name="connsiteX11" fmla="*/ 153543 w 345471"/>
                    <a:gd name="connsiteY11" fmla="*/ 27718 h 27717"/>
                    <a:gd name="connsiteX12" fmla="*/ 153543 w 345471"/>
                    <a:gd name="connsiteY12" fmla="*/ 0 h 27717"/>
                    <a:gd name="connsiteX13" fmla="*/ 191929 w 345471"/>
                    <a:gd name="connsiteY13" fmla="*/ 0 h 27717"/>
                    <a:gd name="connsiteX14" fmla="*/ 191929 w 345471"/>
                    <a:gd name="connsiteY14" fmla="*/ 27718 h 27717"/>
                    <a:gd name="connsiteX15" fmla="*/ 115158 w 345471"/>
                    <a:gd name="connsiteY15" fmla="*/ 27718 h 27717"/>
                    <a:gd name="connsiteX16" fmla="*/ 76771 w 345471"/>
                    <a:gd name="connsiteY16" fmla="*/ 27718 h 27717"/>
                    <a:gd name="connsiteX17" fmla="*/ 76771 w 345471"/>
                    <a:gd name="connsiteY17" fmla="*/ 0 h 27717"/>
                    <a:gd name="connsiteX18" fmla="*/ 115158 w 345471"/>
                    <a:gd name="connsiteY18" fmla="*/ 0 h 27717"/>
                    <a:gd name="connsiteX19" fmla="*/ 115158 w 345471"/>
                    <a:gd name="connsiteY19" fmla="*/ 27718 h 27717"/>
                    <a:gd name="connsiteX20" fmla="*/ 38386 w 345471"/>
                    <a:gd name="connsiteY20" fmla="*/ 27718 h 27717"/>
                    <a:gd name="connsiteX21" fmla="*/ 0 w 345471"/>
                    <a:gd name="connsiteY21" fmla="*/ 27718 h 27717"/>
                    <a:gd name="connsiteX22" fmla="*/ 0 w 345471"/>
                    <a:gd name="connsiteY22" fmla="*/ 0 h 27717"/>
                    <a:gd name="connsiteX23" fmla="*/ 38386 w 345471"/>
                    <a:gd name="connsiteY23" fmla="*/ 0 h 27717"/>
                    <a:gd name="connsiteX24" fmla="*/ 38386 w 345471"/>
                    <a:gd name="connsiteY24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45471" h="27717">
                      <a:moveTo>
                        <a:pt x="345472" y="27718"/>
                      </a:moveTo>
                      <a:lnTo>
                        <a:pt x="307086" y="27718"/>
                      </a:lnTo>
                      <a:lnTo>
                        <a:pt x="307086" y="0"/>
                      </a:lnTo>
                      <a:lnTo>
                        <a:pt x="345472" y="0"/>
                      </a:lnTo>
                      <a:lnTo>
                        <a:pt x="345472" y="27718"/>
                      </a:lnTo>
                      <a:close/>
                      <a:moveTo>
                        <a:pt x="268700" y="27718"/>
                      </a:moveTo>
                      <a:lnTo>
                        <a:pt x="230315" y="27718"/>
                      </a:lnTo>
                      <a:lnTo>
                        <a:pt x="230315" y="0"/>
                      </a:lnTo>
                      <a:lnTo>
                        <a:pt x="268700" y="0"/>
                      </a:lnTo>
                      <a:lnTo>
                        <a:pt x="268700" y="27718"/>
                      </a:lnTo>
                      <a:close/>
                      <a:moveTo>
                        <a:pt x="191929" y="27718"/>
                      </a:moveTo>
                      <a:lnTo>
                        <a:pt x="153543" y="27718"/>
                      </a:lnTo>
                      <a:lnTo>
                        <a:pt x="153543" y="0"/>
                      </a:lnTo>
                      <a:lnTo>
                        <a:pt x="191929" y="0"/>
                      </a:lnTo>
                      <a:lnTo>
                        <a:pt x="191929" y="27718"/>
                      </a:lnTo>
                      <a:close/>
                      <a:moveTo>
                        <a:pt x="115158" y="27718"/>
                      </a:moveTo>
                      <a:lnTo>
                        <a:pt x="76771" y="27718"/>
                      </a:lnTo>
                      <a:lnTo>
                        <a:pt x="76771" y="0"/>
                      </a:lnTo>
                      <a:lnTo>
                        <a:pt x="115158" y="0"/>
                      </a:lnTo>
                      <a:lnTo>
                        <a:pt x="115158" y="27718"/>
                      </a:lnTo>
                      <a:close/>
                      <a:moveTo>
                        <a:pt x="38386" y="27718"/>
                      </a:moveTo>
                      <a:lnTo>
                        <a:pt x="0" y="27718"/>
                      </a:lnTo>
                      <a:lnTo>
                        <a:pt x="0" y="0"/>
                      </a:lnTo>
                      <a:lnTo>
                        <a:pt x="38386" y="0"/>
                      </a:lnTo>
                      <a:lnTo>
                        <a:pt x="38386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  <p:sp>
              <p:nvSpPr>
                <p:cNvPr id="9494" name="任意多边形: 形状 9493"/>
                <p:cNvSpPr/>
                <p:nvPr/>
              </p:nvSpPr>
              <p:spPr>
                <a:xfrm>
                  <a:off x="7754302" y="3966972"/>
                  <a:ext cx="19811" cy="27717"/>
                </a:xfrm>
                <a:custGeom>
                  <a:avLst/>
                  <a:gdLst>
                    <a:gd name="connsiteX0" fmla="*/ 0 w 19811"/>
                    <a:gd name="connsiteY0" fmla="*/ 0 h 27717"/>
                    <a:gd name="connsiteX1" fmla="*/ 19812 w 19811"/>
                    <a:gd name="connsiteY1" fmla="*/ 0 h 27717"/>
                    <a:gd name="connsiteX2" fmla="*/ 19812 w 19811"/>
                    <a:gd name="connsiteY2" fmla="*/ 27718 h 27717"/>
                    <a:gd name="connsiteX3" fmla="*/ 0 w 19811"/>
                    <a:gd name="connsiteY3" fmla="*/ 27718 h 27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811" h="27717">
                      <a:moveTo>
                        <a:pt x="0" y="0"/>
                      </a:moveTo>
                      <a:lnTo>
                        <a:pt x="19812" y="0"/>
                      </a:lnTo>
                      <a:lnTo>
                        <a:pt x="19812" y="27718"/>
                      </a:lnTo>
                      <a:lnTo>
                        <a:pt x="0" y="2771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9" name="文本框 18"/>
            <p:cNvSpPr txBox="1"/>
            <p:nvPr/>
          </p:nvSpPr>
          <p:spPr>
            <a:xfrm>
              <a:off x="7890" y="4189"/>
              <a:ext cx="3927" cy="254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sz="2800" spc="100">
                  <a:solidFill>
                    <a:srgbClr val="292929"/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不同深度、不同密度的两种液体应该怎么比较压强呢？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975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3495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液体压强产生的原因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04265" y="2084070"/>
            <a:ext cx="1003490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</a:pPr>
            <a:r>
              <a:rPr lang="zh-CN" altLang="en-US" sz="2800">
                <a:sym typeface="+mn-ea"/>
              </a:rPr>
              <a:t>由于液体受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重力作用</a:t>
            </a:r>
            <a:r>
              <a:rPr lang="zh-CN" altLang="en-US" sz="2800">
                <a:sym typeface="+mn-ea"/>
              </a:rPr>
              <a:t>，且具有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流动性</a:t>
            </a:r>
            <a:r>
              <a:rPr lang="zh-CN" altLang="en-US" sz="2800">
                <a:sym typeface="+mn-ea"/>
              </a:rPr>
              <a:t>，所以液体对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阻碍</a:t>
            </a:r>
            <a:r>
              <a:rPr lang="zh-CN" altLang="en-US" sz="2800">
                <a:sym typeface="+mn-ea"/>
              </a:rPr>
              <a:t>它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下落</a:t>
            </a:r>
            <a:r>
              <a:rPr lang="zh-CN" altLang="en-US" sz="2800">
                <a:sym typeface="+mn-ea"/>
              </a:rPr>
              <a:t>的容器底和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阻碍</a:t>
            </a:r>
            <a:r>
              <a:rPr lang="zh-CN" altLang="en-US" sz="2800">
                <a:sym typeface="+mn-ea"/>
              </a:rPr>
              <a:t>它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散开</a:t>
            </a:r>
            <a:r>
              <a:rPr lang="zh-CN" altLang="en-US" sz="2800">
                <a:sym typeface="+mn-ea"/>
              </a:rPr>
              <a:t>的容器壁都会产生压强。不仅如此，容器内部各部分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液体之间也会相互挤压</a:t>
            </a:r>
            <a:r>
              <a:rPr lang="zh-CN" altLang="en-US" sz="2800">
                <a:sym typeface="+mn-ea"/>
              </a:rPr>
              <a:t>，从而产生压强。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975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3495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液体压强的计算公式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9795" y="2277110"/>
            <a:ext cx="107213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fontAlgn="auto"/>
            <a:r>
              <a:rPr lang="zh-CN" altLang="en-US" sz="2800"/>
              <a:t>设想在液面下有一高度为</a:t>
            </a:r>
            <a:r>
              <a:rPr lang="en-US" altLang="zh-CN" sz="2800" i="1"/>
              <a:t>h</a:t>
            </a:r>
            <a:r>
              <a:rPr lang="zh-CN" altLang="en-US" sz="2800"/>
              <a:t>、截面为</a:t>
            </a:r>
            <a:r>
              <a:rPr lang="en-US" altLang="zh-CN" sz="2800" i="1"/>
              <a:t>S</a:t>
            </a:r>
            <a:r>
              <a:rPr lang="zh-CN" altLang="en-US" sz="2800"/>
              <a:t>的液柱。计算这段液柱产生的压强，就可得到液体内部深度</a:t>
            </a:r>
            <a:r>
              <a:rPr lang="en-US" altLang="zh-CN" sz="2800" i="1"/>
              <a:t>h</a:t>
            </a:r>
            <a:r>
              <a:rPr lang="zh-CN" altLang="en-US" sz="2800"/>
              <a:t>处的压强公式。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8484870" y="3456305"/>
            <a:ext cx="1990725" cy="29533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86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8044815" y="4537075"/>
            <a:ext cx="1221740" cy="1080135"/>
            <a:chOff x="12330" y="5691"/>
            <a:chExt cx="1924" cy="1701"/>
          </a:xfrm>
        </p:grpSpPr>
        <p:cxnSp>
          <p:nvCxnSpPr>
            <p:cNvPr id="24" name="直接连接符 23"/>
            <p:cNvCxnSpPr/>
            <p:nvPr/>
          </p:nvCxnSpPr>
          <p:spPr>
            <a:xfrm flipH="1">
              <a:off x="12330" y="5691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H="1">
              <a:off x="12330" y="7392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12736" y="6082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h</a:t>
              </a:r>
            </a:p>
          </p:txBody>
        </p:sp>
        <p:cxnSp>
          <p:nvCxnSpPr>
            <p:cNvPr id="34" name="直接箭头连接符 33"/>
            <p:cNvCxnSpPr/>
            <p:nvPr/>
          </p:nvCxnSpPr>
          <p:spPr>
            <a:xfrm flipH="1" flipV="1">
              <a:off x="12622" y="5691"/>
              <a:ext cx="4" cy="101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12624" y="6657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9532620" y="5146040"/>
            <a:ext cx="1377315" cy="583565"/>
            <a:chOff x="14869" y="6717"/>
            <a:chExt cx="2169" cy="919"/>
          </a:xfrm>
        </p:grpSpPr>
        <p:cxnSp>
          <p:nvCxnSpPr>
            <p:cNvPr id="37" name="直接连接符 36"/>
            <p:cNvCxnSpPr/>
            <p:nvPr/>
          </p:nvCxnSpPr>
          <p:spPr>
            <a:xfrm flipH="1">
              <a:off x="14869" y="7209"/>
              <a:ext cx="1292" cy="32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16222" y="6717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S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862688" y="2933320"/>
            <a:ext cx="2450751" cy="1745306"/>
            <a:chOff x="14527" y="5151"/>
            <a:chExt cx="3782" cy="2536"/>
          </a:xfrm>
        </p:grpSpPr>
        <p:cxnSp>
          <p:nvCxnSpPr>
            <p:cNvPr id="40" name="直接连接符 39"/>
            <p:cNvCxnSpPr/>
            <p:nvPr/>
          </p:nvCxnSpPr>
          <p:spPr>
            <a:xfrm flipH="1">
              <a:off x="14869" y="5927"/>
              <a:ext cx="1262" cy="17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14527" y="5151"/>
              <a:ext cx="3782" cy="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800"/>
                <a:t>液体密度为</a:t>
              </a:r>
              <a:r>
                <a:rPr lang="en-US" altLang="zh-CN" sz="2800" i="1"/>
                <a:t>ρ</a:t>
              </a: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462405" y="3294380"/>
            <a:ext cx="573849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fontAlgn="auto">
              <a:lnSpc>
                <a:spcPct val="150000"/>
              </a:lnSpc>
            </a:pPr>
            <a:r>
              <a:rPr lang="zh-CN" altLang="en-US" sz="2800"/>
              <a:t>为了帮助想象，将一段两端开口的玻璃管竖直插入密度为</a:t>
            </a:r>
            <a:r>
              <a:rPr lang="en-US" altLang="zh-CN" sz="2800" i="1"/>
              <a:t>ρ</a:t>
            </a:r>
            <a:r>
              <a:rPr lang="zh-CN" altLang="en-US" sz="2800"/>
              <a:t>的液体中，这样管中便隔离出一段圆柱形的液柱。计算这段液柱对其底面产生的压强，可进行推导。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7904480" y="2061210"/>
            <a:ext cx="3085465" cy="4248785"/>
            <a:chOff x="8341" y="2534"/>
            <a:chExt cx="4859" cy="6691"/>
          </a:xfrm>
        </p:grpSpPr>
        <p:pic>
          <p:nvPicPr>
            <p:cNvPr id="30" name="图片 29" descr="&amp;pky853356181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67" t="44037" r="59921" b="13963"/>
            <a:stretch>
              <a:fillRect/>
            </a:stretch>
          </p:blipFill>
          <p:spPr>
            <a:xfrm>
              <a:off x="8341" y="2534"/>
              <a:ext cx="4859" cy="6691"/>
            </a:xfrm>
            <a:prstGeom prst="rect">
              <a:avLst/>
            </a:prstGeom>
          </p:spPr>
        </p:pic>
        <p:sp>
          <p:nvSpPr>
            <p:cNvPr id="27" name="圆柱形 26"/>
            <p:cNvSpPr/>
            <p:nvPr/>
          </p:nvSpPr>
          <p:spPr>
            <a:xfrm>
              <a:off x="10249" y="4866"/>
              <a:ext cx="1140" cy="2663"/>
            </a:xfrm>
            <a:prstGeom prst="can">
              <a:avLst>
                <a:gd name="adj" fmla="val 29400"/>
              </a:avLst>
            </a:prstGeom>
            <a:noFill/>
            <a:ln w="19050">
              <a:solidFill>
                <a:srgbClr val="FF000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816850" y="3630930"/>
            <a:ext cx="1290955" cy="1515110"/>
            <a:chOff x="12221" y="5006"/>
            <a:chExt cx="2033" cy="2386"/>
          </a:xfrm>
        </p:grpSpPr>
        <p:cxnSp>
          <p:nvCxnSpPr>
            <p:cNvPr id="24" name="直接连接符 23"/>
            <p:cNvCxnSpPr/>
            <p:nvPr/>
          </p:nvCxnSpPr>
          <p:spPr>
            <a:xfrm flipH="1">
              <a:off x="12330" y="5006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H="1">
              <a:off x="12330" y="7392"/>
              <a:ext cx="192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12221" y="5738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h</a:t>
              </a:r>
            </a:p>
          </p:txBody>
        </p:sp>
        <p:cxnSp>
          <p:nvCxnSpPr>
            <p:cNvPr id="34" name="直接箭头连接符 33"/>
            <p:cNvCxnSpPr>
              <a:stCxn id="33" idx="0"/>
            </p:cNvCxnSpPr>
            <p:nvPr/>
          </p:nvCxnSpPr>
          <p:spPr>
            <a:xfrm flipH="1" flipV="1">
              <a:off x="12622" y="5006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>
              <a:off x="12629" y="6657"/>
              <a:ext cx="7" cy="73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9498330" y="4562475"/>
            <a:ext cx="1895475" cy="669925"/>
            <a:chOff x="14869" y="6473"/>
            <a:chExt cx="2985" cy="1055"/>
          </a:xfrm>
        </p:grpSpPr>
        <p:cxnSp>
          <p:nvCxnSpPr>
            <p:cNvPr id="37" name="直接连接符 36"/>
            <p:cNvCxnSpPr/>
            <p:nvPr/>
          </p:nvCxnSpPr>
          <p:spPr>
            <a:xfrm flipH="1">
              <a:off x="14869" y="6960"/>
              <a:ext cx="2186" cy="5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17038" y="6473"/>
              <a:ext cx="81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i="1"/>
                <a:t>S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015615" y="2815590"/>
            <a:ext cx="3006090" cy="1601470"/>
            <a:chOff x="13161" y="5361"/>
            <a:chExt cx="4639" cy="2327"/>
          </a:xfrm>
        </p:grpSpPr>
        <p:cxnSp>
          <p:nvCxnSpPr>
            <p:cNvPr id="40" name="直接连接符 39"/>
            <p:cNvCxnSpPr/>
            <p:nvPr/>
          </p:nvCxnSpPr>
          <p:spPr>
            <a:xfrm flipH="1">
              <a:off x="14869" y="6148"/>
              <a:ext cx="737" cy="15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13161" y="5361"/>
              <a:ext cx="4639" cy="93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3200"/>
                <a:t>液体密度为</a:t>
              </a:r>
              <a:r>
                <a:rPr lang="en-US" altLang="zh-CN" sz="3200" i="1"/>
                <a:t>ρ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975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3495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液体压强的计算公式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375920" y="2439035"/>
                <a:ext cx="8021955" cy="373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800"/>
                  <a:t>液柱体积：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𝑉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𝑆h</m:t>
                    </m:r>
                  </m:oMath>
                </a14:m>
                <a:endParaRPr lang="zh-CN" altLang="en-US" sz="2800"/>
              </a:p>
              <a:p>
                <a:pPr>
                  <a:lnSpc>
                    <a:spcPct val="150000"/>
                  </a:lnSpc>
                </a:pPr>
                <a:r>
                  <a:rPr lang="zh-CN" altLang="en-US" sz="2800"/>
                  <a:t>液柱质量：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𝑚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𝑉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𝑆h</m:t>
                    </m:r>
                  </m:oMath>
                </a14:m>
                <a:endParaRPr lang="zh-CN" altLang="en-US" sz="2800"/>
              </a:p>
              <a:p>
                <a:pPr>
                  <a:lnSpc>
                    <a:spcPct val="150000"/>
                  </a:lnSpc>
                </a:pPr>
                <a:r>
                  <a:rPr lang="zh-CN" altLang="en-US" sz="2800"/>
                  <a:t>液柱所受重力：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𝐺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𝑚𝑔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𝑔𝑆h</m:t>
                    </m:r>
                  </m:oMath>
                </a14:m>
                <a:endParaRPr lang="zh-CN" altLang="en-US" sz="2800"/>
              </a:p>
              <a:p>
                <a:pPr>
                  <a:lnSpc>
                    <a:spcPct val="150000"/>
                  </a:lnSpc>
                </a:pPr>
                <a:r>
                  <a:rPr lang="zh-CN" altLang="en-US" sz="2800"/>
                  <a:t>液柱对其底面产生的压力：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𝐹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𝑔𝑆h</m:t>
                    </m:r>
                  </m:oMath>
                </a14:m>
                <a:endParaRPr lang="zh-CN" altLang="en-US" sz="2800"/>
              </a:p>
              <a:p>
                <a:pPr>
                  <a:lnSpc>
                    <a:spcPct val="150000"/>
                  </a:lnSpc>
                </a:pPr>
                <a:r>
                  <a:rPr lang="zh-CN" altLang="en-US" sz="2800"/>
                  <a:t>液柱对其底面产生的压强：</a:t>
                </a:r>
                <a14:m>
                  <m:oMath xmlns:m="http://schemas.openxmlformats.org/officeDocument/2006/math"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𝑝</m:t>
                    </m:r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𝑔𝑆h</m:t>
                        </m:r>
                      </m:num>
                      <m:den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</m:t>
                        </m:r>
                      </m:den>
                    </m:f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𝜌</m:t>
                    </m:r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𝑔h</m:t>
                    </m:r>
                  </m:oMath>
                </a14:m>
                <a:endParaRPr lang="en-US" altLang="zh-CN" sz="3200" i="1">
                  <a:solidFill>
                    <a:srgbClr val="FF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0" y="2439035"/>
                <a:ext cx="8021955" cy="373824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5271135" y="2439035"/>
            <a:ext cx="2887980" cy="3616325"/>
            <a:chOff x="8301" y="3841"/>
            <a:chExt cx="4548" cy="5695"/>
          </a:xfrm>
        </p:grpSpPr>
        <p:sp>
          <p:nvSpPr>
            <p:cNvPr id="11" name="圆角矩形 10"/>
            <p:cNvSpPr/>
            <p:nvPr/>
          </p:nvSpPr>
          <p:spPr>
            <a:xfrm>
              <a:off x="11553" y="8620"/>
              <a:ext cx="1297" cy="916"/>
            </a:xfrm>
            <a:prstGeom prst="roundRect">
              <a:avLst/>
            </a:prstGeom>
            <a:ln w="38100">
              <a:solidFill>
                <a:schemeClr val="accent6"/>
              </a:solidFill>
              <a:prstDash val="lgDashDot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圆角矩形标注 11"/>
            <p:cNvSpPr/>
            <p:nvPr/>
          </p:nvSpPr>
          <p:spPr>
            <a:xfrm>
              <a:off x="8301" y="3841"/>
              <a:ext cx="4039" cy="2211"/>
            </a:xfrm>
            <a:prstGeom prst="wedgeRoundRectCallout">
              <a:avLst>
                <a:gd name="adj1" fmla="val 46038"/>
                <a:gd name="adj2" fmla="val 165377"/>
                <a:gd name="adj3" fmla="val 16667"/>
              </a:avLst>
            </a:prstGeom>
            <a:ln w="38100" cap="flat" cmpd="sng" algn="ctr">
              <a:solidFill>
                <a:schemeClr val="accent6"/>
              </a:solidFill>
              <a:prstDash val="dashDot"/>
              <a:miter lim="800000"/>
            </a:ln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zh-CN" altLang="en-US" sz="2800"/>
                <a:t>液体内部压强与深度和液体的密度成正比。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975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3495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液体压强的计算公式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828800" y="2519680"/>
            <a:ext cx="2057400" cy="632460"/>
          </a:xfrm>
          <a:prstGeom prst="rect">
            <a:avLst/>
          </a:prstGeom>
          <a:noFill/>
          <a:ln w="19050">
            <a:solidFill>
              <a:srgbClr val="036EB8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4400" i="1">
                <a:sym typeface="+mn-ea"/>
              </a:rPr>
              <a:t>p </a:t>
            </a:r>
            <a:r>
              <a:rPr lang="en-US" altLang="zh-CN" sz="4400">
                <a:sym typeface="+mn-ea"/>
              </a:rPr>
              <a:t> = </a:t>
            </a:r>
            <a:r>
              <a:rPr lang="en-US" altLang="zh-CN" sz="4400" i="1">
                <a:sym typeface="+mn-ea"/>
              </a:rPr>
              <a:t>ρgh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995045" y="5543550"/>
            <a:ext cx="10396855" cy="1132205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>
            <a:noAutofit/>
          </a:bodyPr>
          <a:lstStyle/>
          <a:p>
            <a:pPr eaLnBrk="0" fontAlgn="auto" hangingPunct="0">
              <a:lnSpc>
                <a:spcPct val="125000"/>
              </a:lnSpc>
              <a:buFont typeface="Arial" panose="020B0604020202020204" pitchFamily="34" charset="0"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）该公式说明液体内部压强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只跟液体密度和深度有关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，与液体的质量、体积、重力、容器的底面积、容器形状等均无关。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995308" y="3911630"/>
            <a:ext cx="88766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/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）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h 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指的是深度，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即该点到自由液面的竖直距离。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995045" y="4462780"/>
            <a:ext cx="8550910" cy="6134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（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2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）使用时单位要统一用国际单位制中的单位。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995045" y="5041265"/>
            <a:ext cx="7914640" cy="5422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（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3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）该公式只适用于静止液体产生的压强。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147445" y="3311525"/>
            <a:ext cx="168656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注意：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5875655" y="1430655"/>
            <a:ext cx="5953125" cy="2158365"/>
          </a:xfrm>
          <a:prstGeom prst="rect">
            <a:avLst/>
          </a:prstGeom>
          <a:noFill/>
          <a:ln w="9525">
            <a:solidFill>
              <a:schemeClr val="accent5"/>
            </a:solidFill>
            <a:prstDash val="dash"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p——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液体在某一深度的压强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Pa</a:t>
            </a:r>
            <a:endParaRPr lang="en-US" altLang="zh-CN" sz="28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2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ρ——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液体的密度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g——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重力比例系数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g=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9.8N/kg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h——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深度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 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5806440" y="3911600"/>
            <a:ext cx="5266055" cy="1656080"/>
            <a:chOff x="9144" y="6160"/>
            <a:chExt cx="8293" cy="2608"/>
          </a:xfrm>
        </p:grpSpPr>
        <p:sp>
          <p:nvSpPr>
            <p:cNvPr id="10" name="圆角矩形 9"/>
            <p:cNvSpPr/>
            <p:nvPr/>
          </p:nvSpPr>
          <p:spPr>
            <a:xfrm>
              <a:off x="9144" y="6160"/>
              <a:ext cx="2260" cy="822"/>
            </a:xfrm>
            <a:prstGeom prst="roundRect">
              <a:avLst/>
            </a:prstGeom>
            <a:noFill/>
            <a:ln w="34925" cmpd="sng">
              <a:solidFill>
                <a:srgbClr val="008DFF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圆角矩形标注 10"/>
            <p:cNvSpPr/>
            <p:nvPr/>
          </p:nvSpPr>
          <p:spPr>
            <a:xfrm>
              <a:off x="13843" y="7044"/>
              <a:ext cx="3594" cy="1724"/>
            </a:xfrm>
            <a:prstGeom prst="wedgeRoundRectCallout">
              <a:avLst>
                <a:gd name="adj1" fmla="val -116722"/>
                <a:gd name="adj2" fmla="val -57888"/>
                <a:gd name="adj3" fmla="val 16667"/>
              </a:avLst>
            </a:prstGeom>
            <a:ln w="34925">
              <a:solidFill>
                <a:srgbClr val="008DFF"/>
              </a:solidFill>
              <a:prstDash val="dash"/>
            </a:ln>
          </p:spPr>
          <p:style>
            <a:lnRef idx="3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方正教材规范楷体_GBK" panose="02000000000000000000" charset="-122"/>
                  <a:ea typeface="方正教材规范楷体_GBK" panose="02000000000000000000" charset="-122"/>
                </a:rPr>
                <a:t>什么是自由液面呢？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48" grpId="0"/>
      <p:bldP spid="49" grpId="0"/>
      <p:bldP spid="50" grpId="0"/>
      <p:bldP spid="51" grpId="0"/>
      <p:bldP spid="34" grpId="0"/>
      <p:bldP spid="3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975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3495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液体压强的计算公式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95045" y="2171065"/>
            <a:ext cx="95592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自由液面：</a:t>
            </a:r>
            <a:r>
              <a:rPr lang="zh-CN" altLang="en-US" sz="2800">
                <a:sym typeface="+mn-ea"/>
              </a:rPr>
              <a:t>深度指的是</a:t>
            </a:r>
            <a:r>
              <a:rPr lang="zh-CN" altLang="en-US" sz="2800" b="1">
                <a:sym typeface="+mn-ea"/>
              </a:rPr>
              <a:t>该点</a:t>
            </a:r>
            <a:r>
              <a:rPr lang="zh-CN" altLang="en-US" sz="2800">
                <a:sym typeface="+mn-ea"/>
              </a:rPr>
              <a:t>到</a:t>
            </a:r>
            <a:r>
              <a:rPr lang="zh-CN" altLang="en-US" sz="2800" b="1">
                <a:solidFill>
                  <a:schemeClr val="accent5"/>
                </a:solidFill>
                <a:sym typeface="+mn-ea"/>
              </a:rPr>
              <a:t>自由液面（容器中跟空气接触的液面）</a:t>
            </a:r>
            <a:r>
              <a:rPr lang="zh-CN" altLang="en-US" sz="2800">
                <a:sym typeface="+mn-ea"/>
              </a:rPr>
              <a:t>的</a:t>
            </a:r>
            <a:r>
              <a:rPr lang="zh-CN" altLang="en-US" sz="2800" b="1">
                <a:sym typeface="+mn-ea"/>
              </a:rPr>
              <a:t>距离</a:t>
            </a:r>
            <a:r>
              <a:rPr lang="zh-CN" altLang="en-US" sz="2800">
                <a:sym typeface="+mn-ea"/>
              </a:rPr>
              <a:t>。</a:t>
            </a:r>
          </a:p>
        </p:txBody>
      </p: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1579245" y="3697605"/>
            <a:ext cx="4038600" cy="2791460"/>
            <a:chOff x="9270" y="4854"/>
            <a:chExt cx="6360" cy="4396"/>
          </a:xfrm>
        </p:grpSpPr>
        <p:grpSp>
          <p:nvGrpSpPr>
            <p:cNvPr id="25" name="组合 24"/>
            <p:cNvGrpSpPr/>
            <p:nvPr/>
          </p:nvGrpSpPr>
          <p:grpSpPr>
            <a:xfrm>
              <a:off x="9270" y="4854"/>
              <a:ext cx="6361" cy="3573"/>
              <a:chOff x="10290" y="4719"/>
              <a:chExt cx="5221" cy="3138"/>
            </a:xfrm>
          </p:grpSpPr>
          <p:sp>
            <p:nvSpPr>
              <p:cNvPr id="26" name="任意多边形 25"/>
              <p:cNvSpPr/>
              <p:nvPr>
                <p:custDataLst>
                  <p:tags r:id="rId19"/>
                </p:custDataLst>
              </p:nvPr>
            </p:nvSpPr>
            <p:spPr>
              <a:xfrm>
                <a:off x="10290" y="4869"/>
                <a:ext cx="5215" cy="2989"/>
              </a:xfrm>
              <a:custGeom>
                <a:avLst/>
                <a:gdLst>
                  <a:gd name="connisteX0" fmla="*/ 0 w 3311525"/>
                  <a:gd name="connsiteY0" fmla="*/ 0 h 1898015"/>
                  <a:gd name="connisteX1" fmla="*/ 0 w 3311525"/>
                  <a:gd name="connsiteY1" fmla="*/ 69215 h 1898015"/>
                  <a:gd name="connisteX2" fmla="*/ 0 w 3311525"/>
                  <a:gd name="connsiteY2" fmla="*/ 138430 h 1898015"/>
                  <a:gd name="connisteX3" fmla="*/ 0 w 3311525"/>
                  <a:gd name="connsiteY3" fmla="*/ 207645 h 1898015"/>
                  <a:gd name="connisteX4" fmla="*/ 0 w 3311525"/>
                  <a:gd name="connsiteY4" fmla="*/ 276860 h 1898015"/>
                  <a:gd name="connisteX5" fmla="*/ 0 w 3311525"/>
                  <a:gd name="connsiteY5" fmla="*/ 346075 h 1898015"/>
                  <a:gd name="connisteX6" fmla="*/ 0 w 3311525"/>
                  <a:gd name="connsiteY6" fmla="*/ 415290 h 1898015"/>
                  <a:gd name="connisteX7" fmla="*/ 0 w 3311525"/>
                  <a:gd name="connsiteY7" fmla="*/ 484505 h 1898015"/>
                  <a:gd name="connisteX8" fmla="*/ 0 w 3311525"/>
                  <a:gd name="connsiteY8" fmla="*/ 553720 h 1898015"/>
                  <a:gd name="connisteX9" fmla="*/ 0 w 3311525"/>
                  <a:gd name="connsiteY9" fmla="*/ 622935 h 1898015"/>
                  <a:gd name="connisteX10" fmla="*/ 0 w 3311525"/>
                  <a:gd name="connsiteY10" fmla="*/ 692150 h 1898015"/>
                  <a:gd name="connisteX11" fmla="*/ 0 w 3311525"/>
                  <a:gd name="connsiteY11" fmla="*/ 761365 h 1898015"/>
                  <a:gd name="connisteX12" fmla="*/ 0 w 3311525"/>
                  <a:gd name="connsiteY12" fmla="*/ 830580 h 1898015"/>
                  <a:gd name="connisteX13" fmla="*/ 0 w 3311525"/>
                  <a:gd name="connsiteY13" fmla="*/ 899795 h 1898015"/>
                  <a:gd name="connisteX14" fmla="*/ 0 w 3311525"/>
                  <a:gd name="connsiteY14" fmla="*/ 979170 h 1898015"/>
                  <a:gd name="connisteX15" fmla="*/ 0 w 3311525"/>
                  <a:gd name="connsiteY15" fmla="*/ 1898015 h 1898015"/>
                  <a:gd name="connisteX16" fmla="*/ 0 w 3311525"/>
                  <a:gd name="connsiteY16" fmla="*/ 1898015 h 1898015"/>
                  <a:gd name="connisteX17" fmla="*/ 3302000 w 3311525"/>
                  <a:gd name="connsiteY17" fmla="*/ 1898015 h 1898015"/>
                  <a:gd name="connisteX18" fmla="*/ 3302000 w 3311525"/>
                  <a:gd name="connsiteY18" fmla="*/ 1898015 h 1898015"/>
                  <a:gd name="connisteX19" fmla="*/ 3311525 w 3311525"/>
                  <a:gd name="connsiteY19" fmla="*/ 158115 h 1898015"/>
                  <a:gd name="connisteX20" fmla="*/ 3311525 w 3311525"/>
                  <a:gd name="connsiteY20" fmla="*/ 158115 h 1898015"/>
                  <a:gd name="connisteX21" fmla="*/ 2639695 w 3311525"/>
                  <a:gd name="connsiteY21" fmla="*/ 158115 h 1898015"/>
                  <a:gd name="connisteX22" fmla="*/ 2639695 w 3311525"/>
                  <a:gd name="connsiteY22" fmla="*/ 158115 h 1898015"/>
                  <a:gd name="connisteX23" fmla="*/ 2639695 w 3311525"/>
                  <a:gd name="connsiteY23" fmla="*/ 1077595 h 1898015"/>
                  <a:gd name="connisteX24" fmla="*/ 2639695 w 3311525"/>
                  <a:gd name="connsiteY24" fmla="*/ 1077595 h 1898015"/>
                  <a:gd name="connisteX25" fmla="*/ 2204720 w 3311525"/>
                  <a:gd name="connsiteY25" fmla="*/ 1077595 h 1898015"/>
                  <a:gd name="connisteX26" fmla="*/ 2204720 w 3311525"/>
                  <a:gd name="connsiteY26" fmla="*/ 1077595 h 1898015"/>
                  <a:gd name="connisteX27" fmla="*/ 2194560 w 3311525"/>
                  <a:gd name="connsiteY27" fmla="*/ 612775 h 1898015"/>
                  <a:gd name="connisteX28" fmla="*/ 2194560 w 3311525"/>
                  <a:gd name="connsiteY28" fmla="*/ 612775 h 1898015"/>
                  <a:gd name="connisteX29" fmla="*/ 1591310 w 3311525"/>
                  <a:gd name="connsiteY29" fmla="*/ 612775 h 1898015"/>
                  <a:gd name="connisteX30" fmla="*/ 1591310 w 3311525"/>
                  <a:gd name="connsiteY30" fmla="*/ 612775 h 1898015"/>
                  <a:gd name="connisteX31" fmla="*/ 1591310 w 3311525"/>
                  <a:gd name="connsiteY31" fmla="*/ 1285240 h 1898015"/>
                  <a:gd name="connisteX32" fmla="*/ 1591310 w 3311525"/>
                  <a:gd name="connsiteY32" fmla="*/ 1285240 h 1898015"/>
                  <a:gd name="connisteX33" fmla="*/ 721360 w 3311525"/>
                  <a:gd name="connsiteY33" fmla="*/ 1275715 h 1898015"/>
                  <a:gd name="connisteX34" fmla="*/ 731520 w 3311525"/>
                  <a:gd name="connsiteY34" fmla="*/ 1275715 h 1898015"/>
                  <a:gd name="connisteX35" fmla="*/ 721360 w 3311525"/>
                  <a:gd name="connsiteY35" fmla="*/ 40005 h 1898015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  <a:cxn ang="0">
                    <a:pos x="connisteX13" y="connsiteY13"/>
                  </a:cxn>
                  <a:cxn ang="0">
                    <a:pos x="connisteX14" y="connsiteY14"/>
                  </a:cxn>
                  <a:cxn ang="0">
                    <a:pos x="connisteX15" y="connsiteY15"/>
                  </a:cxn>
                  <a:cxn ang="0">
                    <a:pos x="connisteX16" y="connsiteY16"/>
                  </a:cxn>
                  <a:cxn ang="0">
                    <a:pos x="connisteX17" y="connsiteY17"/>
                  </a:cxn>
                  <a:cxn ang="0">
                    <a:pos x="connisteX18" y="connsiteY18"/>
                  </a:cxn>
                  <a:cxn ang="0">
                    <a:pos x="connisteX19" y="connsiteY19"/>
                  </a:cxn>
                  <a:cxn ang="0">
                    <a:pos x="connisteX20" y="connsiteY20"/>
                  </a:cxn>
                  <a:cxn ang="0">
                    <a:pos x="connisteX21" y="connsiteY21"/>
                  </a:cxn>
                  <a:cxn ang="0">
                    <a:pos x="connisteX22" y="connsiteY22"/>
                  </a:cxn>
                  <a:cxn ang="0">
                    <a:pos x="connisteX23" y="connsiteY23"/>
                  </a:cxn>
                  <a:cxn ang="0">
                    <a:pos x="connisteX24" y="connsiteY24"/>
                  </a:cxn>
                  <a:cxn ang="0">
                    <a:pos x="connisteX25" y="connsiteY25"/>
                  </a:cxn>
                  <a:cxn ang="0">
                    <a:pos x="connisteX26" y="connsiteY26"/>
                  </a:cxn>
                  <a:cxn ang="0">
                    <a:pos x="connisteX27" y="connsiteY27"/>
                  </a:cxn>
                  <a:cxn ang="0">
                    <a:pos x="connisteX28" y="connsiteY28"/>
                  </a:cxn>
                  <a:cxn ang="0">
                    <a:pos x="connisteX29" y="connsiteY29"/>
                  </a:cxn>
                  <a:cxn ang="0">
                    <a:pos x="connisteX30" y="connsiteY30"/>
                  </a:cxn>
                  <a:cxn ang="0">
                    <a:pos x="connisteX31" y="connsiteY31"/>
                  </a:cxn>
                  <a:cxn ang="0">
                    <a:pos x="connisteX32" y="connsiteY32"/>
                  </a:cxn>
                  <a:cxn ang="0">
                    <a:pos x="connisteX33" y="connsiteY33"/>
                  </a:cxn>
                  <a:cxn ang="0">
                    <a:pos x="connisteX34" y="connsiteY34"/>
                  </a:cxn>
                  <a:cxn ang="0">
                    <a:pos x="connisteX35" y="connsiteY35"/>
                  </a:cxn>
                </a:cxnLst>
                <a:rect l="l" t="t" r="r" b="b"/>
                <a:pathLst>
                  <a:path w="3311525" h="1898015">
                    <a:moveTo>
                      <a:pt x="0" y="0"/>
                    </a:moveTo>
                    <a:lnTo>
                      <a:pt x="0" y="69215"/>
                    </a:lnTo>
                    <a:lnTo>
                      <a:pt x="0" y="138430"/>
                    </a:lnTo>
                    <a:lnTo>
                      <a:pt x="0" y="207645"/>
                    </a:lnTo>
                    <a:lnTo>
                      <a:pt x="0" y="276860"/>
                    </a:lnTo>
                    <a:lnTo>
                      <a:pt x="0" y="346075"/>
                    </a:lnTo>
                    <a:lnTo>
                      <a:pt x="0" y="415290"/>
                    </a:lnTo>
                    <a:lnTo>
                      <a:pt x="0" y="484505"/>
                    </a:lnTo>
                    <a:lnTo>
                      <a:pt x="0" y="553720"/>
                    </a:lnTo>
                    <a:lnTo>
                      <a:pt x="0" y="622935"/>
                    </a:lnTo>
                    <a:lnTo>
                      <a:pt x="0" y="692150"/>
                    </a:lnTo>
                    <a:lnTo>
                      <a:pt x="0" y="761365"/>
                    </a:lnTo>
                    <a:lnTo>
                      <a:pt x="0" y="830580"/>
                    </a:lnTo>
                    <a:lnTo>
                      <a:pt x="0" y="899795"/>
                    </a:lnTo>
                    <a:lnTo>
                      <a:pt x="0" y="979170"/>
                    </a:lnTo>
                    <a:lnTo>
                      <a:pt x="0" y="1898015"/>
                    </a:lnTo>
                    <a:lnTo>
                      <a:pt x="3302000" y="1898015"/>
                    </a:lnTo>
                    <a:lnTo>
                      <a:pt x="3311525" y="158115"/>
                    </a:lnTo>
                    <a:lnTo>
                      <a:pt x="2639695" y="158115"/>
                    </a:lnTo>
                    <a:lnTo>
                      <a:pt x="2639695" y="1077595"/>
                    </a:lnTo>
                    <a:lnTo>
                      <a:pt x="2204720" y="1077595"/>
                    </a:lnTo>
                    <a:lnTo>
                      <a:pt x="2194560" y="612775"/>
                    </a:lnTo>
                    <a:lnTo>
                      <a:pt x="1591310" y="612775"/>
                    </a:lnTo>
                    <a:lnTo>
                      <a:pt x="1591310" y="1285240"/>
                    </a:lnTo>
                    <a:lnTo>
                      <a:pt x="721360" y="1275715"/>
                    </a:lnTo>
                    <a:lnTo>
                      <a:pt x="731520" y="1275715"/>
                    </a:lnTo>
                    <a:lnTo>
                      <a:pt x="721360" y="40005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8" name="直接连接符 27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14447" y="4719"/>
                <a:ext cx="0" cy="3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>
                <p:custDataLst>
                  <p:tags r:id="rId21"/>
                </p:custDataLst>
              </p:nvPr>
            </p:nvCxnSpPr>
            <p:spPr>
              <a:xfrm flipV="1">
                <a:off x="15505" y="4719"/>
                <a:ext cx="0" cy="3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2"/>
                </p:custDataLst>
              </p:nvPr>
            </p:nvCxnSpPr>
            <p:spPr>
              <a:xfrm flipV="1">
                <a:off x="10296" y="5117"/>
                <a:ext cx="1121" cy="1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10296" y="5448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24"/>
                </p:custDataLst>
              </p:nvPr>
            </p:nvCxnSpPr>
            <p:spPr>
              <a:xfrm flipV="1">
                <a:off x="10296" y="5916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>
                <p:custDataLst>
                  <p:tags r:id="rId25"/>
                </p:custDataLst>
              </p:nvPr>
            </p:nvCxnSpPr>
            <p:spPr>
              <a:xfrm flipV="1">
                <a:off x="10296" y="6363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10302" y="6874"/>
                <a:ext cx="1121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>
                <p:custDataLst>
                  <p:tags r:id="rId27"/>
                </p:custDataLst>
              </p:nvPr>
            </p:nvCxnSpPr>
            <p:spPr>
              <a:xfrm flipV="1">
                <a:off x="10296" y="7221"/>
                <a:ext cx="5192" cy="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10290" y="7572"/>
                <a:ext cx="5211" cy="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>
                <p:custDataLst>
                  <p:tags r:id="rId29"/>
                </p:custDataLst>
              </p:nvPr>
            </p:nvCxnSpPr>
            <p:spPr>
              <a:xfrm flipV="1">
                <a:off x="12805" y="5976"/>
                <a:ext cx="928" cy="1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>
                <p:custDataLst>
                  <p:tags r:id="rId30"/>
                </p:custDataLst>
              </p:nvPr>
            </p:nvCxnSpPr>
            <p:spPr>
              <a:xfrm flipV="1">
                <a:off x="12805" y="6358"/>
                <a:ext cx="953" cy="5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2806" y="6811"/>
                <a:ext cx="2683" cy="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14442" y="5449"/>
                <a:ext cx="1050" cy="1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14455" y="5917"/>
                <a:ext cx="1057" cy="5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14442" y="6354"/>
                <a:ext cx="1063" cy="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椭圆 60"/>
            <p:cNvSpPr/>
            <p:nvPr>
              <p:custDataLst>
                <p:tags r:id="rId13"/>
              </p:custDataLst>
            </p:nvPr>
          </p:nvSpPr>
          <p:spPr>
            <a:xfrm>
              <a:off x="10130" y="8295"/>
              <a:ext cx="165" cy="12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文本框 61"/>
            <p:cNvSpPr txBox="1"/>
            <p:nvPr>
              <p:custDataLst>
                <p:tags r:id="rId14"/>
              </p:custDataLst>
            </p:nvPr>
          </p:nvSpPr>
          <p:spPr>
            <a:xfrm>
              <a:off x="9866" y="8428"/>
              <a:ext cx="692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>
                  <a:sym typeface="+mn-ea"/>
                </a:rPr>
                <a:t>A</a:t>
              </a:r>
              <a:endParaRPr lang="zh-CN" altLang="en-US" sz="2800"/>
            </a:p>
          </p:txBody>
        </p:sp>
        <p:sp>
          <p:nvSpPr>
            <p:cNvPr id="63" name="椭圆 62"/>
            <p:cNvSpPr/>
            <p:nvPr>
              <p:custDataLst>
                <p:tags r:id="rId15"/>
              </p:custDataLst>
            </p:nvPr>
          </p:nvSpPr>
          <p:spPr>
            <a:xfrm>
              <a:off x="11422" y="7346"/>
              <a:ext cx="165" cy="12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文本框 63"/>
            <p:cNvSpPr txBox="1"/>
            <p:nvPr>
              <p:custDataLst>
                <p:tags r:id="rId16"/>
              </p:custDataLst>
            </p:nvPr>
          </p:nvSpPr>
          <p:spPr>
            <a:xfrm>
              <a:off x="11158" y="6384"/>
              <a:ext cx="662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sz="2800">
                  <a:sym typeface="+mn-ea"/>
                </a:rPr>
                <a:t>B</a:t>
              </a:r>
              <a:endParaRPr lang="en-US" sz="2800"/>
            </a:p>
          </p:txBody>
        </p:sp>
        <p:sp>
          <p:nvSpPr>
            <p:cNvPr id="65" name="椭圆 64"/>
            <p:cNvSpPr/>
            <p:nvPr>
              <p:custDataLst>
                <p:tags r:id="rId17"/>
              </p:custDataLst>
            </p:nvPr>
          </p:nvSpPr>
          <p:spPr>
            <a:xfrm>
              <a:off x="15175" y="6139"/>
              <a:ext cx="165" cy="120"/>
            </a:xfrm>
            <a:prstGeom prst="ellipse">
              <a:avLst/>
            </a:prstGeom>
            <a:solidFill>
              <a:srgbClr val="036EB8"/>
            </a:solidFill>
            <a:ln>
              <a:solidFill>
                <a:srgbClr val="036E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文本框 65"/>
            <p:cNvSpPr txBox="1"/>
            <p:nvPr>
              <p:custDataLst>
                <p:tags r:id="rId18"/>
              </p:custDataLst>
            </p:nvPr>
          </p:nvSpPr>
          <p:spPr>
            <a:xfrm>
              <a:off x="14911" y="6272"/>
              <a:ext cx="662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sz="2800">
                  <a:sym typeface="+mn-ea"/>
                </a:rPr>
                <a:t>C</a:t>
              </a:r>
              <a:endParaRPr lang="en-US" sz="2800"/>
            </a:p>
          </p:txBody>
        </p:sp>
      </p:grpSp>
      <p:sp>
        <p:nvSpPr>
          <p:cNvPr id="67" name="文本框 66"/>
          <p:cNvSpPr txBox="1"/>
          <p:nvPr/>
        </p:nvSpPr>
        <p:spPr>
          <a:xfrm>
            <a:off x="6523990" y="4041140"/>
            <a:ext cx="47421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图中</a:t>
            </a:r>
            <a:r>
              <a:rPr lang="en-US" altLang="zh-CN" sz="2800" i="1"/>
              <a:t>A</a:t>
            </a:r>
            <a:r>
              <a:rPr lang="zh-CN" altLang="en-US" sz="2800" i="1"/>
              <a:t>、</a:t>
            </a:r>
            <a:r>
              <a:rPr lang="en-US" altLang="zh-CN" sz="2800" i="1"/>
              <a:t>B</a:t>
            </a:r>
            <a:r>
              <a:rPr lang="zh-CN" altLang="en-US" sz="2800" i="1"/>
              <a:t>、</a:t>
            </a:r>
            <a:r>
              <a:rPr lang="en-US" altLang="zh-CN" sz="2800" i="1"/>
              <a:t>C</a:t>
            </a:r>
            <a:r>
              <a:rPr lang="zh-CN" altLang="en-US" sz="2800"/>
              <a:t>三点哪一点最深呢？</a:t>
            </a:r>
          </a:p>
        </p:txBody>
      </p:sp>
      <p:cxnSp>
        <p:nvCxnSpPr>
          <p:cNvPr id="69" name="直接连接符 68"/>
          <p:cNvCxnSpPr/>
          <p:nvPr>
            <p:custDataLst>
              <p:tags r:id="rId3"/>
            </p:custDataLst>
          </p:nvPr>
        </p:nvCxnSpPr>
        <p:spPr>
          <a:xfrm>
            <a:off x="1319530" y="3969385"/>
            <a:ext cx="4474845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1668145" y="4007485"/>
            <a:ext cx="561340" cy="1902460"/>
            <a:chOff x="2627" y="5426"/>
            <a:chExt cx="884" cy="2996"/>
          </a:xfrm>
        </p:grpSpPr>
        <p:cxnSp>
          <p:nvCxnSpPr>
            <p:cNvPr id="68" name="直接箭头连接符 67"/>
            <p:cNvCxnSpPr/>
            <p:nvPr>
              <p:custDataLst>
                <p:tags r:id="rId11"/>
              </p:custDataLst>
            </p:nvPr>
          </p:nvCxnSpPr>
          <p:spPr>
            <a:xfrm>
              <a:off x="3441" y="5426"/>
              <a:ext cx="0" cy="2996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文本框 69"/>
            <p:cNvSpPr txBox="1"/>
            <p:nvPr>
              <p:custDataLst>
                <p:tags r:id="rId12"/>
              </p:custDataLst>
            </p:nvPr>
          </p:nvSpPr>
          <p:spPr>
            <a:xfrm>
              <a:off x="2627" y="6306"/>
              <a:ext cx="885" cy="8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h</a:t>
              </a:r>
              <a:r>
                <a:rPr lang="en-US" altLang="zh-CN" sz="2400" i="1" baseline="-2500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</a:p>
          </p:txBody>
        </p:sp>
      </p:grp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2488565" y="3981450"/>
            <a:ext cx="561340" cy="1278890"/>
            <a:chOff x="3919" y="5385"/>
            <a:chExt cx="884" cy="2014"/>
          </a:xfrm>
        </p:grpSpPr>
        <p:cxnSp>
          <p:nvCxnSpPr>
            <p:cNvPr id="71" name="直接箭头连接符 70"/>
            <p:cNvCxnSpPr/>
            <p:nvPr>
              <p:custDataLst>
                <p:tags r:id="rId9"/>
              </p:custDataLst>
            </p:nvPr>
          </p:nvCxnSpPr>
          <p:spPr>
            <a:xfrm>
              <a:off x="4717" y="5385"/>
              <a:ext cx="0" cy="2014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本框 72"/>
            <p:cNvSpPr txBox="1"/>
            <p:nvPr>
              <p:custDataLst>
                <p:tags r:id="rId10"/>
              </p:custDataLst>
            </p:nvPr>
          </p:nvSpPr>
          <p:spPr>
            <a:xfrm>
              <a:off x="3919" y="5768"/>
              <a:ext cx="885" cy="8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h</a:t>
              </a:r>
              <a:r>
                <a:rPr lang="en-US" altLang="zh-CN" sz="2400" i="1" baseline="-2500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</a:p>
          </p:txBody>
        </p:sp>
      </p:grpSp>
      <p:grpSp>
        <p:nvGrpSpPr>
          <p:cNvPr id="12" name="组合 11"/>
          <p:cNvGrpSpPr/>
          <p:nvPr>
            <p:custDataLst>
              <p:tags r:id="rId6"/>
            </p:custDataLst>
          </p:nvPr>
        </p:nvGrpSpPr>
        <p:grpSpPr>
          <a:xfrm>
            <a:off x="4768850" y="3985895"/>
            <a:ext cx="612775" cy="547370"/>
            <a:chOff x="7510" y="5392"/>
            <a:chExt cx="965" cy="862"/>
          </a:xfrm>
        </p:grpSpPr>
        <p:cxnSp>
          <p:nvCxnSpPr>
            <p:cNvPr id="72" name="直接箭头连接符 71"/>
            <p:cNvCxnSpPr/>
            <p:nvPr>
              <p:custDataLst>
                <p:tags r:id="rId7"/>
              </p:custDataLst>
            </p:nvPr>
          </p:nvCxnSpPr>
          <p:spPr>
            <a:xfrm flipH="1">
              <a:off x="8472" y="5397"/>
              <a:ext cx="3" cy="857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>
              <p:custDataLst>
                <p:tags r:id="rId8"/>
              </p:custDataLst>
            </p:nvPr>
          </p:nvSpPr>
          <p:spPr>
            <a:xfrm>
              <a:off x="7510" y="5392"/>
              <a:ext cx="882" cy="8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i="1">
                  <a:latin typeface="微软雅黑" panose="020B0503020204020204" charset="-122"/>
                  <a:ea typeface="微软雅黑" panose="020B0503020204020204" charset="-122"/>
                </a:rPr>
                <a:t>h</a:t>
              </a:r>
              <a:r>
                <a:rPr lang="en-US" altLang="zh-CN" sz="2400" i="1" baseline="-2500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6579235" y="4925695"/>
            <a:ext cx="2299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</a:rPr>
              <a:t>h</a:t>
            </a:r>
            <a:r>
              <a:rPr lang="en-US" altLang="zh-CN" sz="3200" i="1" baseline="-25000">
                <a:solidFill>
                  <a:srgbClr val="FF0000"/>
                </a:solidFill>
              </a:rPr>
              <a:t>1</a:t>
            </a:r>
            <a:r>
              <a:rPr lang="zh-CN" altLang="en-US" sz="3200" i="1">
                <a:solidFill>
                  <a:srgbClr val="FF0000"/>
                </a:solidFill>
              </a:rPr>
              <a:t>＞</a:t>
            </a:r>
            <a:r>
              <a:rPr lang="en-US" altLang="zh-CN" sz="3200" i="1">
                <a:solidFill>
                  <a:srgbClr val="FF0000"/>
                </a:solidFill>
              </a:rPr>
              <a:t>h</a:t>
            </a:r>
            <a:r>
              <a:rPr lang="en-US" altLang="zh-CN" sz="3200" i="1" baseline="-25000">
                <a:solidFill>
                  <a:srgbClr val="FF0000"/>
                </a:solidFill>
              </a:rPr>
              <a:t>2</a:t>
            </a:r>
            <a:r>
              <a:rPr lang="zh-CN" altLang="en-US" sz="3200" i="1">
                <a:solidFill>
                  <a:srgbClr val="FF0000"/>
                </a:solidFill>
              </a:rPr>
              <a:t>＞</a:t>
            </a:r>
            <a:r>
              <a:rPr lang="en-US" altLang="zh-CN" sz="3200" i="1">
                <a:solidFill>
                  <a:srgbClr val="FF0000"/>
                </a:solidFill>
              </a:rPr>
              <a:t>h</a:t>
            </a:r>
            <a:r>
              <a:rPr lang="en-US" altLang="zh-CN" sz="3200" i="1" baseline="-25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6530975" y="5609590"/>
            <a:ext cx="40640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/>
              <a:t>A</a:t>
            </a:r>
            <a:r>
              <a:rPr lang="zh-CN" altLang="en-US" sz="2800"/>
              <a:t>点最深，</a:t>
            </a:r>
            <a:r>
              <a:rPr lang="en-US" altLang="zh-CN" sz="2800" i="1"/>
              <a:t>B</a:t>
            </a:r>
            <a:r>
              <a:rPr lang="zh-CN" altLang="en-US" sz="2800"/>
              <a:t>点其次，</a:t>
            </a:r>
            <a:r>
              <a:rPr lang="en-US" altLang="zh-CN" sz="2800" i="1"/>
              <a:t>C</a:t>
            </a:r>
            <a:r>
              <a:rPr lang="zh-CN" altLang="en-US" sz="2800"/>
              <a:t>点最浅。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7" grpId="0"/>
      <p:bldP spid="75" grpId="0"/>
      <p:bldP spid="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982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911225"/>
            <a:ext cx="49758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04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53540"/>
            <a:ext cx="4726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液体内部压强特点的应用</a:t>
            </a:r>
            <a:endParaRPr lang="zh-CN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28700" y="2595245"/>
            <a:ext cx="40640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水对堤坝下部的压强比上部大，因此在设计堤坝时，堤坝</a:t>
            </a:r>
            <a:r>
              <a:rPr lang="zh-CN" altLang="en-US" sz="2800" b="1"/>
              <a:t>下部应当比上部更为厚实</a:t>
            </a:r>
            <a:r>
              <a:rPr lang="zh-CN" altLang="en-US" sz="2800"/>
              <a:t>，这样能保证堤坝坚固耐用。</a:t>
            </a:r>
          </a:p>
        </p:txBody>
      </p:sp>
      <p:pic>
        <p:nvPicPr>
          <p:cNvPr id="104" name="图片 103"/>
          <p:cNvPicPr>
            <a:picLocks noChangeAspect="1"/>
          </p:cNvPicPr>
          <p:nvPr/>
        </p:nvPicPr>
        <p:blipFill>
          <a:blip r:embed="rId5"/>
          <a:srcRect l="49783" b="12710"/>
          <a:stretch>
            <a:fillRect/>
          </a:stretch>
        </p:blipFill>
        <p:spPr>
          <a:xfrm>
            <a:off x="6471920" y="969010"/>
            <a:ext cx="4457700" cy="28708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 descr="&amp;pky8518931012&amp;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5129" r="5129"/>
          <a:stretch>
            <a:fillRect/>
          </a:stretch>
        </p:blipFill>
        <p:spPr>
          <a:xfrm>
            <a:off x="7034530" y="3839845"/>
            <a:ext cx="3728085" cy="27952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1860" y="996315"/>
            <a:ext cx="1093343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如图所示，将同一支压强计的金属盒依次放入装有同种液体的甲、乙、丙容器中，金属盒面的朝向不同，但</a:t>
            </a:r>
            <a:r>
              <a:rPr lang="en-US" altLang="zh-CN" sz="2800"/>
              <a:t>U</a:t>
            </a:r>
            <a:r>
              <a:rPr lang="zh-CN" altLang="en-US" sz="2800"/>
              <a:t>形管液面的高度差相等，要观察到这样的实验现象，需要控制的实验条件是（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zh-CN" altLang="en-US" sz="2800"/>
              <a:t>同一个人操作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B. </a:t>
            </a:r>
            <a:r>
              <a:rPr lang="zh-CN" altLang="en-US" sz="2800"/>
              <a:t>液体质量相等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zh-CN" altLang="en-US" sz="2800"/>
              <a:t>操作时间相等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D. </a:t>
            </a:r>
            <a:r>
              <a:rPr lang="zh-CN" altLang="en-US" sz="2800"/>
              <a:t>金属盒面的中心在液体中的深度相等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032875" y="2430145"/>
            <a:ext cx="10115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5" name="图片 5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755" y="3136265"/>
            <a:ext cx="6356985" cy="22428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790" y="627380"/>
            <a:ext cx="11996420" cy="547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/>
              <a:t>2. </a:t>
            </a:r>
            <a:r>
              <a:rPr lang="zh-CN" altLang="en-US" sz="2800"/>
              <a:t>如图所示，在</a:t>
            </a:r>
            <a:r>
              <a:rPr lang="en-US" altLang="zh-CN" sz="2800"/>
              <a:t>“</a:t>
            </a:r>
            <a:r>
              <a:rPr lang="zh-CN" altLang="en-US" sz="2800"/>
              <a:t>探究液体内部压强影响因素</a:t>
            </a:r>
            <a:r>
              <a:rPr lang="en-US" altLang="zh-CN" sz="2800"/>
              <a:t>”</a:t>
            </a:r>
            <a:r>
              <a:rPr lang="zh-CN" altLang="en-US" sz="2800"/>
              <a:t>的实验中，小光选用微小压强计和透明圆柱状的容器，容器中分别盛有高度相同的水和浓盐水；</a:t>
            </a:r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）实验中液体压强大小的变化是通过比较</a:t>
            </a:r>
            <a:r>
              <a:rPr lang="en-US" altLang="zh-CN" sz="2800" u="sng"/>
              <a:t>                                         </a:t>
            </a:r>
            <a:r>
              <a:rPr lang="zh-CN" altLang="en-US" sz="2800"/>
              <a:t>来判断的，下面列举的实验与此研究方法相同的是</a:t>
            </a:r>
            <a:r>
              <a:rPr lang="en-US" altLang="zh-CN" sz="2800" u="sng"/>
              <a:t>     </a:t>
            </a:r>
            <a:r>
              <a:rPr lang="zh-CN" altLang="en-US" sz="2800"/>
              <a:t>（选填</a:t>
            </a:r>
            <a:r>
              <a:rPr lang="en-US" altLang="zh-CN" sz="2800"/>
              <a:t>“A”</a:t>
            </a:r>
            <a:r>
              <a:rPr lang="zh-CN" altLang="en-US" sz="2800"/>
              <a:t>、</a:t>
            </a:r>
            <a:r>
              <a:rPr lang="en-US" altLang="zh-CN" sz="2800"/>
              <a:t>“B”</a:t>
            </a:r>
            <a:r>
              <a:rPr lang="zh-CN" altLang="en-US" sz="2800"/>
              <a:t>或</a:t>
            </a:r>
            <a:r>
              <a:rPr lang="en-US" altLang="zh-CN" sz="2800"/>
              <a:t>“C”</a:t>
            </a:r>
            <a:r>
              <a:rPr lang="zh-CN" altLang="en-US" sz="2800"/>
              <a:t>）；</a:t>
            </a:r>
          </a:p>
          <a:p>
            <a:pPr indent="45720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/>
              <a:t>A</a:t>
            </a:r>
            <a:r>
              <a:rPr lang="zh-CN" altLang="en-US" sz="2800"/>
              <a:t>．用木块被小车撞击后移动的距离来反映动能的大小</a:t>
            </a:r>
          </a:p>
          <a:p>
            <a:pPr indent="45720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/>
              <a:t>B</a:t>
            </a:r>
            <a:r>
              <a:rPr lang="zh-CN" altLang="en-US" sz="2800"/>
              <a:t>．在探究平面镜成像特点时，用未点燃的蜡烛乙替代点燃的蜡烛甲的像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47815" y="4406900"/>
            <a:ext cx="10115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100049" name="图片 100049" descr="@@@add1caa1-127b-430b-85b0-c666d12779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465" y="1731010"/>
            <a:ext cx="7865110" cy="20161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988175" y="3813810"/>
            <a:ext cx="38709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U</a:t>
            </a:r>
            <a:r>
              <a:rPr lang="zh-CN" altLang="en-US" sz="3200">
                <a:solidFill>
                  <a:srgbClr val="FF0000"/>
                </a:solidFill>
              </a:rPr>
              <a:t>形管中液面高度差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790" y="627380"/>
            <a:ext cx="11996420" cy="547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/>
              <a:t>2. </a:t>
            </a:r>
            <a:r>
              <a:rPr lang="zh-CN" altLang="en-US" sz="2800"/>
              <a:t>如图所示，在</a:t>
            </a:r>
            <a:r>
              <a:rPr lang="en-US" altLang="zh-CN" sz="2800"/>
              <a:t>“</a:t>
            </a:r>
            <a:r>
              <a:rPr lang="zh-CN" altLang="en-US" sz="2800"/>
              <a:t>探究液体内部压强影响因素</a:t>
            </a:r>
            <a:r>
              <a:rPr lang="en-US" altLang="zh-CN" sz="2800"/>
              <a:t>”</a:t>
            </a:r>
            <a:r>
              <a:rPr lang="zh-CN" altLang="en-US" sz="2800"/>
              <a:t>的实验中，小光选用微小压强计和透明圆柱状的容器，容器中分别盛有高度相同的水和浓盐水；</a:t>
            </a:r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）比较图甲、乙、丙三次实验，说明</a:t>
            </a:r>
            <a:r>
              <a:rPr lang="en-US" altLang="zh-CN" sz="2800"/>
              <a:t>____________________________________________________________</a:t>
            </a:r>
            <a:r>
              <a:rPr lang="zh-CN" altLang="en-US" sz="2800"/>
              <a:t>；小光还比较图丙、丁两次实验得出结论：液体压强和液体密度有关，同组小华认为这样比较得出结论是不正确的，她的理由是</a:t>
            </a:r>
            <a:r>
              <a:rPr lang="en-US" altLang="zh-CN" sz="2800" u="sng"/>
              <a:t>                                                   </a:t>
            </a:r>
            <a:r>
              <a:rPr lang="zh-CN" altLang="en-US" sz="2800"/>
              <a:t>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25970" y="5405120"/>
            <a:ext cx="4841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没有控制液体的深度相同</a:t>
            </a:r>
          </a:p>
        </p:txBody>
      </p:sp>
      <p:pic>
        <p:nvPicPr>
          <p:cNvPr id="100049" name="图片 100049" descr="@@@add1caa1-127b-430b-85b0-c666d12779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465" y="1731010"/>
            <a:ext cx="7865110" cy="20161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7790" y="4368800"/>
            <a:ext cx="10781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在同种液体的内部，同一深度，液体向各个方向的压强相等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790" y="1198880"/>
            <a:ext cx="1199642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/>
              <a:t>2. </a:t>
            </a:r>
            <a:r>
              <a:rPr lang="zh-CN" altLang="en-US" sz="2800"/>
              <a:t>如图所示，在</a:t>
            </a:r>
            <a:r>
              <a:rPr lang="en-US" altLang="zh-CN" sz="2800"/>
              <a:t>“</a:t>
            </a:r>
            <a:r>
              <a:rPr lang="zh-CN" altLang="en-US" sz="2800"/>
              <a:t>探究液体内部压强影响因素</a:t>
            </a:r>
            <a:r>
              <a:rPr lang="en-US" altLang="zh-CN" sz="2800"/>
              <a:t>”</a:t>
            </a:r>
            <a:r>
              <a:rPr lang="zh-CN" altLang="en-US" sz="2800"/>
              <a:t>的实验中，小光选用微小压强计和透明圆柱状的容器，容器中分别盛有高度相同的水和浓盐水；</a:t>
            </a:r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/>
          </a:p>
          <a:p>
            <a:pPr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/>
              <a:t>（</a:t>
            </a:r>
            <a:r>
              <a:rPr lang="en-US" altLang="zh-CN" sz="2800"/>
              <a:t>3</a:t>
            </a:r>
            <a:r>
              <a:rPr lang="zh-CN" altLang="en-US" sz="2800"/>
              <a:t>）若要使丙、丁两图中</a:t>
            </a:r>
            <a:r>
              <a:rPr lang="en-US" altLang="zh-CN" sz="2800"/>
              <a:t>U</a:t>
            </a:r>
            <a:r>
              <a:rPr lang="zh-CN" altLang="en-US" sz="2800"/>
              <a:t>形管中的液面高度差相同，应</a:t>
            </a:r>
            <a:r>
              <a:rPr lang="en-US" altLang="zh-CN" sz="2800" u="sng"/>
              <a:t>           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增大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减小</a:t>
            </a:r>
            <a:r>
              <a:rPr lang="en-US" altLang="zh-CN" sz="2800"/>
              <a:t>”</a:t>
            </a:r>
            <a:r>
              <a:rPr lang="zh-CN" altLang="en-US" sz="2800"/>
              <a:t>）丁容器中探头在液体中的深度。</a:t>
            </a:r>
          </a:p>
        </p:txBody>
      </p:sp>
      <p:pic>
        <p:nvPicPr>
          <p:cNvPr id="100049" name="图片 100049" descr="@@@add1caa1-127b-430b-85b0-c666d12779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465" y="2302510"/>
            <a:ext cx="7865110" cy="20161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36355" y="4385310"/>
            <a:ext cx="13614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减小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769235" y="955675"/>
            <a:ext cx="2317750" cy="5422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201295" y="1736725"/>
            <a:ext cx="1297305" cy="352171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液体压强的特点和计算公式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685290" y="1257935"/>
            <a:ext cx="945515" cy="421259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左大括号 5"/>
          <p:cNvSpPr/>
          <p:nvPr/>
        </p:nvSpPr>
        <p:spPr>
          <a:xfrm>
            <a:off x="6436995" y="1736725"/>
            <a:ext cx="603885" cy="1671320"/>
          </a:xfrm>
          <a:prstGeom prst="leftBrace">
            <a:avLst>
              <a:gd name="adj1" fmla="val 8333"/>
              <a:gd name="adj2" fmla="val 50766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755255" y="4865370"/>
            <a:ext cx="3662680" cy="9410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液体压强的计算公式：</a:t>
            </a:r>
            <a:r>
              <a:rPr lang="en-US" altLang="zh-CN" sz="2800" i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p=ρgh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755255" y="4171950"/>
            <a:ext cx="3458845" cy="5264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液体压强产生的原因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7034530" y="4442460"/>
            <a:ext cx="568325" cy="1941830"/>
          </a:xfrm>
          <a:prstGeom prst="leftBrace">
            <a:avLst>
              <a:gd name="adj1" fmla="val 8333"/>
              <a:gd name="adj2" fmla="val 50766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7127875" y="2213610"/>
            <a:ext cx="4356735" cy="5492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液体内部各处都存在压强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127875" y="2962910"/>
            <a:ext cx="4464050" cy="95250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液体内部压强与深度、液体的密度有关，与方向无关。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40025" y="2301240"/>
            <a:ext cx="3548380" cy="54229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740025" y="5127625"/>
            <a:ext cx="4142105" cy="57150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怎样计算液体内部压强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5106035" y="1178560"/>
            <a:ext cx="675640" cy="1270"/>
          </a:xfrm>
          <a:prstGeom prst="line">
            <a:avLst/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5781675" y="891540"/>
            <a:ext cx="2999105" cy="5873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帕斯卡裂桶实验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755255" y="6045200"/>
            <a:ext cx="4281805" cy="5264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液体压强内部特点的应用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127875" y="1571625"/>
            <a:ext cx="3077845" cy="5492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认识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形管压强计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4" grpId="0" bldLvl="0" animBg="1"/>
      <p:bldP spid="6" grpId="0" bldLvl="0" animBg="1"/>
      <p:bldP spid="4" grpId="0" bldLvl="0" animBg="1"/>
      <p:bldP spid="12" grpId="0" bldLvl="0" animBg="1"/>
      <p:bldP spid="10" grpId="0" bldLvl="0" animBg="1"/>
      <p:bldP spid="24" grpId="0" bldLvl="0" animBg="1"/>
      <p:bldP spid="26" grpId="0" bldLvl="0" animBg="1"/>
      <p:bldP spid="7" grpId="0" bldLvl="0" animBg="1"/>
      <p:bldP spid="8" grpId="0" bldLvl="0" animBg="1"/>
      <p:bldP spid="15" grpId="0" bldLvl="0" animBg="1"/>
      <p:bldP spid="11" grpId="0" bldLvl="0" animBg="1"/>
      <p:bldP spid="1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942340" y="1348740"/>
            <a:ext cx="521271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1684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年，法国物理学家帕斯卡做了一个令人惊奇的实验。他在一个装满水的密闭木桶上插入一根细长的管子，然后从楼上阳台向管子里灌水。结果，他只用了几杯水，就把木桶撑破了。这个现象就与液体压强有关，下面我们来探究液体的压强。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rcRect l="6725" r="28250"/>
          <a:stretch>
            <a:fillRect/>
          </a:stretch>
        </p:blipFill>
        <p:spPr>
          <a:xfrm>
            <a:off x="6289040" y="737870"/>
            <a:ext cx="4044950" cy="59874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102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4410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活动</a:t>
            </a:r>
            <a:r>
              <a:rPr lang="en-US" altLang="zh-CN" sz="2800"/>
              <a:t>	</a:t>
            </a:r>
            <a:r>
              <a:rPr lang="zh-CN" altLang="en-US" sz="2800"/>
              <a:t>模拟帕斯卡裂桶实验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9795" y="2355850"/>
            <a:ext cx="1068768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几杯水的重力并不大，真的会产生撑破水桶这么大的力吗？请用如图所示的器材来做一做。想一想：饮料瓶壁上为什么要刻些细槽？管子应该长些还是短些？怎样保证瓶塞与瓶口之间是密封的？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83235" y="3805555"/>
            <a:ext cx="11225530" cy="3051810"/>
            <a:chOff x="761" y="5993"/>
            <a:chExt cx="17678" cy="4806"/>
          </a:xfrm>
        </p:grpSpPr>
        <p:sp>
          <p:nvSpPr>
            <p:cNvPr id="16" name="矩形 15"/>
            <p:cNvSpPr/>
            <p:nvPr/>
          </p:nvSpPr>
          <p:spPr>
            <a:xfrm>
              <a:off x="761" y="9391"/>
              <a:ext cx="17487" cy="13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" y="5993"/>
              <a:ext cx="17679" cy="3704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927" y="9493"/>
              <a:ext cx="278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壁上刻有细槽的饮料瓶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012" y="9493"/>
              <a:ext cx="278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杯子和漏斗</a:t>
              </a:r>
              <a:endParaRPr lang="en-US" altLang="zh-CN" sz="240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437" y="9493"/>
              <a:ext cx="443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带有玻璃管的塞子和透明塑料管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5268" y="9493"/>
              <a:ext cx="278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/>
                <a:t>水桶和水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59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84108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654050"/>
            <a:ext cx="31102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53323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396365"/>
            <a:ext cx="4410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活动</a:t>
            </a:r>
            <a:r>
              <a:rPr lang="en-US" altLang="zh-CN" sz="2800"/>
              <a:t>	</a:t>
            </a:r>
            <a:r>
              <a:rPr lang="zh-CN" altLang="en-US" sz="2800"/>
              <a:t>模拟帕斯卡裂桶实验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9795" y="1918335"/>
            <a:ext cx="9940290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思考与讨论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饮料瓶壁上为什么要刻些细槽？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</a:rPr>
              <a:t>答：为了模拟木桶的缝隙；同时可以降低饮料瓶的强度，使实验更容易成功。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管子该长些还是短些？</a:t>
            </a:r>
            <a:endParaRPr lang="zh-CN" altLang="en-US" sz="2800"/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</a:rPr>
              <a:t>答：模拟帕斯卡裂桶实验，改变的是液柱的高度，所以管子应该长一些。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3.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怎样保证瓶塞和瓶口之间是密封的？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>
                <a:solidFill>
                  <a:schemeClr val="accent5"/>
                </a:solidFill>
              </a:rPr>
              <a:t>答：瓶塞与瓶口之间需塞紧。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102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4410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活动</a:t>
            </a:r>
            <a:r>
              <a:rPr lang="en-US" altLang="zh-CN" sz="2800"/>
              <a:t>	</a:t>
            </a:r>
            <a:r>
              <a:rPr lang="zh-CN" altLang="en-US" sz="2800"/>
              <a:t>模拟帕斯卡裂桶实验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4" name="帕斯卡裂桶实验_x264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01595" y="2606040"/>
            <a:ext cx="6985635" cy="38823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1102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液体的压强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4410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活动</a:t>
            </a:r>
            <a:r>
              <a:rPr lang="en-US" altLang="zh-CN" sz="2800"/>
              <a:t>	</a:t>
            </a:r>
            <a:r>
              <a:rPr lang="zh-CN" altLang="en-US" sz="2800"/>
              <a:t>模拟帕斯卡裂桶实验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99795" y="259143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帕斯卡裂桶实验的解释：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9795" y="3172460"/>
            <a:ext cx="106267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液体和固体不同，它不仅</a:t>
            </a:r>
            <a:r>
              <a:rPr lang="zh-CN" altLang="en-US" sz="2800" b="1">
                <a:solidFill>
                  <a:schemeClr val="accent5"/>
                </a:solidFill>
              </a:rPr>
              <a:t>对容器底部产生压强</a:t>
            </a:r>
            <a:r>
              <a:rPr lang="zh-CN" altLang="en-US" sz="2800"/>
              <a:t>，对</a:t>
            </a:r>
            <a:r>
              <a:rPr lang="zh-CN" altLang="en-US" sz="2800" b="1">
                <a:solidFill>
                  <a:schemeClr val="accent5"/>
                </a:solidFill>
              </a:rPr>
              <a:t>容器侧壁也会产生压强</a:t>
            </a:r>
            <a:r>
              <a:rPr lang="zh-CN" altLang="en-US" sz="2800"/>
              <a:t>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395" y="3957320"/>
            <a:ext cx="5134610" cy="2828925"/>
          </a:xfrm>
          <a:prstGeom prst="rect">
            <a:avLst/>
          </a:prstGeom>
        </p:spPr>
      </p:pic>
      <p:grpSp>
        <p:nvGrpSpPr>
          <p:cNvPr id="2049" name="组合 31" descr="7b0a202020202274657874626f78223a2022220a7d0a"/>
          <p:cNvGrpSpPr/>
          <p:nvPr/>
        </p:nvGrpSpPr>
        <p:grpSpPr>
          <a:xfrm>
            <a:off x="5621020" y="906780"/>
            <a:ext cx="3862070" cy="2549525"/>
            <a:chOff x="7256" y="3392"/>
            <a:chExt cx="4689" cy="4017"/>
          </a:xfrm>
        </p:grpSpPr>
        <p:pic>
          <p:nvPicPr>
            <p:cNvPr id="33" name="图片 32" descr="资源 25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56" y="3392"/>
              <a:ext cx="4689" cy="4017"/>
            </a:xfrm>
            <a:prstGeom prst="rect">
              <a:avLst/>
            </a:prstGeom>
          </p:spPr>
        </p:pic>
        <p:sp>
          <p:nvSpPr>
            <p:cNvPr id="34" name="文本框 33" descr="7b0a20202020227461726765744d6f64756c65223a202270726f636573734f6e6c696e65466f6e7473220a7d0a"/>
            <p:cNvSpPr txBox="1"/>
            <p:nvPr/>
          </p:nvSpPr>
          <p:spPr>
            <a:xfrm>
              <a:off x="7745" y="4387"/>
              <a:ext cx="4103" cy="1356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fontAlgn="auto">
                <a:lnSpc>
                  <a:spcPts val="3000"/>
                </a:lnSpc>
              </a:pPr>
              <a:r>
                <a:rPr lang="zh-CN" sz="2800" b="1" noProof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液体压强的大小与什么因素有关呢？</a:t>
              </a:r>
              <a:endParaRPr lang="zh-CN" sz="2800" b="1" spc="100" noProof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3000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认识</a:t>
            </a:r>
            <a:r>
              <a:rPr lang="en-US" sz="2800"/>
              <a:t>U</a:t>
            </a:r>
            <a:r>
              <a:rPr lang="zh-CN" altLang="en-US" sz="2800"/>
              <a:t>形管压强计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88365" y="2289810"/>
            <a:ext cx="446405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如图所示是一个简易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U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形管压强计。在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U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形玻璃管内盛了有颜色的液体，玻璃管的两端开口，其中一端用橡皮管连接一个开有小孔的金属盒，金属盒上蒙有一层橡皮膜。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81" r="5791"/>
          <a:stretch>
            <a:fillRect/>
          </a:stretch>
        </p:blipFill>
        <p:spPr>
          <a:xfrm>
            <a:off x="6471285" y="2129790"/>
            <a:ext cx="4329430" cy="4585335"/>
          </a:xfrm>
          <a:prstGeom prst="rect">
            <a:avLst/>
          </a:prstGeom>
        </p:spPr>
      </p:pic>
      <p:sp>
        <p:nvSpPr>
          <p:cNvPr id="13" name="线形标注 1(带强调线) 12"/>
          <p:cNvSpPr/>
          <p:nvPr/>
        </p:nvSpPr>
        <p:spPr>
          <a:xfrm>
            <a:off x="5352415" y="5578475"/>
            <a:ext cx="1025525" cy="498475"/>
          </a:xfrm>
          <a:prstGeom prst="accentCallout1">
            <a:avLst>
              <a:gd name="adj1" fmla="val 65987"/>
              <a:gd name="adj2" fmla="val 98947"/>
              <a:gd name="adj3" fmla="val -150445"/>
              <a:gd name="adj4" fmla="val 281609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sz="2400">
                <a:solidFill>
                  <a:srgbClr val="036EB8"/>
                </a:solidFill>
              </a:rPr>
              <a:t>U</a:t>
            </a:r>
            <a:r>
              <a:rPr lang="zh-CN" altLang="en-US" sz="2400">
                <a:solidFill>
                  <a:srgbClr val="036EB8"/>
                </a:solidFill>
              </a:rPr>
              <a:t>形管</a:t>
            </a:r>
          </a:p>
        </p:txBody>
      </p:sp>
      <p:sp>
        <p:nvSpPr>
          <p:cNvPr id="14" name="线形标注 1(带强调线) 13"/>
          <p:cNvSpPr/>
          <p:nvPr/>
        </p:nvSpPr>
        <p:spPr>
          <a:xfrm>
            <a:off x="5252720" y="3914140"/>
            <a:ext cx="1125220" cy="481965"/>
          </a:xfrm>
          <a:prstGeom prst="accentCallout1">
            <a:avLst>
              <a:gd name="adj1" fmla="val 56916"/>
              <a:gd name="adj2" fmla="val 99379"/>
              <a:gd name="adj3" fmla="val -140974"/>
              <a:gd name="adj4" fmla="val 304345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r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橡皮管</a:t>
            </a:r>
          </a:p>
        </p:txBody>
      </p:sp>
      <p:sp>
        <p:nvSpPr>
          <p:cNvPr id="15" name="线形标注 1(带强调线) 14"/>
          <p:cNvSpPr/>
          <p:nvPr/>
        </p:nvSpPr>
        <p:spPr>
          <a:xfrm>
            <a:off x="10993755" y="2407285"/>
            <a:ext cx="822325" cy="481965"/>
          </a:xfrm>
          <a:prstGeom prst="accentCallout1">
            <a:avLst>
              <a:gd name="adj1" fmla="val 38775"/>
              <a:gd name="adj2" fmla="val 338"/>
              <a:gd name="adj3" fmla="val 108563"/>
              <a:gd name="adj4" fmla="val -165791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旋钮</a:t>
            </a:r>
          </a:p>
        </p:txBody>
      </p:sp>
      <p:sp>
        <p:nvSpPr>
          <p:cNvPr id="16" name="线形标注 1(带强调线) 15"/>
          <p:cNvSpPr/>
          <p:nvPr/>
        </p:nvSpPr>
        <p:spPr>
          <a:xfrm>
            <a:off x="10993755" y="3827780"/>
            <a:ext cx="1024890" cy="481965"/>
          </a:xfrm>
          <a:prstGeom prst="accentCallout1">
            <a:avLst>
              <a:gd name="adj1" fmla="val 38775"/>
              <a:gd name="adj2" fmla="val 338"/>
              <a:gd name="adj3" fmla="val 240316"/>
              <a:gd name="adj4" fmla="val -151239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金属盒</a:t>
            </a:r>
          </a:p>
        </p:txBody>
      </p:sp>
      <p:sp>
        <p:nvSpPr>
          <p:cNvPr id="17" name="线形标注 1(带强调线) 16"/>
          <p:cNvSpPr/>
          <p:nvPr/>
        </p:nvSpPr>
        <p:spPr>
          <a:xfrm>
            <a:off x="10993755" y="5308600"/>
            <a:ext cx="1125220" cy="481965"/>
          </a:xfrm>
          <a:prstGeom prst="accentCallout1">
            <a:avLst>
              <a:gd name="adj1" fmla="val 38775"/>
              <a:gd name="adj2" fmla="val 338"/>
              <a:gd name="adj3" fmla="val -39657"/>
              <a:gd name="adj4" fmla="val -149153"/>
            </a:avLst>
          </a:prstGeom>
          <a:noFill/>
          <a:ln w="19050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036EB8"/>
                </a:solidFill>
                <a:sym typeface="+mn-ea"/>
              </a:rPr>
              <a:t>橡皮膜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45472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液体内部压强的特点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047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67840"/>
            <a:ext cx="3000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认识</a:t>
            </a:r>
            <a:r>
              <a:rPr lang="en-US" sz="2800"/>
              <a:t>U</a:t>
            </a:r>
            <a:r>
              <a:rPr lang="zh-CN" altLang="en-US" sz="2800"/>
              <a:t>形管压强计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3240" y="3171825"/>
            <a:ext cx="208724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未对橡皮膜加压时，</a:t>
            </a:r>
            <a:r>
              <a:rPr lang="en-US" altLang="zh-CN" sz="2800"/>
              <a:t>U</a:t>
            </a:r>
            <a:r>
              <a:rPr lang="zh-CN" altLang="en-US" sz="2800"/>
              <a:t>形管两侧的页面在同一高度上。</a:t>
            </a:r>
          </a:p>
        </p:txBody>
      </p:sp>
      <p:pic>
        <p:nvPicPr>
          <p:cNvPr id="11" name="https://img8.file.cache.docer.com/storage/1636688537010014587/a073344d-ce04-4c78-a77d-e3cc091d6512tjwjv2.png" descr="液体压强计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930" y="2108200"/>
            <a:ext cx="2209165" cy="468503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354820" y="2026920"/>
            <a:ext cx="2588260" cy="483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ym typeface="+mn-ea"/>
              </a:rPr>
              <a:t>用力压橡皮膜时，跟金属盒相连的一侧管中气体压强变大，液面就下降，另一侧液面上升。加在橡皮膜上的压强越大，</a:t>
            </a:r>
            <a:r>
              <a:rPr lang="en-US" altLang="zh-CN" sz="2800">
                <a:sym typeface="+mn-ea"/>
              </a:rPr>
              <a:t>U</a:t>
            </a:r>
            <a:r>
              <a:rPr lang="zh-CN" altLang="en-US" sz="2800">
                <a:sym typeface="+mn-ea"/>
              </a:rPr>
              <a:t>形管两侧液面的高度差就越大。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6977380" y="2079625"/>
            <a:ext cx="2227580" cy="4724400"/>
            <a:chOff x="10988" y="3275"/>
            <a:chExt cx="3508" cy="7440"/>
          </a:xfrm>
        </p:grpSpPr>
        <p:pic>
          <p:nvPicPr>
            <p:cNvPr id="18" name="https://img8.file.cache.docer.com/storage/1636688537010014587/a073344d-ce04-4c78-a77d-e3cc091d6512tjwjv2.png" descr="液体压强计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8" y="3275"/>
              <a:ext cx="3508" cy="7440"/>
            </a:xfrm>
            <a:prstGeom prst="rect">
              <a:avLst/>
            </a:prstGeom>
          </p:spPr>
        </p:pic>
        <p:sp>
          <p:nvSpPr>
            <p:cNvPr id="19" name="矩形 18"/>
            <p:cNvSpPr/>
            <p:nvPr/>
          </p:nvSpPr>
          <p:spPr>
            <a:xfrm>
              <a:off x="11773" y="7020"/>
              <a:ext cx="145" cy="921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11495" y="6643"/>
              <a:ext cx="140" cy="650"/>
            </a:xfrm>
            <a:prstGeom prst="rect">
              <a:avLst/>
            </a:prstGeom>
            <a:solidFill>
              <a:srgbClr val="FF1F1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11530" y="6648"/>
              <a:ext cx="0" cy="701"/>
            </a:xfrm>
            <a:prstGeom prst="line">
              <a:avLst/>
            </a:prstGeom>
            <a:ln w="6350">
              <a:solidFill>
                <a:srgbClr val="FFF1F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pic>
          <p:nvPicPr>
            <p:cNvPr id="24" name="https://img8.file.cache.docer.com/storage/1636688537010014587/a073344d-ce04-4c78-a77d-e3cc091d6512tjwjv2.png" descr="液体压强计.png"/>
            <p:cNvPicPr>
              <a:picLocks noChangeAspect="1"/>
            </p:cNvPicPr>
            <p:nvPr/>
          </p:nvPicPr>
          <p:blipFill>
            <a:blip r:embed="rId3"/>
            <a:srcRect l="56137" t="47737" r="13251" b="34264"/>
            <a:stretch>
              <a:fillRect/>
            </a:stretch>
          </p:blipFill>
          <p:spPr>
            <a:xfrm>
              <a:off x="12970" y="8687"/>
              <a:ext cx="1065" cy="1328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12922" y="8687"/>
              <a:ext cx="1165" cy="1381"/>
            </a:xfrm>
            <a:prstGeom prst="rect">
              <a:avLst/>
            </a:prstGeom>
            <a:solidFill>
              <a:srgbClr val="DCE1E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2970" y="7165"/>
              <a:ext cx="1117" cy="636"/>
            </a:xfrm>
            <a:prstGeom prst="rect">
              <a:avLst/>
            </a:prstGeom>
            <a:solidFill>
              <a:srgbClr val="DCE1E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12961" y="6420"/>
              <a:ext cx="1125" cy="744"/>
            </a:xfrm>
            <a:prstGeom prst="rect">
              <a:avLst/>
            </a:prstGeom>
            <a:solidFill>
              <a:srgbClr val="FDFCFB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12883" y="7227"/>
              <a:ext cx="189" cy="1876"/>
            </a:xfrm>
            <a:custGeom>
              <a:avLst/>
              <a:gdLst>
                <a:gd name="connisteX0" fmla="*/ 50627 w 120188"/>
                <a:gd name="connsiteY0" fmla="*/ 0 h 1174115"/>
                <a:gd name="connisteX1" fmla="*/ 76662 w 120188"/>
                <a:gd name="connsiteY1" fmla="*/ 64135 h 1174115"/>
                <a:gd name="connisteX2" fmla="*/ 91267 w 120188"/>
                <a:gd name="connsiteY2" fmla="*/ 128270 h 1174115"/>
                <a:gd name="connisteX3" fmla="*/ 105237 w 120188"/>
                <a:gd name="connsiteY3" fmla="*/ 197485 h 1174115"/>
                <a:gd name="connisteX4" fmla="*/ 112222 w 120188"/>
                <a:gd name="connsiteY4" fmla="*/ 264160 h 1174115"/>
                <a:gd name="connisteX5" fmla="*/ 119842 w 120188"/>
                <a:gd name="connsiteY5" fmla="*/ 328295 h 1174115"/>
                <a:gd name="connisteX6" fmla="*/ 117302 w 120188"/>
                <a:gd name="connsiteY6" fmla="*/ 393065 h 1174115"/>
                <a:gd name="connisteX7" fmla="*/ 114762 w 120188"/>
                <a:gd name="connsiteY7" fmla="*/ 459740 h 1174115"/>
                <a:gd name="connisteX8" fmla="*/ 112222 w 120188"/>
                <a:gd name="connsiteY8" fmla="*/ 526415 h 1174115"/>
                <a:gd name="connisteX9" fmla="*/ 112222 w 120188"/>
                <a:gd name="connsiteY9" fmla="*/ 590550 h 1174115"/>
                <a:gd name="connisteX10" fmla="*/ 107777 w 120188"/>
                <a:gd name="connsiteY10" fmla="*/ 657225 h 1174115"/>
                <a:gd name="connisteX11" fmla="*/ 93172 w 120188"/>
                <a:gd name="connsiteY11" fmla="*/ 721360 h 1174115"/>
                <a:gd name="connisteX12" fmla="*/ 79202 w 120188"/>
                <a:gd name="connsiteY12" fmla="*/ 785495 h 1174115"/>
                <a:gd name="connisteX13" fmla="*/ 64597 w 120188"/>
                <a:gd name="connsiteY13" fmla="*/ 850265 h 1174115"/>
                <a:gd name="connisteX14" fmla="*/ 50627 w 120188"/>
                <a:gd name="connsiteY14" fmla="*/ 916940 h 1174115"/>
                <a:gd name="connisteX15" fmla="*/ 29037 w 120188"/>
                <a:gd name="connsiteY15" fmla="*/ 981075 h 1174115"/>
                <a:gd name="connisteX16" fmla="*/ 462 w 120188"/>
                <a:gd name="connsiteY16" fmla="*/ 1045210 h 1174115"/>
                <a:gd name="connisteX17" fmla="*/ 16972 w 120188"/>
                <a:gd name="connsiteY17" fmla="*/ 1109345 h 1174115"/>
                <a:gd name="connisteX18" fmla="*/ 55072 w 120188"/>
                <a:gd name="connsiteY18" fmla="*/ 1174115 h 11741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  <a:cxn ang="0">
                  <a:pos x="connisteX12" y="connsiteY12"/>
                </a:cxn>
                <a:cxn ang="0">
                  <a:pos x="connisteX13" y="connsiteY13"/>
                </a:cxn>
                <a:cxn ang="0">
                  <a:pos x="connisteX14" y="connsiteY14"/>
                </a:cxn>
                <a:cxn ang="0">
                  <a:pos x="connisteX15" y="connsiteY15"/>
                </a:cxn>
                <a:cxn ang="0">
                  <a:pos x="connisteX16" y="connsiteY16"/>
                </a:cxn>
                <a:cxn ang="0">
                  <a:pos x="connisteX17" y="connsiteY17"/>
                </a:cxn>
                <a:cxn ang="0">
                  <a:pos x="connisteX18" y="connsiteY18"/>
                </a:cxn>
              </a:cxnLst>
              <a:rect l="l" t="t" r="r" b="b"/>
              <a:pathLst>
                <a:path w="120189" h="1174115">
                  <a:moveTo>
                    <a:pt x="50628" y="0"/>
                  </a:moveTo>
                  <a:cubicBezTo>
                    <a:pt x="55708" y="11430"/>
                    <a:pt x="68408" y="38735"/>
                    <a:pt x="76663" y="64135"/>
                  </a:cubicBezTo>
                  <a:cubicBezTo>
                    <a:pt x="84918" y="89535"/>
                    <a:pt x="85553" y="101600"/>
                    <a:pt x="91268" y="128270"/>
                  </a:cubicBezTo>
                  <a:cubicBezTo>
                    <a:pt x="96983" y="154940"/>
                    <a:pt x="100793" y="170180"/>
                    <a:pt x="105238" y="197485"/>
                  </a:cubicBezTo>
                  <a:cubicBezTo>
                    <a:pt x="109683" y="224790"/>
                    <a:pt x="109048" y="238125"/>
                    <a:pt x="112223" y="264160"/>
                  </a:cubicBezTo>
                  <a:cubicBezTo>
                    <a:pt x="115398" y="290195"/>
                    <a:pt x="118573" y="302260"/>
                    <a:pt x="119843" y="328295"/>
                  </a:cubicBezTo>
                  <a:cubicBezTo>
                    <a:pt x="121113" y="354330"/>
                    <a:pt x="118573" y="367030"/>
                    <a:pt x="117303" y="393065"/>
                  </a:cubicBezTo>
                  <a:cubicBezTo>
                    <a:pt x="116033" y="419100"/>
                    <a:pt x="116033" y="433070"/>
                    <a:pt x="114763" y="459740"/>
                  </a:cubicBezTo>
                  <a:cubicBezTo>
                    <a:pt x="113493" y="486410"/>
                    <a:pt x="112858" y="500380"/>
                    <a:pt x="112223" y="526415"/>
                  </a:cubicBezTo>
                  <a:cubicBezTo>
                    <a:pt x="111588" y="552450"/>
                    <a:pt x="112858" y="564515"/>
                    <a:pt x="112223" y="590550"/>
                  </a:cubicBezTo>
                  <a:cubicBezTo>
                    <a:pt x="111588" y="616585"/>
                    <a:pt x="111588" y="631190"/>
                    <a:pt x="107778" y="657225"/>
                  </a:cubicBezTo>
                  <a:cubicBezTo>
                    <a:pt x="103968" y="683260"/>
                    <a:pt x="98888" y="695960"/>
                    <a:pt x="93173" y="721360"/>
                  </a:cubicBezTo>
                  <a:cubicBezTo>
                    <a:pt x="87458" y="746760"/>
                    <a:pt x="84918" y="759460"/>
                    <a:pt x="79203" y="785495"/>
                  </a:cubicBezTo>
                  <a:cubicBezTo>
                    <a:pt x="73488" y="811530"/>
                    <a:pt x="70313" y="824230"/>
                    <a:pt x="64598" y="850265"/>
                  </a:cubicBezTo>
                  <a:cubicBezTo>
                    <a:pt x="58883" y="876300"/>
                    <a:pt x="57613" y="890905"/>
                    <a:pt x="50628" y="916940"/>
                  </a:cubicBezTo>
                  <a:cubicBezTo>
                    <a:pt x="43643" y="942975"/>
                    <a:pt x="39198" y="955675"/>
                    <a:pt x="29038" y="981075"/>
                  </a:cubicBezTo>
                  <a:cubicBezTo>
                    <a:pt x="18878" y="1006475"/>
                    <a:pt x="3003" y="1019810"/>
                    <a:pt x="463" y="1045210"/>
                  </a:cubicBezTo>
                  <a:cubicBezTo>
                    <a:pt x="-2077" y="1070610"/>
                    <a:pt x="6178" y="1083310"/>
                    <a:pt x="16973" y="1109345"/>
                  </a:cubicBezTo>
                  <a:cubicBezTo>
                    <a:pt x="27768" y="1135380"/>
                    <a:pt x="48088" y="1162685"/>
                    <a:pt x="55073" y="1174115"/>
                  </a:cubicBezTo>
                </a:path>
              </a:pathLst>
            </a:custGeom>
            <a:noFill/>
            <a:ln w="19050">
              <a:solidFill>
                <a:srgbClr val="DE9E34">
                  <a:alpha val="5300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13853" y="6420"/>
              <a:ext cx="0" cy="745"/>
            </a:xfrm>
            <a:prstGeom prst="line">
              <a:avLst/>
            </a:prstGeom>
            <a:ln w="6350">
              <a:solidFill>
                <a:srgbClr val="CD690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13853" y="7165"/>
              <a:ext cx="0" cy="1534"/>
            </a:xfrm>
            <a:prstGeom prst="line">
              <a:avLst/>
            </a:prstGeom>
            <a:ln w="6350">
              <a:solidFill>
                <a:srgbClr val="D5A97A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33" name="右箭头 32"/>
          <p:cNvSpPr/>
          <p:nvPr/>
        </p:nvSpPr>
        <p:spPr>
          <a:xfrm>
            <a:off x="4843780" y="4296410"/>
            <a:ext cx="2019300" cy="65722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98*321"/>
  <p:tag name="TABLE_ENDDRAG_RECT" val="46*210*898*3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19.8,&quot;left&quot;:103.9,&quot;top&quot;:246.9,&quot;width&quot;:352.35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39,&quot;width&quot;:5142}"/>
  <p:tag name="KSO_WM_UNIT_PLACING_PICTURE_USER_RELATIVERECTANGLE" val="{&quot;bottom&quot;:0,&quot;left&quot;:0,&quot;right&quot;:0,&quot;top&quot;:0}"/>
  <p:tag name="KSO_WM_UNIT_PLACING_PICTURE_COLLAGE_RELATIVERECTANGLE" val="{&quot;bottom&quot;:0,&quot;left&quot;:0.05129433324209304,&quot;right&quot;:0.05129433324209304,&quot;top&quot;:0}"/>
  <p:tag name="KSO_WM_UNIT_PLACING_PICTURE_COLLAGE_VIEWPORT" val="{&quot;height&quot;:2948.818632954033,&quot;width&quot;:3956.758177272045}"/>
  <p:tag name="KSO_WM_UNIT_PLACING_PICTURE_INFO" val="{&quot;code&quot;:&quot;bA[2]&quot;,&quot;full_picture&quot;:false,&quot;last_crop_picture&quot;:&quot;bA[2]&quot;,&quot;scheme&quot;:&quot;3-7&quot;,&quot;spacing&quot;:5}"/>
  <p:tag name="KSO_WM_UNIT_PLACING_PICTURE" val="113027.857"/>
  <p:tag name="KSO_WM_BEAUTIFY_FLAG" val=""/>
  <p:tag name="KSO_WM_UNIT_TYPE" val=""/>
  <p:tag name="KSO_WM_UNIT_INDEX" val=""/>
  <p:tag name="KSO_WM_UNIT_ID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1984</Words>
  <Application>Microsoft Office PowerPoint</Application>
  <PresentationFormat>宽屏</PresentationFormat>
  <Paragraphs>189</Paragraphs>
  <Slides>26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Cambria Math</vt:lpstr>
      <vt:lpstr>Arial</vt:lpstr>
      <vt:lpstr>微软雅黑</vt:lpstr>
      <vt:lpstr>Times New Roman</vt:lpstr>
      <vt:lpstr>Calibri</vt:lpstr>
      <vt:lpstr>方正教材规范楷体_GBK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2025-04-16T02:52:59Z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