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0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  <p:sldId id="3983" r:id="rId24"/>
    <p:sldId id="3984" r:id="rId25"/>
    <p:sldId id="3985" r:id="rId26"/>
    <p:sldId id="3986" r:id="rId27"/>
    <p:sldId id="3987" r:id="rId28"/>
    <p:sldId id="3988" r:id="rId29"/>
    <p:sldId id="3989" r:id="rId30"/>
    <p:sldId id="3990" r:id="rId31"/>
    <p:sldId id="3991" r:id="rId32"/>
    <p:sldId id="3992" r:id="rId33"/>
    <p:sldId id="3993" r:id="rId34"/>
    <p:sldId id="3994" r:id="rId35"/>
    <p:sldId id="3995" r:id="rId36"/>
    <p:sldId id="3996" r:id="rId37"/>
    <p:sldId id="3997" r:id="rId38"/>
    <p:sldId id="3998" r:id="rId39"/>
  </p:sldIdLst>
  <p:sldSz cx="9144000" cy="6858000" type="screen4x3"/>
  <p:notesSz cx="6858000" cy="9144000"/>
  <p:custDataLst>
    <p:tags r:id="rId4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幻灯片图像占位符 1"/>
          <p:cNvSpPr>
            <a:spLocks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6563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/>
          </p:nvPr>
        </p:nvSpPr>
        <p:spPr/>
      </p:sp>
      <p:sp>
        <p:nvSpPr>
          <p:cNvPr id="3" name="文本占位符 2"/>
          <p:cNvSpPr/>
          <p:nvPr>
            <p:ph type="body" idx="4294967295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379220" y="2919730"/>
            <a:ext cx="638556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</a:t>
              </a: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一部分  基础知识梳理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第二十二章  能源与可持续发展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5475" y="1256030"/>
            <a:ext cx="7894320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3. 地球上除核能、地热能和潮汐能以外的所有的能量，如化石能源、风能、水能、生物质能等，几乎都来自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4. 利用太阳能的三种方式：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（1）光热转换：把太阳能直接转化为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能. 如：太阳能热水器.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（2）光电转换：把太阳能直接转化为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能. 如： 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（3）光化转换：把太阳能直接转化为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能. 如：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 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3"/>
          <p:cNvSpPr txBox="1"/>
          <p:nvPr/>
        </p:nvSpPr>
        <p:spPr>
          <a:xfrm>
            <a:off x="2440305" y="220853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太阳能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6459855" y="327025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内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433185" y="425132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71320" y="4755515"/>
            <a:ext cx="476186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太阳能电池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6320" y="5291455"/>
            <a:ext cx="240347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化学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92885" y="5790565"/>
            <a:ext cx="4761865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植物光合作用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70560" y="2083435"/>
            <a:ext cx="789559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 能源革命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（1）第一次能源革命：钻木取火；主要能源：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（2）第二次能源革命：蒸汽机的发明；主要能源：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（3）第三次能源革命：主要能源：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的使用.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155700"/>
            <a:ext cx="794766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四、能源与可持续发展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24305" y="316801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柴薪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0975" y="410972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化石能源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80760" y="469328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核能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4840" y="1314450"/>
            <a:ext cx="789432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2800" b="1">
                <a:latin typeface="宋体" panose="02010600030101010101" pitchFamily="2" charset="-122"/>
                <a:cs typeface="宋体" panose="02010600030101010101" pitchFamily="2" charset="-122"/>
              </a:rPr>
              <a:t>2. 能量的转移和转化的方向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性：能量的转化、转移，都是有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的.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3. 保护环境，控制和消除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污染，已经成为当前世界需要解决的重要课题.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4. 未来的理想能源必须满足以下几点：必须足够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，可以保证多数人用得起；相关的技术必须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，可以保证大规模使用；必须足够安全、</a:t>
            </a:r>
            <a:r>
              <a:rPr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  　</a:t>
            </a:r>
            <a:r>
              <a:rPr sz="2800">
                <a:latin typeface="宋体" panose="02010600030101010101" pitchFamily="2" charset="-122"/>
                <a:cs typeface="宋体" panose="02010600030101010101" pitchFamily="2" charset="-122"/>
              </a:rPr>
              <a:t>，可以保证不会严重影响环境. </a:t>
            </a:r>
            <a:endParaRPr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3422015" y="179768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方向性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5438775" y="226187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大气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65275" y="382714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便宜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83255" y="429133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成熟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15205" y="486156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清洁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624205" y="2021840"/>
            <a:ext cx="789559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21640" indent="-421640"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例题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能源的种类繁多，如①太阳能、②生物质能、③煤、④煤气、⑤汽油、⑥石油等，请你从不同角度对上述能源进行分类.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（1）属于一次能源的是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；属于二次能源的是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421640" indent="-421640"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（2）属于可再生能源的是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；属于不可再生能源的是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194" name="TextBox 1"/>
          <p:cNvSpPr txBox="1"/>
          <p:nvPr/>
        </p:nvSpPr>
        <p:spPr>
          <a:xfrm>
            <a:off x="1150938" y="56927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重难点突破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299210"/>
            <a:ext cx="3133090" cy="68199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sym typeface="+mn-ea"/>
              </a:rPr>
              <a:t>一、 能源的分类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09260" y="354330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①②③⑥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495925" y="407924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④⑤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09260" y="458343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①②  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95925" y="510095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③④⑤⑥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4" grpId="0"/>
      <p:bldP spid="4" grpId="1"/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624205" y="1746885"/>
            <a:ext cx="7895590" cy="3449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：（2019·巴中）下列关于能源说法正确的是（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太阳能是清洁能源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核能是可再生能源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煤是新型能源	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电能是一次能源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24025" y="2348230"/>
            <a:ext cx="16478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603375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变式拓展2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：（2019·河北）能源家族中，有煤，石油、风能、水能，核能、太阳能等，属于不可再生能源的有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；电能是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　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（选填“一次能源”或“二次能源”）. 它可以使电动机转动，同时产生内能散失在空气中，但这些内能却无法自动转化为电能，该现象说明能量转化具有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性.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76855" y="2671445"/>
            <a:ext cx="46088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煤、石油、核能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2200" y="3168015"/>
            <a:ext cx="361315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二次能源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38240" y="467995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方向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TextBox 1"/>
          <p:cNvSpPr txBox="1"/>
          <p:nvPr/>
        </p:nvSpPr>
        <p:spPr>
          <a:xfrm>
            <a:off x="1150303" y="7127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回归课本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3723" y="1388110"/>
            <a:ext cx="799655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 2011年3月，日本发生了强烈地震并引发了海啸，对福岛核电站造成了很大的破坏，如图1甲所示.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（1）核电站是利用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能来发电的，其能量是原子核发生了核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（选填“裂变”或“聚变”）.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74160" y="4528185"/>
            <a:ext cx="15506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核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7403" y="2458085"/>
            <a:ext cx="2449195" cy="2070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51070" y="5045710"/>
            <a:ext cx="155067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裂变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7190" y="2551430"/>
            <a:ext cx="3742690" cy="18103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4343" y="1316355"/>
            <a:ext cx="799655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（2）由于一系列的爆炸，使得大量的核燃料外泄，周围的人们处在核污染中. 图乙中是核辐射标志的是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（3）为了给处于高温中的核反应堆外壳降温，消防员通过喷水的方法来有效降温，这是用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en-US" altLang="zh-CN" sz="2800" u="sng">
                <a:solidFill>
                  <a:schemeClr val="bg1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的方法来改变内能的.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59205" y="2378710"/>
            <a:ext cx="16579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49720" y="4935855"/>
            <a:ext cx="165798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热传递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303655"/>
            <a:ext cx="79965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（4）如果核电站每年需要50t的核燃料，而同等规模火电站每年需要6×10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t的煤炭. 6×10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t的煤炭完全燃烧放出的热量为多少？（煤炭的热值为3×10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J/kg）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9475" y="3573145"/>
            <a:ext cx="7690485" cy="1986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解：煤炭完全燃烧放出的热量：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Q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放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=mq=6×10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×10</a:t>
            </a:r>
            <a:r>
              <a:rPr lang="zh-CN" altLang="en-US" sz="2800" b="1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kg×3×10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J/kg=1.8×101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J.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just">
              <a:lnSpc>
                <a:spcPct val="11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答：6×10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t的煤炭完全燃烧放出的热量为1.8×101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J.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459865"/>
            <a:ext cx="799655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（5）“能源和环境”是世界各国共同面临的问题，保护环境、节约能源要从我做起. 下列说法需要改正的是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尽可能用太阳能热水器代替电热水器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养成及时关掉水龙头和人走关灯的习惯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用洗脸水冲厕所，将废报纸、空酒瓶等送到废品收购站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及时将生活垃圾，废电池装在一起丢入垃圾箱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87855" y="243268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文本框 4"/>
          <p:cNvSpPr txBox="1"/>
          <p:nvPr/>
        </p:nvSpPr>
        <p:spPr>
          <a:xfrm>
            <a:off x="486568" y="2044066"/>
            <a:ext cx="8170863" cy="43561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1082040" indent="-1082040" algn="just">
              <a:lnSpc>
                <a:spcPct val="110000"/>
              </a:lnSpc>
            </a:pP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考点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结合实例，说出能源与人类生存和社会发展的关系.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082040" indent="-1082040" algn="just">
              <a:lnSpc>
                <a:spcPct val="110000"/>
              </a:lnSpc>
            </a:pP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考点2.列举常见的不可再生能源和可再生能源.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082040" indent="-1082040" algn="just">
              <a:lnSpc>
                <a:spcPct val="110000"/>
              </a:lnSpc>
            </a:pP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考点3.知道核能等新能源的特点和可能带来的问题.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082040" indent="-1082040" algn="just">
              <a:lnSpc>
                <a:spcPct val="110000"/>
              </a:lnSpc>
            </a:pP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考点4.了解我国和世界的能源状况. 对于能源的开发利用有可持续发展的意识.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082040" indent="-1082040" algn="just">
              <a:lnSpc>
                <a:spcPct val="110000"/>
              </a:lnSpc>
            </a:pP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考点5.有合理利用资源、保护环境的意识. 能在个人力所能及的范围内对社会的可持续发展有所作为.</a:t>
            </a:r>
            <a:endParaRPr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123" name="TextBox 1"/>
          <p:cNvSpPr txBox="1"/>
          <p:nvPr/>
        </p:nvSpPr>
        <p:spPr>
          <a:xfrm>
            <a:off x="1150938" y="928053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中考导航 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0938" y="1486218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课程标准     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3" name="TextBox 1"/>
          <p:cNvSpPr txBox="1"/>
          <p:nvPr/>
        </p:nvSpPr>
        <p:spPr>
          <a:xfrm>
            <a:off x="1150303" y="71278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课堂精练</a:t>
            </a:r>
            <a:endParaRPr lang="en-US" altLang="zh-CN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8503" y="1239520"/>
            <a:ext cx="7706995" cy="3003550"/>
            <a:chOff x="210" y="803"/>
            <a:chExt cx="12594" cy="4730"/>
          </a:xfrm>
        </p:grpSpPr>
        <p:sp>
          <p:nvSpPr>
            <p:cNvPr id="2" name="文本框 1"/>
            <p:cNvSpPr txBox="1"/>
            <p:nvPr/>
          </p:nvSpPr>
          <p:spPr>
            <a:xfrm>
              <a:off x="211" y="2134"/>
              <a:ext cx="12593" cy="339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1.（2019·无锡）下列属于可再生能源的是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（　 　）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A． 石油 				B． 煤炭		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800">
                  <a:latin typeface="宋体" panose="02010600030101010101" pitchFamily="2" charset="-122"/>
                  <a:cs typeface="宋体" panose="02010600030101010101" pitchFamily="2" charset="-122"/>
                </a:rPr>
                <a:t>C． 核燃料				D． 太阳能</a:t>
              </a:r>
              <a:endParaRPr lang="zh-CN" altLang="en-US" sz="2800">
                <a:latin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10" y="803"/>
              <a:ext cx="6444" cy="95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l">
                <a:lnSpc>
                  <a:spcPct val="120000"/>
                </a:lnSpc>
              </a:pPr>
              <a:r>
                <a:rPr lang="zh-CN" altLang="en-US" sz="2800" b="1">
                  <a:solidFill>
                    <a:srgbClr val="FF0000"/>
                  </a:solidFill>
                  <a:sym typeface="+mn-ea"/>
                </a:rPr>
                <a:t>考点一 </a:t>
              </a:r>
              <a:r>
                <a:rPr lang="zh-CN" altLang="en-US" sz="2800" b="1">
                  <a:solidFill>
                    <a:schemeClr val="tx1"/>
                  </a:solidFill>
                  <a:sym typeface="+mn-ea"/>
                </a:rPr>
                <a:t>能源的分类</a:t>
              </a:r>
              <a:endParaRPr lang="zh-CN" altLang="en-US" sz="2800" b="1">
                <a:solidFill>
                  <a:schemeClr val="tx1"/>
                </a:solidFill>
                <a:sym typeface="+mn-ea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718820" y="265811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33755" y="2080260"/>
            <a:ext cx="762000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 （2019·铜仁）以下各种形式的能源，属于二次能源的是（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水能				B． 风能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太阳能				D． 电能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60420" y="2641600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818640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 （2019·威海）下列关于太阳能的说法，错误的是（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太阳能是一次能源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太阳能是由核聚变产生的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当前我国能源消费以直接利用太阳能为主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太阳能是可再生能源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64970" y="2404745"/>
            <a:ext cx="9804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2033905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 （2019·成都）关于原子核和核能，下列说法正确的是（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原子核是由电子、质子和中子组成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 核能的使用不会对人类产生危害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现有核电站利用核裂变释放的能量来发电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D. 氢弹爆炸时的链式反应是可控的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35175" y="2609850"/>
            <a:ext cx="15652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1227455"/>
            <a:ext cx="44869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考点二</a:t>
            </a:r>
            <a:r>
              <a:rPr lang="zh-CN" altLang="en-US" sz="2800" b="1">
                <a:sym typeface="+mn-ea"/>
              </a:rPr>
              <a:t> 核能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675130"/>
            <a:ext cx="799655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5.（2019·珠海模拟）下列有关核能的开发与利用，叙述正确的是（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A．目前已建成的核电站获取核能的途径是核裂变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B．开发核能可能会发生核泄漏，因此人类应该停止开发核能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C．核电站利用的核能是可再生能源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D．核反应堆可将核能直接转化成电能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07105" y="2207260"/>
            <a:ext cx="144716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675130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 （2019·武威）2018年11月，我国对“人造太阳”研究有了重大突破，等离子体中心电子温度达到一亿摄氏度.“人造太阳”利用氢核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（选填“裂”或“聚”）变来获得巨大能量.天然气是城市家庭常用的能源，天然气是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（选填“可再生”或“不可再生”）能源.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17005" y="271081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聚</a:t>
            </a:r>
            <a:endParaRPr lang="zh-CN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87390" y="371919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不可再生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789430"/>
            <a:ext cx="79965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7.（2019·德州）氢弹是利用氢核的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　（选填“裂变”或“聚变”）在瞬间释放的能量，核能是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（选填“可再生”或“不可再生”）能源.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83095" y="1789430"/>
            <a:ext cx="143065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聚变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26640" y="2823845"/>
            <a:ext cx="19615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不可再生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56565" y="2092325"/>
            <a:ext cx="8230870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8.（2019·武汉）关于核能和太阳能，下列说法错误的是（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A．裂变也称为热核反应，裂变时会释放出巨大的核能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B．核电站利用核能发电，它的核心设备是反应堆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C．太阳能是可再生能源，核能是不可再生能源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D．太阳能和核能均属于一次能源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025015" y="2675255"/>
            <a:ext cx="90233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A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1227455"/>
            <a:ext cx="44869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考点三</a:t>
            </a:r>
            <a:r>
              <a:rPr lang="zh-CN" altLang="en-US" sz="2800" b="1">
                <a:sym typeface="+mn-ea"/>
              </a:rPr>
              <a:t> 太阳能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244600"/>
            <a:ext cx="7996555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 （2019·云南）2019年4月30日，云南省政府新闻办发布消息，我省33个贫困县（市、区）达到脱贫标准，退出了贫困序列.脱贫过程中许多村镇安装了“肩扛太阳能电池板，头顶小风扇”的新能源路灯.下列说法正确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小风扇的作用是为太阳能电池板散热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B．太阳能电池板把太阳能转化成了小风扇的机械能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这种新能源路灯是集太阳能发电和风力发电为一体的发电用电设备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D．太阳能电池板可以把接收到的太阳能全部转化为电能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83835" y="288290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746885"/>
            <a:ext cx="79965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0.（2019·邵阳）太阳能是清洁无污染的理想可再生能源，在太阳内部每时每刻氢原子核发生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（选填“裂变”或“聚变”）释放出巨大的核能.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4040" y="284353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聚变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文本框 4"/>
          <p:cNvSpPr txBox="1"/>
          <p:nvPr/>
        </p:nvSpPr>
        <p:spPr>
          <a:xfrm>
            <a:off x="628968" y="2640965"/>
            <a:ext cx="7886065" cy="16414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741045" algn="just">
              <a:lnSpc>
                <a:spcPct val="120000"/>
              </a:lnSpc>
            </a:pP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近几年广东省中考</a:t>
            </a: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主要</a:t>
            </a:r>
            <a:r>
              <a:rPr sz="2800" dirty="0">
                <a:latin typeface="宋体" panose="02010600030101010101" pitchFamily="2" charset="-122"/>
                <a:cs typeface="宋体" panose="02010600030101010101" pitchFamily="2" charset="-122"/>
              </a:rPr>
              <a:t>考查</a:t>
            </a:r>
            <a:r>
              <a:rPr 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对各种不同能源的认识及其分类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 dirty="0">
                <a:latin typeface="宋体" panose="02010600030101010101" pitchFamily="2" charset="-122"/>
                <a:cs typeface="宋体" panose="02010600030101010101" pitchFamily="2" charset="-122"/>
              </a:rPr>
              <a:t>本章书主要以填空、选择、综合题为主，一般不考计算题，得分率较高</a:t>
            </a:r>
            <a:r>
              <a:rPr lang="en-US" altLang="zh-CN" sz="2800" dirty="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endParaRPr lang="en-US" altLang="zh-CN" sz="2800" dirty="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TextBox 1"/>
          <p:cNvSpPr txBox="1"/>
          <p:nvPr/>
        </p:nvSpPr>
        <p:spPr>
          <a:xfrm>
            <a:off x="1150938" y="1742123"/>
            <a:ext cx="68421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>
              <a:buClrTx/>
              <a:buSzTx/>
              <a:buFontTx/>
            </a:pP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考情分析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>
    <p:push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2471420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11.（2019·齐齐哈尔）“北国好风光，尽在黑龙江”，建设人与自然和谐共存的美丽家园，打响蓝天保卫战，能源问题已成焦点，全球能源将发生巨大变革.下列关于能源问题说法正确的是（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A．天然气燃烧产生的二氧化碳，不会加剧地球温室效应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040" y="1370965"/>
            <a:ext cx="4486910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sym typeface="+mn-ea"/>
              </a:rPr>
              <a:t>考点四 </a:t>
            </a:r>
            <a:r>
              <a:rPr lang="zh-CN" altLang="en-US" sz="2800" b="1">
                <a:sym typeface="+mn-ea"/>
              </a:rPr>
              <a:t> 能源与可持续发展</a:t>
            </a:r>
            <a:endParaRPr lang="zh-CN" altLang="en-US" sz="2800" b="1"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675130"/>
            <a:ext cx="799655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B．煤是不可再生的化石能源，它在能源领域重要性有所降低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C．地下石油资源取之不尽、用之不竭，可无限开采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D．核电站可完全替代火电站，因为核能是可再生能源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0725" y="486727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01968" y="1316355"/>
            <a:ext cx="799655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.（2019·宜昌）前段时间，“加水就能跑的神车”事件一度成为舆论热点，该汽车实际是利用车内水解制氢技术获得氢气，通过氢燃料电池给车提供动力（该技术成本很高，目前仍处在试验阶段），但被曲解为“加水就能跑”.下列对该事件的看法错误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氢燃料电池是将氢气的化学能转化为电能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水解技术制取氢气的过程一定要消耗其他能量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603375"/>
            <a:ext cx="799655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对于热点事件要遵从科学原理，不能盲从更不能以讹传讹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该车行驶的能量最终来源于水，水是一种能源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0350" y="3916045"/>
            <a:ext cx="162877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388110"/>
            <a:ext cx="799655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13.（2019·眉山） 纳米陶瓷作为新材料应用广泛，它具有耐磨损、耐腐蚀、耐高温、防渗透、无磁性等特点，下列选项不能使用纳米陶瓷材料的是（　 　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装烧碱的容器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切割金属的刀具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乘坐公交用的IC卡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“C919”客机的外表涂层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11580" y="2644775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73723" y="1388110"/>
            <a:ext cx="799655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各种形式的能量都不是孤立的，它们可以在一定条件下发生转化，且能量的转化是有方向的，下面几幅图按能量转化的顺序，排列正确的是（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①②③④			B. ②③④①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②①③④			D. ①③④②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530" y="3577590"/>
            <a:ext cx="3792855" cy="14027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5365" y="3644265"/>
            <a:ext cx="3564890" cy="13360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67995" y="3055620"/>
            <a:ext cx="190309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TextBox 1"/>
          <p:cNvSpPr txBox="1"/>
          <p:nvPr/>
        </p:nvSpPr>
        <p:spPr>
          <a:xfrm>
            <a:off x="1150938" y="1477963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>
              <a:buClrTx/>
              <a:buSzTx/>
              <a:buFontTx/>
            </a:pPr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8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知识结构</a:t>
            </a:r>
            <a:endParaRPr lang="zh-CN" altLang="en-US" sz="28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2590165"/>
            <a:ext cx="8413750" cy="196977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1150938" y="1143318"/>
            <a:ext cx="684212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0" lvl="1" indent="-182880" algn="ctr" eaLnBrk="1" hangingPunct="1"/>
            <a:r>
              <a:rPr lang="zh-CN" altLang="en-US" sz="3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考点梳理</a:t>
            </a:r>
            <a:endParaRPr lang="zh-CN" altLang="en-US" sz="3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0560" y="3303270"/>
            <a:ext cx="7895590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 能源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：凡是能提供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的物质资源.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2. 化石能源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：煤、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、天然气，是千百万年前埋在地下的动植物经过漫长的地质年代形成的.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60520" y="3303270"/>
            <a:ext cx="2247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能量 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873250"/>
            <a:ext cx="7947660" cy="1198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一、能源家族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（10年5考，2017、2016、2015、2011、2010年考）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09035" y="3820795"/>
            <a:ext cx="22472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石油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4840" y="1184275"/>
            <a:ext cx="7894320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3. 分类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一次能源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：如：化石能源中的煤、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、核能.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二次能源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：（无法从自然界直接获取，必须通过消耗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才能得到的能源）如：汽油、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　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、沼气等.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可再生能源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：（可以在自然界里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地得到的能源）如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　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</a:rPr>
              <a:t>     不可再生能源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：（不可以在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从自然界得到补充的能源）如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410210" y="215582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太阳能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6844030" y="163893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天然气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74875" y="312547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一次能源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7130" y="366903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电能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83635" y="373316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酒精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63665" y="417068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源源不断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00350" y="468820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风能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58690" y="468820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太阳能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41010" y="517906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短期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951605" y="572262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核能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25870" y="569595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化石能源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70560" y="2226945"/>
            <a:ext cx="7895590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 分子是由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构成的，原子的中心是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，原子核的周围有一定数目的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在核外运动. 原子核由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组成.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2. 核能获得的途径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（1）原子核的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：如：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、            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（2）原子核的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　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：太阳能（太阳核聚变）的利用、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155700"/>
            <a:ext cx="7947660" cy="1198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二、核能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（10年7考，2019、2018、2015三年未考）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93925" y="222694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原子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36715" y="222694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原子核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27880" y="274891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电子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46325" y="326644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质子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98720" y="327088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中子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54070" y="429260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核裂变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04000" y="429260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核电站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3130" y="481457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原子弹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54070" y="530542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核聚变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30930" y="582739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氢弹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" name="文本框 10"/>
          <p:cNvSpPr txBox="1"/>
          <p:nvPr/>
        </p:nvSpPr>
        <p:spPr>
          <a:xfrm>
            <a:off x="624840" y="1953895"/>
            <a:ext cx="7894320" cy="17703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 核电站是利用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变发电的，它的核心设备是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，其发生的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是可以控制的.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4138930" y="195389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裂变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3"/>
          <p:cNvSpPr txBox="1"/>
          <p:nvPr/>
        </p:nvSpPr>
        <p:spPr>
          <a:xfrm>
            <a:off x="4125595" y="2534920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核反应堆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34415" y="2999105"/>
            <a:ext cx="1776730" cy="6076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链式反应 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70560" y="1796415"/>
            <a:ext cx="7895590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 太阳能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：轻核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释放的核能以电磁波的形式辐射出去.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2. 优点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：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（1）普遍：处处皆有，可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开发和利用.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（2）无害：开发利用太阳能不会污染环境，它是最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的能源.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（3）巨大：是“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火炉”，现今世界上可以开发的最大能源.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（4）长久：取之不尽，用之不竭.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4525" y="1114425"/>
            <a:ext cx="7947660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三、太阳能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42920" y="179641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聚变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00295" y="3348355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直接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71600" y="438277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清洁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65880" y="4886960"/>
            <a:ext cx="18821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核能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4" grpId="0"/>
      <p:bldP spid="4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4684</Words>
  <Application>WPS 演示</Application>
  <PresentationFormat>自定义</PresentationFormat>
  <Paragraphs>343</Paragraphs>
  <Slides>36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楷体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