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0"/>
  </p:notesMasterIdLst>
  <p:sldIdLst>
    <p:sldId id="937" r:id="rId3"/>
    <p:sldId id="554" r:id="rId4"/>
    <p:sldId id="400" r:id="rId5"/>
    <p:sldId id="653" r:id="rId6"/>
    <p:sldId id="948" r:id="rId7"/>
    <p:sldId id="397" r:id="rId8"/>
    <p:sldId id="957" r:id="rId9"/>
    <p:sldId id="949" r:id="rId10"/>
    <p:sldId id="401" r:id="rId11"/>
    <p:sldId id="848" r:id="rId12"/>
    <p:sldId id="641" r:id="rId13"/>
    <p:sldId id="956" r:id="rId14"/>
    <p:sldId id="963" r:id="rId15"/>
    <p:sldId id="313" r:id="rId16"/>
    <p:sldId id="640" r:id="rId17"/>
    <p:sldId id="946" r:id="rId18"/>
    <p:sldId id="933" r:id="rId19"/>
    <p:sldId id="393" r:id="rId20"/>
    <p:sldId id="952" r:id="rId21"/>
    <p:sldId id="394" r:id="rId22"/>
    <p:sldId id="395" r:id="rId23"/>
    <p:sldId id="405" r:id="rId24"/>
    <p:sldId id="965" r:id="rId25"/>
    <p:sldId id="966" r:id="rId26"/>
    <p:sldId id="967" r:id="rId27"/>
    <p:sldId id="968" r:id="rId28"/>
    <p:sldId id="964" r:id="rId29"/>
    <p:sldId id="951" r:id="rId30"/>
    <p:sldId id="944" r:id="rId31"/>
    <p:sldId id="959" r:id="rId32"/>
    <p:sldId id="652" r:id="rId33"/>
    <p:sldId id="984" r:id="rId34"/>
    <p:sldId id="982" r:id="rId35"/>
    <p:sldId id="981" r:id="rId36"/>
    <p:sldId id="980" r:id="rId37"/>
    <p:sldId id="983" r:id="rId38"/>
    <p:sldId id="654" r:id="rId39"/>
    <p:sldId id="934" r:id="rId40"/>
    <p:sldId id="970" r:id="rId41"/>
    <p:sldId id="977" r:id="rId42"/>
    <p:sldId id="969" r:id="rId43"/>
    <p:sldId id="974" r:id="rId44"/>
    <p:sldId id="973" r:id="rId45"/>
    <p:sldId id="978" r:id="rId46"/>
    <p:sldId id="975" r:id="rId47"/>
    <p:sldId id="971" r:id="rId48"/>
    <p:sldId id="938" r:id="rId49"/>
    <p:sldId id="972" r:id="rId50"/>
    <p:sldId id="402" r:id="rId51"/>
    <p:sldId id="335" r:id="rId52"/>
    <p:sldId id="406" r:id="rId53"/>
    <p:sldId id="336" r:id="rId54"/>
    <p:sldId id="389" r:id="rId55"/>
    <p:sldId id="962" r:id="rId56"/>
    <p:sldId id="979" r:id="rId57"/>
    <p:sldId id="954" r:id="rId58"/>
    <p:sldId id="338" r:id="rId59"/>
  </p:sldIdLst>
  <p:sldSz cx="12192000" cy="6858000"/>
  <p:notesSz cx="6858000" cy="9144000"/>
  <p:custDataLst>
    <p:tags r:id="rId6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 userDrawn="1">
          <p15:clr>
            <a:srgbClr val="A4A3A4"/>
          </p15:clr>
        </p15:guide>
        <p15:guide id="2" pos="6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88" autoAdjust="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658"/>
        <p:guide pos="63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45003" cy="45003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microsoft.com/office/2016/11/relationships/changesInfo" Target="changesInfos/changesInfo1.xml"/><Relationship Id="rId5" Type="http://schemas.openxmlformats.org/officeDocument/2006/relationships/slide" Target="slides/slide3.xml"/><Relationship Id="rId61" Type="http://schemas.openxmlformats.org/officeDocument/2006/relationships/tags" Target="tags/tag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2C50A497-0C94-468C-ACAD-6344A786F814}"/>
    <pc:docChg chg="undo custSel addSld delSld modSld">
      <pc:chgData name="man sci" userId="49ae2bbd3020a361" providerId="LiveId" clId="{2C50A497-0C94-468C-ACAD-6344A786F814}" dt="2025-05-29T16:08:27.991" v="11" actId="207"/>
      <pc:docMkLst>
        <pc:docMk/>
      </pc:docMkLst>
      <pc:sldChg chg="del">
        <pc:chgData name="man sci" userId="49ae2bbd3020a361" providerId="LiveId" clId="{2C50A497-0C94-468C-ACAD-6344A786F814}" dt="2025-05-29T15:27:00.200" v="5" actId="47"/>
        <pc:sldMkLst>
          <pc:docMk/>
          <pc:sldMk cId="232005405" sldId="928"/>
        </pc:sldMkLst>
      </pc:sldChg>
      <pc:sldChg chg="del">
        <pc:chgData name="man sci" userId="49ae2bbd3020a361" providerId="LiveId" clId="{2C50A497-0C94-468C-ACAD-6344A786F814}" dt="2025-05-29T15:27:09.790" v="8" actId="47"/>
        <pc:sldMkLst>
          <pc:docMk/>
          <pc:sldMk cId="2863751884" sldId="932"/>
        </pc:sldMkLst>
      </pc:sldChg>
      <pc:sldChg chg="modSp add mod">
        <pc:chgData name="man sci" userId="49ae2bbd3020a361" providerId="LiveId" clId="{2C50A497-0C94-468C-ACAD-6344A786F814}" dt="2025-05-29T16:08:27.991" v="11" actId="207"/>
        <pc:sldMkLst>
          <pc:docMk/>
          <pc:sldMk cId="278422708" sldId="937"/>
        </pc:sldMkLst>
      </pc:sldChg>
      <pc:sldChg chg="add">
        <pc:chgData name="man sci" userId="49ae2bbd3020a361" providerId="LiveId" clId="{2C50A497-0C94-468C-ACAD-6344A786F814}" dt="2025-05-29T15:27:08.435" v="7"/>
        <pc:sldMkLst>
          <pc:docMk/>
          <pc:sldMk cId="520657799" sldId="984"/>
        </pc:sldMkLst>
      </pc:sldChg>
      <pc:sldChg chg="add del">
        <pc:chgData name="man sci" userId="49ae2bbd3020a361" providerId="LiveId" clId="{2C50A497-0C94-468C-ACAD-6344A786F814}" dt="2025-05-29T15:27:05.494" v="6" actId="2696"/>
        <pc:sldMkLst>
          <pc:docMk/>
          <pc:sldMk cId="1218426439" sldId="984"/>
        </pc:sldMkLst>
      </pc:sldChg>
    </pc:docChg>
  </pc:docChgLst>
  <pc:docChgLst>
    <pc:chgData name="man sci" userId="49ae2bbd3020a361" providerId="LiveId" clId="{35F21F7D-0A58-42A8-8E3D-3D5C384A6629}"/>
    <pc:docChg chg="addSld delSld modSld">
      <pc:chgData name="man sci" userId="49ae2bbd3020a361" providerId="LiveId" clId="{35F21F7D-0A58-42A8-8E3D-3D5C384A6629}" dt="2025-03-24T08:30:19.520" v="1" actId="47"/>
      <pc:docMkLst>
        <pc:docMk/>
      </pc:docMkLst>
      <pc:sldChg chg="del">
        <pc:chgData name="man sci" userId="49ae2bbd3020a361" providerId="LiveId" clId="{35F21F7D-0A58-42A8-8E3D-3D5C384A6629}" dt="2025-03-24T08:30:19.520" v="1" actId="47"/>
        <pc:sldMkLst>
          <pc:docMk/>
          <pc:sldMk cId="1761699137" sldId="931"/>
        </pc:sldMkLst>
      </pc:sldChg>
      <pc:sldChg chg="add">
        <pc:chgData name="man sci" userId="49ae2bbd3020a361" providerId="LiveId" clId="{35F21F7D-0A58-42A8-8E3D-3D5C384A6629}" dt="2025-03-24T08:30:17.774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96938184-D29D-4756-8D2C-6623484DC8FD}"/>
    <pc:docChg chg="addSld modSld">
      <pc:chgData name="man sci" userId="49ae2bbd3020a361" providerId="LiveId" clId="{96938184-D29D-4756-8D2C-6623484DC8FD}" dt="2025-08-06T03:29:11.734" v="0"/>
      <pc:docMkLst>
        <pc:docMk/>
      </pc:docMkLst>
      <pc:sldChg chg="add">
        <pc:chgData name="man sci" userId="49ae2bbd3020a361" providerId="LiveId" clId="{96938184-D29D-4756-8D2C-6623484DC8FD}" dt="2025-08-06T03:29:11.734" v="0"/>
        <pc:sldMkLst>
          <pc:docMk/>
          <pc:sldMk cId="1673023965" sldId="939"/>
        </pc:sldMkLst>
      </pc:sldChg>
      <pc:sldChg chg="add">
        <pc:chgData name="man sci" userId="49ae2bbd3020a361" providerId="LiveId" clId="{96938184-D29D-4756-8D2C-6623484DC8FD}" dt="2025-08-06T03:29:11.734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328D34E1-DEA8-42D6-8F50-5D5CD01F2371}"/>
    <pc:docChg chg="modSld">
      <pc:chgData name="man sci" userId="49ae2bbd3020a361" providerId="LiveId" clId="{328D34E1-DEA8-42D6-8F50-5D5CD01F2371}" dt="2024-09-05T09:20:57.614" v="0"/>
      <pc:docMkLst>
        <pc:docMk/>
      </pc:docMkLst>
      <pc:sldChg chg="modSp mod">
        <pc:chgData name="man sci" userId="49ae2bbd3020a361" providerId="LiveId" clId="{328D34E1-DEA8-42D6-8F50-5D5CD01F2371}" dt="2024-09-05T09:20:57.614" v="0"/>
        <pc:sldMkLst>
          <pc:docMk/>
          <pc:sldMk cId="2757588128" sldId="846"/>
        </pc:sldMkLst>
      </pc:sldChg>
    </pc:docChg>
  </pc:docChgLst>
  <pc:docChgLst>
    <pc:chgData name="man sci" userId="49ae2bbd3020a361" providerId="LiveId" clId="{E57CD8B6-6D19-4F35-A30E-D09A568AC16F}"/>
    <pc:docChg chg="undo custSel addSld delSld modSld sldOrd delMainMaster">
      <pc:chgData name="man sci" userId="49ae2bbd3020a361" providerId="LiveId" clId="{E57CD8B6-6D19-4F35-A30E-D09A568AC16F}" dt="2024-12-05T05:44:25.185" v="525" actId="1076"/>
      <pc:docMkLst>
        <pc:docMk/>
      </pc:docMkLst>
      <pc:sldChg chg="addSp modSp">
        <pc:chgData name="man sci" userId="49ae2bbd3020a361" providerId="LiveId" clId="{E57CD8B6-6D19-4F35-A30E-D09A568AC16F}" dt="2024-12-04T01:29:03.367" v="215" actId="1076"/>
        <pc:sldMkLst>
          <pc:docMk/>
          <pc:sldMk cId="2308621939" sldId="393"/>
        </pc:sldMkLst>
      </pc:sldChg>
      <pc:sldChg chg="modSp mod">
        <pc:chgData name="man sci" userId="49ae2bbd3020a361" providerId="LiveId" clId="{E57CD8B6-6D19-4F35-A30E-D09A568AC16F}" dt="2024-12-04T06:44:01.284" v="381" actId="1076"/>
        <pc:sldMkLst>
          <pc:docMk/>
          <pc:sldMk cId="1750340714" sldId="395"/>
        </pc:sldMkLst>
      </pc:sldChg>
      <pc:sldChg chg="addSp delSp modSp mod modAnim">
        <pc:chgData name="man sci" userId="49ae2bbd3020a361" providerId="LiveId" clId="{E57CD8B6-6D19-4F35-A30E-D09A568AC16F}" dt="2024-12-04T01:30:22.969" v="241"/>
        <pc:sldMkLst>
          <pc:docMk/>
          <pc:sldMk cId="2107298994" sldId="405"/>
        </pc:sldMkLst>
      </pc:sldChg>
      <pc:sldChg chg="modSp mod">
        <pc:chgData name="man sci" userId="49ae2bbd3020a361" providerId="LiveId" clId="{E57CD8B6-6D19-4F35-A30E-D09A568AC16F}" dt="2024-11-28T06:16:52.895" v="1" actId="113"/>
        <pc:sldMkLst>
          <pc:docMk/>
          <pc:sldMk cId="112220392" sldId="411"/>
        </pc:sldMkLst>
      </pc:sldChg>
      <pc:sldChg chg="modSp mod">
        <pc:chgData name="man sci" userId="49ae2bbd3020a361" providerId="LiveId" clId="{E57CD8B6-6D19-4F35-A30E-D09A568AC16F}" dt="2024-12-05T04:05:50.839" v="485"/>
        <pc:sldMkLst>
          <pc:docMk/>
          <pc:sldMk cId="2787614621" sldId="640"/>
        </pc:sldMkLst>
      </pc:sldChg>
      <pc:sldChg chg="modSp mod">
        <pc:chgData name="man sci" userId="49ae2bbd3020a361" providerId="LiveId" clId="{E57CD8B6-6D19-4F35-A30E-D09A568AC16F}" dt="2024-12-05T04:05:39.964" v="484"/>
        <pc:sldMkLst>
          <pc:docMk/>
          <pc:sldMk cId="1796382714" sldId="641"/>
        </pc:sldMkLst>
      </pc:sldChg>
      <pc:sldChg chg="addSp delSp modSp mod delAnim">
        <pc:chgData name="man sci" userId="49ae2bbd3020a361" providerId="LiveId" clId="{E57CD8B6-6D19-4F35-A30E-D09A568AC16F}" dt="2024-12-02T03:27:04.268" v="58" actId="122"/>
        <pc:sldMkLst>
          <pc:docMk/>
          <pc:sldMk cId="931332296" sldId="642"/>
        </pc:sldMkLst>
      </pc:sldChg>
      <pc:sldChg chg="addSp delSp modSp mod modAnim">
        <pc:chgData name="man sci" userId="49ae2bbd3020a361" providerId="LiveId" clId="{E57CD8B6-6D19-4F35-A30E-D09A568AC16F}" dt="2024-12-05T04:11:05.841" v="519" actId="14100"/>
        <pc:sldMkLst>
          <pc:docMk/>
          <pc:sldMk cId="1991890647" sldId="652"/>
        </pc:sldMkLst>
      </pc:sldChg>
      <pc:sldChg chg="del">
        <pc:chgData name="man sci" userId="49ae2bbd3020a361" providerId="LiveId" clId="{E57CD8B6-6D19-4F35-A30E-D09A568AC16F}" dt="2024-12-04T09:09:51.999" v="420" actId="47"/>
        <pc:sldMkLst>
          <pc:docMk/>
          <pc:sldMk cId="2242171256" sldId="715"/>
        </pc:sldMkLst>
      </pc:sldChg>
      <pc:sldChg chg="del">
        <pc:chgData name="man sci" userId="49ae2bbd3020a361" providerId="LiveId" clId="{E57CD8B6-6D19-4F35-A30E-D09A568AC16F}" dt="2024-12-04T09:09:51.999" v="420" actId="47"/>
        <pc:sldMkLst>
          <pc:docMk/>
          <pc:sldMk cId="3352562526" sldId="819"/>
        </pc:sldMkLst>
      </pc:sldChg>
      <pc:sldChg chg="del">
        <pc:chgData name="man sci" userId="49ae2bbd3020a361" providerId="LiveId" clId="{E57CD8B6-6D19-4F35-A30E-D09A568AC16F}" dt="2024-12-04T09:09:51.999" v="420" actId="47"/>
        <pc:sldMkLst>
          <pc:docMk/>
          <pc:sldMk cId="608038033" sldId="824"/>
        </pc:sldMkLst>
      </pc:sldChg>
      <pc:sldChg chg="del">
        <pc:chgData name="man sci" userId="49ae2bbd3020a361" providerId="LiveId" clId="{E57CD8B6-6D19-4F35-A30E-D09A568AC16F}" dt="2024-12-04T09:09:51.999" v="420" actId="47"/>
        <pc:sldMkLst>
          <pc:docMk/>
          <pc:sldMk cId="2489749829" sldId="841"/>
        </pc:sldMkLst>
      </pc:sldChg>
      <pc:sldChg chg="del">
        <pc:chgData name="man sci" userId="49ae2bbd3020a361" providerId="LiveId" clId="{E57CD8B6-6D19-4F35-A30E-D09A568AC16F}" dt="2024-12-04T09:09:51.999" v="420" actId="47"/>
        <pc:sldMkLst>
          <pc:docMk/>
          <pc:sldMk cId="2035344044" sldId="842"/>
        </pc:sldMkLst>
      </pc:sldChg>
      <pc:sldChg chg="modSp mod">
        <pc:chgData name="man sci" userId="49ae2bbd3020a361" providerId="LiveId" clId="{E57CD8B6-6D19-4F35-A30E-D09A568AC16F}" dt="2024-12-04T01:24:09.251" v="172"/>
        <pc:sldMkLst>
          <pc:docMk/>
          <pc:sldMk cId="232005405" sldId="928"/>
        </pc:sldMkLst>
      </pc:sldChg>
      <pc:sldChg chg="del">
        <pc:chgData name="man sci" userId="49ae2bbd3020a361" providerId="LiveId" clId="{E57CD8B6-6D19-4F35-A30E-D09A568AC16F}" dt="2024-12-04T01:24:11.969" v="173" actId="47"/>
        <pc:sldMkLst>
          <pc:docMk/>
          <pc:sldMk cId="511820019" sldId="932"/>
        </pc:sldMkLst>
      </pc:sldChg>
      <pc:sldChg chg="add del setBg">
        <pc:chgData name="man sci" userId="49ae2bbd3020a361" providerId="LiveId" clId="{E57CD8B6-6D19-4F35-A30E-D09A568AC16F}" dt="2024-12-05T03:51:36.285" v="464" actId="47"/>
        <pc:sldMkLst>
          <pc:docMk/>
          <pc:sldMk cId="3871968243" sldId="935"/>
        </pc:sldMkLst>
      </pc:sldChg>
      <pc:sldChg chg="addSp modSp new mod modAnim">
        <pc:chgData name="man sci" userId="49ae2bbd3020a361" providerId="LiveId" clId="{E57CD8B6-6D19-4F35-A30E-D09A568AC16F}" dt="2024-12-03T07:03:11.243" v="61" actId="1076"/>
        <pc:sldMkLst>
          <pc:docMk/>
          <pc:sldMk cId="3058649125" sldId="936"/>
        </pc:sldMkLst>
      </pc:sldChg>
      <pc:sldChg chg="add del">
        <pc:chgData name="man sci" userId="49ae2bbd3020a361" providerId="LiveId" clId="{E57CD8B6-6D19-4F35-A30E-D09A568AC16F}" dt="2024-12-04T09:09:51.999" v="420" actId="47"/>
        <pc:sldMkLst>
          <pc:docMk/>
          <pc:sldMk cId="3912060388" sldId="937"/>
        </pc:sldMkLst>
      </pc:sldChg>
      <pc:sldChg chg="addSp modSp add mod modAnim">
        <pc:chgData name="man sci" userId="49ae2bbd3020a361" providerId="LiveId" clId="{E57CD8B6-6D19-4F35-A30E-D09A568AC16F}" dt="2024-12-03T07:45:04.958" v="112"/>
        <pc:sldMkLst>
          <pc:docMk/>
          <pc:sldMk cId="3440615225" sldId="938"/>
        </pc:sldMkLst>
      </pc:sldChg>
      <pc:sldChg chg="addSp modSp add del mod modAnim">
        <pc:chgData name="man sci" userId="49ae2bbd3020a361" providerId="LiveId" clId="{E57CD8B6-6D19-4F35-A30E-D09A568AC16F}" dt="2024-12-04T09:08:03.060" v="392" actId="47"/>
        <pc:sldMkLst>
          <pc:docMk/>
          <pc:sldMk cId="1681125119" sldId="939"/>
        </pc:sldMkLst>
      </pc:sldChg>
      <pc:sldChg chg="addSp delSp modSp add del mod delAnim modAnim">
        <pc:chgData name="man sci" userId="49ae2bbd3020a361" providerId="LiveId" clId="{E57CD8B6-6D19-4F35-A30E-D09A568AC16F}" dt="2024-12-04T09:08:03.060" v="392" actId="47"/>
        <pc:sldMkLst>
          <pc:docMk/>
          <pc:sldMk cId="245171576" sldId="940"/>
        </pc:sldMkLst>
      </pc:sldChg>
      <pc:sldChg chg="addSp modSp add del mod modAnim">
        <pc:chgData name="man sci" userId="49ae2bbd3020a361" providerId="LiveId" clId="{E57CD8B6-6D19-4F35-A30E-D09A568AC16F}" dt="2024-12-04T09:08:21.222" v="393" actId="47"/>
        <pc:sldMkLst>
          <pc:docMk/>
          <pc:sldMk cId="1305720912" sldId="941"/>
        </pc:sldMkLst>
      </pc:sldChg>
      <pc:sldChg chg="addSp delSp modSp add del mod delAnim modAnim">
        <pc:chgData name="man sci" userId="49ae2bbd3020a361" providerId="LiveId" clId="{E57CD8B6-6D19-4F35-A30E-D09A568AC16F}" dt="2024-12-04T09:08:03.060" v="392" actId="47"/>
        <pc:sldMkLst>
          <pc:docMk/>
          <pc:sldMk cId="566033646" sldId="942"/>
        </pc:sldMkLst>
      </pc:sldChg>
      <pc:sldChg chg="addSp modSp add del">
        <pc:chgData name="man sci" userId="49ae2bbd3020a361" providerId="LiveId" clId="{E57CD8B6-6D19-4F35-A30E-D09A568AC16F}" dt="2024-12-04T09:09:51.999" v="420" actId="47"/>
        <pc:sldMkLst>
          <pc:docMk/>
          <pc:sldMk cId="2329718364" sldId="943"/>
        </pc:sldMkLst>
      </pc:sldChg>
      <pc:sldChg chg="addSp modSp add mod ord modAnim">
        <pc:chgData name="man sci" userId="49ae2bbd3020a361" providerId="LiveId" clId="{E57CD8B6-6D19-4F35-A30E-D09A568AC16F}" dt="2024-12-04T09:09:35.617" v="419"/>
        <pc:sldMkLst>
          <pc:docMk/>
          <pc:sldMk cId="2877038429" sldId="944"/>
        </pc:sldMkLst>
      </pc:sldChg>
      <pc:sldChg chg="addSp delSp modSp add del mod delAnim modAnim">
        <pc:chgData name="man sci" userId="49ae2bbd3020a361" providerId="LiveId" clId="{E57CD8B6-6D19-4F35-A30E-D09A568AC16F}" dt="2024-12-04T09:09:51.999" v="420" actId="47"/>
        <pc:sldMkLst>
          <pc:docMk/>
          <pc:sldMk cId="3628579716" sldId="945"/>
        </pc:sldMkLst>
      </pc:sldChg>
      <pc:sldChg chg="addSp delSp modSp new mod delAnim modAnim">
        <pc:chgData name="man sci" userId="49ae2bbd3020a361" providerId="LiveId" clId="{E57CD8B6-6D19-4F35-A30E-D09A568AC16F}" dt="2024-12-05T04:06:19.275" v="489"/>
        <pc:sldMkLst>
          <pc:docMk/>
          <pc:sldMk cId="1868264592" sldId="946"/>
        </pc:sldMkLst>
      </pc:sldChg>
      <pc:sldChg chg="add del">
        <pc:chgData name="man sci" userId="49ae2bbd3020a361" providerId="LiveId" clId="{E57CD8B6-6D19-4F35-A30E-D09A568AC16F}" dt="2024-12-04T09:09:51.999" v="420" actId="47"/>
        <pc:sldMkLst>
          <pc:docMk/>
          <pc:sldMk cId="2127348572" sldId="947"/>
        </pc:sldMkLst>
      </pc:sldChg>
      <pc:sldChg chg="addSp modSp add modAnim">
        <pc:chgData name="man sci" userId="49ae2bbd3020a361" providerId="LiveId" clId="{E57CD8B6-6D19-4F35-A30E-D09A568AC16F}" dt="2024-12-03T08:45:01.482" v="131" actId="1076"/>
        <pc:sldMkLst>
          <pc:docMk/>
          <pc:sldMk cId="1734768867" sldId="948"/>
        </pc:sldMkLst>
      </pc:sldChg>
      <pc:sldChg chg="addSp modSp new mod modAnim">
        <pc:chgData name="man sci" userId="49ae2bbd3020a361" providerId="LiveId" clId="{E57CD8B6-6D19-4F35-A30E-D09A568AC16F}" dt="2024-12-04T02:49:48.140" v="327" actId="1076"/>
        <pc:sldMkLst>
          <pc:docMk/>
          <pc:sldMk cId="4187903420" sldId="949"/>
        </pc:sldMkLst>
      </pc:sldChg>
      <pc:sldChg chg="addSp modSp new modAnim">
        <pc:chgData name="man sci" userId="49ae2bbd3020a361" providerId="LiveId" clId="{E57CD8B6-6D19-4F35-A30E-D09A568AC16F}" dt="2024-12-03T08:47:59.151" v="138"/>
        <pc:sldMkLst>
          <pc:docMk/>
          <pc:sldMk cId="2434547536" sldId="950"/>
        </pc:sldMkLst>
      </pc:sldChg>
      <pc:sldChg chg="addSp modSp new mod modAnim">
        <pc:chgData name="man sci" userId="49ae2bbd3020a361" providerId="LiveId" clId="{E57CD8B6-6D19-4F35-A30E-D09A568AC16F}" dt="2024-12-05T04:08:17.267" v="505" actId="12789"/>
        <pc:sldMkLst>
          <pc:docMk/>
          <pc:sldMk cId="4020681375" sldId="951"/>
        </pc:sldMkLst>
      </pc:sldChg>
      <pc:sldChg chg="addSp delSp modSp new mod delAnim modAnim">
        <pc:chgData name="man sci" userId="49ae2bbd3020a361" providerId="LiveId" clId="{E57CD8B6-6D19-4F35-A30E-D09A568AC16F}" dt="2024-12-05T04:11:14.223" v="520" actId="207"/>
        <pc:sldMkLst>
          <pc:docMk/>
          <pc:sldMk cId="396001618" sldId="952"/>
        </pc:sldMkLst>
      </pc:sldChg>
      <pc:sldChg chg="add del">
        <pc:chgData name="man sci" userId="49ae2bbd3020a361" providerId="LiveId" clId="{E57CD8B6-6D19-4F35-A30E-D09A568AC16F}" dt="2024-12-04T09:09:51.999" v="420" actId="47"/>
        <pc:sldMkLst>
          <pc:docMk/>
          <pc:sldMk cId="1915338895" sldId="953"/>
        </pc:sldMkLst>
      </pc:sldChg>
      <pc:sldChg chg="addSp delSp modSp add mod">
        <pc:chgData name="man sci" userId="49ae2bbd3020a361" providerId="LiveId" clId="{E57CD8B6-6D19-4F35-A30E-D09A568AC16F}" dt="2024-12-05T03:53:42.072" v="471" actId="1076"/>
        <pc:sldMkLst>
          <pc:docMk/>
          <pc:sldMk cId="3765444357" sldId="954"/>
        </pc:sldMkLst>
      </pc:sldChg>
      <pc:sldChg chg="add del">
        <pc:chgData name="man sci" userId="49ae2bbd3020a361" providerId="LiveId" clId="{E57CD8B6-6D19-4F35-A30E-D09A568AC16F}" dt="2024-12-05T03:53:50.170" v="472" actId="47"/>
        <pc:sldMkLst>
          <pc:docMk/>
          <pc:sldMk cId="1011491565" sldId="955"/>
        </pc:sldMkLst>
      </pc:sldChg>
      <pc:sldChg chg="modSp mod">
        <pc:chgData name="man sci" userId="49ae2bbd3020a361" providerId="LiveId" clId="{E57CD8B6-6D19-4F35-A30E-D09A568AC16F}" dt="2024-12-05T04:06:12.382" v="488"/>
        <pc:sldMkLst>
          <pc:docMk/>
          <pc:sldMk cId="508003712" sldId="956"/>
        </pc:sldMkLst>
      </pc:sldChg>
      <pc:sldChg chg="del">
        <pc:chgData name="man sci" userId="49ae2bbd3020a361" providerId="LiveId" clId="{E57CD8B6-6D19-4F35-A30E-D09A568AC16F}" dt="2024-12-04T09:08:03.060" v="392" actId="47"/>
        <pc:sldMkLst>
          <pc:docMk/>
          <pc:sldMk cId="3764794711" sldId="958"/>
        </pc:sldMkLst>
      </pc:sldChg>
      <pc:sldChg chg="addSp delSp modSp new mod">
        <pc:chgData name="man sci" userId="49ae2bbd3020a361" providerId="LiveId" clId="{E57CD8B6-6D19-4F35-A30E-D09A568AC16F}" dt="2024-12-05T03:23:25.467" v="450" actId="1076"/>
        <pc:sldMkLst>
          <pc:docMk/>
          <pc:sldMk cId="528140747" sldId="960"/>
        </pc:sldMkLst>
      </pc:sldChg>
      <pc:sldChg chg="delSp new mod">
        <pc:chgData name="man sci" userId="49ae2bbd3020a361" providerId="LiveId" clId="{E57CD8B6-6D19-4F35-A30E-D09A568AC16F}" dt="2024-12-05T05:44:13.818" v="522" actId="478"/>
        <pc:sldMkLst>
          <pc:docMk/>
          <pc:sldMk cId="3421366523" sldId="961"/>
        </pc:sldMkLst>
      </pc:sldChg>
      <pc:sldChg chg="addSp modSp add mod">
        <pc:chgData name="man sci" userId="49ae2bbd3020a361" providerId="LiveId" clId="{E57CD8B6-6D19-4F35-A30E-D09A568AC16F}" dt="2024-12-05T05:44:25.185" v="525" actId="1076"/>
        <pc:sldMkLst>
          <pc:docMk/>
          <pc:sldMk cId="559572930" sldId="962"/>
        </pc:sldMkLst>
      </pc:sldChg>
      <pc:sldMasterChg chg="del delSldLayout">
        <pc:chgData name="man sci" userId="49ae2bbd3020a361" providerId="LiveId" clId="{E57CD8B6-6D19-4F35-A30E-D09A568AC16F}" dt="2024-12-04T09:09:51.999" v="420" actId="47"/>
        <pc:sldMasterMkLst>
          <pc:docMk/>
          <pc:sldMasterMk cId="2684036289" sldId="2147483684"/>
        </pc:sldMasterMkLst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474639537" sldId="2147483685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1539170874" sldId="2147483686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3063327806" sldId="2147483687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72350320" sldId="2147483688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1304369356" sldId="2147483689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2411130376" sldId="2147483690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4264794008" sldId="2147483691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2449108119" sldId="2147483692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741627868" sldId="2147483693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3823832333" sldId="2147483694"/>
          </pc:sldLayoutMkLst>
        </pc:sldLayoutChg>
        <pc:sldLayoutChg chg="del">
          <pc:chgData name="man sci" userId="49ae2bbd3020a361" providerId="LiveId" clId="{E57CD8B6-6D19-4F35-A30E-D09A568AC16F}" dt="2024-12-04T09:09:51.999" v="420" actId="47"/>
          <pc:sldLayoutMkLst>
            <pc:docMk/>
            <pc:sldMasterMk cId="2684036289" sldId="2147483684"/>
            <pc:sldLayoutMk cId="3069959944" sldId="214748369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heme" Target="../theme/theme3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3A8B968-A1CA-82FB-DA4C-0FB75F1BBF8B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3CBC5B5-BB1D-0F14-D29B-DC16DA19B504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5F287F40-3E69-9C1A-6451-D1D2539B74D3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BE061A05-3E85-8E7D-E4F5-1211313417E2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60D2A1F4-7BB3-8B91-D72D-096E4C105FC8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6837ACA3-95AA-B721-C40B-D2B0D4C09D6D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4D02020-1DDF-40ED-A1E3-E859A4CC05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hemeOverride" Target="../theme/themeOverride1.xml"/><Relationship Id="rId6" Type="http://schemas.openxmlformats.org/officeDocument/2006/relationships/slide" Target="../slides/slide4.xml"/><Relationship Id="rId5" Type="http://schemas.openxmlformats.org/officeDocument/2006/relationships/notesMaster" Target="../notesMasters/notesMaster1.xml"/><Relationship Id="rId4" Type="http://schemas.openxmlformats.org/officeDocument/2006/relationships/tags" Target="../tags/tag22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hemeOverride" Target="../theme/themeOverride2.xml"/><Relationship Id="rId6" Type="http://schemas.openxmlformats.org/officeDocument/2006/relationships/slide" Target="../slides/slide14.xml"/><Relationship Id="rId5" Type="http://schemas.openxmlformats.org/officeDocument/2006/relationships/notesMaster" Target="../notesMasters/notesMaster1.xml"/><Relationship Id="rId4" Type="http://schemas.openxmlformats.org/officeDocument/2006/relationships/tags" Target="../tags/tag3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6C29C85-2905-6792-ADC2-703C9E9513DC}"/>
              </a:ext>
            </a:extLst>
          </p:cNvPr>
          <p:cNvSpPr txBox="1">
            <a:spLocks noGrp="1" noChangeArrowheads="1"/>
          </p:cNvSpPr>
          <p:nvPr>
            <p:custDataLst>
              <p:tags r:id="rId2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E1FEFD3-2A63-4970-A001-98DF3E59179B}" type="slidenum">
              <a:rPr lang="en-US" altLang="zh-CN"/>
              <a:pPr algn="r" eaLnBrk="1" hangingPunct="1"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BF8CE6A-03DD-7A94-0889-5B5013AC7D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8A63DDE-2AB8-E488-70B8-14E93D61542D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r>
              <a:rPr lang="zh-CN" altLang="en-US">
                <a:solidFill>
                  <a:schemeClr val="tx2"/>
                </a:solidFill>
              </a:rPr>
              <a:t>此为实验版教材的配图，如能换成正式版教材第100页图5.4-1最好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>
            <a:extLst>
              <a:ext uri="{FF2B5EF4-FFF2-40B4-BE49-F238E27FC236}">
                <a16:creationId xmlns:a16="http://schemas.microsoft.com/office/drawing/2014/main" id="{22F7B044-E695-FB6E-30CA-7D79E3A378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2"/>
            </p:custDataLst>
          </p:nvPr>
        </p:nvSpPr>
        <p:spPr>
          <a:xfrm>
            <a:off x="379413" y="684213"/>
            <a:ext cx="6096000" cy="3429000"/>
          </a:xfrm>
        </p:spPr>
      </p:sp>
      <p:sp>
        <p:nvSpPr>
          <p:cNvPr id="13315" name="备注占位符 2">
            <a:extLst>
              <a:ext uri="{FF2B5EF4-FFF2-40B4-BE49-F238E27FC236}">
                <a16:creationId xmlns:a16="http://schemas.microsoft.com/office/drawing/2014/main" id="{34960D99-FA9B-ED9C-D7A3-7D728BBF8089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84213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r>
              <a:rPr lang="zh-CN" altLang="en-US"/>
              <a:t>此处的两幅图可以分别用教材101页图5.4-3甲、乙两图代替</a:t>
            </a:r>
          </a:p>
        </p:txBody>
      </p:sp>
      <p:sp>
        <p:nvSpPr>
          <p:cNvPr id="13316" name="灯片编号占位符 3">
            <a:extLst>
              <a:ext uri="{FF2B5EF4-FFF2-40B4-BE49-F238E27FC236}">
                <a16:creationId xmlns:a16="http://schemas.microsoft.com/office/drawing/2014/main" id="{F4D24895-6D6D-83CD-3F17-3E93C4EA8C41}"/>
              </a:ext>
            </a:extLst>
          </p:cNvPr>
          <p:cNvSpPr txBox="1">
            <a:spLocks noGrp="1" noChangeArrowheads="1"/>
          </p:cNvSpPr>
          <p:nvPr>
            <p:custDataLst>
              <p:tags r:id="rId4"/>
            </p:custDataLst>
          </p:nvPr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3336C17-429E-40F1-B9EF-B6C4B8E63C97}" type="slidenum">
              <a:rPr lang="en-US" altLang="zh-CN"/>
              <a:pPr algn="r" eaLnBrk="1" hangingPunct="1">
                <a:spcBef>
                  <a:spcPct val="0"/>
                </a:spcBef>
              </a:pPr>
              <a:t>14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CBD39054-0BC3-4E05-B1FF-5739E790437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209553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6794A-0668-4921-8100-7DA581B2925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54352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7730EAD-850B-4AFB-90AF-FE0B6BFB07D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136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528459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166401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06606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132067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27147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895772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157761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56794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17DBA4B-AB1A-41D0-9961-2A250A227B0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560418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233665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016070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918374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E84D567-18F5-43FE-94B9-0209606F6C9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906913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1B93C2A1-E12E-46CE-A8E8-CB1EF3EEDF2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2016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DBA0AA0C-0D0B-44C3-A991-F175D895952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62962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98FB4F2-2131-46FC-9929-5E65177BC36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03110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D765A085-9684-4A95-A23C-D54E406F759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83334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EE48417-8F9B-42A6-ADA1-28BC8CD4425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71469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945A8BEF-70F4-42A4-A5E1-9197668F472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669754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D1D258-1FA3-4DE5-98F0-D6EF66DE443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24616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5902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0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10" Type="http://schemas.openxmlformats.org/officeDocument/2006/relationships/image" Target="../media/image14.jpeg"/><Relationship Id="rId4" Type="http://schemas.openxmlformats.org/officeDocument/2006/relationships/tags" Target="../tags/tag301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0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10.xml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2.xml"/><Relationship Id="rId4" Type="http://schemas.openxmlformats.org/officeDocument/2006/relationships/tags" Target="../tags/tag3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32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26.xml"/><Relationship Id="rId7" Type="http://schemas.openxmlformats.org/officeDocument/2006/relationships/image" Target="../media/image2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8.xml"/><Relationship Id="rId4" Type="http://schemas.openxmlformats.org/officeDocument/2006/relationships/tags" Target="../tags/tag3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image" Target="../media/image24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../media/image23.jpeg"/><Relationship Id="rId5" Type="http://schemas.openxmlformats.org/officeDocument/2006/relationships/tags" Target="../tags/tag334.xml"/><Relationship Id="rId10" Type="http://schemas.openxmlformats.org/officeDocument/2006/relationships/image" Target="../media/image22.gif"/><Relationship Id="rId4" Type="http://schemas.openxmlformats.org/officeDocument/2006/relationships/tags" Target="../tags/tag333.xml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349.xml"/><Relationship Id="rId18" Type="http://schemas.openxmlformats.org/officeDocument/2006/relationships/tags" Target="../tags/tag354.xml"/><Relationship Id="rId26" Type="http://schemas.openxmlformats.org/officeDocument/2006/relationships/tags" Target="../tags/tag362.xml"/><Relationship Id="rId39" Type="http://schemas.openxmlformats.org/officeDocument/2006/relationships/tags" Target="../tags/tag375.xml"/><Relationship Id="rId21" Type="http://schemas.openxmlformats.org/officeDocument/2006/relationships/tags" Target="../tags/tag357.xml"/><Relationship Id="rId34" Type="http://schemas.openxmlformats.org/officeDocument/2006/relationships/tags" Target="../tags/tag370.xml"/><Relationship Id="rId42" Type="http://schemas.openxmlformats.org/officeDocument/2006/relationships/tags" Target="../tags/tag378.xml"/><Relationship Id="rId47" Type="http://schemas.openxmlformats.org/officeDocument/2006/relationships/tags" Target="../tags/tag383.xml"/><Relationship Id="rId50" Type="http://schemas.openxmlformats.org/officeDocument/2006/relationships/tags" Target="../tags/tag386.xml"/><Relationship Id="rId55" Type="http://schemas.openxmlformats.org/officeDocument/2006/relationships/tags" Target="../tags/tag391.xml"/><Relationship Id="rId63" Type="http://schemas.microsoft.com/office/2007/relationships/hdphoto" Target="../media/hdphoto1.wdp"/><Relationship Id="rId7" Type="http://schemas.openxmlformats.org/officeDocument/2006/relationships/tags" Target="../tags/tag343.xml"/><Relationship Id="rId2" Type="http://schemas.openxmlformats.org/officeDocument/2006/relationships/tags" Target="../tags/tag338.xml"/><Relationship Id="rId16" Type="http://schemas.openxmlformats.org/officeDocument/2006/relationships/tags" Target="../tags/tag352.xml"/><Relationship Id="rId29" Type="http://schemas.openxmlformats.org/officeDocument/2006/relationships/tags" Target="../tags/tag365.xml"/><Relationship Id="rId11" Type="http://schemas.openxmlformats.org/officeDocument/2006/relationships/tags" Target="../tags/tag347.xml"/><Relationship Id="rId24" Type="http://schemas.openxmlformats.org/officeDocument/2006/relationships/tags" Target="../tags/tag360.xml"/><Relationship Id="rId32" Type="http://schemas.openxmlformats.org/officeDocument/2006/relationships/tags" Target="../tags/tag368.xml"/><Relationship Id="rId37" Type="http://schemas.openxmlformats.org/officeDocument/2006/relationships/tags" Target="../tags/tag373.xml"/><Relationship Id="rId40" Type="http://schemas.openxmlformats.org/officeDocument/2006/relationships/tags" Target="../tags/tag376.xml"/><Relationship Id="rId45" Type="http://schemas.openxmlformats.org/officeDocument/2006/relationships/tags" Target="../tags/tag381.xml"/><Relationship Id="rId53" Type="http://schemas.openxmlformats.org/officeDocument/2006/relationships/tags" Target="../tags/tag389.xml"/><Relationship Id="rId58" Type="http://schemas.openxmlformats.org/officeDocument/2006/relationships/tags" Target="../tags/tag394.xml"/><Relationship Id="rId5" Type="http://schemas.openxmlformats.org/officeDocument/2006/relationships/tags" Target="../tags/tag341.xml"/><Relationship Id="rId61" Type="http://schemas.openxmlformats.org/officeDocument/2006/relationships/slideLayout" Target="../slideLayouts/slideLayout7.xml"/><Relationship Id="rId19" Type="http://schemas.openxmlformats.org/officeDocument/2006/relationships/tags" Target="../tags/tag355.xml"/><Relationship Id="rId14" Type="http://schemas.openxmlformats.org/officeDocument/2006/relationships/tags" Target="../tags/tag350.xml"/><Relationship Id="rId22" Type="http://schemas.openxmlformats.org/officeDocument/2006/relationships/tags" Target="../tags/tag358.xml"/><Relationship Id="rId27" Type="http://schemas.openxmlformats.org/officeDocument/2006/relationships/tags" Target="../tags/tag363.xml"/><Relationship Id="rId30" Type="http://schemas.openxmlformats.org/officeDocument/2006/relationships/tags" Target="../tags/tag366.xml"/><Relationship Id="rId35" Type="http://schemas.openxmlformats.org/officeDocument/2006/relationships/tags" Target="../tags/tag371.xml"/><Relationship Id="rId43" Type="http://schemas.openxmlformats.org/officeDocument/2006/relationships/tags" Target="../tags/tag379.xml"/><Relationship Id="rId48" Type="http://schemas.openxmlformats.org/officeDocument/2006/relationships/tags" Target="../tags/tag384.xml"/><Relationship Id="rId56" Type="http://schemas.openxmlformats.org/officeDocument/2006/relationships/tags" Target="../tags/tag392.xml"/><Relationship Id="rId8" Type="http://schemas.openxmlformats.org/officeDocument/2006/relationships/tags" Target="../tags/tag344.xml"/><Relationship Id="rId51" Type="http://schemas.openxmlformats.org/officeDocument/2006/relationships/tags" Target="../tags/tag387.xml"/><Relationship Id="rId3" Type="http://schemas.openxmlformats.org/officeDocument/2006/relationships/tags" Target="../tags/tag339.xml"/><Relationship Id="rId12" Type="http://schemas.openxmlformats.org/officeDocument/2006/relationships/tags" Target="../tags/tag348.xml"/><Relationship Id="rId17" Type="http://schemas.openxmlformats.org/officeDocument/2006/relationships/tags" Target="../tags/tag353.xml"/><Relationship Id="rId25" Type="http://schemas.openxmlformats.org/officeDocument/2006/relationships/tags" Target="../tags/tag361.xml"/><Relationship Id="rId33" Type="http://schemas.openxmlformats.org/officeDocument/2006/relationships/tags" Target="../tags/tag369.xml"/><Relationship Id="rId38" Type="http://schemas.openxmlformats.org/officeDocument/2006/relationships/tags" Target="../tags/tag374.xml"/><Relationship Id="rId46" Type="http://schemas.openxmlformats.org/officeDocument/2006/relationships/tags" Target="../tags/tag382.xml"/><Relationship Id="rId59" Type="http://schemas.openxmlformats.org/officeDocument/2006/relationships/tags" Target="../tags/tag395.xml"/><Relationship Id="rId20" Type="http://schemas.openxmlformats.org/officeDocument/2006/relationships/tags" Target="../tags/tag356.xml"/><Relationship Id="rId41" Type="http://schemas.openxmlformats.org/officeDocument/2006/relationships/tags" Target="../tags/tag377.xml"/><Relationship Id="rId54" Type="http://schemas.openxmlformats.org/officeDocument/2006/relationships/tags" Target="../tags/tag390.xml"/><Relationship Id="rId62" Type="http://schemas.openxmlformats.org/officeDocument/2006/relationships/image" Target="../media/image25.png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5" Type="http://schemas.openxmlformats.org/officeDocument/2006/relationships/tags" Target="../tags/tag351.xml"/><Relationship Id="rId23" Type="http://schemas.openxmlformats.org/officeDocument/2006/relationships/tags" Target="../tags/tag359.xml"/><Relationship Id="rId28" Type="http://schemas.openxmlformats.org/officeDocument/2006/relationships/tags" Target="../tags/tag364.xml"/><Relationship Id="rId36" Type="http://schemas.openxmlformats.org/officeDocument/2006/relationships/tags" Target="../tags/tag372.xml"/><Relationship Id="rId49" Type="http://schemas.openxmlformats.org/officeDocument/2006/relationships/tags" Target="../tags/tag385.xml"/><Relationship Id="rId57" Type="http://schemas.openxmlformats.org/officeDocument/2006/relationships/tags" Target="../tags/tag393.xml"/><Relationship Id="rId10" Type="http://schemas.openxmlformats.org/officeDocument/2006/relationships/tags" Target="../tags/tag346.xml"/><Relationship Id="rId31" Type="http://schemas.openxmlformats.org/officeDocument/2006/relationships/tags" Target="../tags/tag367.xml"/><Relationship Id="rId44" Type="http://schemas.openxmlformats.org/officeDocument/2006/relationships/tags" Target="../tags/tag380.xml"/><Relationship Id="rId52" Type="http://schemas.openxmlformats.org/officeDocument/2006/relationships/tags" Target="../tags/tag388.xml"/><Relationship Id="rId60" Type="http://schemas.openxmlformats.org/officeDocument/2006/relationships/tags" Target="../tags/tag396.xml"/><Relationship Id="rId4" Type="http://schemas.openxmlformats.org/officeDocument/2006/relationships/tags" Target="../tags/tag340.xml"/><Relationship Id="rId9" Type="http://schemas.openxmlformats.org/officeDocument/2006/relationships/tags" Target="../tags/tag345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tags" Target="../tags/tag163.xml"/><Relationship Id="rId21" Type="http://schemas.openxmlformats.org/officeDocument/2006/relationships/tags" Target="../tags/tag158.xml"/><Relationship Id="rId42" Type="http://schemas.openxmlformats.org/officeDocument/2006/relationships/tags" Target="../tags/tag179.xml"/><Relationship Id="rId47" Type="http://schemas.openxmlformats.org/officeDocument/2006/relationships/tags" Target="../tags/tag184.xml"/><Relationship Id="rId63" Type="http://schemas.openxmlformats.org/officeDocument/2006/relationships/tags" Target="../tags/tag200.xml"/><Relationship Id="rId68" Type="http://schemas.openxmlformats.org/officeDocument/2006/relationships/tags" Target="../tags/tag205.xml"/><Relationship Id="rId7" Type="http://schemas.openxmlformats.org/officeDocument/2006/relationships/tags" Target="../tags/tag144.xml"/><Relationship Id="rId2" Type="http://schemas.openxmlformats.org/officeDocument/2006/relationships/tags" Target="../tags/tag139.xml"/><Relationship Id="rId16" Type="http://schemas.openxmlformats.org/officeDocument/2006/relationships/tags" Target="../tags/tag153.xml"/><Relationship Id="rId29" Type="http://schemas.openxmlformats.org/officeDocument/2006/relationships/tags" Target="../tags/tag166.xml"/><Relationship Id="rId11" Type="http://schemas.openxmlformats.org/officeDocument/2006/relationships/tags" Target="../tags/tag148.xml"/><Relationship Id="rId24" Type="http://schemas.openxmlformats.org/officeDocument/2006/relationships/tags" Target="../tags/tag161.xml"/><Relationship Id="rId32" Type="http://schemas.openxmlformats.org/officeDocument/2006/relationships/tags" Target="../tags/tag169.xml"/><Relationship Id="rId37" Type="http://schemas.openxmlformats.org/officeDocument/2006/relationships/tags" Target="../tags/tag174.xml"/><Relationship Id="rId40" Type="http://schemas.openxmlformats.org/officeDocument/2006/relationships/tags" Target="../tags/tag177.xml"/><Relationship Id="rId45" Type="http://schemas.openxmlformats.org/officeDocument/2006/relationships/tags" Target="../tags/tag182.xml"/><Relationship Id="rId53" Type="http://schemas.openxmlformats.org/officeDocument/2006/relationships/tags" Target="../tags/tag190.xml"/><Relationship Id="rId58" Type="http://schemas.openxmlformats.org/officeDocument/2006/relationships/tags" Target="../tags/tag195.xml"/><Relationship Id="rId66" Type="http://schemas.openxmlformats.org/officeDocument/2006/relationships/tags" Target="../tags/tag203.xml"/><Relationship Id="rId5" Type="http://schemas.openxmlformats.org/officeDocument/2006/relationships/tags" Target="../tags/tag142.xml"/><Relationship Id="rId61" Type="http://schemas.openxmlformats.org/officeDocument/2006/relationships/tags" Target="../tags/tag198.xml"/><Relationship Id="rId19" Type="http://schemas.openxmlformats.org/officeDocument/2006/relationships/tags" Target="../tags/tag156.xml"/><Relationship Id="rId14" Type="http://schemas.openxmlformats.org/officeDocument/2006/relationships/tags" Target="../tags/tag151.xml"/><Relationship Id="rId22" Type="http://schemas.openxmlformats.org/officeDocument/2006/relationships/tags" Target="../tags/tag159.xml"/><Relationship Id="rId27" Type="http://schemas.openxmlformats.org/officeDocument/2006/relationships/tags" Target="../tags/tag164.xml"/><Relationship Id="rId30" Type="http://schemas.openxmlformats.org/officeDocument/2006/relationships/tags" Target="../tags/tag167.xml"/><Relationship Id="rId35" Type="http://schemas.openxmlformats.org/officeDocument/2006/relationships/tags" Target="../tags/tag172.xml"/><Relationship Id="rId43" Type="http://schemas.openxmlformats.org/officeDocument/2006/relationships/tags" Target="../tags/tag180.xml"/><Relationship Id="rId48" Type="http://schemas.openxmlformats.org/officeDocument/2006/relationships/tags" Target="../tags/tag185.xml"/><Relationship Id="rId56" Type="http://schemas.openxmlformats.org/officeDocument/2006/relationships/tags" Target="../tags/tag193.xml"/><Relationship Id="rId64" Type="http://schemas.openxmlformats.org/officeDocument/2006/relationships/tags" Target="../tags/tag201.xml"/><Relationship Id="rId69" Type="http://schemas.openxmlformats.org/officeDocument/2006/relationships/tags" Target="../tags/tag206.xml"/><Relationship Id="rId8" Type="http://schemas.openxmlformats.org/officeDocument/2006/relationships/tags" Target="../tags/tag145.xml"/><Relationship Id="rId51" Type="http://schemas.openxmlformats.org/officeDocument/2006/relationships/tags" Target="../tags/tag188.xml"/><Relationship Id="rId3" Type="http://schemas.openxmlformats.org/officeDocument/2006/relationships/tags" Target="../tags/tag140.xml"/><Relationship Id="rId12" Type="http://schemas.openxmlformats.org/officeDocument/2006/relationships/tags" Target="../tags/tag149.xml"/><Relationship Id="rId17" Type="http://schemas.openxmlformats.org/officeDocument/2006/relationships/tags" Target="../tags/tag154.xml"/><Relationship Id="rId25" Type="http://schemas.openxmlformats.org/officeDocument/2006/relationships/tags" Target="../tags/tag162.xml"/><Relationship Id="rId33" Type="http://schemas.openxmlformats.org/officeDocument/2006/relationships/tags" Target="../tags/tag170.xml"/><Relationship Id="rId38" Type="http://schemas.openxmlformats.org/officeDocument/2006/relationships/tags" Target="../tags/tag175.xml"/><Relationship Id="rId46" Type="http://schemas.openxmlformats.org/officeDocument/2006/relationships/tags" Target="../tags/tag183.xml"/><Relationship Id="rId59" Type="http://schemas.openxmlformats.org/officeDocument/2006/relationships/tags" Target="../tags/tag196.xml"/><Relationship Id="rId67" Type="http://schemas.openxmlformats.org/officeDocument/2006/relationships/tags" Target="../tags/tag204.xml"/><Relationship Id="rId20" Type="http://schemas.openxmlformats.org/officeDocument/2006/relationships/tags" Target="../tags/tag157.xml"/><Relationship Id="rId41" Type="http://schemas.openxmlformats.org/officeDocument/2006/relationships/tags" Target="../tags/tag178.xml"/><Relationship Id="rId54" Type="http://schemas.openxmlformats.org/officeDocument/2006/relationships/tags" Target="../tags/tag191.xml"/><Relationship Id="rId62" Type="http://schemas.openxmlformats.org/officeDocument/2006/relationships/tags" Target="../tags/tag199.xml"/><Relationship Id="rId70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5" Type="http://schemas.openxmlformats.org/officeDocument/2006/relationships/tags" Target="../tags/tag152.xml"/><Relationship Id="rId23" Type="http://schemas.openxmlformats.org/officeDocument/2006/relationships/tags" Target="../tags/tag160.xml"/><Relationship Id="rId28" Type="http://schemas.openxmlformats.org/officeDocument/2006/relationships/tags" Target="../tags/tag165.xml"/><Relationship Id="rId36" Type="http://schemas.openxmlformats.org/officeDocument/2006/relationships/tags" Target="../tags/tag173.xml"/><Relationship Id="rId49" Type="http://schemas.openxmlformats.org/officeDocument/2006/relationships/tags" Target="../tags/tag186.xml"/><Relationship Id="rId57" Type="http://schemas.openxmlformats.org/officeDocument/2006/relationships/tags" Target="../tags/tag194.xml"/><Relationship Id="rId10" Type="http://schemas.openxmlformats.org/officeDocument/2006/relationships/tags" Target="../tags/tag147.xml"/><Relationship Id="rId31" Type="http://schemas.openxmlformats.org/officeDocument/2006/relationships/tags" Target="../tags/tag168.xml"/><Relationship Id="rId44" Type="http://schemas.openxmlformats.org/officeDocument/2006/relationships/tags" Target="../tags/tag181.xml"/><Relationship Id="rId52" Type="http://schemas.openxmlformats.org/officeDocument/2006/relationships/tags" Target="../tags/tag189.xml"/><Relationship Id="rId60" Type="http://schemas.openxmlformats.org/officeDocument/2006/relationships/tags" Target="../tags/tag197.xml"/><Relationship Id="rId65" Type="http://schemas.openxmlformats.org/officeDocument/2006/relationships/tags" Target="../tags/tag202.xml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3" Type="http://schemas.openxmlformats.org/officeDocument/2006/relationships/tags" Target="../tags/tag150.xml"/><Relationship Id="rId18" Type="http://schemas.openxmlformats.org/officeDocument/2006/relationships/tags" Target="../tags/tag155.xml"/><Relationship Id="rId39" Type="http://schemas.openxmlformats.org/officeDocument/2006/relationships/tags" Target="../tags/tag176.xml"/><Relationship Id="rId34" Type="http://schemas.openxmlformats.org/officeDocument/2006/relationships/tags" Target="../tags/tag171.xml"/><Relationship Id="rId50" Type="http://schemas.openxmlformats.org/officeDocument/2006/relationships/tags" Target="../tags/tag187.xml"/><Relationship Id="rId55" Type="http://schemas.openxmlformats.org/officeDocument/2006/relationships/tags" Target="../tags/tag19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tags" Target="../tags/tag409.xml"/><Relationship Id="rId18" Type="http://schemas.openxmlformats.org/officeDocument/2006/relationships/image" Target="../media/image27.jpe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tags" Target="../tags/tag408.xml"/><Relationship Id="rId17" Type="http://schemas.openxmlformats.org/officeDocument/2006/relationships/image" Target="../media/image26.jpeg"/><Relationship Id="rId2" Type="http://schemas.openxmlformats.org/officeDocument/2006/relationships/tags" Target="../tags/tag398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tags" Target="../tags/tag407.xml"/><Relationship Id="rId5" Type="http://schemas.openxmlformats.org/officeDocument/2006/relationships/tags" Target="../tags/tag401.xml"/><Relationship Id="rId15" Type="http://schemas.openxmlformats.org/officeDocument/2006/relationships/tags" Target="../tags/tag411.xml"/><Relationship Id="rId10" Type="http://schemas.openxmlformats.org/officeDocument/2006/relationships/tags" Target="../tags/tag406.xml"/><Relationship Id="rId4" Type="http://schemas.openxmlformats.org/officeDocument/2006/relationships/tags" Target="../tags/tag400.xml"/><Relationship Id="rId9" Type="http://schemas.openxmlformats.org/officeDocument/2006/relationships/tags" Target="../tags/tag405.xml"/><Relationship Id="rId14" Type="http://schemas.openxmlformats.org/officeDocument/2006/relationships/tags" Target="../tags/tag4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tags" Target="../tags/tag424.xml"/><Relationship Id="rId18" Type="http://schemas.openxmlformats.org/officeDocument/2006/relationships/image" Target="../media/image27.jpeg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tags" Target="../tags/tag423.xml"/><Relationship Id="rId17" Type="http://schemas.openxmlformats.org/officeDocument/2006/relationships/image" Target="../media/image26.jpeg"/><Relationship Id="rId2" Type="http://schemas.openxmlformats.org/officeDocument/2006/relationships/tags" Target="../tags/tag413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tags" Target="../tags/tag422.xml"/><Relationship Id="rId5" Type="http://schemas.openxmlformats.org/officeDocument/2006/relationships/tags" Target="../tags/tag416.xml"/><Relationship Id="rId15" Type="http://schemas.openxmlformats.org/officeDocument/2006/relationships/tags" Target="../tags/tag426.xml"/><Relationship Id="rId10" Type="http://schemas.openxmlformats.org/officeDocument/2006/relationships/tags" Target="../tags/tag421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tags" Target="../tags/tag42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tags" Target="../tags/tag439.xml"/><Relationship Id="rId3" Type="http://schemas.openxmlformats.org/officeDocument/2006/relationships/tags" Target="../tags/tag429.xml"/><Relationship Id="rId7" Type="http://schemas.openxmlformats.org/officeDocument/2006/relationships/tags" Target="../tags/tag433.xml"/><Relationship Id="rId12" Type="http://schemas.openxmlformats.org/officeDocument/2006/relationships/tags" Target="../tags/tag438.xml"/><Relationship Id="rId2" Type="http://schemas.openxmlformats.org/officeDocument/2006/relationships/tags" Target="../tags/tag428.xml"/><Relationship Id="rId16" Type="http://schemas.openxmlformats.org/officeDocument/2006/relationships/image" Target="../media/image28.png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tags" Target="../tags/tag437.xml"/><Relationship Id="rId5" Type="http://schemas.openxmlformats.org/officeDocument/2006/relationships/tags" Target="../tags/tag431.xml"/><Relationship Id="rId15" Type="http://schemas.openxmlformats.org/officeDocument/2006/relationships/image" Target="../media/image24.png"/><Relationship Id="rId10" Type="http://schemas.openxmlformats.org/officeDocument/2006/relationships/tags" Target="../tags/tag436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443.xml"/><Relationship Id="rId7" Type="http://schemas.openxmlformats.org/officeDocument/2006/relationships/image" Target="../media/image29.jpe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5.xml"/><Relationship Id="rId4" Type="http://schemas.openxmlformats.org/officeDocument/2006/relationships/tags" Target="../tags/tag44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44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5" Type="http://schemas.openxmlformats.org/officeDocument/2006/relationships/tags" Target="../tags/tag450.xml"/><Relationship Id="rId4" Type="http://schemas.openxmlformats.org/officeDocument/2006/relationships/tags" Target="../tags/tag449.xml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454.xml"/><Relationship Id="rId7" Type="http://schemas.openxmlformats.org/officeDocument/2006/relationships/image" Target="../media/image18.jpe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6.xml"/><Relationship Id="rId4" Type="http://schemas.openxmlformats.org/officeDocument/2006/relationships/tags" Target="../tags/tag45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tags" Target="../tags/tag470.xml"/><Relationship Id="rId18" Type="http://schemas.openxmlformats.org/officeDocument/2006/relationships/tags" Target="../tags/tag475.xml"/><Relationship Id="rId26" Type="http://schemas.openxmlformats.org/officeDocument/2006/relationships/image" Target="../media/image27.jpeg"/><Relationship Id="rId3" Type="http://schemas.openxmlformats.org/officeDocument/2006/relationships/tags" Target="../tags/tag460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4.xml"/><Relationship Id="rId12" Type="http://schemas.openxmlformats.org/officeDocument/2006/relationships/tags" Target="../tags/tag469.xml"/><Relationship Id="rId17" Type="http://schemas.openxmlformats.org/officeDocument/2006/relationships/tags" Target="../tags/tag474.xml"/><Relationship Id="rId25" Type="http://schemas.microsoft.com/office/2007/relationships/hdphoto" Target="../media/hdphoto1.wdp"/><Relationship Id="rId2" Type="http://schemas.openxmlformats.org/officeDocument/2006/relationships/tags" Target="../tags/tag459.xml"/><Relationship Id="rId16" Type="http://schemas.openxmlformats.org/officeDocument/2006/relationships/tags" Target="../tags/tag473.xml"/><Relationship Id="rId20" Type="http://schemas.openxmlformats.org/officeDocument/2006/relationships/tags" Target="../tags/tag477.xml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tags" Target="../tags/tag468.xml"/><Relationship Id="rId24" Type="http://schemas.openxmlformats.org/officeDocument/2006/relationships/image" Target="../media/image25.png"/><Relationship Id="rId5" Type="http://schemas.openxmlformats.org/officeDocument/2006/relationships/tags" Target="../tags/tag462.xml"/><Relationship Id="rId15" Type="http://schemas.openxmlformats.org/officeDocument/2006/relationships/tags" Target="../tags/tag472.xml"/><Relationship Id="rId23" Type="http://schemas.microsoft.com/office/2007/relationships/hdphoto" Target="../media/hdphoto2.wdp"/><Relationship Id="rId28" Type="http://schemas.openxmlformats.org/officeDocument/2006/relationships/image" Target="../media/image36.png"/><Relationship Id="rId10" Type="http://schemas.openxmlformats.org/officeDocument/2006/relationships/tags" Target="../tags/tag467.xml"/><Relationship Id="rId19" Type="http://schemas.openxmlformats.org/officeDocument/2006/relationships/tags" Target="../tags/tag476.xml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tags" Target="../tags/tag471.xml"/><Relationship Id="rId22" Type="http://schemas.openxmlformats.org/officeDocument/2006/relationships/image" Target="../media/image34.png"/><Relationship Id="rId27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78.xml"/><Relationship Id="rId7" Type="http://schemas.openxmlformats.org/officeDocument/2006/relationships/image" Target="../media/image37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480.xml"/><Relationship Id="rId4" Type="http://schemas.openxmlformats.org/officeDocument/2006/relationships/tags" Target="../tags/tag47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81.xml"/><Relationship Id="rId7" Type="http://schemas.openxmlformats.org/officeDocument/2006/relationships/image" Target="../media/image3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3.xml"/><Relationship Id="rId4" Type="http://schemas.openxmlformats.org/officeDocument/2006/relationships/tags" Target="../tags/tag48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91.xml"/><Relationship Id="rId3" Type="http://schemas.openxmlformats.org/officeDocument/2006/relationships/tags" Target="../tags/tag486.xml"/><Relationship Id="rId7" Type="http://schemas.openxmlformats.org/officeDocument/2006/relationships/tags" Target="../tags/tag49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85.xml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4.xml"/><Relationship Id="rId5" Type="http://schemas.openxmlformats.org/officeDocument/2006/relationships/tags" Target="../tags/tag488.xml"/><Relationship Id="rId10" Type="http://schemas.openxmlformats.org/officeDocument/2006/relationships/tags" Target="../tags/tag493.xml"/><Relationship Id="rId4" Type="http://schemas.openxmlformats.org/officeDocument/2006/relationships/tags" Target="../tags/tag487.xml"/><Relationship Id="rId9" Type="http://schemas.openxmlformats.org/officeDocument/2006/relationships/tags" Target="../tags/tag49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496.xml"/><Relationship Id="rId1" Type="http://schemas.openxmlformats.org/officeDocument/2006/relationships/tags" Target="../tags/tag495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9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9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9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501.xml"/><Relationship Id="rId1" Type="http://schemas.openxmlformats.org/officeDocument/2006/relationships/tags" Target="../tags/tag50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504.xml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18" Type="http://schemas.openxmlformats.org/officeDocument/2006/relationships/tags" Target="../tags/tag225.xml"/><Relationship Id="rId3" Type="http://schemas.openxmlformats.org/officeDocument/2006/relationships/tags" Target="../tags/tag210.xml"/><Relationship Id="rId21" Type="http://schemas.openxmlformats.org/officeDocument/2006/relationships/image" Target="../media/image3.jpeg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" Type="http://schemas.openxmlformats.org/officeDocument/2006/relationships/tags" Target="../tags/tag209.xml"/><Relationship Id="rId16" Type="http://schemas.openxmlformats.org/officeDocument/2006/relationships/tags" Target="../tags/tag223.xml"/><Relationship Id="rId20" Type="http://schemas.openxmlformats.org/officeDocument/2006/relationships/notesSlide" Target="../notesSlides/notesSlide1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tags" Target="../tags/tag222.xml"/><Relationship Id="rId10" Type="http://schemas.openxmlformats.org/officeDocument/2006/relationships/tags" Target="../tags/tag217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tags" Target="../tags/tag2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4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tags" Target="../tags/tag522.xml"/><Relationship Id="rId18" Type="http://schemas.openxmlformats.org/officeDocument/2006/relationships/tags" Target="../tags/tag527.xml"/><Relationship Id="rId26" Type="http://schemas.openxmlformats.org/officeDocument/2006/relationships/tags" Target="../tags/tag535.xml"/><Relationship Id="rId3" Type="http://schemas.openxmlformats.org/officeDocument/2006/relationships/tags" Target="../tags/tag512.xml"/><Relationship Id="rId21" Type="http://schemas.openxmlformats.org/officeDocument/2006/relationships/tags" Target="../tags/tag530.xml"/><Relationship Id="rId7" Type="http://schemas.openxmlformats.org/officeDocument/2006/relationships/tags" Target="../tags/tag516.xml"/><Relationship Id="rId12" Type="http://schemas.openxmlformats.org/officeDocument/2006/relationships/tags" Target="../tags/tag521.xml"/><Relationship Id="rId17" Type="http://schemas.openxmlformats.org/officeDocument/2006/relationships/tags" Target="../tags/tag526.xml"/><Relationship Id="rId25" Type="http://schemas.openxmlformats.org/officeDocument/2006/relationships/tags" Target="../tags/tag534.xml"/><Relationship Id="rId2" Type="http://schemas.openxmlformats.org/officeDocument/2006/relationships/tags" Target="../tags/tag511.xml"/><Relationship Id="rId16" Type="http://schemas.openxmlformats.org/officeDocument/2006/relationships/tags" Target="../tags/tag525.xml"/><Relationship Id="rId20" Type="http://schemas.openxmlformats.org/officeDocument/2006/relationships/tags" Target="../tags/tag529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tags" Target="../tags/tag520.xml"/><Relationship Id="rId24" Type="http://schemas.openxmlformats.org/officeDocument/2006/relationships/tags" Target="../tags/tag533.xml"/><Relationship Id="rId5" Type="http://schemas.openxmlformats.org/officeDocument/2006/relationships/tags" Target="../tags/tag514.xml"/><Relationship Id="rId15" Type="http://schemas.openxmlformats.org/officeDocument/2006/relationships/tags" Target="../tags/tag524.xml"/><Relationship Id="rId23" Type="http://schemas.openxmlformats.org/officeDocument/2006/relationships/tags" Target="../tags/tag532.xml"/><Relationship Id="rId28" Type="http://schemas.openxmlformats.org/officeDocument/2006/relationships/image" Target="../media/image44.jpeg"/><Relationship Id="rId10" Type="http://schemas.openxmlformats.org/officeDocument/2006/relationships/tags" Target="../tags/tag519.xml"/><Relationship Id="rId19" Type="http://schemas.openxmlformats.org/officeDocument/2006/relationships/tags" Target="../tags/tag528.xml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openxmlformats.org/officeDocument/2006/relationships/tags" Target="../tags/tag523.xml"/><Relationship Id="rId22" Type="http://schemas.openxmlformats.org/officeDocument/2006/relationships/tags" Target="../tags/tag531.xml"/><Relationship Id="rId27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543.xml"/><Relationship Id="rId13" Type="http://schemas.openxmlformats.org/officeDocument/2006/relationships/tags" Target="../tags/tag548.xml"/><Relationship Id="rId18" Type="http://schemas.openxmlformats.org/officeDocument/2006/relationships/tags" Target="../tags/tag553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538.xml"/><Relationship Id="rId21" Type="http://schemas.openxmlformats.org/officeDocument/2006/relationships/tags" Target="../tags/tag556.xml"/><Relationship Id="rId7" Type="http://schemas.openxmlformats.org/officeDocument/2006/relationships/tags" Target="../tags/tag542.xml"/><Relationship Id="rId12" Type="http://schemas.openxmlformats.org/officeDocument/2006/relationships/tags" Target="../tags/tag547.xml"/><Relationship Id="rId17" Type="http://schemas.openxmlformats.org/officeDocument/2006/relationships/tags" Target="../tags/tag552.xml"/><Relationship Id="rId25" Type="http://schemas.openxmlformats.org/officeDocument/2006/relationships/tags" Target="../tags/tag560.xml"/><Relationship Id="rId2" Type="http://schemas.openxmlformats.org/officeDocument/2006/relationships/tags" Target="../tags/tag537.xml"/><Relationship Id="rId16" Type="http://schemas.openxmlformats.org/officeDocument/2006/relationships/tags" Target="../tags/tag551.xml"/><Relationship Id="rId20" Type="http://schemas.openxmlformats.org/officeDocument/2006/relationships/tags" Target="../tags/tag555.xml"/><Relationship Id="rId1" Type="http://schemas.openxmlformats.org/officeDocument/2006/relationships/tags" Target="../tags/tag536.xml"/><Relationship Id="rId6" Type="http://schemas.openxmlformats.org/officeDocument/2006/relationships/tags" Target="../tags/tag541.xml"/><Relationship Id="rId11" Type="http://schemas.openxmlformats.org/officeDocument/2006/relationships/tags" Target="../tags/tag546.xml"/><Relationship Id="rId24" Type="http://schemas.openxmlformats.org/officeDocument/2006/relationships/tags" Target="../tags/tag559.xml"/><Relationship Id="rId5" Type="http://schemas.openxmlformats.org/officeDocument/2006/relationships/tags" Target="../tags/tag540.xml"/><Relationship Id="rId15" Type="http://schemas.openxmlformats.org/officeDocument/2006/relationships/tags" Target="../tags/tag550.xml"/><Relationship Id="rId23" Type="http://schemas.openxmlformats.org/officeDocument/2006/relationships/tags" Target="../tags/tag558.xml"/><Relationship Id="rId10" Type="http://schemas.openxmlformats.org/officeDocument/2006/relationships/tags" Target="../tags/tag545.xml"/><Relationship Id="rId19" Type="http://schemas.openxmlformats.org/officeDocument/2006/relationships/tags" Target="../tags/tag554.xml"/><Relationship Id="rId4" Type="http://schemas.openxmlformats.org/officeDocument/2006/relationships/tags" Target="../tags/tag539.xml"/><Relationship Id="rId9" Type="http://schemas.openxmlformats.org/officeDocument/2006/relationships/tags" Target="../tags/tag544.xml"/><Relationship Id="rId14" Type="http://schemas.openxmlformats.org/officeDocument/2006/relationships/tags" Target="../tags/tag549.xml"/><Relationship Id="rId22" Type="http://schemas.openxmlformats.org/officeDocument/2006/relationships/tags" Target="../tags/tag557.xml"/><Relationship Id="rId27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568.xml"/><Relationship Id="rId13" Type="http://schemas.openxmlformats.org/officeDocument/2006/relationships/tags" Target="../tags/tag573.xml"/><Relationship Id="rId18" Type="http://schemas.openxmlformats.org/officeDocument/2006/relationships/tags" Target="../tags/tag578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563.xml"/><Relationship Id="rId21" Type="http://schemas.openxmlformats.org/officeDocument/2006/relationships/tags" Target="../tags/tag581.xml"/><Relationship Id="rId7" Type="http://schemas.openxmlformats.org/officeDocument/2006/relationships/tags" Target="../tags/tag567.xml"/><Relationship Id="rId12" Type="http://schemas.openxmlformats.org/officeDocument/2006/relationships/tags" Target="../tags/tag572.xml"/><Relationship Id="rId17" Type="http://schemas.openxmlformats.org/officeDocument/2006/relationships/tags" Target="../tags/tag577.xml"/><Relationship Id="rId25" Type="http://schemas.openxmlformats.org/officeDocument/2006/relationships/tags" Target="../tags/tag585.xml"/><Relationship Id="rId2" Type="http://schemas.openxmlformats.org/officeDocument/2006/relationships/tags" Target="../tags/tag562.xml"/><Relationship Id="rId16" Type="http://schemas.openxmlformats.org/officeDocument/2006/relationships/tags" Target="../tags/tag576.xml"/><Relationship Id="rId20" Type="http://schemas.openxmlformats.org/officeDocument/2006/relationships/tags" Target="../tags/tag580.xml"/><Relationship Id="rId1" Type="http://schemas.openxmlformats.org/officeDocument/2006/relationships/tags" Target="../tags/tag561.xml"/><Relationship Id="rId6" Type="http://schemas.openxmlformats.org/officeDocument/2006/relationships/tags" Target="../tags/tag566.xml"/><Relationship Id="rId11" Type="http://schemas.openxmlformats.org/officeDocument/2006/relationships/tags" Target="../tags/tag571.xml"/><Relationship Id="rId24" Type="http://schemas.openxmlformats.org/officeDocument/2006/relationships/tags" Target="../tags/tag584.xml"/><Relationship Id="rId5" Type="http://schemas.openxmlformats.org/officeDocument/2006/relationships/tags" Target="../tags/tag565.xml"/><Relationship Id="rId15" Type="http://schemas.openxmlformats.org/officeDocument/2006/relationships/tags" Target="../tags/tag575.xml"/><Relationship Id="rId23" Type="http://schemas.openxmlformats.org/officeDocument/2006/relationships/tags" Target="../tags/tag583.xml"/><Relationship Id="rId10" Type="http://schemas.openxmlformats.org/officeDocument/2006/relationships/tags" Target="../tags/tag570.xml"/><Relationship Id="rId19" Type="http://schemas.openxmlformats.org/officeDocument/2006/relationships/tags" Target="../tags/tag579.xml"/><Relationship Id="rId4" Type="http://schemas.openxmlformats.org/officeDocument/2006/relationships/tags" Target="../tags/tag564.xml"/><Relationship Id="rId9" Type="http://schemas.openxmlformats.org/officeDocument/2006/relationships/tags" Target="../tags/tag569.xml"/><Relationship Id="rId14" Type="http://schemas.openxmlformats.org/officeDocument/2006/relationships/tags" Target="../tags/tag574.xml"/><Relationship Id="rId22" Type="http://schemas.openxmlformats.org/officeDocument/2006/relationships/tags" Target="../tags/tag582.xml"/><Relationship Id="rId27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593.xml"/><Relationship Id="rId13" Type="http://schemas.openxmlformats.org/officeDocument/2006/relationships/tags" Target="../tags/tag598.xml"/><Relationship Id="rId18" Type="http://schemas.openxmlformats.org/officeDocument/2006/relationships/tags" Target="../tags/tag603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588.xml"/><Relationship Id="rId21" Type="http://schemas.openxmlformats.org/officeDocument/2006/relationships/tags" Target="../tags/tag606.xml"/><Relationship Id="rId7" Type="http://schemas.openxmlformats.org/officeDocument/2006/relationships/tags" Target="../tags/tag592.xml"/><Relationship Id="rId12" Type="http://schemas.openxmlformats.org/officeDocument/2006/relationships/tags" Target="../tags/tag597.xml"/><Relationship Id="rId17" Type="http://schemas.openxmlformats.org/officeDocument/2006/relationships/tags" Target="../tags/tag602.xml"/><Relationship Id="rId25" Type="http://schemas.openxmlformats.org/officeDocument/2006/relationships/tags" Target="../tags/tag610.xml"/><Relationship Id="rId2" Type="http://schemas.openxmlformats.org/officeDocument/2006/relationships/tags" Target="../tags/tag587.xml"/><Relationship Id="rId16" Type="http://schemas.openxmlformats.org/officeDocument/2006/relationships/tags" Target="../tags/tag601.xml"/><Relationship Id="rId20" Type="http://schemas.openxmlformats.org/officeDocument/2006/relationships/tags" Target="../tags/tag605.xml"/><Relationship Id="rId1" Type="http://schemas.openxmlformats.org/officeDocument/2006/relationships/tags" Target="../tags/tag586.xml"/><Relationship Id="rId6" Type="http://schemas.openxmlformats.org/officeDocument/2006/relationships/tags" Target="../tags/tag591.xml"/><Relationship Id="rId11" Type="http://schemas.openxmlformats.org/officeDocument/2006/relationships/tags" Target="../tags/tag596.xml"/><Relationship Id="rId24" Type="http://schemas.openxmlformats.org/officeDocument/2006/relationships/tags" Target="../tags/tag609.xml"/><Relationship Id="rId5" Type="http://schemas.openxmlformats.org/officeDocument/2006/relationships/tags" Target="../tags/tag590.xml"/><Relationship Id="rId15" Type="http://schemas.openxmlformats.org/officeDocument/2006/relationships/tags" Target="../tags/tag600.xml"/><Relationship Id="rId23" Type="http://schemas.openxmlformats.org/officeDocument/2006/relationships/tags" Target="../tags/tag608.xml"/><Relationship Id="rId10" Type="http://schemas.openxmlformats.org/officeDocument/2006/relationships/tags" Target="../tags/tag595.xml"/><Relationship Id="rId19" Type="http://schemas.openxmlformats.org/officeDocument/2006/relationships/tags" Target="../tags/tag604.xml"/><Relationship Id="rId4" Type="http://schemas.openxmlformats.org/officeDocument/2006/relationships/tags" Target="../tags/tag589.xml"/><Relationship Id="rId9" Type="http://schemas.openxmlformats.org/officeDocument/2006/relationships/tags" Target="../tags/tag594.xml"/><Relationship Id="rId14" Type="http://schemas.openxmlformats.org/officeDocument/2006/relationships/tags" Target="../tags/tag599.xml"/><Relationship Id="rId22" Type="http://schemas.openxmlformats.org/officeDocument/2006/relationships/tags" Target="../tags/tag607.xml"/><Relationship Id="rId27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618.xml"/><Relationship Id="rId13" Type="http://schemas.openxmlformats.org/officeDocument/2006/relationships/tags" Target="../tags/tag623.xml"/><Relationship Id="rId18" Type="http://schemas.openxmlformats.org/officeDocument/2006/relationships/tags" Target="../tags/tag628.xml"/><Relationship Id="rId3" Type="http://schemas.openxmlformats.org/officeDocument/2006/relationships/tags" Target="../tags/tag613.xml"/><Relationship Id="rId21" Type="http://schemas.openxmlformats.org/officeDocument/2006/relationships/tags" Target="../tags/tag631.xml"/><Relationship Id="rId7" Type="http://schemas.openxmlformats.org/officeDocument/2006/relationships/tags" Target="../tags/tag617.xml"/><Relationship Id="rId12" Type="http://schemas.openxmlformats.org/officeDocument/2006/relationships/tags" Target="../tags/tag622.xml"/><Relationship Id="rId17" Type="http://schemas.openxmlformats.org/officeDocument/2006/relationships/tags" Target="../tags/tag627.xml"/><Relationship Id="rId25" Type="http://schemas.openxmlformats.org/officeDocument/2006/relationships/image" Target="../media/image44.jpeg"/><Relationship Id="rId2" Type="http://schemas.openxmlformats.org/officeDocument/2006/relationships/tags" Target="../tags/tag612.xml"/><Relationship Id="rId16" Type="http://schemas.openxmlformats.org/officeDocument/2006/relationships/tags" Target="../tags/tag626.xml"/><Relationship Id="rId20" Type="http://schemas.openxmlformats.org/officeDocument/2006/relationships/tags" Target="../tags/tag630.xml"/><Relationship Id="rId1" Type="http://schemas.openxmlformats.org/officeDocument/2006/relationships/tags" Target="../tags/tag611.xml"/><Relationship Id="rId6" Type="http://schemas.openxmlformats.org/officeDocument/2006/relationships/tags" Target="../tags/tag616.xml"/><Relationship Id="rId11" Type="http://schemas.openxmlformats.org/officeDocument/2006/relationships/tags" Target="../tags/tag621.xml"/><Relationship Id="rId24" Type="http://schemas.openxmlformats.org/officeDocument/2006/relationships/slideLayout" Target="../slideLayouts/slideLayout2.xml"/><Relationship Id="rId5" Type="http://schemas.openxmlformats.org/officeDocument/2006/relationships/tags" Target="../tags/tag615.xml"/><Relationship Id="rId15" Type="http://schemas.openxmlformats.org/officeDocument/2006/relationships/tags" Target="../tags/tag625.xml"/><Relationship Id="rId23" Type="http://schemas.openxmlformats.org/officeDocument/2006/relationships/tags" Target="../tags/tag633.xml"/><Relationship Id="rId10" Type="http://schemas.openxmlformats.org/officeDocument/2006/relationships/tags" Target="../tags/tag620.xml"/><Relationship Id="rId19" Type="http://schemas.openxmlformats.org/officeDocument/2006/relationships/tags" Target="../tags/tag629.xml"/><Relationship Id="rId4" Type="http://schemas.openxmlformats.org/officeDocument/2006/relationships/tags" Target="../tags/tag614.xml"/><Relationship Id="rId9" Type="http://schemas.openxmlformats.org/officeDocument/2006/relationships/tags" Target="../tags/tag619.xml"/><Relationship Id="rId14" Type="http://schemas.openxmlformats.org/officeDocument/2006/relationships/tags" Target="../tags/tag624.xml"/><Relationship Id="rId22" Type="http://schemas.openxmlformats.org/officeDocument/2006/relationships/tags" Target="../tags/tag6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5.xml"/><Relationship Id="rId1" Type="http://schemas.openxmlformats.org/officeDocument/2006/relationships/tags" Target="../tags/tag634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637.xml"/><Relationship Id="rId1" Type="http://schemas.openxmlformats.org/officeDocument/2006/relationships/tags" Target="../tags/tag636.xml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9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41.xml"/><Relationship Id="rId18" Type="http://schemas.openxmlformats.org/officeDocument/2006/relationships/tags" Target="../tags/tag246.xml"/><Relationship Id="rId26" Type="http://schemas.openxmlformats.org/officeDocument/2006/relationships/tags" Target="../tags/tag254.xml"/><Relationship Id="rId39" Type="http://schemas.openxmlformats.org/officeDocument/2006/relationships/tags" Target="../tags/tag267.xml"/><Relationship Id="rId21" Type="http://schemas.openxmlformats.org/officeDocument/2006/relationships/tags" Target="../tags/tag249.xml"/><Relationship Id="rId34" Type="http://schemas.openxmlformats.org/officeDocument/2006/relationships/tags" Target="../tags/tag262.xml"/><Relationship Id="rId42" Type="http://schemas.openxmlformats.org/officeDocument/2006/relationships/tags" Target="../tags/tag270.xml"/><Relationship Id="rId47" Type="http://schemas.openxmlformats.org/officeDocument/2006/relationships/image" Target="../media/image5.jpeg"/><Relationship Id="rId7" Type="http://schemas.openxmlformats.org/officeDocument/2006/relationships/tags" Target="../tags/tag235.xml"/><Relationship Id="rId2" Type="http://schemas.openxmlformats.org/officeDocument/2006/relationships/tags" Target="../tags/tag230.xml"/><Relationship Id="rId16" Type="http://schemas.openxmlformats.org/officeDocument/2006/relationships/tags" Target="../tags/tag244.xml"/><Relationship Id="rId29" Type="http://schemas.openxmlformats.org/officeDocument/2006/relationships/tags" Target="../tags/tag257.xml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tags" Target="../tags/tag239.xml"/><Relationship Id="rId24" Type="http://schemas.openxmlformats.org/officeDocument/2006/relationships/tags" Target="../tags/tag252.xml"/><Relationship Id="rId32" Type="http://schemas.openxmlformats.org/officeDocument/2006/relationships/tags" Target="../tags/tag260.xml"/><Relationship Id="rId37" Type="http://schemas.openxmlformats.org/officeDocument/2006/relationships/tags" Target="../tags/tag265.xml"/><Relationship Id="rId40" Type="http://schemas.openxmlformats.org/officeDocument/2006/relationships/tags" Target="../tags/tag268.xml"/><Relationship Id="rId45" Type="http://schemas.openxmlformats.org/officeDocument/2006/relationships/slideLayout" Target="../slideLayouts/slideLayout7.xml"/><Relationship Id="rId5" Type="http://schemas.openxmlformats.org/officeDocument/2006/relationships/tags" Target="../tags/tag233.xml"/><Relationship Id="rId15" Type="http://schemas.openxmlformats.org/officeDocument/2006/relationships/tags" Target="../tags/tag243.xml"/><Relationship Id="rId23" Type="http://schemas.openxmlformats.org/officeDocument/2006/relationships/tags" Target="../tags/tag251.xml"/><Relationship Id="rId28" Type="http://schemas.openxmlformats.org/officeDocument/2006/relationships/tags" Target="../tags/tag256.xml"/><Relationship Id="rId36" Type="http://schemas.openxmlformats.org/officeDocument/2006/relationships/tags" Target="../tags/tag264.xml"/><Relationship Id="rId10" Type="http://schemas.openxmlformats.org/officeDocument/2006/relationships/tags" Target="../tags/tag238.xml"/><Relationship Id="rId19" Type="http://schemas.openxmlformats.org/officeDocument/2006/relationships/tags" Target="../tags/tag247.xml"/><Relationship Id="rId31" Type="http://schemas.openxmlformats.org/officeDocument/2006/relationships/tags" Target="../tags/tag259.xml"/><Relationship Id="rId44" Type="http://schemas.openxmlformats.org/officeDocument/2006/relationships/tags" Target="../tags/tag272.xml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tags" Target="../tags/tag242.xml"/><Relationship Id="rId22" Type="http://schemas.openxmlformats.org/officeDocument/2006/relationships/tags" Target="../tags/tag250.xml"/><Relationship Id="rId27" Type="http://schemas.openxmlformats.org/officeDocument/2006/relationships/tags" Target="../tags/tag255.xml"/><Relationship Id="rId30" Type="http://schemas.openxmlformats.org/officeDocument/2006/relationships/tags" Target="../tags/tag258.xml"/><Relationship Id="rId35" Type="http://schemas.openxmlformats.org/officeDocument/2006/relationships/tags" Target="../tags/tag263.xml"/><Relationship Id="rId43" Type="http://schemas.openxmlformats.org/officeDocument/2006/relationships/tags" Target="../tags/tag271.xml"/><Relationship Id="rId8" Type="http://schemas.openxmlformats.org/officeDocument/2006/relationships/tags" Target="../tags/tag236.xml"/><Relationship Id="rId3" Type="http://schemas.openxmlformats.org/officeDocument/2006/relationships/tags" Target="../tags/tag231.xml"/><Relationship Id="rId12" Type="http://schemas.openxmlformats.org/officeDocument/2006/relationships/tags" Target="../tags/tag240.xml"/><Relationship Id="rId17" Type="http://schemas.openxmlformats.org/officeDocument/2006/relationships/tags" Target="../tags/tag245.xml"/><Relationship Id="rId25" Type="http://schemas.openxmlformats.org/officeDocument/2006/relationships/tags" Target="../tags/tag253.xml"/><Relationship Id="rId33" Type="http://schemas.openxmlformats.org/officeDocument/2006/relationships/tags" Target="../tags/tag261.xml"/><Relationship Id="rId38" Type="http://schemas.openxmlformats.org/officeDocument/2006/relationships/tags" Target="../tags/tag266.xml"/><Relationship Id="rId46" Type="http://schemas.openxmlformats.org/officeDocument/2006/relationships/image" Target="../media/image4.jpeg"/><Relationship Id="rId20" Type="http://schemas.openxmlformats.org/officeDocument/2006/relationships/tags" Target="../tags/tag248.xml"/><Relationship Id="rId41" Type="http://schemas.openxmlformats.org/officeDocument/2006/relationships/tags" Target="../tags/tag26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642.xml"/><Relationship Id="rId7" Type="http://schemas.openxmlformats.org/officeDocument/2006/relationships/image" Target="../media/image47.jpeg"/><Relationship Id="rId2" Type="http://schemas.openxmlformats.org/officeDocument/2006/relationships/tags" Target="../tags/tag641.xml"/><Relationship Id="rId1" Type="http://schemas.openxmlformats.org/officeDocument/2006/relationships/tags" Target="../tags/tag64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44.xml"/><Relationship Id="rId10" Type="http://schemas.openxmlformats.org/officeDocument/2006/relationships/image" Target="../media/image50.gif"/><Relationship Id="rId4" Type="http://schemas.openxmlformats.org/officeDocument/2006/relationships/tags" Target="../tags/tag643.xml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tags" Target="../tags/tag64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646.xml"/><Relationship Id="rId1" Type="http://schemas.openxmlformats.org/officeDocument/2006/relationships/tags" Target="../tags/tag645.xml"/><Relationship Id="rId6" Type="http://schemas.openxmlformats.org/officeDocument/2006/relationships/tags" Target="../tags/tag650.xml"/><Relationship Id="rId5" Type="http://schemas.openxmlformats.org/officeDocument/2006/relationships/tags" Target="../tags/tag649.xml"/><Relationship Id="rId4" Type="http://schemas.openxmlformats.org/officeDocument/2006/relationships/tags" Target="../tags/tag648.xml"/><Relationship Id="rId9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658.xml"/><Relationship Id="rId13" Type="http://schemas.openxmlformats.org/officeDocument/2006/relationships/tags" Target="../tags/tag663.xml"/><Relationship Id="rId18" Type="http://schemas.openxmlformats.org/officeDocument/2006/relationships/tags" Target="../tags/tag668.xml"/><Relationship Id="rId3" Type="http://schemas.openxmlformats.org/officeDocument/2006/relationships/tags" Target="../tags/tag653.xml"/><Relationship Id="rId7" Type="http://schemas.openxmlformats.org/officeDocument/2006/relationships/tags" Target="../tags/tag657.xml"/><Relationship Id="rId12" Type="http://schemas.openxmlformats.org/officeDocument/2006/relationships/tags" Target="../tags/tag662.xml"/><Relationship Id="rId17" Type="http://schemas.openxmlformats.org/officeDocument/2006/relationships/tags" Target="../tags/tag667.xml"/><Relationship Id="rId2" Type="http://schemas.openxmlformats.org/officeDocument/2006/relationships/tags" Target="../tags/tag652.xml"/><Relationship Id="rId16" Type="http://schemas.openxmlformats.org/officeDocument/2006/relationships/tags" Target="../tags/tag666.xml"/><Relationship Id="rId20" Type="http://schemas.openxmlformats.org/officeDocument/2006/relationships/image" Target="../media/image51.jpeg"/><Relationship Id="rId1" Type="http://schemas.openxmlformats.org/officeDocument/2006/relationships/tags" Target="../tags/tag651.xml"/><Relationship Id="rId6" Type="http://schemas.openxmlformats.org/officeDocument/2006/relationships/tags" Target="../tags/tag656.xml"/><Relationship Id="rId11" Type="http://schemas.openxmlformats.org/officeDocument/2006/relationships/tags" Target="../tags/tag661.xml"/><Relationship Id="rId5" Type="http://schemas.openxmlformats.org/officeDocument/2006/relationships/tags" Target="../tags/tag655.xml"/><Relationship Id="rId15" Type="http://schemas.openxmlformats.org/officeDocument/2006/relationships/tags" Target="../tags/tag665.xml"/><Relationship Id="rId10" Type="http://schemas.openxmlformats.org/officeDocument/2006/relationships/tags" Target="../tags/tag66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654.xml"/><Relationship Id="rId9" Type="http://schemas.openxmlformats.org/officeDocument/2006/relationships/tags" Target="../tags/tag659.xml"/><Relationship Id="rId14" Type="http://schemas.openxmlformats.org/officeDocument/2006/relationships/tags" Target="../tags/tag66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0.xml"/><Relationship Id="rId1" Type="http://schemas.openxmlformats.org/officeDocument/2006/relationships/tags" Target="../tags/tag669.xml"/><Relationship Id="rId4" Type="http://schemas.openxmlformats.org/officeDocument/2006/relationships/image" Target="../media/image5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2.xml"/><Relationship Id="rId1" Type="http://schemas.openxmlformats.org/officeDocument/2006/relationships/tags" Target="../tags/tag67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675.xml"/><Relationship Id="rId7" Type="http://schemas.openxmlformats.org/officeDocument/2006/relationships/image" Target="../media/image56.png"/><Relationship Id="rId2" Type="http://schemas.openxmlformats.org/officeDocument/2006/relationships/tags" Target="../tags/tag674.xml"/><Relationship Id="rId1" Type="http://schemas.openxmlformats.org/officeDocument/2006/relationships/tags" Target="../tags/tag673.xml"/><Relationship Id="rId6" Type="http://schemas.openxmlformats.org/officeDocument/2006/relationships/image" Target="../media/image55.png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67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78.xml"/><Relationship Id="rId1" Type="http://schemas.openxmlformats.org/officeDocument/2006/relationships/tags" Target="../tags/tag677.xml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image" Target="../media/image8.png"/><Relationship Id="rId5" Type="http://schemas.openxmlformats.org/officeDocument/2006/relationships/tags" Target="../tags/tag277.xml"/><Relationship Id="rId10" Type="http://schemas.openxmlformats.org/officeDocument/2006/relationships/image" Target="../media/image7.png"/><Relationship Id="rId4" Type="http://schemas.openxmlformats.org/officeDocument/2006/relationships/tags" Target="../tags/tag276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80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2.xml"/><Relationship Id="rId4" Type="http://schemas.openxmlformats.org/officeDocument/2006/relationships/tags" Target="../tags/tag28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tags" Target="../tags/tag295.xml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12" Type="http://schemas.openxmlformats.org/officeDocument/2006/relationships/tags" Target="../tags/tag294.xml"/><Relationship Id="rId17" Type="http://schemas.openxmlformats.org/officeDocument/2006/relationships/image" Target="../media/image11.png"/><Relationship Id="rId2" Type="http://schemas.openxmlformats.org/officeDocument/2006/relationships/tags" Target="../tags/tag284.xml"/><Relationship Id="rId16" Type="http://schemas.openxmlformats.org/officeDocument/2006/relationships/image" Target="../media/image10.jpeg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tags" Target="../tags/tag293.xml"/><Relationship Id="rId5" Type="http://schemas.openxmlformats.org/officeDocument/2006/relationships/tags" Target="../tags/tag28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92.xml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tags" Target="../tags/tag29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0" y="998838"/>
            <a:ext cx="11881319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眼睛和眼镜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制作望远镜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0829" y="522912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B434304-2C13-87C2-82FE-1FB39654F5D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13854" r="3124"/>
          <a:stretch>
            <a:fillRect/>
          </a:stretch>
        </p:blipFill>
        <p:spPr>
          <a:xfrm>
            <a:off x="168994" y="481186"/>
            <a:ext cx="5416192" cy="302151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516F060-AE82-E1E0-0B0F-0DD75DDFA61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76" y="577599"/>
            <a:ext cx="6327764" cy="2851401"/>
          </a:xfrm>
          <a:prstGeom prst="rect">
            <a:avLst/>
          </a:prstGeom>
        </p:spPr>
      </p:pic>
      <p:sp>
        <p:nvSpPr>
          <p:cNvPr id="10" name="TextBox 24">
            <a:extLst>
              <a:ext uri="{FF2B5EF4-FFF2-40B4-BE49-F238E27FC236}">
                <a16:creationId xmlns:a16="http://schemas.microsoft.com/office/drawing/2014/main" id="{33C9F056-1525-CA2D-AC46-1AD31E4C2DD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0107" y="481186"/>
            <a:ext cx="1742025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itchFamily="1" charset="-122"/>
                <a:ea typeface="宋体" panose="02010600030101010101" pitchFamily="2" charset="-122"/>
                <a:cs typeface="+mn-cs"/>
              </a:rPr>
              <a:t>近视眼</a:t>
            </a:r>
          </a:p>
        </p:txBody>
      </p:sp>
      <p:sp>
        <p:nvSpPr>
          <p:cNvPr id="11" name="TextBox 24">
            <a:extLst>
              <a:ext uri="{FF2B5EF4-FFF2-40B4-BE49-F238E27FC236}">
                <a16:creationId xmlns:a16="http://schemas.microsoft.com/office/drawing/2014/main" id="{A0697595-2CA6-8B19-C989-DFCE3F3DBC7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35010" y="674056"/>
            <a:ext cx="1742025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itchFamily="1" charset="-122"/>
                <a:ea typeface="宋体" panose="02010600030101010101" pitchFamily="2" charset="-122"/>
                <a:cs typeface="+mn-cs"/>
              </a:rPr>
              <a:t>老花眼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9E6F4C2E-348D-1D10-CA07-0110BBAD3EA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35010" y="0"/>
            <a:ext cx="1742025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_GB2312" pitchFamily="1" charset="-122"/>
                <a:ea typeface="宋体" panose="02010600030101010101" pitchFamily="2" charset="-122"/>
                <a:cs typeface="+mn-cs"/>
              </a:rPr>
              <a:t>远视眼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403CDC3-5A70-2752-6551-DF4B75AAAD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5676" y="3618000"/>
            <a:ext cx="3790317" cy="3240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96202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105CB7-51EF-E0E0-ACAB-97C22956AF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13854" r="3124"/>
          <a:stretch>
            <a:fillRect/>
          </a:stretch>
        </p:blipFill>
        <p:spPr>
          <a:xfrm>
            <a:off x="109570" y="1668566"/>
            <a:ext cx="6003602" cy="334921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AC21486-8FB3-0B28-A80B-3E60FD37CB6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12970" t="8007" r="4508" b="16175"/>
          <a:stretch>
            <a:fillRect/>
          </a:stretch>
        </p:blipFill>
        <p:spPr>
          <a:xfrm>
            <a:off x="6096000" y="1261398"/>
            <a:ext cx="6066843" cy="3523878"/>
          </a:xfrm>
          <a:prstGeom prst="rect">
            <a:avLst/>
          </a:prstGeom>
        </p:spPr>
      </p:pic>
      <p:sp>
        <p:nvSpPr>
          <p:cNvPr id="9" name="Arc 34">
            <a:extLst>
              <a:ext uri="{FF2B5EF4-FFF2-40B4-BE49-F238E27FC236}">
                <a16:creationId xmlns:a16="http://schemas.microsoft.com/office/drawing/2014/main" id="{E4B240BE-CFA3-D04E-ED13-C0EB45FC9724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4366473" y="3754337"/>
            <a:ext cx="540331" cy="498394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11" name="Arc 37">
            <a:extLst>
              <a:ext uri="{FF2B5EF4-FFF2-40B4-BE49-F238E27FC236}">
                <a16:creationId xmlns:a16="http://schemas.microsoft.com/office/drawing/2014/main" id="{8A5099D1-8419-A21D-ED0C-3D2EEBDABFF8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 flipV="1">
            <a:off x="4366705" y="2369674"/>
            <a:ext cx="446972" cy="611017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CA526B6A-1FA0-A8D4-2A10-465A10326DA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5670" y="1134970"/>
            <a:ext cx="4967502" cy="64633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近视眼</a:t>
            </a:r>
            <a:r>
              <a:rPr lang="zh-CN" altLang="zh-CN" sz="3600" b="1">
                <a:latin typeface="微软雅黑" pitchFamily="34" charset="-122"/>
                <a:ea typeface="微软雅黑" pitchFamily="34" charset="-122"/>
              </a:rPr>
              <a:t>成像于视网膜前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06AEDF8-FACE-4726-4F83-394F0CDD9209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74241" y="98778"/>
            <a:ext cx="8243518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凹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发散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6382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近视眼矫正">
            <a:hlinkClick r:id="" action="ppaction://media"/>
            <a:extLst>
              <a:ext uri="{FF2B5EF4-FFF2-40B4-BE49-F238E27FC236}">
                <a16:creationId xmlns:a16="http://schemas.microsoft.com/office/drawing/2014/main" id="{1CE24269-BBF0-B983-32E0-36655A5567CB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647299"/>
            <a:ext cx="12192000" cy="5943600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CB6EEFB9-A255-09FB-C00C-C6B547E6D48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AEC5A7B-87C7-39E5-5A65-096046AF7A8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31812" y="50399"/>
            <a:ext cx="6128377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凹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发散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8003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凹透镜（近视眼镜）成像">
            <a:hlinkClick r:id="" action="ppaction://media"/>
            <a:extLst>
              <a:ext uri="{FF2B5EF4-FFF2-40B4-BE49-F238E27FC236}">
                <a16:creationId xmlns:a16="http://schemas.microsoft.com/office/drawing/2014/main" id="{A0861E21-AD2A-C52C-A4E9-C49B7AFDA23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3039FC19-BA57-0E2C-1439-5309825DE1D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31944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>
            <a:extLst>
              <a:ext uri="{FF2B5EF4-FFF2-40B4-BE49-F238E27FC236}">
                <a16:creationId xmlns:a16="http://schemas.microsoft.com/office/drawing/2014/main" id="{535B3C3D-360A-2512-6FBE-D521EB9885D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90793" y="0"/>
            <a:ext cx="7470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凹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透镜成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正立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缩小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虚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像</a:t>
            </a:r>
          </a:p>
        </p:txBody>
      </p:sp>
      <p:pic>
        <p:nvPicPr>
          <p:cNvPr id="12291" name="图片 2">
            <a:extLst>
              <a:ext uri="{FF2B5EF4-FFF2-40B4-BE49-F238E27FC236}">
                <a16:creationId xmlns:a16="http://schemas.microsoft.com/office/drawing/2014/main" id="{B9CDDEBD-61DE-629B-6FB0-9A54370762A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4" r="15809" b="1505"/>
          <a:stretch>
            <a:fillRect/>
          </a:stretch>
        </p:blipFill>
        <p:spPr bwMode="auto">
          <a:xfrm>
            <a:off x="-14824" y="755766"/>
            <a:ext cx="12206824" cy="610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6354D6A-7CA2-BD99-2E20-C3205384415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7" y="1763889"/>
            <a:ext cx="6591396" cy="297019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835919C-5391-BFA2-1857-A4088F7E5C7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9238" t="3099" r="1688" b="17466"/>
          <a:stretch>
            <a:fillRect/>
          </a:stretch>
        </p:blipFill>
        <p:spPr>
          <a:xfrm>
            <a:off x="6670614" y="1493871"/>
            <a:ext cx="5459753" cy="3000003"/>
          </a:xfrm>
          <a:prstGeom prst="rect">
            <a:avLst/>
          </a:prstGeom>
        </p:spPr>
      </p:pic>
      <p:sp>
        <p:nvSpPr>
          <p:cNvPr id="7" name="TextBox 24">
            <a:extLst>
              <a:ext uri="{FF2B5EF4-FFF2-40B4-BE49-F238E27FC236}">
                <a16:creationId xmlns:a16="http://schemas.microsoft.com/office/drawing/2014/main" id="{83AB0D4A-78DA-67BE-5CD9-EA28B850A08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72117" y="1170705"/>
            <a:ext cx="5315322" cy="64633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远视眼</a:t>
            </a:r>
            <a:r>
              <a:rPr lang="zh-CN" altLang="zh-CN" sz="3600" b="1">
                <a:latin typeface="微软雅黑" pitchFamily="34" charset="-122"/>
                <a:ea typeface="微软雅黑" pitchFamily="34" charset="-122"/>
              </a:rPr>
              <a:t>成像于视网膜后</a:t>
            </a:r>
            <a:endParaRPr lang="zh-CN" altLang="en-US" sz="36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Arc 34">
            <a:extLst>
              <a:ext uri="{FF2B5EF4-FFF2-40B4-BE49-F238E27FC236}">
                <a16:creationId xmlns:a16="http://schemas.microsoft.com/office/drawing/2014/main" id="{6D1B0D6E-7AEA-B31E-4B32-3265E55E12E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3751888" y="2843961"/>
            <a:ext cx="445260" cy="416029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13" name="Arc 37">
            <a:extLst>
              <a:ext uri="{FF2B5EF4-FFF2-40B4-BE49-F238E27FC236}">
                <a16:creationId xmlns:a16="http://schemas.microsoft.com/office/drawing/2014/main" id="{06C14FB7-770B-6464-697E-8925EB5B91A5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 flipV="1">
            <a:off x="3751887" y="3327991"/>
            <a:ext cx="445261" cy="416029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 cmpd="sng">
            <a:solidFill>
              <a:schemeClr val="tx1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3600" b="1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0472821-5013-34EC-CB59-374A178E1D0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30998" y="200851"/>
            <a:ext cx="8730004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凸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会聚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40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远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7614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矫正远视眼">
            <a:hlinkClick r:id="" action="ppaction://media"/>
            <a:extLst>
              <a:ext uri="{FF2B5EF4-FFF2-40B4-BE49-F238E27FC236}">
                <a16:creationId xmlns:a16="http://schemas.microsoft.com/office/drawing/2014/main" id="{44B00361-4356-AF32-6047-40CF96A3EC9E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5D8D0E4-AE34-989E-43AF-F5FF0D5C2F7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21818" y="98778"/>
            <a:ext cx="5948365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凸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会聚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远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89B53398-A71D-4CCA-72C2-A8399D97FAD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868264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96161" y="2438933"/>
            <a:ext cx="5399678" cy="139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8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望远镜</a:t>
            </a:r>
            <a:endParaRPr lang="en-US" altLang="zh-CN" sz="8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619703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C4D8D78-58D2-F575-BEC1-87682B3328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t="10106"/>
          <a:stretch>
            <a:fillRect/>
          </a:stretch>
        </p:blipFill>
        <p:spPr>
          <a:xfrm>
            <a:off x="1089868" y="3052419"/>
            <a:ext cx="4151075" cy="380558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AAC4908-FC33-39DE-0AB5-0495C66E671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35676" y="0"/>
            <a:ext cx="4274205" cy="2883534"/>
          </a:xfrm>
          <a:prstGeom prst="rect">
            <a:avLst/>
          </a:prstGeom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5E12AE73-3B0A-DD20-FD12-7F23F9791EA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8432" y="3609012"/>
            <a:ext cx="140234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目镜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7778E12-3D84-1212-C67E-F07B742DBD5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88935" y="3735249"/>
            <a:ext cx="140234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物镜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F0B52D50-8573-BDB3-93AD-FE717670498C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" t="43437" r="1908" b="2097"/>
          <a:stretch>
            <a:fillRect/>
          </a:stretch>
        </p:blipFill>
        <p:spPr bwMode="auto">
          <a:xfrm>
            <a:off x="7020599" y="0"/>
            <a:ext cx="4175875" cy="324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23EBC07-94C2-2FFF-339C-A98086B9B34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rcRect t="3241" b="2716"/>
          <a:stretch>
            <a:fillRect/>
          </a:stretch>
        </p:blipFill>
        <p:spPr>
          <a:xfrm>
            <a:off x="6416399" y="3437772"/>
            <a:ext cx="4777520" cy="34202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Rectangle 3">
            <a:extLst>
              <a:ext uri="{FF2B5EF4-FFF2-40B4-BE49-F238E27FC236}">
                <a16:creationId xmlns:a16="http://schemas.microsoft.com/office/drawing/2014/main" id="{C9FE7CFB-A174-629F-AE4D-220670468F5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31009" y="3915211"/>
            <a:ext cx="342022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   开普勒望远镜 </a:t>
            </a:r>
            <a:endParaRPr lang="en-US" altLang="zh-CN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8621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87F56AAA-80A2-3FE0-2F64-5BFB4BBDC8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47941" y="1026578"/>
            <a:ext cx="7117446" cy="3144543"/>
            <a:chOff x="891" y="1880"/>
            <a:chExt cx="8386" cy="3705"/>
          </a:xfrm>
        </p:grpSpPr>
        <p:grpSp>
          <p:nvGrpSpPr>
            <p:cNvPr id="123" name="组合 122">
              <a:extLst>
                <a:ext uri="{FF2B5EF4-FFF2-40B4-BE49-F238E27FC236}">
                  <a16:creationId xmlns:a16="http://schemas.microsoft.com/office/drawing/2014/main" id="{7B6EE768-8F11-FCE3-D52C-C5A83C1B4EE4}"/>
                </a:ext>
              </a:extLst>
            </p:cNvPr>
            <p:cNvGrpSpPr/>
            <p:nvPr>
              <p:custDataLst>
                <p:tags r:id="rId43"/>
              </p:custDataLst>
            </p:nvPr>
          </p:nvGrpSpPr>
          <p:grpSpPr>
            <a:xfrm rot="600000">
              <a:off x="4260" y="4605"/>
              <a:ext cx="4865" cy="10"/>
              <a:chOff x="4332" y="4173"/>
              <a:chExt cx="4865" cy="10"/>
            </a:xfrm>
          </p:grpSpPr>
          <p:cxnSp>
            <p:nvCxnSpPr>
              <p:cNvPr id="139" name="直接箭头连接符 138">
                <a:extLst>
                  <a:ext uri="{FF2B5EF4-FFF2-40B4-BE49-F238E27FC236}">
                    <a16:creationId xmlns:a16="http://schemas.microsoft.com/office/drawing/2014/main" id="{9248C507-E6B5-965E-967D-1FA1953A682B}"/>
                  </a:ext>
                </a:extLst>
              </p:cNvPr>
              <p:cNvCxnSpPr/>
              <p:nvPr>
                <p:custDataLst>
                  <p:tags r:id="rId59"/>
                </p:custDataLst>
              </p:nvPr>
            </p:nvCxnSpPr>
            <p:spPr>
              <a:xfrm>
                <a:off x="4332" y="4173"/>
                <a:ext cx="1966" cy="11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40" name="直接连接符 139">
                <a:extLst>
                  <a:ext uri="{FF2B5EF4-FFF2-40B4-BE49-F238E27FC236}">
                    <a16:creationId xmlns:a16="http://schemas.microsoft.com/office/drawing/2014/main" id="{1CEDAAD5-3DEC-C3C4-FB5B-80C00C7873A6}"/>
                  </a:ext>
                </a:extLst>
              </p:cNvPr>
              <p:cNvCxnSpPr/>
              <p:nvPr>
                <p:custDataLst>
                  <p:tags r:id="rId60"/>
                </p:custDataLst>
              </p:nvPr>
            </p:nvCxnSpPr>
            <p:spPr>
              <a:xfrm flipV="1">
                <a:off x="6221" y="4178"/>
                <a:ext cx="2976" cy="1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4" name="组合 123">
              <a:extLst>
                <a:ext uri="{FF2B5EF4-FFF2-40B4-BE49-F238E27FC236}">
                  <a16:creationId xmlns:a16="http://schemas.microsoft.com/office/drawing/2014/main" id="{3ECA67CC-3DC8-ABD2-696C-628DB4899A8D}"/>
                </a:ext>
              </a:extLst>
            </p:cNvPr>
            <p:cNvGrpSpPr/>
            <p:nvPr>
              <p:custDataLst>
                <p:tags r:id="rId44"/>
              </p:custDataLst>
            </p:nvPr>
          </p:nvGrpSpPr>
          <p:grpSpPr>
            <a:xfrm rot="20040000">
              <a:off x="1089" y="2780"/>
              <a:ext cx="3037" cy="2193"/>
              <a:chOff x="1822" y="2469"/>
              <a:chExt cx="2674" cy="1666"/>
            </a:xfrm>
          </p:grpSpPr>
          <p:cxnSp>
            <p:nvCxnSpPr>
              <p:cNvPr id="137" name="直接箭头连接符 136">
                <a:extLst>
                  <a:ext uri="{FF2B5EF4-FFF2-40B4-BE49-F238E27FC236}">
                    <a16:creationId xmlns:a16="http://schemas.microsoft.com/office/drawing/2014/main" id="{AFF4A5BD-6472-4223-F5A0-6A465D705D5C}"/>
                  </a:ext>
                </a:extLst>
              </p:cNvPr>
              <p:cNvCxnSpPr/>
              <p:nvPr>
                <p:custDataLst>
                  <p:tags r:id="rId57"/>
                </p:custDataLst>
              </p:nvPr>
            </p:nvCxnSpPr>
            <p:spPr>
              <a:xfrm>
                <a:off x="1822" y="2469"/>
                <a:ext cx="1601" cy="1007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38" name="直接连接符 137">
                <a:extLst>
                  <a:ext uri="{FF2B5EF4-FFF2-40B4-BE49-F238E27FC236}">
                    <a16:creationId xmlns:a16="http://schemas.microsoft.com/office/drawing/2014/main" id="{A660AA4C-0415-DA04-533F-684267A83C00}"/>
                  </a:ext>
                </a:extLst>
              </p:cNvPr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2858" y="3127"/>
                <a:ext cx="1638" cy="1008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0FFE4658-C413-E5D0-99D0-93A7DB6F2411}"/>
                </a:ext>
              </a:extLst>
            </p:cNvPr>
            <p:cNvGrpSpPr/>
            <p:nvPr>
              <p:custDataLst>
                <p:tags r:id="rId45"/>
              </p:custDataLst>
            </p:nvPr>
          </p:nvGrpSpPr>
          <p:grpSpPr>
            <a:xfrm rot="20040000">
              <a:off x="891" y="3392"/>
              <a:ext cx="3037" cy="2193"/>
              <a:chOff x="1822" y="2469"/>
              <a:chExt cx="2674" cy="1666"/>
            </a:xfrm>
          </p:grpSpPr>
          <p:cxnSp>
            <p:nvCxnSpPr>
              <p:cNvPr id="135" name="直接箭头连接符 134">
                <a:extLst>
                  <a:ext uri="{FF2B5EF4-FFF2-40B4-BE49-F238E27FC236}">
                    <a16:creationId xmlns:a16="http://schemas.microsoft.com/office/drawing/2014/main" id="{42158BDC-FFAB-0C6C-B68F-6B1AC4000092}"/>
                  </a:ext>
                </a:extLst>
              </p:cNvPr>
              <p:cNvCxnSpPr/>
              <p:nvPr>
                <p:custDataLst>
                  <p:tags r:id="rId55"/>
                </p:custDataLst>
              </p:nvPr>
            </p:nvCxnSpPr>
            <p:spPr>
              <a:xfrm>
                <a:off x="1822" y="2469"/>
                <a:ext cx="1601" cy="1007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36" name="直接连接符 135">
                <a:extLst>
                  <a:ext uri="{FF2B5EF4-FFF2-40B4-BE49-F238E27FC236}">
                    <a16:creationId xmlns:a16="http://schemas.microsoft.com/office/drawing/2014/main" id="{5D19F1E3-34D3-31CE-E11D-69D2E03EFCFB}"/>
                  </a:ext>
                </a:extLst>
              </p:cNvPr>
              <p:cNvCxnSpPr/>
              <p:nvPr>
                <p:custDataLst>
                  <p:tags r:id="rId56"/>
                </p:custDataLst>
              </p:nvPr>
            </p:nvCxnSpPr>
            <p:spPr>
              <a:xfrm>
                <a:off x="2858" y="3127"/>
                <a:ext cx="1638" cy="1008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6" name="组合 125">
              <a:extLst>
                <a:ext uri="{FF2B5EF4-FFF2-40B4-BE49-F238E27FC236}">
                  <a16:creationId xmlns:a16="http://schemas.microsoft.com/office/drawing/2014/main" id="{36957CCB-7B76-073A-2271-6F5F284ADBDA}"/>
                </a:ext>
              </a:extLst>
            </p:cNvPr>
            <p:cNvGrpSpPr/>
            <p:nvPr>
              <p:custDataLst>
                <p:tags r:id="rId46"/>
              </p:custDataLst>
            </p:nvPr>
          </p:nvGrpSpPr>
          <p:grpSpPr>
            <a:xfrm rot="20040000">
              <a:off x="891" y="1880"/>
              <a:ext cx="3037" cy="2193"/>
              <a:chOff x="1822" y="2469"/>
              <a:chExt cx="2674" cy="1666"/>
            </a:xfrm>
          </p:grpSpPr>
          <p:cxnSp>
            <p:nvCxnSpPr>
              <p:cNvPr id="133" name="直接箭头连接符 132">
                <a:extLst>
                  <a:ext uri="{FF2B5EF4-FFF2-40B4-BE49-F238E27FC236}">
                    <a16:creationId xmlns:a16="http://schemas.microsoft.com/office/drawing/2014/main" id="{424B0F77-FFA8-D6C8-EE23-A827F84AAF60}"/>
                  </a:ext>
                </a:extLst>
              </p:cNvPr>
              <p:cNvCxnSpPr/>
              <p:nvPr>
                <p:custDataLst>
                  <p:tags r:id="rId53"/>
                </p:custDataLst>
              </p:nvPr>
            </p:nvCxnSpPr>
            <p:spPr>
              <a:xfrm>
                <a:off x="1822" y="2469"/>
                <a:ext cx="1601" cy="1007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34" name="直接连接符 133">
                <a:extLst>
                  <a:ext uri="{FF2B5EF4-FFF2-40B4-BE49-F238E27FC236}">
                    <a16:creationId xmlns:a16="http://schemas.microsoft.com/office/drawing/2014/main" id="{513B5D51-29F3-5E68-784C-6AC90605CD57}"/>
                  </a:ext>
                </a:extLst>
              </p:cNvPr>
              <p:cNvCxnSpPr/>
              <p:nvPr>
                <p:custDataLst>
                  <p:tags r:id="rId54"/>
                </p:custDataLst>
              </p:nvPr>
            </p:nvCxnSpPr>
            <p:spPr>
              <a:xfrm>
                <a:off x="2858" y="3127"/>
                <a:ext cx="1638" cy="1008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EA069218-03E6-349B-DE6E-2D4B1727AD19}"/>
                </a:ext>
              </a:extLst>
            </p:cNvPr>
            <p:cNvGrpSpPr/>
            <p:nvPr>
              <p:custDataLst>
                <p:tags r:id="rId47"/>
              </p:custDataLst>
            </p:nvPr>
          </p:nvGrpSpPr>
          <p:grpSpPr>
            <a:xfrm>
              <a:off x="4206" y="4803"/>
              <a:ext cx="4861" cy="31"/>
              <a:chOff x="4332" y="4173"/>
              <a:chExt cx="4861" cy="31"/>
            </a:xfrm>
          </p:grpSpPr>
          <p:cxnSp>
            <p:nvCxnSpPr>
              <p:cNvPr id="131" name="直接箭头连接符 130">
                <a:extLst>
                  <a:ext uri="{FF2B5EF4-FFF2-40B4-BE49-F238E27FC236}">
                    <a16:creationId xmlns:a16="http://schemas.microsoft.com/office/drawing/2014/main" id="{E5A703D0-2A9F-4069-147F-03DD0D94F4DC}"/>
                  </a:ext>
                </a:extLst>
              </p:cNvPr>
              <p:cNvCxnSpPr/>
              <p:nvPr>
                <p:custDataLst>
                  <p:tags r:id="rId51"/>
                </p:custDataLst>
              </p:nvPr>
            </p:nvCxnSpPr>
            <p:spPr>
              <a:xfrm>
                <a:off x="4332" y="4173"/>
                <a:ext cx="1966" cy="11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32" name="直接连接符 131">
                <a:extLst>
                  <a:ext uri="{FF2B5EF4-FFF2-40B4-BE49-F238E27FC236}">
                    <a16:creationId xmlns:a16="http://schemas.microsoft.com/office/drawing/2014/main" id="{AF86E07B-516B-8E61-2CAD-E0EDB825D52D}"/>
                  </a:ext>
                </a:extLst>
              </p:cNvPr>
              <p:cNvCxnSpPr/>
              <p:nvPr>
                <p:custDataLst>
                  <p:tags r:id="rId52"/>
                </p:custDataLst>
              </p:nvPr>
            </p:nvCxnSpPr>
            <p:spPr>
              <a:xfrm flipV="1">
                <a:off x="6217" y="4203"/>
                <a:ext cx="2976" cy="1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8" name="组合 127">
              <a:extLst>
                <a:ext uri="{FF2B5EF4-FFF2-40B4-BE49-F238E27FC236}">
                  <a16:creationId xmlns:a16="http://schemas.microsoft.com/office/drawing/2014/main" id="{41F7C09D-03FB-E2E7-403E-027D261D24A1}"/>
                </a:ext>
              </a:extLst>
            </p:cNvPr>
            <p:cNvGrpSpPr/>
            <p:nvPr>
              <p:custDataLst>
                <p:tags r:id="rId48"/>
              </p:custDataLst>
            </p:nvPr>
          </p:nvGrpSpPr>
          <p:grpSpPr>
            <a:xfrm rot="1260000">
              <a:off x="4048" y="4237"/>
              <a:ext cx="5229" cy="132"/>
              <a:chOff x="4332" y="4173"/>
              <a:chExt cx="4895" cy="11"/>
            </a:xfrm>
          </p:grpSpPr>
          <p:cxnSp>
            <p:nvCxnSpPr>
              <p:cNvPr id="129" name="直接箭头连接符 128">
                <a:extLst>
                  <a:ext uri="{FF2B5EF4-FFF2-40B4-BE49-F238E27FC236}">
                    <a16:creationId xmlns:a16="http://schemas.microsoft.com/office/drawing/2014/main" id="{3C2BB2BE-BF1D-6B74-9FC0-A9C77A545857}"/>
                  </a:ext>
                </a:extLst>
              </p:cNvPr>
              <p:cNvCxnSpPr/>
              <p:nvPr>
                <p:custDataLst>
                  <p:tags r:id="rId49"/>
                </p:custDataLst>
              </p:nvPr>
            </p:nvCxnSpPr>
            <p:spPr>
              <a:xfrm>
                <a:off x="4332" y="4173"/>
                <a:ext cx="1966" cy="11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30" name="直接连接符 129">
                <a:extLst>
                  <a:ext uri="{FF2B5EF4-FFF2-40B4-BE49-F238E27FC236}">
                    <a16:creationId xmlns:a16="http://schemas.microsoft.com/office/drawing/2014/main" id="{B356A56F-61DF-3767-0BC0-0873DB8EF111}"/>
                  </a:ext>
                </a:extLst>
              </p:cNvPr>
              <p:cNvCxnSpPr/>
              <p:nvPr>
                <p:custDataLst>
                  <p:tags r:id="rId50"/>
                </p:custDataLst>
              </p:nvPr>
            </p:nvCxnSpPr>
            <p:spPr>
              <a:xfrm flipV="1">
                <a:off x="6251" y="4183"/>
                <a:ext cx="2976" cy="1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41" name="组合 140">
            <a:extLst>
              <a:ext uri="{FF2B5EF4-FFF2-40B4-BE49-F238E27FC236}">
                <a16:creationId xmlns:a16="http://schemas.microsoft.com/office/drawing/2014/main" id="{B983751A-C9AB-2721-E964-CC6CD0C95FF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36630" y="3568793"/>
            <a:ext cx="3236206" cy="1123718"/>
            <a:chOff x="5306" y="4817"/>
            <a:chExt cx="3813" cy="1324"/>
          </a:xfrm>
        </p:grpSpPr>
        <p:cxnSp>
          <p:nvCxnSpPr>
            <p:cNvPr id="142" name="直接连接符 141">
              <a:extLst>
                <a:ext uri="{FF2B5EF4-FFF2-40B4-BE49-F238E27FC236}">
                  <a16:creationId xmlns:a16="http://schemas.microsoft.com/office/drawing/2014/main" id="{93F21E42-E476-474E-B067-D40EA6D71994}"/>
                </a:ext>
              </a:extLst>
            </p:cNvPr>
            <p:cNvCxnSpPr/>
            <p:nvPr>
              <p:custDataLst>
                <p:tags r:id="rId40"/>
              </p:custDataLst>
            </p:nvPr>
          </p:nvCxnSpPr>
          <p:spPr>
            <a:xfrm flipV="1">
              <a:off x="5321" y="4817"/>
              <a:ext cx="3730" cy="1306"/>
            </a:xfrm>
            <a:prstGeom prst="line">
              <a:avLst/>
            </a:prstGeom>
            <a:noFill/>
            <a:ln w="12700" cap="flat" cmpd="sng" algn="ctr">
              <a:solidFill>
                <a:srgbClr val="00B050"/>
              </a:solidFill>
              <a:prstDash val="lgDash"/>
              <a:miter lim="800000"/>
            </a:ln>
            <a:effectLst/>
          </p:spPr>
        </p:cxnSp>
        <p:cxnSp>
          <p:nvCxnSpPr>
            <p:cNvPr id="143" name="直接连接符 142">
              <a:extLst>
                <a:ext uri="{FF2B5EF4-FFF2-40B4-BE49-F238E27FC236}">
                  <a16:creationId xmlns:a16="http://schemas.microsoft.com/office/drawing/2014/main" id="{F79B1BA9-B3A7-8BF8-968B-0952A77655F8}"/>
                </a:ext>
              </a:extLst>
            </p:cNvPr>
            <p:cNvCxnSpPr/>
            <p:nvPr>
              <p:custDataLst>
                <p:tags r:id="rId41"/>
              </p:custDataLst>
            </p:nvPr>
          </p:nvCxnSpPr>
          <p:spPr>
            <a:xfrm flipV="1">
              <a:off x="5339" y="5007"/>
              <a:ext cx="3780" cy="1134"/>
            </a:xfrm>
            <a:prstGeom prst="line">
              <a:avLst/>
            </a:prstGeom>
            <a:noFill/>
            <a:ln w="12700" cap="flat" cmpd="sng" algn="ctr">
              <a:solidFill>
                <a:srgbClr val="00B050"/>
              </a:solidFill>
              <a:prstDash val="lgDash"/>
              <a:miter lim="800000"/>
            </a:ln>
            <a:effectLst/>
          </p:spPr>
        </p:cxnSp>
        <p:cxnSp>
          <p:nvCxnSpPr>
            <p:cNvPr id="144" name="直接连接符 143">
              <a:extLst>
                <a:ext uri="{FF2B5EF4-FFF2-40B4-BE49-F238E27FC236}">
                  <a16:creationId xmlns:a16="http://schemas.microsoft.com/office/drawing/2014/main" id="{B4A186B3-9BDA-4E92-4342-358B2B7075C4}"/>
                </a:ext>
              </a:extLst>
            </p:cNvPr>
            <p:cNvCxnSpPr/>
            <p:nvPr>
              <p:custDataLst>
                <p:tags r:id="rId42"/>
              </p:custDataLst>
            </p:nvPr>
          </p:nvCxnSpPr>
          <p:spPr>
            <a:xfrm flipV="1">
              <a:off x="5306" y="5315"/>
              <a:ext cx="3719" cy="807"/>
            </a:xfrm>
            <a:prstGeom prst="line">
              <a:avLst/>
            </a:prstGeom>
            <a:noFill/>
            <a:ln w="12700" cap="flat" cmpd="sng" algn="ctr">
              <a:solidFill>
                <a:srgbClr val="00B050"/>
              </a:solidFill>
              <a:prstDash val="lgDash"/>
              <a:miter lim="800000"/>
            </a:ln>
            <a:effectLst/>
          </p:spPr>
        </p:cxn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8A104065-B88C-18CD-0F5E-C03F22927CB2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8037258" y="2265102"/>
            <a:ext cx="2608995" cy="1659266"/>
            <a:chOff x="9011" y="3376"/>
            <a:chExt cx="3074" cy="1955"/>
          </a:xfrm>
        </p:grpSpPr>
        <p:grpSp>
          <p:nvGrpSpPr>
            <p:cNvPr id="146" name="组合 145">
              <a:extLst>
                <a:ext uri="{FF2B5EF4-FFF2-40B4-BE49-F238E27FC236}">
                  <a16:creationId xmlns:a16="http://schemas.microsoft.com/office/drawing/2014/main" id="{3008ADAE-0C85-BFAB-1005-CC5C23088275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>
              <a:off x="9326" y="3376"/>
              <a:ext cx="2214" cy="1806"/>
              <a:chOff x="9326" y="3376"/>
              <a:chExt cx="2214" cy="1806"/>
            </a:xfrm>
          </p:grpSpPr>
          <p:cxnSp>
            <p:nvCxnSpPr>
              <p:cNvPr id="153" name="直接箭头连接符 152">
                <a:extLst>
                  <a:ext uri="{FF2B5EF4-FFF2-40B4-BE49-F238E27FC236}">
                    <a16:creationId xmlns:a16="http://schemas.microsoft.com/office/drawing/2014/main" id="{0D8F7628-0C2F-76E1-25D1-CB4475D2A008}"/>
                  </a:ext>
                </a:extLst>
              </p:cNvPr>
              <p:cNvCxnSpPr/>
              <p:nvPr>
                <p:custDataLst>
                  <p:tags r:id="rId38"/>
                </p:custDataLst>
              </p:nvPr>
            </p:nvCxnSpPr>
            <p:spPr>
              <a:xfrm rot="18180000">
                <a:off x="9150" y="4072"/>
                <a:ext cx="1287" cy="934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54" name="直接连接符 153">
                <a:extLst>
                  <a:ext uri="{FF2B5EF4-FFF2-40B4-BE49-F238E27FC236}">
                    <a16:creationId xmlns:a16="http://schemas.microsoft.com/office/drawing/2014/main" id="{C83C9263-1FC5-EB50-5EEC-018001CC0BD8}"/>
                  </a:ext>
                </a:extLst>
              </p:cNvPr>
              <p:cNvCxnSpPr/>
              <p:nvPr>
                <p:custDataLst>
                  <p:tags r:id="rId39"/>
                </p:custDataLst>
              </p:nvPr>
            </p:nvCxnSpPr>
            <p:spPr>
              <a:xfrm rot="18180000">
                <a:off x="10415" y="3567"/>
                <a:ext cx="1316" cy="935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47" name="组合 146">
              <a:extLst>
                <a:ext uri="{FF2B5EF4-FFF2-40B4-BE49-F238E27FC236}">
                  <a16:creationId xmlns:a16="http://schemas.microsoft.com/office/drawing/2014/main" id="{DC1A5337-E652-E685-8128-8B889C680216}"/>
                </a:ext>
              </a:extLst>
            </p:cNvPr>
            <p:cNvGrpSpPr/>
            <p:nvPr>
              <p:custDataLst>
                <p:tags r:id="rId32"/>
              </p:custDataLst>
            </p:nvPr>
          </p:nvGrpSpPr>
          <p:grpSpPr>
            <a:xfrm>
              <a:off x="9011" y="4107"/>
              <a:ext cx="2988" cy="935"/>
              <a:chOff x="9011" y="4071"/>
              <a:chExt cx="2988" cy="935"/>
            </a:xfrm>
          </p:grpSpPr>
          <p:cxnSp>
            <p:nvCxnSpPr>
              <p:cNvPr id="151" name="直接箭头连接符 150">
                <a:extLst>
                  <a:ext uri="{FF2B5EF4-FFF2-40B4-BE49-F238E27FC236}">
                    <a16:creationId xmlns:a16="http://schemas.microsoft.com/office/drawing/2014/main" id="{1661874F-4782-D821-D443-D169BB0F05B1}"/>
                  </a:ext>
                </a:extLst>
              </p:cNvPr>
              <p:cNvCxnSpPr/>
              <p:nvPr>
                <p:custDataLst>
                  <p:tags r:id="rId36"/>
                </p:custDataLst>
              </p:nvPr>
            </p:nvCxnSpPr>
            <p:spPr>
              <a:xfrm flipV="1">
                <a:off x="9011" y="4524"/>
                <a:ext cx="1543" cy="483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52" name="直接连接符 151">
                <a:extLst>
                  <a:ext uri="{FF2B5EF4-FFF2-40B4-BE49-F238E27FC236}">
                    <a16:creationId xmlns:a16="http://schemas.microsoft.com/office/drawing/2014/main" id="{CDEE1EC0-32B8-6B11-34E9-D312202DC6B2}"/>
                  </a:ext>
                </a:extLst>
              </p:cNvPr>
              <p:cNvCxnSpPr/>
              <p:nvPr>
                <p:custDataLst>
                  <p:tags r:id="rId37"/>
                </p:custDataLst>
              </p:nvPr>
            </p:nvCxnSpPr>
            <p:spPr>
              <a:xfrm flipV="1">
                <a:off x="9641" y="4071"/>
                <a:ext cx="2358" cy="738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48" name="组合 147">
              <a:extLst>
                <a:ext uri="{FF2B5EF4-FFF2-40B4-BE49-F238E27FC236}">
                  <a16:creationId xmlns:a16="http://schemas.microsoft.com/office/drawing/2014/main" id="{5645AC74-1D18-6183-CD03-BA47BEFB6C3C}"/>
                </a:ext>
              </a:extLst>
            </p:cNvPr>
            <p:cNvGrpSpPr/>
            <p:nvPr>
              <p:custDataLst>
                <p:tags r:id="rId33"/>
              </p:custDataLst>
            </p:nvPr>
          </p:nvGrpSpPr>
          <p:grpSpPr>
            <a:xfrm>
              <a:off x="9047" y="4559"/>
              <a:ext cx="3038" cy="772"/>
              <a:chOff x="9047" y="4541"/>
              <a:chExt cx="3038" cy="772"/>
            </a:xfrm>
          </p:grpSpPr>
          <p:cxnSp>
            <p:nvCxnSpPr>
              <p:cNvPr id="149" name="直接箭头连接符 148">
                <a:extLst>
                  <a:ext uri="{FF2B5EF4-FFF2-40B4-BE49-F238E27FC236}">
                    <a16:creationId xmlns:a16="http://schemas.microsoft.com/office/drawing/2014/main" id="{8D1E15A5-78ED-F642-D19D-D23C71F7C610}"/>
                  </a:ext>
                </a:extLst>
              </p:cNvPr>
              <p:cNvCxnSpPr/>
              <p:nvPr>
                <p:custDataLst>
                  <p:tags r:id="rId34"/>
                </p:custDataLst>
              </p:nvPr>
            </p:nvCxnSpPr>
            <p:spPr>
              <a:xfrm flipV="1">
                <a:off x="9047" y="4848"/>
                <a:ext cx="1842" cy="465"/>
              </a:xfrm>
              <a:prstGeom prst="straightConnector1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  <a:tailEnd type="stealth" w="lg" len="lg"/>
              </a:ln>
              <a:effectLst/>
            </p:spPr>
          </p:cxnSp>
          <p:cxnSp>
            <p:nvCxnSpPr>
              <p:cNvPr id="150" name="直接连接符 149">
                <a:extLst>
                  <a:ext uri="{FF2B5EF4-FFF2-40B4-BE49-F238E27FC236}">
                    <a16:creationId xmlns:a16="http://schemas.microsoft.com/office/drawing/2014/main" id="{96719342-C4E2-B007-26B1-7EFAC68C9EB5}"/>
                  </a:ext>
                </a:extLst>
              </p:cNvPr>
              <p:cNvCxnSpPr/>
              <p:nvPr>
                <p:custDataLst>
                  <p:tags r:id="rId35"/>
                </p:custDataLst>
              </p:nvPr>
            </p:nvCxnSpPr>
            <p:spPr>
              <a:xfrm flipV="1">
                <a:off x="9498" y="4541"/>
                <a:ext cx="2587" cy="658"/>
              </a:xfrm>
              <a:prstGeom prst="line">
                <a:avLst/>
              </a:prstGeom>
              <a:noFill/>
              <a:ln w="12700" cap="flat" cmpd="sng" algn="ctr">
                <a:solidFill>
                  <a:srgbClr val="FF2121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55" name="下箭头 86">
            <a:extLst>
              <a:ext uri="{FF2B5EF4-FFF2-40B4-BE49-F238E27FC236}">
                <a16:creationId xmlns:a16="http://schemas.microsoft.com/office/drawing/2014/main" id="{5EFEC24B-9C23-0AA3-CE27-5B05951490A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08223" y="1752955"/>
            <a:ext cx="546582" cy="2898411"/>
          </a:xfrm>
          <a:prstGeom prst="downArrow">
            <a:avLst>
              <a:gd name="adj1" fmla="val 50000"/>
              <a:gd name="adj2" fmla="val 139441"/>
            </a:avLst>
          </a:prstGeom>
          <a:solidFill>
            <a:srgbClr val="00B0F0">
              <a:alpha val="20000"/>
            </a:srgbClr>
          </a:solidFill>
          <a:ln w="9525" cap="flat" cmpd="sng" algn="ctr">
            <a:solidFill>
              <a:srgbClr val="00B0F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+mn-cs"/>
            </a:endParaRPr>
          </a:p>
        </p:txBody>
      </p:sp>
      <p:sp>
        <p:nvSpPr>
          <p:cNvPr id="156" name="下箭头 85">
            <a:extLst>
              <a:ext uri="{FF2B5EF4-FFF2-40B4-BE49-F238E27FC236}">
                <a16:creationId xmlns:a16="http://schemas.microsoft.com/office/drawing/2014/main" id="{DCBCBC56-14A2-A455-9102-02C151A54E0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684231" y="2991317"/>
            <a:ext cx="185696" cy="530742"/>
          </a:xfrm>
          <a:prstGeom prst="downArrow">
            <a:avLst>
              <a:gd name="adj1" fmla="val 50000"/>
              <a:gd name="adj2" fmla="val 106885"/>
            </a:avLst>
          </a:prstGeom>
          <a:solidFill>
            <a:srgbClr val="00B0F0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+mn-cs"/>
            </a:endParaRPr>
          </a:p>
        </p:txBody>
      </p:sp>
      <p:sp>
        <p:nvSpPr>
          <p:cNvPr id="158" name="矩形 157">
            <a:extLst>
              <a:ext uri="{FF2B5EF4-FFF2-40B4-BE49-F238E27FC236}">
                <a16:creationId xmlns:a16="http://schemas.microsoft.com/office/drawing/2014/main" id="{D72E097A-16C8-2F5B-E958-20FE312B6EF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540276" y="85438"/>
            <a:ext cx="4519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36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望远镜的</a:t>
            </a:r>
            <a:r>
              <a:rPr lang="zh-CN" altLang="zh-CN" sz="36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成像光路图</a:t>
            </a:r>
            <a:r>
              <a:rPr lang="en-US" altLang="zh-CN" sz="3600" b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zh-CN" sz="3600" b="1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58587FBA-5C16-FA34-AC56-62470CF95D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84997" y="644776"/>
            <a:ext cx="6395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567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物镜：相当于照相机，</a:t>
            </a:r>
            <a:endParaRPr kumimoji="0" lang="en-US" altLang="zh-CN" sz="28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  <a:p>
            <a:pPr lvl="0" defTabSz="91567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成</a:t>
            </a: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 _____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像（</a:t>
            </a: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u&gt;2f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） </a:t>
            </a:r>
          </a:p>
        </p:txBody>
      </p:sp>
      <p:pic>
        <p:nvPicPr>
          <p:cNvPr id="162" name="Picture 2">
            <a:extLst>
              <a:ext uri="{FF2B5EF4-FFF2-40B4-BE49-F238E27FC236}">
                <a16:creationId xmlns:a16="http://schemas.microsoft.com/office/drawing/2014/main" id="{9EE26D39-7F7D-1CAB-C61F-BFE14ED45398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6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artisticCrisscrossEtching/>
                    </a14:imgEffect>
                    <a14:imgEffect>
                      <a14:brightnessContrast bright="2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56332">
            <a:off x="10588948" y="1996917"/>
            <a:ext cx="1371828" cy="1641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圆角矩形标注 111">
            <a:extLst>
              <a:ext uri="{FF2B5EF4-FFF2-40B4-BE49-F238E27FC236}">
                <a16:creationId xmlns:a16="http://schemas.microsoft.com/office/drawing/2014/main" id="{05D3D604-628E-0428-018D-6A65E0D70DE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294461" y="4737279"/>
            <a:ext cx="5580372" cy="794411"/>
          </a:xfrm>
          <a:prstGeom prst="wedgeRoundRectCallout">
            <a:avLst>
              <a:gd name="adj1" fmla="val -15344"/>
              <a:gd name="adj2" fmla="val 45370"/>
              <a:gd name="adj3" fmla="val 16667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目镜：相当于放大镜，</a:t>
            </a:r>
            <a:endParaRPr kumimoji="0" lang="en-US" altLang="zh-CN" sz="28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  <a:p>
            <a:pPr lvl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成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 _____</a:t>
            </a:r>
            <a:r>
              <a:rPr lang="zh-CN" altLang="en-US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___</a:t>
            </a:r>
            <a:r>
              <a:rPr lang="zh-CN" altLang="en-US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像 （</a:t>
            </a:r>
            <a:r>
              <a:rPr lang="en-US" altLang="zh-CN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u&lt;f</a:t>
            </a:r>
            <a:r>
              <a:rPr lang="zh-CN" altLang="en-US" sz="2800" b="1" kern="0"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） </a:t>
            </a:r>
            <a:endParaRPr kumimoji="0" lang="zh-CN" altLang="en-US" sz="28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6" name="Text Box 55">
            <a:extLst>
              <a:ext uri="{FF2B5EF4-FFF2-40B4-BE49-F238E27FC236}">
                <a16:creationId xmlns:a16="http://schemas.microsoft.com/office/drawing/2014/main" id="{657508C2-D3E8-5751-4B26-415350B10C02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34005" y="4066366"/>
            <a:ext cx="135464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sym typeface="Wingdings" panose="05000000000000000000"/>
              </a:rPr>
              <a:t>物镜</a:t>
            </a:r>
            <a:endParaRPr sz="280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7" name="Text Box 56">
            <a:extLst>
              <a:ext uri="{FF2B5EF4-FFF2-40B4-BE49-F238E27FC236}">
                <a16:creationId xmlns:a16="http://schemas.microsoft.com/office/drawing/2014/main" id="{9DDB6955-1D7E-ECC1-F79B-6734748E92A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067812" y="4064791"/>
            <a:ext cx="1629561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1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>
              <a:spcBef>
                <a:spcPct val="50000"/>
              </a:spcBef>
            </a:pPr>
            <a:r>
              <a:rPr sz="28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sym typeface="Wingdings" panose="05000000000000000000"/>
              </a:rPr>
              <a:t>目镜</a:t>
            </a:r>
            <a:endParaRPr sz="2800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40D75DD6-A595-0A55-91C2-454B5520C8AB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650328" y="1572505"/>
            <a:ext cx="10318005" cy="2842395"/>
            <a:chOff x="729822" y="1650397"/>
            <a:chExt cx="7719695" cy="2126615"/>
          </a:xfrm>
        </p:grpSpPr>
        <p:grpSp>
          <p:nvGrpSpPr>
            <p:cNvPr id="169" name="组合 168">
              <a:extLst>
                <a:ext uri="{FF2B5EF4-FFF2-40B4-BE49-F238E27FC236}">
                  <a16:creationId xmlns:a16="http://schemas.microsoft.com/office/drawing/2014/main" id="{F7B473A7-6418-501E-D80B-2123062374A1}"/>
                </a:ext>
              </a:extLst>
            </p:cNvPr>
            <p:cNvGrpSpPr/>
            <p:nvPr>
              <p:custDataLst>
                <p:tags r:id="rId19"/>
              </p:custDataLst>
            </p:nvPr>
          </p:nvGrpSpPr>
          <p:grpSpPr>
            <a:xfrm>
              <a:off x="729822" y="1650397"/>
              <a:ext cx="7719695" cy="2126615"/>
              <a:chOff x="616" y="2505"/>
              <a:chExt cx="12157" cy="3349"/>
            </a:xfrm>
          </p:grpSpPr>
          <p:sp>
            <p:nvSpPr>
              <p:cNvPr id="173" name="椭圆 172">
                <a:extLst>
                  <a:ext uri="{FF2B5EF4-FFF2-40B4-BE49-F238E27FC236}">
                    <a16:creationId xmlns:a16="http://schemas.microsoft.com/office/drawing/2014/main" id="{86EF87A6-38FD-F335-1558-DD31D8B09B1F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4109" y="2561"/>
                <a:ext cx="412" cy="3293"/>
              </a:xfrm>
              <a:prstGeom prst="ellipse">
                <a:avLst/>
              </a:prstGeom>
              <a:solidFill>
                <a:srgbClr val="8FD3CD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glow rad="63500">
                  <a:srgbClr val="A5A5A5">
                    <a:satMod val="175000"/>
                    <a:alpha val="4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5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77" name="椭圆 176">
                <a:extLst>
                  <a:ext uri="{FF2B5EF4-FFF2-40B4-BE49-F238E27FC236}">
                    <a16:creationId xmlns:a16="http://schemas.microsoft.com/office/drawing/2014/main" id="{A3362BD5-95DD-3C34-5911-7E7E1E6EA076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9023" y="2505"/>
                <a:ext cx="394" cy="3293"/>
              </a:xfrm>
              <a:prstGeom prst="ellipse">
                <a:avLst/>
              </a:prstGeom>
              <a:solidFill>
                <a:srgbClr val="5B9BD5"/>
              </a:solidFill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glow rad="63500">
                  <a:srgbClr val="A5A5A5">
                    <a:satMod val="175000"/>
                    <a:alpha val="4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5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+mn-cs"/>
                </a:endParaRPr>
              </a:p>
            </p:txBody>
          </p:sp>
          <p:cxnSp>
            <p:nvCxnSpPr>
              <p:cNvPr id="172" name="直接连接符 171">
                <a:extLst>
                  <a:ext uri="{FF2B5EF4-FFF2-40B4-BE49-F238E27FC236}">
                    <a16:creationId xmlns:a16="http://schemas.microsoft.com/office/drawing/2014/main" id="{14C95CFD-8C62-3FD4-7135-AA8237D8879D}"/>
                  </a:ext>
                </a:extLst>
              </p:cNvPr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785" y="4179"/>
                <a:ext cx="1198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lgDashDot"/>
                <a:miter lim="800000"/>
              </a:ln>
              <a:effectLst/>
            </p:spPr>
          </p:cxnSp>
          <p:sp>
            <p:nvSpPr>
              <p:cNvPr id="174" name="椭圆 173">
                <a:extLst>
                  <a:ext uri="{FF2B5EF4-FFF2-40B4-BE49-F238E27FC236}">
                    <a16:creationId xmlns:a16="http://schemas.microsoft.com/office/drawing/2014/main" id="{65920178-200A-3757-DC0A-8F8D04D1897B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4295" y="4125"/>
                <a:ext cx="85" cy="85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A5A5A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5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76" name="文本框 175">
                <a:extLst>
                  <a:ext uri="{FF2B5EF4-FFF2-40B4-BE49-F238E27FC236}">
                    <a16:creationId xmlns:a16="http://schemas.microsoft.com/office/drawing/2014/main" id="{B3ED73D9-3F30-12EA-566D-0F80DABC2DD7}"/>
                  </a:ext>
                </a:extLst>
              </p:cNvPr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7288" y="3562"/>
                <a:ext cx="488" cy="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675" b="1" i="1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F</a:t>
                </a:r>
                <a:endParaRPr kumimoji="0" lang="zh-CN" altLang="en-US" sz="2675" b="1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8" name="椭圆 177">
                <a:extLst>
                  <a:ext uri="{FF2B5EF4-FFF2-40B4-BE49-F238E27FC236}">
                    <a16:creationId xmlns:a16="http://schemas.microsoft.com/office/drawing/2014/main" id="{8972D7C1-4029-18F0-F386-922473077ED9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9173" y="4125"/>
                <a:ext cx="85" cy="85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A5A5A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5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+mn-cs"/>
                </a:endParaRPr>
              </a:p>
            </p:txBody>
          </p:sp>
          <p:sp>
            <p:nvSpPr>
              <p:cNvPr id="180" name="文本框 179">
                <a:extLst>
                  <a:ext uri="{FF2B5EF4-FFF2-40B4-BE49-F238E27FC236}">
                    <a16:creationId xmlns:a16="http://schemas.microsoft.com/office/drawing/2014/main" id="{48A66334-2D7B-CBF2-BC15-BBCEE91B99B6}"/>
                  </a:ext>
                </a:extLst>
              </p:cNvPr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0710" y="3539"/>
                <a:ext cx="488" cy="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675" b="1" i="1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F</a:t>
                </a:r>
                <a:endParaRPr kumimoji="0" lang="zh-CN" altLang="en-US" sz="2675" b="1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1" name="文本框 180">
                <a:extLst>
                  <a:ext uri="{FF2B5EF4-FFF2-40B4-BE49-F238E27FC236}">
                    <a16:creationId xmlns:a16="http://schemas.microsoft.com/office/drawing/2014/main" id="{81CD7726-2ED0-50C5-6AFF-06079536BA47}"/>
                  </a:ext>
                </a:extLst>
              </p:cNvPr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16" y="3558"/>
                <a:ext cx="488" cy="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675" b="1" i="1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F</a:t>
                </a:r>
                <a:endParaRPr kumimoji="0" lang="zh-CN" altLang="en-US" sz="2675" b="1" i="0" u="none" strike="noStrike" kern="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71" name="椭圆 170">
              <a:extLst>
                <a:ext uri="{FF2B5EF4-FFF2-40B4-BE49-F238E27FC236}">
                  <a16:creationId xmlns:a16="http://schemas.microsoft.com/office/drawing/2014/main" id="{04036FC6-E087-D987-BE5B-B948ADD84BC4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 flipH="1">
              <a:off x="793689" y="2650195"/>
              <a:ext cx="125730" cy="13017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+mn-cs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1374B930-8E84-BA9E-3BF3-2AF7B0120CE5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 flipH="1">
              <a:off x="5040854" y="2645759"/>
              <a:ext cx="125730" cy="13017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+mn-cs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5D455861-D175-DA4D-98E4-658804987EDD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 flipH="1">
              <a:off x="7164605" y="2648299"/>
              <a:ext cx="125730" cy="130175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5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6BD86F82-D1DF-F9A4-2CD7-0F5CA7EA1B67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558635" y="1082852"/>
            <a:ext cx="1123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倒立</a:t>
            </a:r>
            <a:endParaRPr lang="zh-CN" altLang="en-US" sz="280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69D6742-FCC1-C08E-EA23-803A6171221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787953" y="1082852"/>
            <a:ext cx="1123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缩小</a:t>
            </a:r>
            <a:endParaRPr lang="zh-CN" altLang="en-US" sz="280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8E6B190-AC3C-A54B-D449-40ED224DDE03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4997356" y="1084667"/>
            <a:ext cx="8296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实</a:t>
            </a:r>
            <a:endParaRPr lang="zh-CN" altLang="en-US" sz="280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51EB491-B8D3-F20A-9857-76DFF734B7F5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746501" y="5093068"/>
            <a:ext cx="1123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正立</a:t>
            </a:r>
            <a:endParaRPr lang="zh-CN" altLang="en-US" sz="280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EFC9208-116E-3359-31DD-3CF61DCDC4F0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975819" y="5093068"/>
            <a:ext cx="11234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放大</a:t>
            </a:r>
            <a:endParaRPr lang="zh-CN" altLang="en-US" sz="280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DDBEB0-D35F-44F5-3ADF-5F2DADEA28DD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185222" y="5094883"/>
            <a:ext cx="8296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虚</a:t>
            </a:r>
            <a:endParaRPr lang="zh-CN" altLang="en-US" sz="2800"/>
          </a:p>
        </p:txBody>
      </p:sp>
    </p:spTree>
    <p:extLst>
      <p:ext uri="{BB962C8B-B14F-4D97-AF65-F5344CB8AC3E}">
        <p14:creationId xmlns:p14="http://schemas.microsoft.com/office/powerpoint/2010/main" val="396001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61" grpId="0"/>
      <p:bldP spid="164" grpId="0"/>
      <p:bldP spid="166" grpId="0"/>
      <p:bldP spid="167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2" name="Text Box 7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15054" y="192039"/>
            <a:ext cx="1077694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/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凸透镜越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厚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，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光线偏折越厉害，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焦距越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短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。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grpSp>
        <p:nvGrpSpPr>
          <p:cNvPr id="2" name="组合 13355">
            <a:extLst>
              <a:ext uri="{FF2B5EF4-FFF2-40B4-BE49-F238E27FC236}">
                <a16:creationId xmlns:a16="http://schemas.microsoft.com/office/drawing/2014/main" id="{3D7D01F3-BABB-5CEC-021B-E959867D51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096000" y="1124744"/>
            <a:ext cx="298450" cy="1504950"/>
            <a:chOff x="2517" y="1141"/>
            <a:chExt cx="136" cy="635"/>
          </a:xfrm>
        </p:grpSpPr>
        <p:sp>
          <p:nvSpPr>
            <p:cNvPr id="5" name="xjhgx2">
              <a:extLst>
                <a:ext uri="{FF2B5EF4-FFF2-40B4-BE49-F238E27FC236}">
                  <a16:creationId xmlns:a16="http://schemas.microsoft.com/office/drawing/2014/main" id="{D25A894F-5505-A299-349D-35990362163C}"/>
                </a:ext>
              </a:extLst>
            </p:cNvPr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2517" y="1141"/>
              <a:ext cx="136" cy="635"/>
            </a:xfrm>
            <a:custGeom>
              <a:avLst/>
              <a:gdLst>
                <a:gd name="T0" fmla="*/ 15 w 620"/>
                <a:gd name="T1" fmla="*/ 0 h 4408"/>
                <a:gd name="T2" fmla="*/ 11 w 620"/>
                <a:gd name="T3" fmla="*/ 6 h 4408"/>
                <a:gd name="T4" fmla="*/ 8 w 620"/>
                <a:gd name="T5" fmla="*/ 11 h 4408"/>
                <a:gd name="T6" fmla="*/ 6 w 620"/>
                <a:gd name="T7" fmla="*/ 17 h 4408"/>
                <a:gd name="T8" fmla="*/ 4 w 620"/>
                <a:gd name="T9" fmla="*/ 23 h 4408"/>
                <a:gd name="T10" fmla="*/ 2 w 620"/>
                <a:gd name="T11" fmla="*/ 28 h 4408"/>
                <a:gd name="T12" fmla="*/ 1 w 620"/>
                <a:gd name="T13" fmla="*/ 34 h 4408"/>
                <a:gd name="T14" fmla="*/ 0 w 620"/>
                <a:gd name="T15" fmla="*/ 40 h 4408"/>
                <a:gd name="T16" fmla="*/ 0 w 620"/>
                <a:gd name="T17" fmla="*/ 46 h 4408"/>
                <a:gd name="T18" fmla="*/ 0 w 620"/>
                <a:gd name="T19" fmla="*/ 52 h 4408"/>
                <a:gd name="T20" fmla="*/ 1 w 620"/>
                <a:gd name="T21" fmla="*/ 57 h 4408"/>
                <a:gd name="T22" fmla="*/ 2 w 620"/>
                <a:gd name="T23" fmla="*/ 63 h 4408"/>
                <a:gd name="T24" fmla="*/ 4 w 620"/>
                <a:gd name="T25" fmla="*/ 69 h 4408"/>
                <a:gd name="T26" fmla="*/ 6 w 620"/>
                <a:gd name="T27" fmla="*/ 74 h 4408"/>
                <a:gd name="T28" fmla="*/ 8 w 620"/>
                <a:gd name="T29" fmla="*/ 80 h 4408"/>
                <a:gd name="T30" fmla="*/ 11 w 620"/>
                <a:gd name="T31" fmla="*/ 86 h 4408"/>
                <a:gd name="T32" fmla="*/ 15 w 620"/>
                <a:gd name="T33" fmla="*/ 91 h 4408"/>
                <a:gd name="T34" fmla="*/ 15 w 620"/>
                <a:gd name="T35" fmla="*/ 91 h 4408"/>
                <a:gd name="T36" fmla="*/ 18 w 620"/>
                <a:gd name="T37" fmla="*/ 86 h 4408"/>
                <a:gd name="T38" fmla="*/ 21 w 620"/>
                <a:gd name="T39" fmla="*/ 80 h 4408"/>
                <a:gd name="T40" fmla="*/ 24 w 620"/>
                <a:gd name="T41" fmla="*/ 74 h 4408"/>
                <a:gd name="T42" fmla="*/ 26 w 620"/>
                <a:gd name="T43" fmla="*/ 69 h 4408"/>
                <a:gd name="T44" fmla="*/ 28 w 620"/>
                <a:gd name="T45" fmla="*/ 63 h 4408"/>
                <a:gd name="T46" fmla="*/ 29 w 620"/>
                <a:gd name="T47" fmla="*/ 57 h 4408"/>
                <a:gd name="T48" fmla="*/ 30 w 620"/>
                <a:gd name="T49" fmla="*/ 52 h 4408"/>
                <a:gd name="T50" fmla="*/ 30 w 620"/>
                <a:gd name="T51" fmla="*/ 46 h 4408"/>
                <a:gd name="T52" fmla="*/ 30 w 620"/>
                <a:gd name="T53" fmla="*/ 40 h 4408"/>
                <a:gd name="T54" fmla="*/ 29 w 620"/>
                <a:gd name="T55" fmla="*/ 34 h 4408"/>
                <a:gd name="T56" fmla="*/ 28 w 620"/>
                <a:gd name="T57" fmla="*/ 28 h 4408"/>
                <a:gd name="T58" fmla="*/ 26 w 620"/>
                <a:gd name="T59" fmla="*/ 23 h 4408"/>
                <a:gd name="T60" fmla="*/ 24 w 620"/>
                <a:gd name="T61" fmla="*/ 17 h 4408"/>
                <a:gd name="T62" fmla="*/ 21 w 620"/>
                <a:gd name="T63" fmla="*/ 11 h 4408"/>
                <a:gd name="T64" fmla="*/ 18 w 620"/>
                <a:gd name="T65" fmla="*/ 6 h 4408"/>
                <a:gd name="T66" fmla="*/ 15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2D5F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直接连接符 13357">
              <a:extLst>
                <a:ext uri="{FF2B5EF4-FFF2-40B4-BE49-F238E27FC236}">
                  <a16:creationId xmlns:a16="http://schemas.microsoft.com/office/drawing/2014/main" id="{0C3E9038-3FB0-FB8D-D271-89F6AC8998C8}"/>
                </a:ext>
              </a:extLst>
            </p:cNvPr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 flipH="1">
              <a:off x="2585" y="1162"/>
              <a:ext cx="0" cy="612"/>
            </a:xfrm>
            <a:prstGeom prst="line">
              <a:avLst/>
            </a:prstGeom>
            <a:noFill/>
            <a:ln w="12700">
              <a:solidFill>
                <a:srgbClr val="99CC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7" name="Line 6">
            <a:extLst>
              <a:ext uri="{FF2B5EF4-FFF2-40B4-BE49-F238E27FC236}">
                <a16:creationId xmlns:a16="http://schemas.microsoft.com/office/drawing/2014/main" id="{941B9803-27FE-3736-2C32-23558C341740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2863850" y="1864519"/>
            <a:ext cx="69135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56D4A90F-ED07-8101-8685-CEC1C131D9F9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6184900" y="1794669"/>
            <a:ext cx="120650" cy="101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Times New Roman" panose="0202060305040502030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32020F1-FABB-2D11-8726-DFF96648B3C5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 flipH="1">
            <a:off x="3496163" y="1354670"/>
            <a:ext cx="5297502" cy="985412"/>
            <a:chOff x="469" y="6924"/>
            <a:chExt cx="10038" cy="2191"/>
          </a:xfrm>
          <a:solidFill>
            <a:srgbClr val="FF0000"/>
          </a:solidFill>
        </p:grpSpPr>
        <p:grpSp>
          <p:nvGrpSpPr>
            <p:cNvPr id="10" name="组合 1">
              <a:extLst>
                <a:ext uri="{FF2B5EF4-FFF2-40B4-BE49-F238E27FC236}">
                  <a16:creationId xmlns:a16="http://schemas.microsoft.com/office/drawing/2014/main" id="{26718B52-91D0-FE9D-E317-0DB495DC3142}"/>
                </a:ext>
              </a:extLst>
            </p:cNvPr>
            <p:cNvGrpSpPr/>
            <p:nvPr>
              <p:custDataLst>
                <p:tags r:id="rId48"/>
              </p:custDataLst>
            </p:nvPr>
          </p:nvGrpSpPr>
          <p:grpSpPr>
            <a:xfrm flipH="1">
              <a:off x="5315" y="6924"/>
              <a:ext cx="5192" cy="2191"/>
              <a:chOff x="453" y="939"/>
              <a:chExt cx="2077" cy="876"/>
            </a:xfrm>
            <a:grpFill/>
          </p:grpSpPr>
          <p:grpSp>
            <p:nvGrpSpPr>
              <p:cNvPr id="21" name="组合 12329">
                <a:extLst>
                  <a:ext uri="{FF2B5EF4-FFF2-40B4-BE49-F238E27FC236}">
                    <a16:creationId xmlns:a16="http://schemas.microsoft.com/office/drawing/2014/main" id="{70902E2C-44D8-BD9A-DA6C-23D24D65D7F5}"/>
                  </a:ext>
                </a:extLst>
              </p:cNvPr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453" y="939"/>
                <a:ext cx="2064" cy="92"/>
                <a:chOff x="136" y="939"/>
                <a:chExt cx="2381" cy="91"/>
              </a:xfrm>
              <a:grpFill/>
            </p:grpSpPr>
            <p:sp>
              <p:nvSpPr>
                <p:cNvPr id="29" name="Line 8">
                  <a:extLst>
                    <a:ext uri="{FF2B5EF4-FFF2-40B4-BE49-F238E27FC236}">
                      <a16:creationId xmlns:a16="http://schemas.microsoft.com/office/drawing/2014/main" id="{6B243561-1DC3-42C6-13BB-7B4303EE2482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 flipV="1">
                  <a:off x="136" y="981"/>
                  <a:ext cx="238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30" name="AutoShape 9">
                  <a:extLst>
                    <a:ext uri="{FF2B5EF4-FFF2-40B4-BE49-F238E27FC236}">
                      <a16:creationId xmlns:a16="http://schemas.microsoft.com/office/drawing/2014/main" id="{6A8AF8D6-8124-60D0-64DC-673D4F080114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7"/>
                  </p:custDataLst>
                </p:nvPr>
              </p:nvSpPr>
              <p:spPr bwMode="auto">
                <a:xfrm rot="5400000">
                  <a:off x="1708" y="84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2" name="组合 12331">
                <a:extLst>
                  <a:ext uri="{FF2B5EF4-FFF2-40B4-BE49-F238E27FC236}">
                    <a16:creationId xmlns:a16="http://schemas.microsoft.com/office/drawing/2014/main" id="{00C0E7BF-6FC6-9CD3-F990-EABC3603BB46}"/>
                  </a:ext>
                </a:extLst>
              </p:cNvPr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453" y="1746"/>
                <a:ext cx="2059" cy="69"/>
                <a:chOff x="113" y="1745"/>
                <a:chExt cx="2399" cy="91"/>
              </a:xfrm>
              <a:grpFill/>
            </p:grpSpPr>
            <p:sp>
              <p:nvSpPr>
                <p:cNvPr id="27" name="Line 11">
                  <a:extLst>
                    <a:ext uri="{FF2B5EF4-FFF2-40B4-BE49-F238E27FC236}">
                      <a16:creationId xmlns:a16="http://schemas.microsoft.com/office/drawing/2014/main" id="{05157404-5332-4F11-E205-DFF5D4106A50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4"/>
                  </p:custDataLst>
                </p:nvPr>
              </p:nvSpPr>
              <p:spPr bwMode="auto">
                <a:xfrm>
                  <a:off x="113" y="1797"/>
                  <a:ext cx="2399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28" name="AutoShape 12">
                  <a:extLst>
                    <a:ext uri="{FF2B5EF4-FFF2-40B4-BE49-F238E27FC236}">
                      <a16:creationId xmlns:a16="http://schemas.microsoft.com/office/drawing/2014/main" id="{9D61618F-0F8D-6FD6-798E-3941F04D8FDB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5"/>
                  </p:custDataLst>
                </p:nvPr>
              </p:nvSpPr>
              <p:spPr bwMode="auto">
                <a:xfrm rot="5400000">
                  <a:off x="1685" y="1654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24" name="组合 12330">
                <a:extLst>
                  <a:ext uri="{FF2B5EF4-FFF2-40B4-BE49-F238E27FC236}">
                    <a16:creationId xmlns:a16="http://schemas.microsoft.com/office/drawing/2014/main" id="{5B8E6383-1B4F-6798-237B-FD045D7AA262}"/>
                  </a:ext>
                </a:extLst>
              </p:cNvPr>
              <p:cNvGrpSpPr/>
              <p:nvPr>
                <p:custDataLst>
                  <p:tags r:id="rId61"/>
                </p:custDataLst>
              </p:nvPr>
            </p:nvGrpSpPr>
            <p:grpSpPr>
              <a:xfrm>
                <a:off x="476" y="1336"/>
                <a:ext cx="2054" cy="92"/>
                <a:chOff x="136" y="1334"/>
                <a:chExt cx="2394" cy="91"/>
              </a:xfrm>
              <a:grpFill/>
            </p:grpSpPr>
            <p:sp>
              <p:nvSpPr>
                <p:cNvPr id="25" name="Line 14">
                  <a:extLst>
                    <a:ext uri="{FF2B5EF4-FFF2-40B4-BE49-F238E27FC236}">
                      <a16:creationId xmlns:a16="http://schemas.microsoft.com/office/drawing/2014/main" id="{4662D1BD-F060-9102-506D-447A9E6C5A9E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62"/>
                  </p:custDataLst>
                </p:nvPr>
              </p:nvSpPr>
              <p:spPr bwMode="auto">
                <a:xfrm flipV="1">
                  <a:off x="136" y="1388"/>
                  <a:ext cx="2394" cy="1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26" name="AutoShape 15">
                  <a:extLst>
                    <a:ext uri="{FF2B5EF4-FFF2-40B4-BE49-F238E27FC236}">
                      <a16:creationId xmlns:a16="http://schemas.microsoft.com/office/drawing/2014/main" id="{086450A5-6851-8B0B-CE9A-78CB81FD10BE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63"/>
                  </p:custDataLst>
                </p:nvPr>
              </p:nvSpPr>
              <p:spPr bwMode="auto">
                <a:xfrm rot="5400000">
                  <a:off x="1697" y="1243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11" name="组合 12">
              <a:extLst>
                <a:ext uri="{FF2B5EF4-FFF2-40B4-BE49-F238E27FC236}">
                  <a16:creationId xmlns:a16="http://schemas.microsoft.com/office/drawing/2014/main" id="{665800D8-7673-E6F2-C72C-35E0A79DC526}"/>
                </a:ext>
              </a:extLst>
            </p:cNvPr>
            <p:cNvGrpSpPr/>
            <p:nvPr>
              <p:custDataLst>
                <p:tags r:id="rId49"/>
              </p:custDataLst>
            </p:nvPr>
          </p:nvGrpSpPr>
          <p:grpSpPr>
            <a:xfrm flipH="1">
              <a:off x="469" y="7030"/>
              <a:ext cx="4900" cy="2040"/>
              <a:chOff x="2508" y="981"/>
              <a:chExt cx="1960" cy="816"/>
            </a:xfrm>
            <a:grpFill/>
          </p:grpSpPr>
          <p:grpSp>
            <p:nvGrpSpPr>
              <p:cNvPr id="12" name="组合 12335">
                <a:extLst>
                  <a:ext uri="{FF2B5EF4-FFF2-40B4-BE49-F238E27FC236}">
                    <a16:creationId xmlns:a16="http://schemas.microsoft.com/office/drawing/2014/main" id="{D7754278-C90C-355C-4559-625A409C8221}"/>
                  </a:ext>
                </a:extLst>
              </p:cNvPr>
              <p:cNvGrpSpPr/>
              <p:nvPr>
                <p:custDataLst>
                  <p:tags r:id="rId50"/>
                </p:custDataLst>
              </p:nvPr>
            </p:nvGrpSpPr>
            <p:grpSpPr>
              <a:xfrm>
                <a:off x="2508" y="1162"/>
                <a:ext cx="1960" cy="635"/>
                <a:chOff x="2508" y="1117"/>
                <a:chExt cx="2073" cy="679"/>
              </a:xfrm>
              <a:grpFill/>
            </p:grpSpPr>
            <p:sp>
              <p:nvSpPr>
                <p:cNvPr id="19" name="Freeform 17">
                  <a:extLst>
                    <a:ext uri="{FF2B5EF4-FFF2-40B4-BE49-F238E27FC236}">
                      <a16:creationId xmlns:a16="http://schemas.microsoft.com/office/drawing/2014/main" id="{5EE199FC-FAF6-1F74-48BD-631A2E10BE02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2508" y="1117"/>
                  <a:ext cx="2073" cy="679"/>
                </a:xfrm>
                <a:custGeom>
                  <a:avLst/>
                  <a:gdLst>
                    <a:gd name="T0" fmla="*/ 0 w 1667"/>
                    <a:gd name="T1" fmla="*/ 679 h 536"/>
                    <a:gd name="T2" fmla="*/ 163 w 1667"/>
                    <a:gd name="T3" fmla="*/ 659 h 536"/>
                    <a:gd name="T4" fmla="*/ 2073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0" name="AutoShape 18">
                  <a:extLst>
                    <a:ext uri="{FF2B5EF4-FFF2-40B4-BE49-F238E27FC236}">
                      <a16:creationId xmlns:a16="http://schemas.microsoft.com/office/drawing/2014/main" id="{5813929E-31AE-2378-139B-F0E4A075FB5A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8"/>
                  </p:custDataLst>
                </p:nvPr>
              </p:nvSpPr>
              <p:spPr bwMode="auto">
                <a:xfrm rot="4229382">
                  <a:off x="3183" y="1434"/>
                  <a:ext cx="93" cy="275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3" name="组合 12332">
                <a:extLst>
                  <a:ext uri="{FF2B5EF4-FFF2-40B4-BE49-F238E27FC236}">
                    <a16:creationId xmlns:a16="http://schemas.microsoft.com/office/drawing/2014/main" id="{9CF6BB0E-7824-E356-79C1-8D9BB259CEB6}"/>
                  </a:ext>
                </a:extLst>
              </p:cNvPr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2517" y="981"/>
                <a:ext cx="1883" cy="612"/>
                <a:chOff x="2517" y="981"/>
                <a:chExt cx="2200" cy="725"/>
              </a:xfrm>
              <a:grpFill/>
            </p:grpSpPr>
            <p:sp>
              <p:nvSpPr>
                <p:cNvPr id="17" name="Freeform 20">
                  <a:extLst>
                    <a:ext uri="{FF2B5EF4-FFF2-40B4-BE49-F238E27FC236}">
                      <a16:creationId xmlns:a16="http://schemas.microsoft.com/office/drawing/2014/main" id="{C4843C5F-64E6-06DC-4EA6-01059E63888D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5"/>
                  </p:custDataLst>
                </p:nvPr>
              </p:nvSpPr>
              <p:spPr bwMode="auto">
                <a:xfrm flipV="1">
                  <a:off x="2517" y="981"/>
                  <a:ext cx="2200" cy="725"/>
                </a:xfrm>
                <a:custGeom>
                  <a:avLst/>
                  <a:gdLst>
                    <a:gd name="T0" fmla="*/ 0 w 1667"/>
                    <a:gd name="T1" fmla="*/ 725 h 536"/>
                    <a:gd name="T2" fmla="*/ 173 w 1667"/>
                    <a:gd name="T3" fmla="*/ 703 h 536"/>
                    <a:gd name="T4" fmla="*/ 2200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8" name="AutoShape 21">
                  <a:extLst>
                    <a:ext uri="{FF2B5EF4-FFF2-40B4-BE49-F238E27FC236}">
                      <a16:creationId xmlns:a16="http://schemas.microsoft.com/office/drawing/2014/main" id="{D4DB7F09-51DA-446D-56BC-B5E53373304A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 rot="17370618" flipV="1">
                  <a:off x="3190" y="10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4" name="组合 12333">
                <a:extLst>
                  <a:ext uri="{FF2B5EF4-FFF2-40B4-BE49-F238E27FC236}">
                    <a16:creationId xmlns:a16="http://schemas.microsoft.com/office/drawing/2014/main" id="{7F5E21E0-4CD7-9194-F90B-60DE0D05F71C}"/>
                  </a:ext>
                </a:extLst>
              </p:cNvPr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2522" y="1343"/>
                <a:ext cx="1923" cy="91"/>
                <a:chOff x="2522" y="1343"/>
                <a:chExt cx="2671" cy="91"/>
              </a:xfrm>
              <a:grpFill/>
            </p:grpSpPr>
            <p:sp>
              <p:nvSpPr>
                <p:cNvPr id="15" name="Line 23">
                  <a:extLst>
                    <a:ext uri="{FF2B5EF4-FFF2-40B4-BE49-F238E27FC236}">
                      <a16:creationId xmlns:a16="http://schemas.microsoft.com/office/drawing/2014/main" id="{2870BBF0-4EA7-106C-6F51-AC974B4ACFF8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53"/>
                  </p:custDataLst>
                </p:nvPr>
              </p:nvSpPr>
              <p:spPr bwMode="auto">
                <a:xfrm flipV="1">
                  <a:off x="2522" y="1389"/>
                  <a:ext cx="267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16" name="AutoShape 24">
                  <a:extLst>
                    <a:ext uri="{FF2B5EF4-FFF2-40B4-BE49-F238E27FC236}">
                      <a16:creationId xmlns:a16="http://schemas.microsoft.com/office/drawing/2014/main" id="{349570D3-1404-52CF-F414-F04ABAB2101C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54"/>
                  </p:custDataLst>
                </p:nvPr>
              </p:nvSpPr>
              <p:spPr bwMode="auto">
                <a:xfrm rot="5400000">
                  <a:off x="3368" y="123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D4F6E88-4C69-C204-47A6-16905D61715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245542" y="1934369"/>
            <a:ext cx="1687195" cy="942601"/>
            <a:chOff x="2723" y="2608"/>
            <a:chExt cx="1279" cy="933"/>
          </a:xfrm>
        </p:grpSpPr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12524AFD-6163-372E-2974-D81AAFEE9314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 flipH="1">
              <a:off x="2723" y="3067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C794ECAC-2803-48EE-293D-D11DD35E17D5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 flipH="1">
              <a:off x="4002" y="2608"/>
              <a:ext cx="0" cy="9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id="{25E0D840-306B-17E6-D8D1-32B93FE3CDCD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3578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DBB45A5F-09C0-7AE6-98E8-7FB04C274180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2744" y="3249"/>
              <a:ext cx="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Text Box 35">
              <a:extLst>
                <a:ext uri="{FF2B5EF4-FFF2-40B4-BE49-F238E27FC236}">
                  <a16:creationId xmlns:a16="http://schemas.microsoft.com/office/drawing/2014/main" id="{EAD9F96D-B53E-8BBA-D98C-BFD470BE8015}"/>
                </a:ext>
              </a:extLst>
            </p:cNvPr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3141" y="3113"/>
              <a:ext cx="544" cy="37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3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Times New Roman" panose="02020603050405020304" charset="0"/>
              </a:endParaRPr>
            </a:p>
          </p:txBody>
        </p:sp>
        <p:sp>
          <p:nvSpPr>
            <p:cNvPr id="37" name="Text Box 36">
              <a:extLst>
                <a:ext uri="{FF2B5EF4-FFF2-40B4-BE49-F238E27FC236}">
                  <a16:creationId xmlns:a16="http://schemas.microsoft.com/office/drawing/2014/main" id="{CFB6B808-CED0-710A-EE7A-6C56785694C3}"/>
                </a:ext>
              </a:extLst>
            </p:cNvPr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3241" y="2879"/>
              <a:ext cx="216" cy="6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38" name="Oval 26">
            <a:extLst>
              <a:ext uri="{FF2B5EF4-FFF2-40B4-BE49-F238E27FC236}">
                <a16:creationId xmlns:a16="http://schemas.microsoft.com/office/drawing/2014/main" id="{CCF776F5-52DC-6865-088A-1D867FDA112C}"/>
              </a:ext>
            </a:extLst>
          </p:cNvPr>
          <p:cNvSpPr>
            <a:spLocks noChangeAspect="1" noChangeArrowheads="1"/>
          </p:cNvSpPr>
          <p:nvPr>
            <p:custDataLst>
              <p:tags r:id="rId7"/>
            </p:custDataLst>
          </p:nvPr>
        </p:nvSpPr>
        <p:spPr bwMode="auto">
          <a:xfrm>
            <a:off x="7867650" y="1812132"/>
            <a:ext cx="131762" cy="1111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Times New Roman" panose="02020603050405020304" charset="0"/>
            </a:endParaRPr>
          </a:p>
        </p:txBody>
      </p:sp>
      <p:sp>
        <p:nvSpPr>
          <p:cNvPr id="39" name="Text Box 28">
            <a:extLst>
              <a:ext uri="{FF2B5EF4-FFF2-40B4-BE49-F238E27FC236}">
                <a16:creationId xmlns:a16="http://schemas.microsoft.com/office/drawing/2014/main" id="{8DB79430-7F96-FF78-EB73-55C2CE0EAEB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39514" y="1304602"/>
            <a:ext cx="41751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40" name="xjhgx2">
            <a:extLst>
              <a:ext uri="{FF2B5EF4-FFF2-40B4-BE49-F238E27FC236}">
                <a16:creationId xmlns:a16="http://schemas.microsoft.com/office/drawing/2014/main" id="{069DB369-F9EF-01DE-C343-5251520B51E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32500" y="3071337"/>
            <a:ext cx="415925" cy="1506537"/>
          </a:xfrm>
          <a:custGeom>
            <a:avLst/>
            <a:gdLst>
              <a:gd name="T0" fmla="*/ 45584 w 620"/>
              <a:gd name="T1" fmla="*/ 0 h 4408"/>
              <a:gd name="T2" fmla="*/ 34858 w 620"/>
              <a:gd name="T3" fmla="*/ 13320 h 4408"/>
              <a:gd name="T4" fmla="*/ 25473 w 620"/>
              <a:gd name="T5" fmla="*/ 26639 h 4408"/>
              <a:gd name="T6" fmla="*/ 18099 w 620"/>
              <a:gd name="T7" fmla="*/ 40300 h 4408"/>
              <a:gd name="T8" fmla="*/ 11396 w 620"/>
              <a:gd name="T9" fmla="*/ 53620 h 4408"/>
              <a:gd name="T10" fmla="*/ 6703 w 620"/>
              <a:gd name="T11" fmla="*/ 67281 h 4408"/>
              <a:gd name="T12" fmla="*/ 2681 w 620"/>
              <a:gd name="T13" fmla="*/ 80942 h 4408"/>
              <a:gd name="T14" fmla="*/ 670 w 620"/>
              <a:gd name="T15" fmla="*/ 94603 h 4408"/>
              <a:gd name="T16" fmla="*/ 0 w 620"/>
              <a:gd name="T17" fmla="*/ 108606 h 4408"/>
              <a:gd name="T18" fmla="*/ 670 w 620"/>
              <a:gd name="T19" fmla="*/ 122267 h 4408"/>
              <a:gd name="T20" fmla="*/ 2681 w 620"/>
              <a:gd name="T21" fmla="*/ 135928 h 4408"/>
              <a:gd name="T22" fmla="*/ 6703 w 620"/>
              <a:gd name="T23" fmla="*/ 149589 h 4408"/>
              <a:gd name="T24" fmla="*/ 11396 w 620"/>
              <a:gd name="T25" fmla="*/ 163250 h 4408"/>
              <a:gd name="T26" fmla="*/ 18099 w 620"/>
              <a:gd name="T27" fmla="*/ 176570 h 4408"/>
              <a:gd name="T28" fmla="*/ 25473 w 620"/>
              <a:gd name="T29" fmla="*/ 190231 h 4408"/>
              <a:gd name="T30" fmla="*/ 34858 w 620"/>
              <a:gd name="T31" fmla="*/ 203551 h 4408"/>
              <a:gd name="T32" fmla="*/ 45584 w 620"/>
              <a:gd name="T33" fmla="*/ 216870 h 4408"/>
              <a:gd name="T34" fmla="*/ 45584 w 620"/>
              <a:gd name="T35" fmla="*/ 216870 h 4408"/>
              <a:gd name="T36" fmla="*/ 56309 w 620"/>
              <a:gd name="T37" fmla="*/ 203551 h 4408"/>
              <a:gd name="T38" fmla="*/ 65694 w 620"/>
              <a:gd name="T39" fmla="*/ 190231 h 4408"/>
              <a:gd name="T40" fmla="*/ 73068 w 620"/>
              <a:gd name="T41" fmla="*/ 176570 h 4408"/>
              <a:gd name="T42" fmla="*/ 79771 w 620"/>
              <a:gd name="T43" fmla="*/ 163250 h 4408"/>
              <a:gd name="T44" fmla="*/ 84464 w 620"/>
              <a:gd name="T45" fmla="*/ 149589 h 4408"/>
              <a:gd name="T46" fmla="*/ 88486 w 620"/>
              <a:gd name="T47" fmla="*/ 135928 h 4408"/>
              <a:gd name="T48" fmla="*/ 90497 w 620"/>
              <a:gd name="T49" fmla="*/ 122267 h 4408"/>
              <a:gd name="T50" fmla="*/ 91167 w 620"/>
              <a:gd name="T51" fmla="*/ 108606 h 4408"/>
              <a:gd name="T52" fmla="*/ 90497 w 620"/>
              <a:gd name="T53" fmla="*/ 94603 h 4408"/>
              <a:gd name="T54" fmla="*/ 88486 w 620"/>
              <a:gd name="T55" fmla="*/ 80942 h 4408"/>
              <a:gd name="T56" fmla="*/ 84464 w 620"/>
              <a:gd name="T57" fmla="*/ 67281 h 4408"/>
              <a:gd name="T58" fmla="*/ 79771 w 620"/>
              <a:gd name="T59" fmla="*/ 53620 h 4408"/>
              <a:gd name="T60" fmla="*/ 73068 w 620"/>
              <a:gd name="T61" fmla="*/ 40300 h 4408"/>
              <a:gd name="T62" fmla="*/ 65694 w 620"/>
              <a:gd name="T63" fmla="*/ 26639 h 4408"/>
              <a:gd name="T64" fmla="*/ 56309 w 620"/>
              <a:gd name="T65" fmla="*/ 13320 h 4408"/>
              <a:gd name="T66" fmla="*/ 45584 w 620"/>
              <a:gd name="T67" fmla="*/ 0 h 440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gradFill rotWithShape="1">
            <a:gsLst>
              <a:gs pos="0">
                <a:srgbClr val="99CCFF"/>
              </a:gs>
              <a:gs pos="100000">
                <a:srgbClr val="D5FFFF"/>
              </a:gs>
            </a:gsLst>
            <a:path path="rect">
              <a:fillToRect l="50000" t="50000" r="50000" b="50000"/>
            </a:path>
          </a:gradFill>
          <a:ln w="28575">
            <a:solidFill>
              <a:srgbClr val="2D5FFF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等线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直接连接符 13357">
            <a:extLst>
              <a:ext uri="{FF2B5EF4-FFF2-40B4-BE49-F238E27FC236}">
                <a16:creationId xmlns:a16="http://schemas.microsoft.com/office/drawing/2014/main" id="{CF7D1993-5C31-AF2B-82DF-BBBC0CB5BDF7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6245225" y="3122137"/>
            <a:ext cx="0" cy="1450975"/>
          </a:xfrm>
          <a:prstGeom prst="line">
            <a:avLst/>
          </a:prstGeom>
          <a:noFill/>
          <a:ln w="12700">
            <a:solidFill>
              <a:srgbClr val="99CCFF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Line 6">
            <a:extLst>
              <a:ext uri="{FF2B5EF4-FFF2-40B4-BE49-F238E27FC236}">
                <a16:creationId xmlns:a16="http://schemas.microsoft.com/office/drawing/2014/main" id="{71C15832-3C94-2185-9163-6F2A6CD794FA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V="1">
            <a:off x="2863850" y="3812699"/>
            <a:ext cx="6913562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Oval 25">
            <a:extLst>
              <a:ext uri="{FF2B5EF4-FFF2-40B4-BE49-F238E27FC236}">
                <a16:creationId xmlns:a16="http://schemas.microsoft.com/office/drawing/2014/main" id="{705CB446-B8FF-11C6-4ABA-A4493A322C52}"/>
              </a:ext>
            </a:extLst>
          </p:cNvPr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6184900" y="3742849"/>
            <a:ext cx="120650" cy="101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Times New Roman" panose="02020603050405020304" charset="0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E4A05D78-5CB9-1AC1-FB9F-695B7C91FA59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3495992" y="3297079"/>
            <a:ext cx="4767580" cy="995680"/>
            <a:chOff x="2551" y="4232"/>
            <a:chExt cx="7508" cy="1568"/>
          </a:xfrm>
        </p:grpSpPr>
        <p:grpSp>
          <p:nvGrpSpPr>
            <p:cNvPr id="45" name="组合 1">
              <a:extLst>
                <a:ext uri="{FF2B5EF4-FFF2-40B4-BE49-F238E27FC236}">
                  <a16:creationId xmlns:a16="http://schemas.microsoft.com/office/drawing/2014/main" id="{8EC5FBEA-9A05-E9F9-07D9-19AC909A4B35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2551" y="4232"/>
              <a:ext cx="4315" cy="1569"/>
              <a:chOff x="453" y="934"/>
              <a:chExt cx="2077" cy="886"/>
            </a:xfrm>
            <a:solidFill>
              <a:srgbClr val="FF0000"/>
            </a:solidFill>
          </p:grpSpPr>
          <p:grpSp>
            <p:nvGrpSpPr>
              <p:cNvPr id="56" name="组合 12329">
                <a:extLst>
                  <a:ext uri="{FF2B5EF4-FFF2-40B4-BE49-F238E27FC236}">
                    <a16:creationId xmlns:a16="http://schemas.microsoft.com/office/drawing/2014/main" id="{18DAD8AD-FDFA-2944-EEB8-C1883B33F996}"/>
                  </a:ext>
                </a:extLst>
              </p:cNvPr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453" y="934"/>
                <a:ext cx="2064" cy="92"/>
                <a:chOff x="136" y="934"/>
                <a:chExt cx="2381" cy="91"/>
              </a:xfrm>
              <a:grpFill/>
            </p:grpSpPr>
            <p:sp>
              <p:nvSpPr>
                <p:cNvPr id="63" name="Line 8">
                  <a:extLst>
                    <a:ext uri="{FF2B5EF4-FFF2-40B4-BE49-F238E27FC236}">
                      <a16:creationId xmlns:a16="http://schemas.microsoft.com/office/drawing/2014/main" id="{9D3DC2B0-2FE0-79F6-40B0-B24A26F6BFE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 flipV="1">
                  <a:off x="136" y="981"/>
                  <a:ext cx="238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64" name="AutoShape 9">
                  <a:extLst>
                    <a:ext uri="{FF2B5EF4-FFF2-40B4-BE49-F238E27FC236}">
                      <a16:creationId xmlns:a16="http://schemas.microsoft.com/office/drawing/2014/main" id="{5D044E0B-63FB-41A9-DF08-7C9E262D3BB6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rot="5400000">
                  <a:off x="1689" y="829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7" name="组合 12331">
                <a:extLst>
                  <a:ext uri="{FF2B5EF4-FFF2-40B4-BE49-F238E27FC236}">
                    <a16:creationId xmlns:a16="http://schemas.microsoft.com/office/drawing/2014/main" id="{65B20738-BA58-FB60-48BB-91F7B31C8E40}"/>
                  </a:ext>
                </a:extLst>
              </p:cNvPr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453" y="1751"/>
                <a:ext cx="2059" cy="69"/>
                <a:chOff x="113" y="1751"/>
                <a:chExt cx="2399" cy="91"/>
              </a:xfrm>
              <a:grpFill/>
            </p:grpSpPr>
            <p:sp>
              <p:nvSpPr>
                <p:cNvPr id="61" name="Line 11">
                  <a:extLst>
                    <a:ext uri="{FF2B5EF4-FFF2-40B4-BE49-F238E27FC236}">
                      <a16:creationId xmlns:a16="http://schemas.microsoft.com/office/drawing/2014/main" id="{EEDCEF87-57A9-5EB3-60D3-D4A11911AE3A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113" y="1797"/>
                  <a:ext cx="2399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62" name="AutoShape 12">
                  <a:extLst>
                    <a:ext uri="{FF2B5EF4-FFF2-40B4-BE49-F238E27FC236}">
                      <a16:creationId xmlns:a16="http://schemas.microsoft.com/office/drawing/2014/main" id="{2EF4AF3E-DB25-19F6-7BD2-1EC3131CC4EB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 rot="5400000">
                  <a:off x="1679" y="164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58" name="组合 12330">
                <a:extLst>
                  <a:ext uri="{FF2B5EF4-FFF2-40B4-BE49-F238E27FC236}">
                    <a16:creationId xmlns:a16="http://schemas.microsoft.com/office/drawing/2014/main" id="{0341D84B-E98C-86E3-25A9-1FDAED27D006}"/>
                  </a:ext>
                </a:extLst>
              </p:cNvPr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476" y="1344"/>
                <a:ext cx="2054" cy="92"/>
                <a:chOff x="136" y="1342"/>
                <a:chExt cx="2394" cy="91"/>
              </a:xfrm>
              <a:grpFill/>
            </p:grpSpPr>
            <p:sp>
              <p:nvSpPr>
                <p:cNvPr id="59" name="Line 14">
                  <a:extLst>
                    <a:ext uri="{FF2B5EF4-FFF2-40B4-BE49-F238E27FC236}">
                      <a16:creationId xmlns:a16="http://schemas.microsoft.com/office/drawing/2014/main" id="{4BB72F48-CD83-D9A1-E5B3-973D970F6B7D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 flipV="1">
                  <a:off x="136" y="1388"/>
                  <a:ext cx="2394" cy="1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60" name="AutoShape 15">
                  <a:extLst>
                    <a:ext uri="{FF2B5EF4-FFF2-40B4-BE49-F238E27FC236}">
                      <a16:creationId xmlns:a16="http://schemas.microsoft.com/office/drawing/2014/main" id="{05EE732C-3B47-874A-3961-9625AA8D6419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 rot="5400000">
                  <a:off x="1697" y="1237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  <p:grpSp>
          <p:nvGrpSpPr>
            <p:cNvPr id="46" name="组合 12">
              <a:extLst>
                <a:ext uri="{FF2B5EF4-FFF2-40B4-BE49-F238E27FC236}">
                  <a16:creationId xmlns:a16="http://schemas.microsoft.com/office/drawing/2014/main" id="{5E67DDCD-2D89-9810-32FD-64D569938447}"/>
                </a:ext>
              </a:extLst>
            </p:cNvPr>
            <p:cNvGrpSpPr/>
            <p:nvPr>
              <p:custDataLst>
                <p:tags r:id="rId23"/>
              </p:custDataLst>
            </p:nvPr>
          </p:nvGrpSpPr>
          <p:grpSpPr>
            <a:xfrm>
              <a:off x="6821" y="4316"/>
              <a:ext cx="3239" cy="1445"/>
              <a:chOff x="2508" y="981"/>
              <a:chExt cx="1960" cy="816"/>
            </a:xfrm>
            <a:solidFill>
              <a:srgbClr val="FF0000"/>
            </a:solidFill>
          </p:grpSpPr>
          <p:grpSp>
            <p:nvGrpSpPr>
              <p:cNvPr id="47" name="组合 12335">
                <a:extLst>
                  <a:ext uri="{FF2B5EF4-FFF2-40B4-BE49-F238E27FC236}">
                    <a16:creationId xmlns:a16="http://schemas.microsoft.com/office/drawing/2014/main" id="{F2981555-6C51-8BFB-5DAD-4D962B1FF0AE}"/>
                  </a:ext>
                </a:extLst>
              </p:cNvPr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508" y="1162"/>
                <a:ext cx="1960" cy="635"/>
                <a:chOff x="2508" y="1117"/>
                <a:chExt cx="2073" cy="679"/>
              </a:xfrm>
              <a:grpFill/>
            </p:grpSpPr>
            <p:sp>
              <p:nvSpPr>
                <p:cNvPr id="54" name="Freeform 17">
                  <a:extLst>
                    <a:ext uri="{FF2B5EF4-FFF2-40B4-BE49-F238E27FC236}">
                      <a16:creationId xmlns:a16="http://schemas.microsoft.com/office/drawing/2014/main" id="{0108F82D-4240-C6E4-92B1-8E552881B650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508" y="1117"/>
                  <a:ext cx="2073" cy="679"/>
                </a:xfrm>
                <a:custGeom>
                  <a:avLst/>
                  <a:gdLst>
                    <a:gd name="T0" fmla="*/ 0 w 1667"/>
                    <a:gd name="T1" fmla="*/ 679 h 536"/>
                    <a:gd name="T2" fmla="*/ 163 w 1667"/>
                    <a:gd name="T3" fmla="*/ 659 h 536"/>
                    <a:gd name="T4" fmla="*/ 2073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5" name="AutoShape 18">
                  <a:extLst>
                    <a:ext uri="{FF2B5EF4-FFF2-40B4-BE49-F238E27FC236}">
                      <a16:creationId xmlns:a16="http://schemas.microsoft.com/office/drawing/2014/main" id="{8D414523-3FCC-642F-C47B-7FC1D6A553ED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 rot="4229382">
                  <a:off x="3126" y="1499"/>
                  <a:ext cx="69" cy="205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8" name="组合 12332">
                <a:extLst>
                  <a:ext uri="{FF2B5EF4-FFF2-40B4-BE49-F238E27FC236}">
                    <a16:creationId xmlns:a16="http://schemas.microsoft.com/office/drawing/2014/main" id="{61B7E989-C673-3457-08DC-5ACEEAEC7882}"/>
                  </a:ext>
                </a:extLst>
              </p:cNvPr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2517" y="981"/>
                <a:ext cx="1883" cy="612"/>
                <a:chOff x="2517" y="981"/>
                <a:chExt cx="2200" cy="725"/>
              </a:xfrm>
              <a:grpFill/>
            </p:grpSpPr>
            <p:sp>
              <p:nvSpPr>
                <p:cNvPr id="52" name="Freeform 20">
                  <a:extLst>
                    <a:ext uri="{FF2B5EF4-FFF2-40B4-BE49-F238E27FC236}">
                      <a16:creationId xmlns:a16="http://schemas.microsoft.com/office/drawing/2014/main" id="{04A7D72C-CE75-BD1F-A2D9-910949F8F978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V="1">
                  <a:off x="2517" y="981"/>
                  <a:ext cx="2200" cy="725"/>
                </a:xfrm>
                <a:custGeom>
                  <a:avLst/>
                  <a:gdLst>
                    <a:gd name="T0" fmla="*/ 0 w 1667"/>
                    <a:gd name="T1" fmla="*/ 725 h 536"/>
                    <a:gd name="T2" fmla="*/ 173 w 1667"/>
                    <a:gd name="T3" fmla="*/ 703 h 536"/>
                    <a:gd name="T4" fmla="*/ 2200 w 1667"/>
                    <a:gd name="T5" fmla="*/ 0 h 5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667" h="536">
                      <a:moveTo>
                        <a:pt x="0" y="536"/>
                      </a:moveTo>
                      <a:lnTo>
                        <a:pt x="131" y="520"/>
                      </a:lnTo>
                      <a:lnTo>
                        <a:pt x="1667" y="0"/>
                      </a:lnTo>
                    </a:path>
                  </a:pathLst>
                </a:cu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53" name="AutoShape 21">
                  <a:extLst>
                    <a:ext uri="{FF2B5EF4-FFF2-40B4-BE49-F238E27FC236}">
                      <a16:creationId xmlns:a16="http://schemas.microsoft.com/office/drawing/2014/main" id="{33CE8220-5FD5-31E4-3675-910ED2ADA77E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rot="17370618" flipV="1">
                  <a:off x="3190" y="10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49" name="组合 12333">
                <a:extLst>
                  <a:ext uri="{FF2B5EF4-FFF2-40B4-BE49-F238E27FC236}">
                    <a16:creationId xmlns:a16="http://schemas.microsoft.com/office/drawing/2014/main" id="{5B2935B0-ECE7-C942-10E5-3DCD7ED57DCF}"/>
                  </a:ext>
                </a:extLst>
              </p:cNvPr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2522" y="1343"/>
                <a:ext cx="1923" cy="91"/>
                <a:chOff x="2522" y="1343"/>
                <a:chExt cx="2671" cy="91"/>
              </a:xfrm>
              <a:grpFill/>
            </p:grpSpPr>
            <p:sp>
              <p:nvSpPr>
                <p:cNvPr id="50" name="Line 23">
                  <a:extLst>
                    <a:ext uri="{FF2B5EF4-FFF2-40B4-BE49-F238E27FC236}">
                      <a16:creationId xmlns:a16="http://schemas.microsoft.com/office/drawing/2014/main" id="{71D9B574-44F8-DFB3-5646-8A348BAFD0F5}"/>
                    </a:ext>
                  </a:extLst>
                </p:cNvPr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V="1">
                  <a:off x="2522" y="1389"/>
                  <a:ext cx="2671" cy="0"/>
                </a:xfrm>
                <a:prstGeom prst="line">
                  <a:avLst/>
                </a:prstGeom>
                <a:grpFill/>
                <a:ln w="28575">
                  <a:solidFill>
                    <a:srgbClr val="FF0000"/>
                  </a:solidFill>
                  <a:miter lim="800000"/>
                </a:ln>
              </p:spPr>
              <p:txBody>
                <a:bodyPr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51" name="AutoShape 24">
                  <a:extLst>
                    <a:ext uri="{FF2B5EF4-FFF2-40B4-BE49-F238E27FC236}">
                      <a16:creationId xmlns:a16="http://schemas.microsoft.com/office/drawing/2014/main" id="{382CE489-201C-D677-7583-FFAFC9623019}"/>
                    </a:ext>
                  </a:extLst>
                </p:cNvPr>
                <p:cNvSpPr>
                  <a:spLocks noChangeAspect="1"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rot="5400000">
                  <a:off x="3368" y="1238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grpFill/>
                <a:ln w="9525">
                  <a:solidFill>
                    <a:srgbClr val="FF0000"/>
                  </a:solidFill>
                  <a:miter lim="800000"/>
                </a:ln>
              </p:spPr>
              <p:txBody>
                <a:bodyPr rot="10800000" vert="eaVert" wrap="none" anchor="ctr"/>
                <a:lstStyle>
                  <a:lvl1pPr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algn="l" defTabSz="457200" rtl="0" eaLnBrk="1" fontAlgn="auto" latinLnBrk="0" hangingPunct="1">
                    <a:lnSpc>
                      <a:spcPct val="13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微软雅黑" pitchFamily="34" charset="-122"/>
                    <a:cs typeface="Times New Roman" panose="02020603050405020304" charset="0"/>
                  </a:endParaRPr>
                </a:p>
              </p:txBody>
            </p:sp>
          </p:grpSp>
        </p:grp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EA92457-783F-D3E3-2B1C-7D3DA2969410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245542" y="3882549"/>
            <a:ext cx="1336675" cy="1025525"/>
            <a:chOff x="6881" y="5154"/>
            <a:chExt cx="2105" cy="1615"/>
          </a:xfrm>
        </p:grpSpPr>
        <p:sp>
          <p:nvSpPr>
            <p:cNvPr id="66" name="Line 31">
              <a:extLst>
                <a:ext uri="{FF2B5EF4-FFF2-40B4-BE49-F238E27FC236}">
                  <a16:creationId xmlns:a16="http://schemas.microsoft.com/office/drawing/2014/main" id="{1D45CB11-A7AF-8F91-4934-41BC1FC50079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6881" y="5967"/>
              <a:ext cx="0" cy="8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7" name="Line 32">
              <a:extLst>
                <a:ext uri="{FF2B5EF4-FFF2-40B4-BE49-F238E27FC236}">
                  <a16:creationId xmlns:a16="http://schemas.microsoft.com/office/drawing/2014/main" id="{DABAE1ED-6B85-9EFF-A212-2A6BA9801A99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8926" y="5154"/>
              <a:ext cx="0" cy="16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8" name="Line 33">
              <a:extLst>
                <a:ext uri="{FF2B5EF4-FFF2-40B4-BE49-F238E27FC236}">
                  <a16:creationId xmlns:a16="http://schemas.microsoft.com/office/drawing/2014/main" id="{EB91997A-0651-0FA6-0F15-1A92536E1DDD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8388" y="6289"/>
              <a:ext cx="5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9" name="Line 34">
              <a:extLst>
                <a:ext uri="{FF2B5EF4-FFF2-40B4-BE49-F238E27FC236}">
                  <a16:creationId xmlns:a16="http://schemas.microsoft.com/office/drawing/2014/main" id="{AE25F47F-39C3-CA1C-7DBB-71D443933CF1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6926" y="6289"/>
              <a:ext cx="50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Text Box 36">
              <a:extLst>
                <a:ext uri="{FF2B5EF4-FFF2-40B4-BE49-F238E27FC236}">
                  <a16:creationId xmlns:a16="http://schemas.microsoft.com/office/drawing/2014/main" id="{156DD45A-6062-9352-6BC6-41656C652344}"/>
                </a:ext>
              </a:extLst>
            </p:cNvPr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632" y="5584"/>
              <a:ext cx="505" cy="105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2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charset="0"/>
                  <a:ea typeface="微软雅黑" pitchFamily="34" charset="-122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71" name="Oval 26">
            <a:extLst>
              <a:ext uri="{FF2B5EF4-FFF2-40B4-BE49-F238E27FC236}">
                <a16:creationId xmlns:a16="http://schemas.microsoft.com/office/drawing/2014/main" id="{1B619278-9221-C825-F201-8717CF64BB9D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7472362" y="3760312"/>
            <a:ext cx="131763" cy="1111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itchFamily="34" charset="-122"/>
              <a:cs typeface="Times New Roman" panose="02020603050405020304" charset="0"/>
            </a:endParaRPr>
          </a:p>
        </p:txBody>
      </p:sp>
      <p:sp>
        <p:nvSpPr>
          <p:cNvPr id="72" name="Text Box 28">
            <a:extLst>
              <a:ext uri="{FF2B5EF4-FFF2-40B4-BE49-F238E27FC236}">
                <a16:creationId xmlns:a16="http://schemas.microsoft.com/office/drawing/2014/main" id="{5711E7F8-5A04-4FB6-7498-B452E98A5A83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342895" y="3166964"/>
            <a:ext cx="4191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微软雅黑" pitchFamily="34" charset="-122"/>
                <a:cs typeface="Times New Roman" panose="0202060305040502030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432322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38" grpId="0" animBg="1"/>
      <p:bldP spid="39" grpId="0"/>
      <p:bldP spid="71" grpId="0" animBg="1"/>
      <p:bldP spid="7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80A0D537-E5E7-0EE3-5F06-79893DB70CD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38882">
            <a:off x="9312310" y="4200526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>
            <a:extLst>
              <a:ext uri="{FF2B5EF4-FFF2-40B4-BE49-F238E27FC236}">
                <a16:creationId xmlns:a16="http://schemas.microsoft.com/office/drawing/2014/main" id="{B1481CD9-70BD-D09B-AEC4-AA153C10203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38882">
            <a:off x="9312309" y="2082597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Line 4">
            <a:extLst>
              <a:ext uri="{FF2B5EF4-FFF2-40B4-BE49-F238E27FC236}">
                <a16:creationId xmlns:a16="http://schemas.microsoft.com/office/drawing/2014/main" id="{1971A024-2F8C-E5AB-9699-1669E07C6972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2697197" y="2488996"/>
            <a:ext cx="6796087" cy="715962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2" name="Line 6">
            <a:extLst>
              <a:ext uri="{FF2B5EF4-FFF2-40B4-BE49-F238E27FC236}">
                <a16:creationId xmlns:a16="http://schemas.microsoft.com/office/drawing/2014/main" id="{DFC3E3BB-3389-CAB9-1EB1-851DF714682B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2697197" y="823708"/>
            <a:ext cx="6840537" cy="1665288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6D11F087-F3B6-8B80-D774-9796845E5646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V="1">
            <a:off x="2630489" y="4598988"/>
            <a:ext cx="6907245" cy="53975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6" name="Line 10">
            <a:extLst>
              <a:ext uri="{FF2B5EF4-FFF2-40B4-BE49-F238E27FC236}">
                <a16:creationId xmlns:a16="http://schemas.microsoft.com/office/drawing/2014/main" id="{1E418AE5-532D-3276-7B7D-06AA1845D0D3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2586039" y="3698876"/>
            <a:ext cx="6907245" cy="900113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67" name="Text Box 11">
            <a:extLst>
              <a:ext uri="{FF2B5EF4-FFF2-40B4-BE49-F238E27FC236}">
                <a16:creationId xmlns:a16="http://schemas.microsoft.com/office/drawing/2014/main" id="{31B59B62-5E59-99BD-E3D7-CA8ED4C6A4F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27695" y="115821"/>
            <a:ext cx="5596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视角</a:t>
            </a:r>
            <a:r>
              <a:rPr lang="zh-CN" altLang="en-US" sz="4000" b="1">
                <a:latin typeface="宋体" panose="02010600030101010101" pitchFamily="2" charset="-122"/>
              </a:rPr>
              <a:t>与</a:t>
            </a:r>
            <a:r>
              <a:rPr lang="en-US" altLang="zh-CN" sz="4000" b="1">
                <a:latin typeface="宋体" panose="02010600030101010101" pitchFamily="2" charset="-122"/>
              </a:rPr>
              <a:t>___________</a:t>
            </a:r>
            <a:r>
              <a:rPr lang="zh-CN" altLang="en-US" sz="4000" b="1">
                <a:latin typeface="宋体" panose="02010600030101010101" pitchFamily="2" charset="-122"/>
              </a:rPr>
              <a:t>有关</a:t>
            </a:r>
          </a:p>
        </p:txBody>
      </p:sp>
      <p:sp>
        <p:nvSpPr>
          <p:cNvPr id="19468" name="Arc 12">
            <a:extLst>
              <a:ext uri="{FF2B5EF4-FFF2-40B4-BE49-F238E27FC236}">
                <a16:creationId xmlns:a16="http://schemas.microsoft.com/office/drawing/2014/main" id="{44D62603-66DB-0C50-15B6-A51E8ABD3A28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13682" flipH="1">
            <a:off x="8142321" y="2173084"/>
            <a:ext cx="88900" cy="449263"/>
          </a:xfrm>
          <a:custGeom>
            <a:avLst/>
            <a:gdLst>
              <a:gd name="T0" fmla="*/ 88059232 w 21600"/>
              <a:gd name="T1" fmla="*/ 0 h 42134"/>
              <a:gd name="T2" fmla="*/ 10224757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mpd="sng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69" name="Text Box 13">
            <a:extLst>
              <a:ext uri="{FF2B5EF4-FFF2-40B4-BE49-F238E27FC236}">
                <a16:creationId xmlns:a16="http://schemas.microsoft.com/office/drawing/2014/main" id="{A5400E18-0BDD-1B2C-2904-AB149017054A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12167" y="2100752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i="1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9470" name="Arc 14">
            <a:extLst>
              <a:ext uri="{FF2B5EF4-FFF2-40B4-BE49-F238E27FC236}">
                <a16:creationId xmlns:a16="http://schemas.microsoft.com/office/drawing/2014/main" id="{ACFF3DBF-BC5C-EAE4-162A-F72FAEBCC839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251695" flipH="1">
            <a:off x="8345488" y="4464051"/>
            <a:ext cx="44450" cy="225425"/>
          </a:xfrm>
          <a:custGeom>
            <a:avLst/>
            <a:gdLst>
              <a:gd name="T0" fmla="*/ 687995 w 21600"/>
              <a:gd name="T1" fmla="*/ 0 h 42134"/>
              <a:gd name="T2" fmla="*/ 79882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mpd="sng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9472" name="Text Box 16">
            <a:extLst>
              <a:ext uri="{FF2B5EF4-FFF2-40B4-BE49-F238E27FC236}">
                <a16:creationId xmlns:a16="http://schemas.microsoft.com/office/drawing/2014/main" id="{038503F9-6F5A-B818-6A64-E8A05830979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98196" y="4258483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i="1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78736B0A-FA1B-8D41-1F3F-7161D1736759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H="1">
            <a:off x="1588180" y="3448929"/>
            <a:ext cx="9112293" cy="4154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图片 21509">
            <a:extLst>
              <a:ext uri="{FF2B5EF4-FFF2-40B4-BE49-F238E27FC236}">
                <a16:creationId xmlns:a16="http://schemas.microsoft.com/office/drawing/2014/main" id="{4BBAC4DE-D0F3-9A4A-2103-0AEF575AE27C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2014663" y="740861"/>
            <a:ext cx="1336153" cy="256554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图片 21509">
            <a:extLst>
              <a:ext uri="{FF2B5EF4-FFF2-40B4-BE49-F238E27FC236}">
                <a16:creationId xmlns:a16="http://schemas.microsoft.com/office/drawing/2014/main" id="{04893E94-7ED6-6577-D8D6-FA3D4FDFC69B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2114997" y="3664506"/>
            <a:ext cx="889685" cy="1523386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F13667E0-F952-B3CE-3ED7-1F626FB9EF2E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24910" y="98637"/>
            <a:ext cx="27574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物体的大小</a:t>
            </a:r>
          </a:p>
        </p:txBody>
      </p:sp>
    </p:spTree>
    <p:extLst>
      <p:ext uri="{BB962C8B-B14F-4D97-AF65-F5344CB8AC3E}">
        <p14:creationId xmlns:p14="http://schemas.microsoft.com/office/powerpoint/2010/main" val="1261437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2" grpId="0" animBg="1"/>
      <p:bldP spid="19464" grpId="0" animBg="1"/>
      <p:bldP spid="19466" grpId="0" animBg="1"/>
      <p:bldP spid="19469" grpId="0"/>
      <p:bldP spid="1947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1CB8719B-2119-8619-1F3F-F5673FD189D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38882">
            <a:off x="9576954" y="4719147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>
            <a:extLst>
              <a:ext uri="{FF2B5EF4-FFF2-40B4-BE49-F238E27FC236}">
                <a16:creationId xmlns:a16="http://schemas.microsoft.com/office/drawing/2014/main" id="{9721FAA1-F11E-8A01-068E-730A930F569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38882">
            <a:off x="9576956" y="1705449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Line 4">
            <a:extLst>
              <a:ext uri="{FF2B5EF4-FFF2-40B4-BE49-F238E27FC236}">
                <a16:creationId xmlns:a16="http://schemas.microsoft.com/office/drawing/2014/main" id="{C3FBC537-609D-2B3C-D28F-4DD63401F0D7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2744355" y="2110260"/>
            <a:ext cx="7056438" cy="827088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6" name="Line 6">
            <a:extLst>
              <a:ext uri="{FF2B5EF4-FFF2-40B4-BE49-F238E27FC236}">
                <a16:creationId xmlns:a16="http://schemas.microsoft.com/office/drawing/2014/main" id="{BE06B76C-9968-75F1-ED46-49CF4E397556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2780869" y="894236"/>
            <a:ext cx="6975475" cy="1216025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8" name="Line 8">
            <a:extLst>
              <a:ext uri="{FF2B5EF4-FFF2-40B4-BE49-F238E27FC236}">
                <a16:creationId xmlns:a16="http://schemas.microsoft.com/office/drawing/2014/main" id="{6E59EF75-613F-3D22-0CB1-4FE89C66C555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V="1">
            <a:off x="6408307" y="5096970"/>
            <a:ext cx="3392487" cy="53975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0" name="Line 10">
            <a:extLst>
              <a:ext uri="{FF2B5EF4-FFF2-40B4-BE49-F238E27FC236}">
                <a16:creationId xmlns:a16="http://schemas.microsoft.com/office/drawing/2014/main" id="{B2165399-575E-1006-97C7-3694EA52A78E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6363857" y="3566620"/>
            <a:ext cx="3419475" cy="1530350"/>
          </a:xfrm>
          <a:prstGeom prst="line">
            <a:avLst/>
          </a:prstGeom>
          <a:noFill/>
          <a:ln w="28575">
            <a:solidFill>
              <a:srgbClr val="0066CC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4" name="Arc 14">
            <a:extLst>
              <a:ext uri="{FF2B5EF4-FFF2-40B4-BE49-F238E27FC236}">
                <a16:creationId xmlns:a16="http://schemas.microsoft.com/office/drawing/2014/main" id="{4481FE62-A908-B589-7C65-5BE3E8FBC162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 rot="13682" flipH="1">
            <a:off x="9018156" y="4782645"/>
            <a:ext cx="88900" cy="449262"/>
          </a:xfrm>
          <a:custGeom>
            <a:avLst/>
            <a:gdLst>
              <a:gd name="T0" fmla="*/ 88059232 w 21600"/>
              <a:gd name="T1" fmla="*/ 0 h 42134"/>
              <a:gd name="T2" fmla="*/ 10224757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mpd="sng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5" name="Text Box 15">
            <a:extLst>
              <a:ext uri="{FF2B5EF4-FFF2-40B4-BE49-F238E27FC236}">
                <a16:creationId xmlns:a16="http://schemas.microsoft.com/office/drawing/2014/main" id="{E89E8558-57D4-1A10-0D49-50902861884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214577" y="1796314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i="1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0496" name="Arc 16">
            <a:extLst>
              <a:ext uri="{FF2B5EF4-FFF2-40B4-BE49-F238E27FC236}">
                <a16:creationId xmlns:a16="http://schemas.microsoft.com/office/drawing/2014/main" id="{F64C0131-9291-14D3-8B29-EF5DADEEDB6A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rot="21564252" flipH="1">
            <a:off x="8991168" y="1975324"/>
            <a:ext cx="44450" cy="225425"/>
          </a:xfrm>
          <a:custGeom>
            <a:avLst/>
            <a:gdLst>
              <a:gd name="T0" fmla="*/ 687995 w 21600"/>
              <a:gd name="T1" fmla="*/ 0 h 42134"/>
              <a:gd name="T2" fmla="*/ 79882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mpd="sng">
            <a:solidFill>
              <a:srgbClr val="CC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0497" name="Text Box 17">
            <a:extLst>
              <a:ext uri="{FF2B5EF4-FFF2-40B4-BE49-F238E27FC236}">
                <a16:creationId xmlns:a16="http://schemas.microsoft.com/office/drawing/2014/main" id="{4623C1AD-F217-3014-D1A6-E417081BC812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402288" y="4693498"/>
            <a:ext cx="5842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i="1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EDDD286F-AC13-43B2-D197-C59D2508F268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H="1">
            <a:off x="1555708" y="3300153"/>
            <a:ext cx="9112293" cy="4154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图片 21509">
            <a:extLst>
              <a:ext uri="{FF2B5EF4-FFF2-40B4-BE49-F238E27FC236}">
                <a16:creationId xmlns:a16="http://schemas.microsoft.com/office/drawing/2014/main" id="{0E29968D-F54E-ADAA-5BA2-56494E568DD9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2195830" y="829452"/>
            <a:ext cx="1142924" cy="219452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图片 21509">
            <a:extLst>
              <a:ext uri="{FF2B5EF4-FFF2-40B4-BE49-F238E27FC236}">
                <a16:creationId xmlns:a16="http://schemas.microsoft.com/office/drawing/2014/main" id="{5CBB89F9-08D4-DF4E-9A1C-594FAB547EAA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784409" y="3516300"/>
            <a:ext cx="1142924" cy="219452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5F9D4BD8-88BA-22A4-FA0C-FA10A745534C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096301" y="137539"/>
            <a:ext cx="43059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视角</a:t>
            </a:r>
            <a:r>
              <a:rPr lang="zh-CN" altLang="en-US" sz="4000" b="1">
                <a:latin typeface="宋体" panose="02010600030101010101" pitchFamily="2" charset="-122"/>
              </a:rPr>
              <a:t>与</a:t>
            </a:r>
            <a:r>
              <a:rPr lang="en-US" altLang="zh-CN" sz="4000" b="1">
                <a:latin typeface="宋体" panose="02010600030101010101" pitchFamily="2" charset="-122"/>
              </a:rPr>
              <a:t>______</a:t>
            </a:r>
            <a:r>
              <a:rPr lang="zh-CN" altLang="en-US" sz="4000" b="1">
                <a:latin typeface="宋体" panose="02010600030101010101" pitchFamily="2" charset="-122"/>
              </a:rPr>
              <a:t>有关</a:t>
            </a: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98FFD875-1D40-E869-386D-8A67210EF6E6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873984" y="104701"/>
            <a:ext cx="1213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距离</a:t>
            </a:r>
          </a:p>
        </p:txBody>
      </p:sp>
    </p:spTree>
    <p:extLst>
      <p:ext uri="{BB962C8B-B14F-4D97-AF65-F5344CB8AC3E}">
        <p14:creationId xmlns:p14="http://schemas.microsoft.com/office/powerpoint/2010/main" val="1750340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6" grpId="0" animBg="1"/>
      <p:bldP spid="20488" grpId="0" animBg="1"/>
      <p:bldP spid="20490" grpId="0" animBg="1"/>
      <p:bldP spid="20495" grpId="0"/>
      <p:bldP spid="20497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3B9251E5-A40B-5D7A-260F-591503B277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rcRect t="3241" b="2716"/>
          <a:stretch>
            <a:fillRect/>
          </a:stretch>
        </p:blipFill>
        <p:spPr>
          <a:xfrm>
            <a:off x="6329785" y="2662628"/>
            <a:ext cx="5860275" cy="4195372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ED737CBB-8668-C32A-CD00-C7F586167EEB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8035909" y="108952"/>
            <a:ext cx="1286566" cy="2025702"/>
          </a:xfrm>
          <a:prstGeom prst="straightConnector1">
            <a:avLst/>
          </a:prstGeom>
          <a:solidFill>
            <a:srgbClr val="99CCFF"/>
          </a:solidFill>
          <a:ln w="76200" cap="flat" cmpd="sng" algn="ctr">
            <a:solidFill>
              <a:srgbClr val="008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483DFE74-12ED-3E9F-4476-C43646467103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2028834" y="4187626"/>
            <a:ext cx="549632" cy="871564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008000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949F23F8-ED0B-3FC6-CD21-ACE7F8D754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0" y="4997745"/>
            <a:ext cx="577762" cy="764808"/>
          </a:xfrm>
          <a:prstGeom prst="rect">
            <a:avLst/>
          </a:prstGeom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55E2EFC8-58C3-2CDB-18FF-DE6FDE5BD637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723425" y="108063"/>
            <a:ext cx="7312484" cy="5365813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E7934E42-EBFC-180E-3876-8A1B3004AE9F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723425" y="2134655"/>
            <a:ext cx="8599050" cy="3339221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7C54A53E-B300-965C-3C4A-5DF81DCA7088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723426" y="4149048"/>
            <a:ext cx="1305408" cy="1324828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CFE69F9B-A5EA-69BD-B7E5-E0E725CF8AA0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V="1">
            <a:off x="723425" y="5059190"/>
            <a:ext cx="1855041" cy="432099"/>
          </a:xfrm>
          <a:prstGeom prst="line">
            <a:avLst/>
          </a:prstGeom>
          <a:solidFill>
            <a:srgbClr val="99CCFF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Arc 14">
            <a:extLst>
              <a:ext uri="{FF2B5EF4-FFF2-40B4-BE49-F238E27FC236}">
                <a16:creationId xmlns:a16="http://schemas.microsoft.com/office/drawing/2014/main" id="{4FCA8E7F-2C7F-13F9-023D-A47A7209C2A9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rot="8829458" flipH="1">
            <a:off x="1944103" y="4612659"/>
            <a:ext cx="64798" cy="354377"/>
          </a:xfrm>
          <a:custGeom>
            <a:avLst/>
            <a:gdLst>
              <a:gd name="T0" fmla="*/ 687995 w 21600"/>
              <a:gd name="T1" fmla="*/ 0 h 42134"/>
              <a:gd name="T2" fmla="*/ 79882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38100" cmpd="sng">
            <a:solidFill>
              <a:srgbClr val="0066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Arc 14">
            <a:extLst>
              <a:ext uri="{FF2B5EF4-FFF2-40B4-BE49-F238E27FC236}">
                <a16:creationId xmlns:a16="http://schemas.microsoft.com/office/drawing/2014/main" id="{8612CAAB-5C45-0484-61B1-1671D564E04D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 rot="8829458" flipH="1">
            <a:off x="1663087" y="4624458"/>
            <a:ext cx="128188" cy="634669"/>
          </a:xfrm>
          <a:custGeom>
            <a:avLst/>
            <a:gdLst>
              <a:gd name="T0" fmla="*/ 687995 w 21600"/>
              <a:gd name="T1" fmla="*/ 0 h 42134"/>
              <a:gd name="T2" fmla="*/ 798828 w 21600"/>
              <a:gd name="T3" fmla="*/ 2147483646 h 42134"/>
              <a:gd name="T4" fmla="*/ 0 w 21600"/>
              <a:gd name="T5" fmla="*/ 2147483646 h 42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2134" fill="none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 extrusionOk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38100" cmpd="sng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10073A9-582A-7C8D-30F6-355723BAE78B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215707" y="637877"/>
            <a:ext cx="1890126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latin typeface="微软雅黑" pitchFamily="34" charset="-122"/>
                <a:ea typeface="微软雅黑" pitchFamily="34" charset="-122"/>
              </a:rPr>
              <a:t>     物体 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7FEF0D43-D941-7707-5C88-7AD3A918115B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98189" y="2715522"/>
            <a:ext cx="141733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latin typeface="微软雅黑" pitchFamily="34" charset="-122"/>
                <a:ea typeface="微软雅黑" pitchFamily="34" charset="-122"/>
              </a:rPr>
              <a:t>     像 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4BFDE4F-80A1-AA88-99F7-6E1C39894C32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3072" y="2382238"/>
            <a:ext cx="3420228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   视角变大 </a:t>
            </a:r>
            <a:endParaRPr lang="en-US" altLang="zh-CN" sz="4000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72989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35A70-134E-0531-1C54-41054A471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3B541FB-1BED-C8E3-3FA6-CD3D21F761B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78165" y="1673883"/>
            <a:ext cx="10035669" cy="13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6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凸透镜、凹透镜的区别</a:t>
            </a:r>
            <a:endParaRPr lang="en-US" altLang="zh-CN" sz="6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334127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C4CA-2955-668B-D9AF-550A9FEDE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0921204-9057-5FD5-2B4A-09FA76A8993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0625" y="-262099"/>
            <a:ext cx="4545303" cy="13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：用手摸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6" name="Picture 23">
            <a:extLst>
              <a:ext uri="{FF2B5EF4-FFF2-40B4-BE49-F238E27FC236}">
                <a16:creationId xmlns:a16="http://schemas.microsoft.com/office/drawing/2014/main" id="{5F7C7B1E-C720-417E-E0E2-B4CF53BDC50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54" t="6680" r="4871"/>
          <a:stretch>
            <a:fillRect/>
          </a:stretch>
        </p:blipFill>
        <p:spPr bwMode="auto">
          <a:xfrm flipH="1">
            <a:off x="3485826" y="1436688"/>
            <a:ext cx="1319559" cy="4905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2">
            <a:extLst>
              <a:ext uri="{FF2B5EF4-FFF2-40B4-BE49-F238E27FC236}">
                <a16:creationId xmlns:a16="http://schemas.microsoft.com/office/drawing/2014/main" id="{1DEA5C16-8163-780E-5888-ED3DEC20096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1" t="4439" r="5408"/>
          <a:stretch>
            <a:fillRect/>
          </a:stretch>
        </p:blipFill>
        <p:spPr bwMode="auto">
          <a:xfrm>
            <a:off x="7041063" y="1436688"/>
            <a:ext cx="1319559" cy="477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8D56CCF-0EC6-61AB-2714-4D1DB8DE69A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616" y="741495"/>
            <a:ext cx="5610904" cy="69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凸透镜：中间厚边缘薄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14C8BB9D-BD58-6389-D4A6-0F504FADF72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81039" y="741495"/>
            <a:ext cx="5610904" cy="69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凹透镜：中间薄边缘厚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10320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4FD2A-720C-BBA7-973C-0A3E7966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940D1D-6A33-B8B1-9794-9764CE662EB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0619" y="-126237"/>
            <a:ext cx="10035669" cy="99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：对光线产生的作用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442EB42-9F6D-4F88-1ADA-34D471ADAC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 l="27508" t="16401" r="33587" b="12407"/>
          <a:stretch>
            <a:fillRect/>
          </a:stretch>
        </p:blipFill>
        <p:spPr>
          <a:xfrm>
            <a:off x="0" y="1473419"/>
            <a:ext cx="5082511" cy="538458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77BB7CA-6F4B-F2FE-CC9E-C77F67FC66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rcRect l="38389" t="22322" r="17886" b="7823"/>
          <a:stretch>
            <a:fillRect/>
          </a:stretch>
        </p:blipFill>
        <p:spPr>
          <a:xfrm>
            <a:off x="6170183" y="1469469"/>
            <a:ext cx="6021817" cy="5388531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098C5EBC-1A17-63AC-0C39-B75D3294037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205874" y="3969036"/>
            <a:ext cx="2565171" cy="695193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="t" anchorCtr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平行光入射</a:t>
            </a:r>
            <a:endParaRPr lang="en-US" altLang="zh-CN"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8CEAA01-9521-789C-B10A-0F36FC04568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2421" y="710491"/>
            <a:ext cx="4410294" cy="69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凸透镜：会聚作用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E064256-7570-EFF7-77CE-2D42B4ABCBC1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76072" y="710491"/>
            <a:ext cx="4410294" cy="69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凹透镜：发散作用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17346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5436-80A6-C5F6-7BB3-40A4047A8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98E1832D-CBBC-215D-BD5F-1A3736CBCC2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4" r="41565" b="1505"/>
          <a:stretch>
            <a:fillRect/>
          </a:stretch>
        </p:blipFill>
        <p:spPr bwMode="auto">
          <a:xfrm>
            <a:off x="5764510" y="2118140"/>
            <a:ext cx="6060912" cy="4365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2337C55-061D-6EB1-4236-D2777086395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 l="21036" t="4075" r="19830" b="16298"/>
          <a:stretch>
            <a:fillRect/>
          </a:stretch>
        </p:blipFill>
        <p:spPr>
          <a:xfrm>
            <a:off x="110489" y="2118140"/>
            <a:ext cx="5339778" cy="473986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86CA39C-8137-EAA1-CCC8-3217BCADE7E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70625" y="53775"/>
            <a:ext cx="8550570" cy="67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：近处物体的成像特点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C6E8EF3-C96F-11DF-77E6-7C2352119B1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7683" y="704718"/>
            <a:ext cx="4572583" cy="141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凸透镜：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正立、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的虚像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FBDACBB-1574-7D46-C6FD-5B6F6D1DD926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96060" y="704718"/>
            <a:ext cx="4572583" cy="1413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凹透镜：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正立、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的虚像</a:t>
            </a:r>
            <a:endParaRPr lang="en-US" altLang="zh-CN" sz="40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6510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23FC3-C913-137E-F60A-D3BA63A1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DE5A6A4-89E9-F677-A5B7-71D03EB49D9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96161" y="2438934"/>
            <a:ext cx="539967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6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制作望远镜</a:t>
            </a:r>
            <a:endParaRPr lang="en-US" altLang="zh-CN" sz="6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505418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02BCB031-7091-9BB7-9A5B-9DE198B9611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530389" y="235721"/>
            <a:ext cx="36315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>
                <a:solidFill>
                  <a:srgbClr val="0000FF"/>
                </a:solidFill>
                <a:ea typeface="黑体" panose="02010600030101010101" charset="-122"/>
              </a:rPr>
              <a:t>望远镜的</a:t>
            </a:r>
          </a:p>
          <a:p>
            <a:pPr algn="ctr"/>
            <a:r>
              <a:rPr lang="zh-CN" altLang="en-US" sz="3600" b="1">
                <a:solidFill>
                  <a:srgbClr val="0000FF"/>
                </a:solidFill>
                <a:ea typeface="黑体" panose="02010600030101010101" charset="-122"/>
              </a:rPr>
              <a:t>角度放大倍数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A7242B5-6BFB-3543-3B12-C9799BC6FCF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897279" y="450468"/>
            <a:ext cx="2268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>
                <a:solidFill>
                  <a:srgbClr val="0000FF"/>
                </a:solidFill>
                <a:ea typeface="黑体" panose="02010600030101010101" charset="-122"/>
              </a:rPr>
              <a:t>=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7B4370-D129-6662-0635-28FC8B8F70B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092666" y="-13400"/>
            <a:ext cx="2268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i="1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4000" b="1" baseline="-25000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物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6FA4D7E-9EDE-5053-FE14-B8C97CD83EB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96000" y="714310"/>
            <a:ext cx="2268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i="1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4000" b="1" baseline="-25000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目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1D9FDAAA-7214-61D8-1B70-BF688792999F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6417629" y="804411"/>
            <a:ext cx="1665111" cy="0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B0B9CBB0-AD04-9E29-CD8B-63D8E62FD56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7531" y="1495693"/>
            <a:ext cx="7767852" cy="2139709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6E4B288-B2A5-B13C-58AC-5B2667F0938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101301" y="3429000"/>
            <a:ext cx="4183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/>
              <a:t>自制望远镜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CBB25E9F-725E-6BA8-382B-10CCB12B02DC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artisticCrisscrossEtching/>
                    </a14:imgEffect>
                    <a14:imgEffect>
                      <a14:brightnessContrast bright="2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91371">
            <a:off x="10835856" y="1853566"/>
            <a:ext cx="1371828" cy="164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21509">
            <a:extLst>
              <a:ext uri="{FF2B5EF4-FFF2-40B4-BE49-F238E27FC236}">
                <a16:creationId xmlns:a16="http://schemas.microsoft.com/office/drawing/2014/main" id="{F849EED9-5321-28F1-5EF3-68A7B382D62C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6752" y="1391633"/>
            <a:ext cx="1336153" cy="256554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6BB5BD02-B839-8191-47C9-C03AFA27DA0B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164557" y="133454"/>
            <a:ext cx="1006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长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99D44D0-69F4-346A-C801-CC1952D0B96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164557" y="849330"/>
            <a:ext cx="10067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</a:rPr>
              <a:t>短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8D159FF-C29C-C718-D04A-C1C97926BD5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735542" y="2537197"/>
            <a:ext cx="2069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800" b="1" baseline="-25000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物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BCC2580D-0131-77E5-BE89-E9561CA42291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466903" y="2588379"/>
            <a:ext cx="2069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800" b="1" baseline="-25000">
                <a:solidFill>
                  <a:srgbClr val="0000FF"/>
                </a:solidFill>
                <a:ea typeface="黑体" panose="02010600030101010101" charset="-122"/>
                <a:cs typeface="Times New Roman" panose="02020603050405020304" charset="0"/>
                <a:sym typeface="+mn-ea"/>
              </a:rPr>
              <a:t>目</a:t>
            </a:r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FE638743-96D5-28DD-9B19-6B762E7E66A3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H="1" flipV="1">
            <a:off x="4784277" y="2594507"/>
            <a:ext cx="4214196" cy="25486"/>
          </a:xfrm>
          <a:prstGeom prst="straightConnector1">
            <a:avLst/>
          </a:prstGeom>
          <a:ln w="57150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4DABD94D-8890-7995-7FD5-4E6D09EECCF4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>
            <a:off x="9142977" y="2619993"/>
            <a:ext cx="717693" cy="0"/>
          </a:xfrm>
          <a:prstGeom prst="straightConnector1">
            <a:avLst/>
          </a:prstGeom>
          <a:ln w="57150">
            <a:solidFill>
              <a:srgbClr val="0000FF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26">
            <a:extLst>
              <a:ext uri="{FF2B5EF4-FFF2-40B4-BE49-F238E27FC236}">
                <a16:creationId xmlns:a16="http://schemas.microsoft.com/office/drawing/2014/main" id="{CC3D6AAE-C593-F9E1-E498-4336D96639A8}"/>
              </a:ext>
            </a:extLst>
          </p:cNvPr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auto">
          <a:xfrm>
            <a:off x="9013139" y="254895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E0620AF-C791-3C27-15B4-23DE7075C2A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870739" y="1931108"/>
            <a:ext cx="863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FF0000"/>
                </a:solidFill>
              </a:rPr>
              <a:t>F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82AC7278-FBF8-5872-27EB-87311BC4BB2F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/>
          <a:srcRect r="62114" b="14486"/>
          <a:stretch>
            <a:fillRect/>
          </a:stretch>
        </p:blipFill>
        <p:spPr bwMode="auto">
          <a:xfrm>
            <a:off x="4888109" y="4204285"/>
            <a:ext cx="4972561" cy="2653715"/>
          </a:xfrm>
          <a:prstGeom prst="rect">
            <a:avLst/>
          </a:prstGeom>
          <a:ln>
            <a:noFill/>
          </a:ln>
        </p:spPr>
      </p:pic>
      <p:pic>
        <p:nvPicPr>
          <p:cNvPr id="45" name="图片 8">
            <a:extLst>
              <a:ext uri="{FF2B5EF4-FFF2-40B4-BE49-F238E27FC236}">
                <a16:creationId xmlns:a16="http://schemas.microsoft.com/office/drawing/2014/main" id="{683E51FC-6D25-EB33-DBD7-C69542205A8E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1501113" y="3834027"/>
            <a:ext cx="3025142" cy="3023973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8689E71B-EA57-42BD-6FE6-00CA1A54F484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039757" y="5454135"/>
            <a:ext cx="4832572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   测量</a:t>
            </a:r>
            <a:r>
              <a:rPr lang="en-US" altLang="zh-CN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r>
              <a:rPr lang="zh-CN" altLang="en-US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个凸透镜的焦距 </a:t>
            </a:r>
            <a:endParaRPr lang="en-US" altLang="zh-CN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06813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22" grpId="0"/>
      <p:bldP spid="23" grpId="0"/>
      <p:bldP spid="24" grpId="0"/>
      <p:bldP spid="27" grpId="0"/>
      <p:bldP spid="40" grpId="0" animBg="1"/>
      <p:bldP spid="43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模拟望远镜">
            <a:hlinkClick r:id="" action="ppaction://media"/>
            <a:extLst>
              <a:ext uri="{FF2B5EF4-FFF2-40B4-BE49-F238E27FC236}">
                <a16:creationId xmlns:a16="http://schemas.microsoft.com/office/drawing/2014/main" id="{7EF651FB-F400-45B8-19F8-A6951B121A4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8A3BC447-5C7D-CABC-3423-EA123893B60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2BF1AEC-E03D-BFDE-1DE4-6FD01B6136E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51920" y="45156"/>
            <a:ext cx="2888160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模拟望远镜</a:t>
            </a:r>
          </a:p>
        </p:txBody>
      </p:sp>
    </p:spTree>
    <p:extLst>
      <p:ext uri="{BB962C8B-B14F-4D97-AF65-F5344CB8AC3E}">
        <p14:creationId xmlns:p14="http://schemas.microsoft.com/office/powerpoint/2010/main" val="28770384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96161" y="2438934"/>
            <a:ext cx="539967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眼睛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ndicam 2024-10-10 11-32-57-120">
            <a:hlinkClick r:id="" action="ppaction://media"/>
            <a:extLst>
              <a:ext uri="{FF2B5EF4-FFF2-40B4-BE49-F238E27FC236}">
                <a16:creationId xmlns:a16="http://schemas.microsoft.com/office/drawing/2014/main" id="{00B7A2B6-DA3B-62D2-CCB0-DBF72C89FF83}"/>
              </a:ext>
            </a:extLst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25D9D8C8-97F1-1CF3-4D91-47D48768AC1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FBC9746-C293-A40E-FE23-0324F717E47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51920" y="45156"/>
            <a:ext cx="2888160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自制望远镜</a:t>
            </a:r>
          </a:p>
        </p:txBody>
      </p:sp>
    </p:spTree>
    <p:extLst>
      <p:ext uri="{BB962C8B-B14F-4D97-AF65-F5344CB8AC3E}">
        <p14:creationId xmlns:p14="http://schemas.microsoft.com/office/powerpoint/2010/main" val="89017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69BC6B-8859-B8F7-2395-57D98B1A857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376809" y="1465"/>
            <a:ext cx="3438382" cy="89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小结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77812C8-7DD9-2034-CB71-25C0C554B24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5628" y="883714"/>
            <a:ext cx="135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1C1959D-2072-E0DF-7F8C-186A765F056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19191" y="102221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睫状体调节晶状体的厚度</a:t>
            </a:r>
            <a:endParaRPr lang="zh-CN" altLang="en-US" sz="360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5F79A72-F431-ECCC-A0DA-7E1DC0F1848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15628" y="1778783"/>
            <a:ext cx="135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5A5B86DE-D693-CB70-1FCB-52AE96F5926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89082" y="2498158"/>
            <a:ext cx="747049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凹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透镜成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正立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缩小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虚</a:t>
            </a: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像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77E0321-9F7E-A578-D45C-4B6757140DA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8318" y="3105834"/>
            <a:ext cx="135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5D93915-417D-1B12-9DCF-C3DB7D5F45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460690" y="4040816"/>
            <a:ext cx="9045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567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物镜：相当于照相机，成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倒立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缩小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实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像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u&gt;2f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 </a:t>
            </a:r>
          </a:p>
        </p:txBody>
      </p:sp>
      <p:sp>
        <p:nvSpPr>
          <p:cNvPr id="15" name="圆角矩形标注 111">
            <a:extLst>
              <a:ext uri="{FF2B5EF4-FFF2-40B4-BE49-F238E27FC236}">
                <a16:creationId xmlns:a16="http://schemas.microsoft.com/office/drawing/2014/main" id="{7C49AF22-59C4-5FFF-2239-B4D096B3587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436284" y="4512569"/>
            <a:ext cx="9070010" cy="794411"/>
          </a:xfrm>
          <a:prstGeom prst="wedgeRoundRectCallout">
            <a:avLst>
              <a:gd name="adj1" fmla="val -15344"/>
              <a:gd name="adj2" fmla="val 45370"/>
              <a:gd name="adj3" fmla="val 16667"/>
            </a:avLst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目镜：相当于放大镜，成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正立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放大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虚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像（</a:t>
            </a:r>
            <a:r>
              <a:rPr kumimoji="0" lang="en-US" altLang="zh-CN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u&lt;f</a:t>
            </a:r>
            <a:r>
              <a:rPr kumimoji="0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Times New Roman" panose="02020603050405020304" pitchFamily="18" charset="0"/>
                <a:sym typeface="+mn-ea"/>
              </a:rPr>
              <a:t>）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1B92104-42F9-A19D-4089-F0C972058E9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32372" y="3952245"/>
            <a:ext cx="1350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36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CB2841A-69B6-524C-75D4-AC50A75951FE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633723" y="1917282"/>
            <a:ext cx="6266935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凹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发散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8A73193-7EAA-231D-E501-644668713A70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633723" y="3256063"/>
            <a:ext cx="5948365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凸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透镜利用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会聚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作用矫正</a:t>
            </a:r>
            <a:r>
              <a:rPr lang="zh-CN" altLang="en-US" sz="28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远</a:t>
            </a: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视眼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189064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65779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A9351-F8AE-16D9-E94B-9AD41D1F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B9D8CFD-2F6D-9BEB-5997-5220AA2A09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91881" y="0"/>
            <a:ext cx="7808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523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A9351-F8AE-16D9-E94B-9AD41D1F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EEE4430-F6E3-1339-40A1-8E603D1E0D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06498" y="0"/>
            <a:ext cx="10779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0923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A9351-F8AE-16D9-E94B-9AD41D1F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3C5F1947-7E7A-DE3C-0C7D-6675DB6B156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70625" y="143781"/>
            <a:ext cx="1161077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zh-CN" sz="40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、伽利略望远镜的两个镜头都是凸透镜，目镜的左焦点与物镜的右焦点重合。</a:t>
            </a:r>
          </a:p>
          <a:p>
            <a:pPr>
              <a:buNone/>
            </a:pPr>
            <a:r>
              <a:rPr lang="zh-CN" altLang="zh-CN" sz="40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而开普勒望远镜的目镜是凹透镜，目镜的右焦点与物镜的右焦点重合。为什么要这样设计呢？</a:t>
            </a:r>
          </a:p>
          <a:p>
            <a:pPr>
              <a:buNone/>
            </a:pPr>
            <a:r>
              <a:rPr lang="zh-CN" altLang="zh-CN" sz="40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详情请见《伽利略望远镜中目镜的成像原理》：</a:t>
            </a:r>
          </a:p>
          <a:p>
            <a:pPr>
              <a:buNone/>
            </a:pPr>
            <a:r>
              <a:rPr lang="en-US" altLang="zh-CN" sz="4000" b="1" kern="0"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https://zhuanlan.zhihu.com/p/28827575334</a:t>
            </a:r>
            <a:endParaRPr lang="zh-CN" altLang="en-US" sz="4000" b="1"/>
          </a:p>
        </p:txBody>
      </p:sp>
    </p:spTree>
    <p:extLst>
      <p:ext uri="{BB962C8B-B14F-4D97-AF65-F5344CB8AC3E}">
        <p14:creationId xmlns:p14="http://schemas.microsoft.com/office/powerpoint/2010/main" val="176476866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69A54D-4049-D028-E687-D1A6F17CF1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6AC315-8D6B-C49F-AD5B-D6D8D2847CE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97548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1BC9CDC-4D24-10E3-C94C-3E958A676BC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4063" y="728557"/>
            <a:ext cx="814387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3BA35EE-C042-DB5E-CD8E-19528FF29EB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53271" y="143782"/>
            <a:ext cx="6885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望远镜通过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棱镜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把倒立的像转正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6B83E2F-EE6F-70F0-2240-2240A0AF31F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768181" y="5454135"/>
            <a:ext cx="29701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屋脊棱镜结构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E52F115-CCE1-AB95-2971-4543A3937C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21015" y="5454135"/>
            <a:ext cx="29701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保罗棱镜结构</a:t>
            </a:r>
          </a:p>
        </p:txBody>
      </p:sp>
    </p:spTree>
    <p:extLst>
      <p:ext uri="{BB962C8B-B14F-4D97-AF65-F5344CB8AC3E}">
        <p14:creationId xmlns:p14="http://schemas.microsoft.com/office/powerpoint/2010/main" val="403958757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E50E90A-DEDA-1498-FBBD-F2AF2EBAE6C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941" y="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822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EF7E875-B0B9-D939-1B93-81F72FA69CA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649" y="1763889"/>
            <a:ext cx="1035069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伽利略望远镜中目镜的成像原理</a:t>
            </a:r>
            <a:endParaRPr lang="en-US" altLang="zh-CN" sz="5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656575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496E554B-5CEB-4277-9E6B-ACEE65C284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898" y="387528"/>
            <a:ext cx="5112475" cy="4437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7" name="AutoShape 19">
            <a:extLst>
              <a:ext uri="{FF2B5EF4-FFF2-40B4-BE49-F238E27FC236}">
                <a16:creationId xmlns:a16="http://schemas.microsoft.com/office/drawing/2014/main" id="{36ED0A3D-4289-624D-BD09-9B48A0E2C47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746236" y="2130848"/>
            <a:ext cx="1752600" cy="754948"/>
          </a:xfrm>
          <a:prstGeom prst="wedgeEllipseCallout">
            <a:avLst>
              <a:gd name="adj1" fmla="val 5328"/>
              <a:gd name="adj2" fmla="val 86347"/>
            </a:avLst>
          </a:prstGeom>
          <a:solidFill>
            <a:srgbClr val="BBE0E3"/>
          </a:solidFill>
          <a:ln w="38100">
            <a:solidFill>
              <a:srgbClr val="3D8F95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="1">
              <a:ea typeface="楷体_GB2312" pitchFamily="1" charset="-122"/>
            </a:endParaRPr>
          </a:p>
        </p:txBody>
      </p:sp>
      <p:sp>
        <p:nvSpPr>
          <p:cNvPr id="16388" name="AutoShape 19">
            <a:extLst>
              <a:ext uri="{FF2B5EF4-FFF2-40B4-BE49-F238E27FC236}">
                <a16:creationId xmlns:a16="http://schemas.microsoft.com/office/drawing/2014/main" id="{0759DC0C-2395-0819-90C9-68B5232C8E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48649" y="2858223"/>
            <a:ext cx="1979613" cy="1230718"/>
          </a:xfrm>
          <a:prstGeom prst="wedgeEllipseCallout">
            <a:avLst>
              <a:gd name="adj1" fmla="val 7656"/>
              <a:gd name="adj2" fmla="val 71024"/>
            </a:avLst>
          </a:prstGeom>
          <a:solidFill>
            <a:srgbClr val="BBE0E3"/>
          </a:solidFill>
          <a:ln w="38100">
            <a:solidFill>
              <a:srgbClr val="3D8F95"/>
            </a:solidFill>
            <a:miter lim="800000"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="1">
              <a:ea typeface="楷体_GB2312" pitchFamily="1" charset="-122"/>
            </a:endParaRPr>
          </a:p>
        </p:txBody>
      </p:sp>
      <p:sp>
        <p:nvSpPr>
          <p:cNvPr id="4101" name="Text Box 12">
            <a:extLst>
              <a:ext uri="{FF2B5EF4-FFF2-40B4-BE49-F238E27FC236}">
                <a16:creationId xmlns:a16="http://schemas.microsoft.com/office/drawing/2014/main" id="{64E8F339-29DF-136D-214B-B7363F9D455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98041" y="2916112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角膜</a:t>
            </a:r>
          </a:p>
        </p:txBody>
      </p:sp>
      <p:sp>
        <p:nvSpPr>
          <p:cNvPr id="4102" name="Text Box 13">
            <a:extLst>
              <a:ext uri="{FF2B5EF4-FFF2-40B4-BE49-F238E27FC236}">
                <a16:creationId xmlns:a16="http://schemas.microsoft.com/office/drawing/2014/main" id="{8E477987-1C83-11F7-9E10-7E5932856C90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06349" y="3378864"/>
            <a:ext cx="175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晶状体</a:t>
            </a:r>
          </a:p>
        </p:txBody>
      </p:sp>
      <p:sp>
        <p:nvSpPr>
          <p:cNvPr id="4103" name="Text Box 14">
            <a:extLst>
              <a:ext uri="{FF2B5EF4-FFF2-40B4-BE49-F238E27FC236}">
                <a16:creationId xmlns:a16="http://schemas.microsoft.com/office/drawing/2014/main" id="{2F033F66-4CCB-D555-6EA9-78B5D51AE44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21044" y="2204705"/>
            <a:ext cx="1828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视网膜</a:t>
            </a:r>
          </a:p>
        </p:txBody>
      </p:sp>
      <p:sp>
        <p:nvSpPr>
          <p:cNvPr id="16392" name="Rectangle 6">
            <a:extLst>
              <a:ext uri="{FF2B5EF4-FFF2-40B4-BE49-F238E27FC236}">
                <a16:creationId xmlns:a16="http://schemas.microsoft.com/office/drawing/2014/main" id="{155B7D96-5FE9-D47F-9E04-2C7FF6DF3D0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094374" y="4426391"/>
            <a:ext cx="1828800" cy="1569660"/>
          </a:xfrm>
          <a:prstGeom prst="rect">
            <a:avLst/>
          </a:prstGeom>
          <a:solidFill>
            <a:srgbClr val="BBE0E3"/>
          </a:solidFill>
          <a:ln w="38100">
            <a:solidFill>
              <a:srgbClr val="3D8F95"/>
            </a:solidFill>
            <a:prstDash val="dash"/>
            <a:miter lim="800000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共同作用相当于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凸透镜</a:t>
            </a:r>
          </a:p>
        </p:txBody>
      </p:sp>
      <p:sp>
        <p:nvSpPr>
          <p:cNvPr id="4105" name="Text Box 22">
            <a:extLst>
              <a:ext uri="{FF2B5EF4-FFF2-40B4-BE49-F238E27FC236}">
                <a16:creationId xmlns:a16="http://schemas.microsoft.com/office/drawing/2014/main" id="{4584EB6F-C74D-6CCB-BB7B-253B7AB75D2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22540" y="615006"/>
            <a:ext cx="16922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睫状体</a:t>
            </a:r>
          </a:p>
        </p:txBody>
      </p:sp>
      <p:sp>
        <p:nvSpPr>
          <p:cNvPr id="4106" name="Line 24">
            <a:extLst>
              <a:ext uri="{FF2B5EF4-FFF2-40B4-BE49-F238E27FC236}">
                <a16:creationId xmlns:a16="http://schemas.microsoft.com/office/drawing/2014/main" id="{5D794D1C-A001-7BC2-A64D-6C8BFAF0155F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V="1">
            <a:off x="8090973" y="3224155"/>
            <a:ext cx="255177" cy="143002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  <p:sp>
        <p:nvSpPr>
          <p:cNvPr id="4107" name="Text Box 25">
            <a:extLst>
              <a:ext uri="{FF2B5EF4-FFF2-40B4-BE49-F238E27FC236}">
                <a16:creationId xmlns:a16="http://schemas.microsoft.com/office/drawing/2014/main" id="{91B9822E-362B-B8C9-E250-5B54D52BCDF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346551" y="4654180"/>
            <a:ext cx="16922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视神经</a:t>
            </a:r>
          </a:p>
        </p:txBody>
      </p:sp>
      <p:sp>
        <p:nvSpPr>
          <p:cNvPr id="4108" name="Line 31">
            <a:extLst>
              <a:ext uri="{FF2B5EF4-FFF2-40B4-BE49-F238E27FC236}">
                <a16:creationId xmlns:a16="http://schemas.microsoft.com/office/drawing/2014/main" id="{2612F21A-3939-C93B-8AC9-A83E5D2A4FB3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8090972" y="2474579"/>
            <a:ext cx="861820" cy="8276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  <p:sp>
        <p:nvSpPr>
          <p:cNvPr id="4109" name="Line 32">
            <a:extLst>
              <a:ext uri="{FF2B5EF4-FFF2-40B4-BE49-F238E27FC236}">
                <a16:creationId xmlns:a16="http://schemas.microsoft.com/office/drawing/2014/main" id="{E8F253B1-7FC5-6469-234B-348E21284F40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580730" y="1248744"/>
            <a:ext cx="390196" cy="41112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  <p:sp>
        <p:nvSpPr>
          <p:cNvPr id="4110" name="Line 33">
            <a:extLst>
              <a:ext uri="{FF2B5EF4-FFF2-40B4-BE49-F238E27FC236}">
                <a16:creationId xmlns:a16="http://schemas.microsoft.com/office/drawing/2014/main" id="{7D6C87AF-AB2D-33AC-C748-9E46A3A0A0D8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3537688" y="2191432"/>
            <a:ext cx="1208221" cy="36591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  <p:sp>
        <p:nvSpPr>
          <p:cNvPr id="4111" name="Line 34">
            <a:extLst>
              <a:ext uri="{FF2B5EF4-FFF2-40B4-BE49-F238E27FC236}">
                <a16:creationId xmlns:a16="http://schemas.microsoft.com/office/drawing/2014/main" id="{5D367786-A316-4739-1E11-20435CD972E5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3622540" y="3088906"/>
            <a:ext cx="1483394" cy="5738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  <p:sp>
        <p:nvSpPr>
          <p:cNvPr id="4112" name="Text Box 3">
            <a:extLst>
              <a:ext uri="{FF2B5EF4-FFF2-40B4-BE49-F238E27FC236}">
                <a16:creationId xmlns:a16="http://schemas.microsoft.com/office/drawing/2014/main" id="{12335C68-715A-E3D8-246D-BF52FA07C115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888648" y="-49671"/>
            <a:ext cx="5257800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眼球的结构</a:t>
            </a:r>
          </a:p>
        </p:txBody>
      </p:sp>
      <p:sp>
        <p:nvSpPr>
          <p:cNvPr id="16405" name="Rectangle 6">
            <a:extLst>
              <a:ext uri="{FF2B5EF4-FFF2-40B4-BE49-F238E27FC236}">
                <a16:creationId xmlns:a16="http://schemas.microsoft.com/office/drawing/2014/main" id="{19EE18DB-4338-0E49-F66B-F95ED1441E99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038826" y="3224156"/>
            <a:ext cx="1571625" cy="1077218"/>
          </a:xfrm>
          <a:prstGeom prst="rect">
            <a:avLst/>
          </a:prstGeom>
          <a:solidFill>
            <a:srgbClr val="BBE0E3"/>
          </a:solidFill>
          <a:ln w="38100">
            <a:solidFill>
              <a:srgbClr val="3D8F95"/>
            </a:solidFill>
            <a:prstDash val="dash"/>
            <a:miter lim="800000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相当于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</a:rPr>
              <a:t>光屏</a:t>
            </a: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21513266-C977-AC19-CEC7-EB0A37F04DCC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453663" y="1741889"/>
            <a:ext cx="13942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宋体" panose="02010600030101010101" pitchFamily="2" charset="-122"/>
              </a:rPr>
              <a:t>瞳孔</a:t>
            </a:r>
          </a:p>
        </p:txBody>
      </p:sp>
      <p:sp>
        <p:nvSpPr>
          <p:cNvPr id="25" name="Line 33">
            <a:extLst>
              <a:ext uri="{FF2B5EF4-FFF2-40B4-BE49-F238E27FC236}">
                <a16:creationId xmlns:a16="http://schemas.microsoft.com/office/drawing/2014/main" id="{567C87D7-7333-CFB9-836E-FF6637396350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3405428" y="3006524"/>
            <a:ext cx="1070464" cy="1801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32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4101" grpId="0"/>
      <p:bldP spid="4102" grpId="0"/>
      <p:bldP spid="4103" grpId="0"/>
      <p:bldP spid="16392" grpId="0" animBg="1"/>
      <p:bldP spid="4105" grpId="0"/>
      <p:bldP spid="4106" grpId="0" animBg="1"/>
      <p:bldP spid="4107" grpId="0"/>
      <p:bldP spid="4108" grpId="0" animBg="1"/>
      <p:bldP spid="4109" grpId="0" animBg="1"/>
      <p:bldP spid="4110" grpId="0" animBg="1"/>
      <p:bldP spid="4111" grpId="0" animBg="1"/>
      <p:bldP spid="16405" grpId="0" animBg="1"/>
      <p:bldP spid="22" grpId="0"/>
      <p:bldP spid="2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85705" y="0"/>
            <a:ext cx="88205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伽利略望远镜中目镜的成像原理</a:t>
            </a:r>
            <a:endParaRPr lang="en-US" altLang="zh-CN" sz="4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4FAE664-D5E3-C1A3-B40B-0EF5CEB6A5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5046" y="865188"/>
            <a:ext cx="11761905" cy="5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73168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BA767D8F-B15A-D841-A7D7-2A5F973990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438190" y="3807722"/>
            <a:ext cx="10013167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" name="Picture 22">
            <a:extLst>
              <a:ext uri="{FF2B5EF4-FFF2-40B4-BE49-F238E27FC236}">
                <a16:creationId xmlns:a16="http://schemas.microsoft.com/office/drawing/2014/main" id="{185E4DD6-96C7-5D3C-4516-664D22FAA50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5690973" y="752429"/>
            <a:ext cx="1184953" cy="61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EE81C3F7-5453-55B4-29E7-AEA3162C10E8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V="1">
            <a:off x="3300464" y="4520187"/>
            <a:ext cx="2982985" cy="214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28DA99BD-C8A2-76A1-AB0D-B88B53BD5927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5080291" y="1946076"/>
            <a:ext cx="1745497" cy="27436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Line 19">
            <a:extLst>
              <a:ext uri="{FF2B5EF4-FFF2-40B4-BE49-F238E27FC236}">
                <a16:creationId xmlns:a16="http://schemas.microsoft.com/office/drawing/2014/main" id="{5DCD0F16-2209-4F62-74FB-B563A554332A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172878" y="4534534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EC66938F-2C2D-C2AB-0708-18823C5A7ED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5516634" y="2626623"/>
            <a:ext cx="171450" cy="2762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6E77FA04-32ED-424E-D5D7-3327D2150388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6283449" y="4512710"/>
            <a:ext cx="4484411" cy="13842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Line 19">
            <a:extLst>
              <a:ext uri="{FF2B5EF4-FFF2-40B4-BE49-F238E27FC236}">
                <a16:creationId xmlns:a16="http://schemas.microsoft.com/office/drawing/2014/main" id="{480D2173-4891-DA61-6275-746710B524C0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346150" y="5157813"/>
            <a:ext cx="316308" cy="972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DC32FCA7-D476-00D0-7F97-8915A5A372CE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6223688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BCA86673-90EC-63CD-6CEE-B19A2CA6ADDF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8542935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1438DAF4-0B0C-C6AC-5177-E69DC6AC52E9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3904441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AC9FBD60-B58D-BC21-227A-3BF68D40D8F6}"/>
              </a:ext>
            </a:extLst>
          </p:cNvPr>
          <p:cNvCxnSpPr>
            <a:cxnSpLocks noChangeShapeType="1"/>
          </p:cNvCxnSpPr>
          <p:nvPr>
            <p:custDataLst>
              <p:tags r:id="rId12"/>
            </p:custDataLst>
          </p:nvPr>
        </p:nvCxnSpPr>
        <p:spPr bwMode="auto">
          <a:xfrm flipV="1">
            <a:off x="6314670" y="4530574"/>
            <a:ext cx="428538" cy="67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F64E6ACD-54FD-C93E-5546-0EF72DF50DBB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6657375" y="444998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37" name="Oval 26">
            <a:extLst>
              <a:ext uri="{FF2B5EF4-FFF2-40B4-BE49-F238E27FC236}">
                <a16:creationId xmlns:a16="http://schemas.microsoft.com/office/drawing/2014/main" id="{06772B48-DE58-D11D-CA97-ABF5ADDD0CAE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6752558" y="462142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2B4DB426-755C-8B0D-AA59-8E2084B9D9D4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>
            <a:off x="4011389" y="3828055"/>
            <a:ext cx="2331822" cy="7031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52A67470-D0BA-AB1C-E308-EBA747CC9A0C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6743208" y="4731872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A’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BFC70149-7195-4F4F-5C56-9638E4D4D2F1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6753387" y="4029120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1FBA7707-2412-22BF-1AB9-D7836134FAA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771551" y="3199599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F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0E440199-65B4-E751-8206-8CE9ED4D539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440385" y="3216419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F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ECF653F0-EA7C-AFAF-7DBF-72A301B4FB3E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757069" y="1463120"/>
            <a:ext cx="521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800" b="1" kern="100">
                <a:cs typeface="Times New Roman" panose="02020603050405020304" pitchFamily="18" charset="0"/>
              </a:rPr>
              <a:t>伽利略望远镜的</a:t>
            </a:r>
            <a:r>
              <a:rPr lang="zh-CN" altLang="en-US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目</a:t>
            </a:r>
            <a:r>
              <a:rPr lang="zh-CN" altLang="en-US" sz="2800" b="1" kern="100">
                <a:cs typeface="Times New Roman" panose="02020603050405020304" pitchFamily="18" charset="0"/>
              </a:rPr>
              <a:t>镜（</a:t>
            </a:r>
            <a:r>
              <a:rPr lang="zh-CN" altLang="en-US" sz="28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凹</a:t>
            </a:r>
            <a:r>
              <a:rPr lang="zh-CN" altLang="en-US" sz="2800" b="1" kern="100">
                <a:cs typeface="Times New Roman" panose="02020603050405020304" pitchFamily="18" charset="0"/>
              </a:rPr>
              <a:t>透镜）</a:t>
            </a:r>
            <a:endParaRPr lang="zh-CN" altLang="en-US" sz="2800" b="1"/>
          </a:p>
        </p:txBody>
      </p:sp>
      <p:sp>
        <p:nvSpPr>
          <p:cNvPr id="46" name="Oval 26">
            <a:extLst>
              <a:ext uri="{FF2B5EF4-FFF2-40B4-BE49-F238E27FC236}">
                <a16:creationId xmlns:a16="http://schemas.microsoft.com/office/drawing/2014/main" id="{E285B876-68D0-5D3F-327F-A2D9DDB7B6CE}"/>
              </a:ext>
            </a:extLst>
          </p:cNvPr>
          <p:cNvSpPr>
            <a:spLocks noChangeAspect="1" noChangeArrowheads="1"/>
          </p:cNvSpPr>
          <p:nvPr>
            <p:custDataLst>
              <p:tags r:id="rId21"/>
            </p:custDataLst>
          </p:nvPr>
        </p:nvSpPr>
        <p:spPr bwMode="auto">
          <a:xfrm>
            <a:off x="10860291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CE8AB73D-6EDC-EC99-56F5-AFF95BD37616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280421" y="3216419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8" name="Oval 26">
            <a:extLst>
              <a:ext uri="{FF2B5EF4-FFF2-40B4-BE49-F238E27FC236}">
                <a16:creationId xmlns:a16="http://schemas.microsoft.com/office/drawing/2014/main" id="{09709BDF-5429-184C-ED28-281137D19F26}"/>
              </a:ext>
            </a:extLst>
          </p:cNvPr>
          <p:cNvSpPr>
            <a:spLocks noChangeAspect="1" noChangeArrowheads="1"/>
          </p:cNvSpPr>
          <p:nvPr>
            <p:custDataLst>
              <p:tags r:id="rId23"/>
            </p:custDataLst>
          </p:nvPr>
        </p:nvSpPr>
        <p:spPr bwMode="auto">
          <a:xfrm>
            <a:off x="1587085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49" name="Oval 26">
            <a:extLst>
              <a:ext uri="{FF2B5EF4-FFF2-40B4-BE49-F238E27FC236}">
                <a16:creationId xmlns:a16="http://schemas.microsoft.com/office/drawing/2014/main" id="{2946F74C-8C54-6745-8F02-98A3DE7401AD}"/>
              </a:ext>
            </a:extLst>
          </p:cNvPr>
          <p:cNvSpPr>
            <a:spLocks noChangeAspect="1" noChangeArrowheads="1"/>
          </p:cNvSpPr>
          <p:nvPr>
            <p:custDataLst>
              <p:tags r:id="rId24"/>
            </p:custDataLst>
          </p:nvPr>
        </p:nvSpPr>
        <p:spPr bwMode="auto">
          <a:xfrm>
            <a:off x="3904441" y="374500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8787EDE-D487-C2ED-92C1-3CA36653B9B6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553627" y="3193619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E5340D82-82B1-B09F-969B-68C86377DEDD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2442194" y="22934"/>
            <a:ext cx="88442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当来自物镜的实像</a:t>
            </a:r>
            <a:r>
              <a:rPr lang="en-US" altLang="zh-CN" sz="2800" b="1"/>
              <a:t>A</a:t>
            </a:r>
            <a:r>
              <a:rPr lang="zh-CN" altLang="en-US" sz="2800" b="1"/>
              <a:t>形成在目镜右方一倍焦距以内时，</a:t>
            </a:r>
            <a:endParaRPr lang="en-US" altLang="zh-CN" sz="2800" b="1"/>
          </a:p>
          <a:p>
            <a:r>
              <a:rPr lang="zh-CN" altLang="en-US" sz="2800" b="1"/>
              <a:t>通过目镜的折射后在右方形成“放大实像”</a:t>
            </a:r>
          </a:p>
        </p:txBody>
      </p:sp>
    </p:spTree>
    <p:extLst>
      <p:ext uri="{BB962C8B-B14F-4D97-AF65-F5344CB8AC3E}">
        <p14:creationId xmlns:p14="http://schemas.microsoft.com/office/powerpoint/2010/main" val="2189722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36" grpId="0" animBg="1"/>
      <p:bldP spid="37" grpId="0" animBg="1"/>
      <p:bldP spid="40" grpId="0"/>
      <p:bldP spid="4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9B12D-D509-BFC1-7E72-89CCF8488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FB685999-E02D-82DC-A7B1-E10E997FBF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473259" y="3798053"/>
            <a:ext cx="9585639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22">
            <a:extLst>
              <a:ext uri="{FF2B5EF4-FFF2-40B4-BE49-F238E27FC236}">
                <a16:creationId xmlns:a16="http://schemas.microsoft.com/office/drawing/2014/main" id="{0D1F03F2-E356-92BB-F160-03C03ECE5EF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6321015" y="742760"/>
            <a:ext cx="1184953" cy="61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0FE6C8E7-2EBA-B7F2-00FB-41ED2C68531C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V="1">
            <a:off x="3930506" y="4510518"/>
            <a:ext cx="2982985" cy="214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B8814182-8D7B-BEFE-23E7-F4485E058B3C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648252" y="2627134"/>
            <a:ext cx="10113882" cy="1897731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Line 19">
            <a:extLst>
              <a:ext uri="{FF2B5EF4-FFF2-40B4-BE49-F238E27FC236}">
                <a16:creationId xmlns:a16="http://schemas.microsoft.com/office/drawing/2014/main" id="{1A4538A0-D15C-36A3-A77B-0C102B90CD44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802920" y="4524865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38183CC4-4525-EBC9-0763-C8881D859909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770661" y="3395079"/>
            <a:ext cx="401414" cy="695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046B8772-A73A-2B41-AE00-BC2C9CF391C0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6913491" y="4503041"/>
            <a:ext cx="4484411" cy="13842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Line 19">
            <a:extLst>
              <a:ext uri="{FF2B5EF4-FFF2-40B4-BE49-F238E27FC236}">
                <a16:creationId xmlns:a16="http://schemas.microsoft.com/office/drawing/2014/main" id="{30544DB6-3816-9E26-B010-69233D464094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963025" y="5131554"/>
            <a:ext cx="352425" cy="1143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C0FB43EC-6255-EACD-BC22-8379D13CE787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6853730" y="373533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D5679272-B3F5-3D45-7190-3692B63AB012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9172977" y="373533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219D3E3C-B69E-F9AD-5DC7-E9F7086A6786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4534483" y="373533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38BDE02-EF8C-54D3-02B1-30012E4869E0}"/>
              </a:ext>
            </a:extLst>
          </p:cNvPr>
          <p:cNvCxnSpPr>
            <a:cxnSpLocks noChangeShapeType="1"/>
          </p:cNvCxnSpPr>
          <p:nvPr>
            <p:custDataLst>
              <p:tags r:id="rId12"/>
            </p:custDataLst>
          </p:nvPr>
        </p:nvCxnSpPr>
        <p:spPr bwMode="auto">
          <a:xfrm>
            <a:off x="6973253" y="4514474"/>
            <a:ext cx="3788881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F4966251-4D9E-FB80-A0BA-881CA3B1D677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10669548" y="445851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FB85382A-838A-F8AD-F771-84B984DD7CC5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>
            <a:off x="648252" y="2634611"/>
            <a:ext cx="6325001" cy="188696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0240033E-CE00-4CB0-7E06-FB6C0C509F8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619943" y="2041190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98401A1-5303-28D3-208E-1A275AB4D0C3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0553547" y="3970972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5C4B4141-72B6-8239-B1CD-33A1C8FC349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395027" y="3750685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8AA5655-180A-20CC-E7A5-8FE72204C7BB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9056323" y="3237002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6C7CB77-0CD0-4EFF-8EE9-4AA541453458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176072" y="1477049"/>
            <a:ext cx="521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伽利略望远镜的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目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镜（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凹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透镜）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Oval 26">
            <a:extLst>
              <a:ext uri="{FF2B5EF4-FFF2-40B4-BE49-F238E27FC236}">
                <a16:creationId xmlns:a16="http://schemas.microsoft.com/office/drawing/2014/main" id="{61F89613-9A93-C3AD-348D-835385146B74}"/>
              </a:ext>
            </a:extLst>
          </p:cNvPr>
          <p:cNvSpPr>
            <a:spLocks noChangeAspect="1" noChangeArrowheads="1"/>
          </p:cNvSpPr>
          <p:nvPr>
            <p:custDataLst>
              <p:tags r:id="rId20"/>
            </p:custDataLst>
          </p:nvPr>
        </p:nvSpPr>
        <p:spPr bwMode="auto">
          <a:xfrm>
            <a:off x="11490333" y="373533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8115004-2C69-715B-B9CB-C88D17773B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11260929" y="3207118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Oval 26">
            <a:extLst>
              <a:ext uri="{FF2B5EF4-FFF2-40B4-BE49-F238E27FC236}">
                <a16:creationId xmlns:a16="http://schemas.microsoft.com/office/drawing/2014/main" id="{B28040D5-3E61-21A7-94AF-024171CBA3C4}"/>
              </a:ext>
            </a:extLst>
          </p:cNvPr>
          <p:cNvSpPr>
            <a:spLocks noChangeAspect="1" noChangeArrowheads="1"/>
          </p:cNvSpPr>
          <p:nvPr>
            <p:custDataLst>
              <p:tags r:id="rId22"/>
            </p:custDataLst>
          </p:nvPr>
        </p:nvSpPr>
        <p:spPr bwMode="auto">
          <a:xfrm>
            <a:off x="619943" y="256441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EC4D6E2D-FA00-A798-96A7-36AFF59E8D90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1246999" y="38212"/>
            <a:ext cx="103956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当来自物镜的实像</a:t>
            </a:r>
            <a:r>
              <a:rPr lang="en-US" altLang="zh-CN" sz="2800" b="1"/>
              <a:t>A</a:t>
            </a:r>
            <a:r>
              <a:rPr lang="zh-CN" altLang="en-US" sz="2800" b="1"/>
              <a:t>形成在目镜右方一倍焦距和二倍焦距之间时，</a:t>
            </a:r>
            <a:endParaRPr lang="en-US" altLang="zh-CN" sz="2800" b="1"/>
          </a:p>
          <a:p>
            <a:r>
              <a:rPr lang="zh-CN" altLang="en-US" sz="2800" b="1"/>
              <a:t>通过目镜的折射后在左方形成“放大虚像”</a:t>
            </a:r>
          </a:p>
        </p:txBody>
      </p:sp>
      <p:sp>
        <p:nvSpPr>
          <p:cNvPr id="48" name="Oval 26">
            <a:extLst>
              <a:ext uri="{FF2B5EF4-FFF2-40B4-BE49-F238E27FC236}">
                <a16:creationId xmlns:a16="http://schemas.microsoft.com/office/drawing/2014/main" id="{5A06782A-0D94-1B5A-A2A5-09E666152A4D}"/>
              </a:ext>
            </a:extLst>
          </p:cNvPr>
          <p:cNvSpPr>
            <a:spLocks noChangeAspect="1" noChangeArrowheads="1"/>
          </p:cNvSpPr>
          <p:nvPr>
            <p:custDataLst>
              <p:tags r:id="rId24"/>
            </p:custDataLst>
          </p:nvPr>
        </p:nvSpPr>
        <p:spPr bwMode="auto">
          <a:xfrm>
            <a:off x="2215704" y="373533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37C312C8-95FD-251F-39A9-6FC306B5FC23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968802" y="3836583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006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36" grpId="0" animBg="1"/>
      <p:bldP spid="40" grpId="0"/>
      <p:bldP spid="41" grpId="0"/>
      <p:bldP spid="3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655B-896F-199F-CE11-3A6B9DCAA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BBF582A2-860F-4D70-C5F0-A33F124D0E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489501" y="3818632"/>
            <a:ext cx="9585639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22">
            <a:extLst>
              <a:ext uri="{FF2B5EF4-FFF2-40B4-BE49-F238E27FC236}">
                <a16:creationId xmlns:a16="http://schemas.microsoft.com/office/drawing/2014/main" id="{ACF0CE26-BDD5-7B6A-6B04-AEFB7DDC25F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5337257" y="763339"/>
            <a:ext cx="1184953" cy="61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6AFB1E31-AC7D-94F1-FFD4-ECADE6F1118E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V="1">
            <a:off x="2946748" y="4531097"/>
            <a:ext cx="2982985" cy="214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FF3CEB0D-1DD1-97D3-C498-EE9150030715}"/>
              </a:ext>
            </a:extLst>
          </p:cNvPr>
          <p:cNvCxnSpPr>
            <a:cxnSpLocks noChangeShapeType="1"/>
            <a:endCxn id="36" idx="2"/>
          </p:cNvCxnSpPr>
          <p:nvPr>
            <p:custDataLst>
              <p:tags r:id="rId4"/>
            </p:custDataLst>
          </p:nvPr>
        </p:nvCxnSpPr>
        <p:spPr bwMode="auto">
          <a:xfrm>
            <a:off x="1644145" y="3224042"/>
            <a:ext cx="9242952" cy="1299259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Line 19">
            <a:extLst>
              <a:ext uri="{FF2B5EF4-FFF2-40B4-BE49-F238E27FC236}">
                <a16:creationId xmlns:a16="http://schemas.microsoft.com/office/drawing/2014/main" id="{89842108-33E6-0942-93FD-76431CE45FCC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819162" y="4545444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CB1815A5-1288-254E-24F0-CADFC179AD06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013027" y="3538678"/>
            <a:ext cx="379166" cy="6926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14BB8E4A-1DA5-DE3D-F6CA-716FE95A5A76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5929733" y="4523620"/>
            <a:ext cx="4484411" cy="13842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Line 19">
            <a:extLst>
              <a:ext uri="{FF2B5EF4-FFF2-40B4-BE49-F238E27FC236}">
                <a16:creationId xmlns:a16="http://schemas.microsoft.com/office/drawing/2014/main" id="{29022D0B-C1E2-3D3E-F40D-8C4AA62D5663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034670" y="5185855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FFDE276D-DCF5-443A-EA34-B8FC8DA71CD8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5869972" y="375591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9B508B19-1ED2-7E2D-6C25-1F56C1A856AF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8189219" y="375591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5C0CAF97-4F4A-7E53-6DD4-4B3C10C2E4BA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3550725" y="375591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5629D175-AE8E-85BE-7F48-DE2C34FEE6EB}"/>
              </a:ext>
            </a:extLst>
          </p:cNvPr>
          <p:cNvCxnSpPr>
            <a:cxnSpLocks noChangeShapeType="1"/>
            <a:endCxn id="36" idx="6"/>
          </p:cNvCxnSpPr>
          <p:nvPr>
            <p:custDataLst>
              <p:tags r:id="rId12"/>
            </p:custDataLst>
          </p:nvPr>
        </p:nvCxnSpPr>
        <p:spPr bwMode="auto">
          <a:xfrm flipV="1">
            <a:off x="5828799" y="4523301"/>
            <a:ext cx="5177821" cy="375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CB677396-F5B0-17C0-5BEA-800641633E37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10887097" y="446057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7" name="Oval 26">
            <a:extLst>
              <a:ext uri="{FF2B5EF4-FFF2-40B4-BE49-F238E27FC236}">
                <a16:creationId xmlns:a16="http://schemas.microsoft.com/office/drawing/2014/main" id="{84CA7D06-E027-2092-61CC-ACDC39171389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1612751" y="3133071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62EB0EAC-F402-3ADE-E3D7-A096E835EDD5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>
            <a:off x="1677543" y="3224042"/>
            <a:ext cx="4311952" cy="131811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FAECC6BB-CE29-EEFC-A93C-E7A43F488D2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391732" y="2666781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82A8CB7-0699-5976-04D5-5E22A88E8E1F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1015970" y="4029324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FB12A1DF-27DB-DE7D-D740-34708BC1EB98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411269" y="3771264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17CCFBF-7043-06A4-3FAF-071AB91728A8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072565" y="3257581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82145801-3691-2391-8873-A0B0FF98285F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335890" y="1337579"/>
            <a:ext cx="521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伽利略望远镜的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目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镜（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凹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透镜）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Oval 26">
            <a:extLst>
              <a:ext uri="{FF2B5EF4-FFF2-40B4-BE49-F238E27FC236}">
                <a16:creationId xmlns:a16="http://schemas.microsoft.com/office/drawing/2014/main" id="{09649693-06A1-1DA1-7557-9D3239304343}"/>
              </a:ext>
            </a:extLst>
          </p:cNvPr>
          <p:cNvSpPr>
            <a:spLocks noChangeAspect="1" noChangeArrowheads="1"/>
          </p:cNvSpPr>
          <p:nvPr>
            <p:custDataLst>
              <p:tags r:id="rId21"/>
            </p:custDataLst>
          </p:nvPr>
        </p:nvSpPr>
        <p:spPr bwMode="auto">
          <a:xfrm>
            <a:off x="10506575" y="375591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3AFC865-84A7-89EE-0690-DAB3564D969C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0277171" y="3227697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2FF06CEE-5475-86A9-EDD0-81F1AF944671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135736" y="0"/>
            <a:ext cx="90732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当来自物镜的实像</a:t>
            </a:r>
            <a:r>
              <a:rPr lang="en-US" altLang="zh-CN" sz="2800" b="1"/>
              <a:t>A</a:t>
            </a:r>
            <a:r>
              <a:rPr lang="zh-CN" altLang="en-US" sz="2800" b="1"/>
              <a:t>形成在目镜右方二倍焦距以外时，</a:t>
            </a:r>
            <a:endParaRPr lang="en-US" altLang="zh-CN" sz="2800" b="1"/>
          </a:p>
          <a:p>
            <a:r>
              <a:rPr lang="zh-CN" altLang="en-US" sz="2800" b="1"/>
              <a:t>通过目镜的折射后在左方形成“缩小虚像”</a:t>
            </a:r>
          </a:p>
        </p:txBody>
      </p:sp>
      <p:sp>
        <p:nvSpPr>
          <p:cNvPr id="48" name="Oval 26">
            <a:extLst>
              <a:ext uri="{FF2B5EF4-FFF2-40B4-BE49-F238E27FC236}">
                <a16:creationId xmlns:a16="http://schemas.microsoft.com/office/drawing/2014/main" id="{3B604B35-CF0B-EA91-5ED5-148C9398BBF0}"/>
              </a:ext>
            </a:extLst>
          </p:cNvPr>
          <p:cNvSpPr>
            <a:spLocks noChangeAspect="1" noChangeArrowheads="1"/>
          </p:cNvSpPr>
          <p:nvPr>
            <p:custDataLst>
              <p:tags r:id="rId24"/>
            </p:custDataLst>
          </p:nvPr>
        </p:nvSpPr>
        <p:spPr bwMode="auto">
          <a:xfrm>
            <a:off x="1231708" y="3748033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92ED18B-0AFB-6F08-52F4-F1BF834FB340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63032" y="3937359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192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36" grpId="0" animBg="1"/>
      <p:bldP spid="37" grpId="0" animBg="1"/>
      <p:bldP spid="40" grpId="0"/>
      <p:bldP spid="4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96EC-0D30-57E9-7154-B5DE8E9C8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E7338336-C5EC-9376-33E9-034D52782F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526014" y="3739110"/>
            <a:ext cx="9585639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22">
            <a:extLst>
              <a:ext uri="{FF2B5EF4-FFF2-40B4-BE49-F238E27FC236}">
                <a16:creationId xmlns:a16="http://schemas.microsoft.com/office/drawing/2014/main" id="{D295EA56-0BA0-1B2D-331A-7FBD09445EA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5373770" y="683817"/>
            <a:ext cx="1184953" cy="61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2E48E76B-B8EC-466D-01DB-314AD078C5CB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V="1">
            <a:off x="2983261" y="4451575"/>
            <a:ext cx="2982985" cy="214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2DFA6D6B-8D7D-3295-AE10-53DDF9BD47D1}"/>
              </a:ext>
            </a:extLst>
          </p:cNvPr>
          <p:cNvCxnSpPr>
            <a:cxnSpLocks noChangeShapeType="1"/>
            <a:stCxn id="37" idx="2"/>
            <a:endCxn id="36" idx="2"/>
          </p:cNvCxnSpPr>
          <p:nvPr>
            <p:custDataLst>
              <p:tags r:id="rId4"/>
            </p:custDataLst>
          </p:nvPr>
        </p:nvCxnSpPr>
        <p:spPr bwMode="auto">
          <a:xfrm>
            <a:off x="1284682" y="3013791"/>
            <a:ext cx="9258406" cy="1430306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Line 19">
            <a:extLst>
              <a:ext uri="{FF2B5EF4-FFF2-40B4-BE49-F238E27FC236}">
                <a16:creationId xmlns:a16="http://schemas.microsoft.com/office/drawing/2014/main" id="{5AB7FEEE-EC61-FCB7-68FD-47D1457F6078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855675" y="4465922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A40740DB-508B-7C63-1968-2A2AEC2C1BC0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079750" y="3439669"/>
            <a:ext cx="379166" cy="6926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DA81D8FD-5E32-F673-DCA0-9CED7A02B050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5966246" y="4444098"/>
            <a:ext cx="4484411" cy="13842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Line 19">
            <a:extLst>
              <a:ext uri="{FF2B5EF4-FFF2-40B4-BE49-F238E27FC236}">
                <a16:creationId xmlns:a16="http://schemas.microsoft.com/office/drawing/2014/main" id="{F402CFDB-657A-29F5-15BC-00A32B5EA0CC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071183" y="5106333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81BFA0BA-A4DF-C2FF-F379-C6A024234649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5906485" y="367638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DB6B5094-662D-6FE4-8F7D-7C3ADDB1321B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8225732" y="367638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330E6507-5812-E139-81B3-12A4016AE33C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3587238" y="367638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C82D4BC2-0376-D503-A890-C16816CE1E7F}"/>
              </a:ext>
            </a:extLst>
          </p:cNvPr>
          <p:cNvCxnSpPr>
            <a:cxnSpLocks noChangeShapeType="1"/>
            <a:endCxn id="36" idx="6"/>
          </p:cNvCxnSpPr>
          <p:nvPr>
            <p:custDataLst>
              <p:tags r:id="rId12"/>
            </p:custDataLst>
          </p:nvPr>
        </p:nvCxnSpPr>
        <p:spPr bwMode="auto">
          <a:xfrm flipV="1">
            <a:off x="5484790" y="4444097"/>
            <a:ext cx="5177821" cy="375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4E31F839-372B-BB5E-5B10-A06CA8830B34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10543088" y="4381375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7" name="Oval 26">
            <a:extLst>
              <a:ext uri="{FF2B5EF4-FFF2-40B4-BE49-F238E27FC236}">
                <a16:creationId xmlns:a16="http://schemas.microsoft.com/office/drawing/2014/main" id="{ACE2BA35-B4AB-14D4-0E95-1F7DEAFB3715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1284682" y="295106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00191D06-DDB1-DB8C-81EF-08A04719E40D}"/>
              </a:ext>
            </a:extLst>
          </p:cNvPr>
          <p:cNvCxnSpPr>
            <a:cxnSpLocks noChangeShapeType="1"/>
            <a:stCxn id="37" idx="2"/>
          </p:cNvCxnSpPr>
          <p:nvPr>
            <p:custDataLst>
              <p:tags r:id="rId15"/>
            </p:custDataLst>
          </p:nvPr>
        </p:nvCxnSpPr>
        <p:spPr bwMode="auto">
          <a:xfrm>
            <a:off x="1284682" y="3013791"/>
            <a:ext cx="4741326" cy="144884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5CE21C86-928A-7CEB-4C49-76B2E9D8A6E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428245" y="2587259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0348184-3DD3-0A4D-1881-34109361BE0E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0647811" y="3949802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EF60623-8BF3-8A0C-A41C-FC48E94E6DFD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447782" y="3691742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5081475-F48C-5708-417E-A2AFAF7B5E32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8109078" y="3178059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D2B8389-835E-6F10-2A3D-085980C146B2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340891" y="1371643"/>
            <a:ext cx="521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伽利略望远镜的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目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镜（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凹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透镜）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Oval 26">
            <a:extLst>
              <a:ext uri="{FF2B5EF4-FFF2-40B4-BE49-F238E27FC236}">
                <a16:creationId xmlns:a16="http://schemas.microsoft.com/office/drawing/2014/main" id="{4EAC2640-5B64-6E3D-0B6A-A18B5F1F2121}"/>
              </a:ext>
            </a:extLst>
          </p:cNvPr>
          <p:cNvSpPr>
            <a:spLocks noChangeAspect="1" noChangeArrowheads="1"/>
          </p:cNvSpPr>
          <p:nvPr>
            <p:custDataLst>
              <p:tags r:id="rId21"/>
            </p:custDataLst>
          </p:nvPr>
        </p:nvSpPr>
        <p:spPr bwMode="auto">
          <a:xfrm>
            <a:off x="10543088" y="367638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2ED555C8-2C35-2153-3A1E-73B26716F9A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0313684" y="3148175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1512B3E-4C61-35E5-1455-D41ABFAE8CC0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294392" y="0"/>
            <a:ext cx="87876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当来自物镜的实像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A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形成在目镜右方二倍焦距处时，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通过目镜的折射后在左方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2F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处形成“等大虚像”</a:t>
            </a:r>
          </a:p>
        </p:txBody>
      </p:sp>
      <p:sp>
        <p:nvSpPr>
          <p:cNvPr id="8" name="Oval 26">
            <a:extLst>
              <a:ext uri="{FF2B5EF4-FFF2-40B4-BE49-F238E27FC236}">
                <a16:creationId xmlns:a16="http://schemas.microsoft.com/office/drawing/2014/main" id="{701A4B94-8AC5-7C23-D8E5-E0EF0C2469C0}"/>
              </a:ext>
            </a:extLst>
          </p:cNvPr>
          <p:cNvSpPr>
            <a:spLocks noChangeAspect="1" noChangeArrowheads="1"/>
          </p:cNvSpPr>
          <p:nvPr>
            <p:custDataLst>
              <p:tags r:id="rId24"/>
            </p:custDataLst>
          </p:nvPr>
        </p:nvSpPr>
        <p:spPr bwMode="auto">
          <a:xfrm>
            <a:off x="1284683" y="367638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E34E162-78FC-BB41-5B19-000EDCF92670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2934" y="3779739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2090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36" grpId="0" animBg="1"/>
      <p:bldP spid="37" grpId="0" animBg="1"/>
      <p:bldP spid="40" grpId="0"/>
      <p:bldP spid="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B655B-896F-199F-CE11-3A6B9DCAA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3">
            <a:extLst>
              <a:ext uri="{FF2B5EF4-FFF2-40B4-BE49-F238E27FC236}">
                <a16:creationId xmlns:a16="http://schemas.microsoft.com/office/drawing/2014/main" id="{BBF582A2-860F-4D70-C5F0-A33F124D0E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805651" y="3802706"/>
            <a:ext cx="9585639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Picture 22">
            <a:extLst>
              <a:ext uri="{FF2B5EF4-FFF2-40B4-BE49-F238E27FC236}">
                <a16:creationId xmlns:a16="http://schemas.microsoft.com/office/drawing/2014/main" id="{ACF0CE26-BDD5-7B6A-6B04-AEFB7DDC25F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 t="4439" r="67722"/>
          <a:stretch>
            <a:fillRect/>
          </a:stretch>
        </p:blipFill>
        <p:spPr bwMode="auto">
          <a:xfrm>
            <a:off x="5653407" y="747413"/>
            <a:ext cx="1184953" cy="61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6AFB1E31-AC7D-94F1-FFD4-ECADE6F1118E}"/>
              </a:ext>
            </a:extLst>
          </p:cNvPr>
          <p:cNvCxnSpPr>
            <a:cxnSpLocks noChangeShapeType="1"/>
          </p:cNvCxnSpPr>
          <p:nvPr>
            <p:custDataLst>
              <p:tags r:id="rId3"/>
            </p:custDataLst>
          </p:nvPr>
        </p:nvCxnSpPr>
        <p:spPr bwMode="auto">
          <a:xfrm flipV="1">
            <a:off x="3262898" y="4515171"/>
            <a:ext cx="2982985" cy="2144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FF3CEB0D-1DD1-97D3-C498-EE9150030715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3466326" y="2924077"/>
            <a:ext cx="5103838" cy="158197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Line 19">
            <a:extLst>
              <a:ext uri="{FF2B5EF4-FFF2-40B4-BE49-F238E27FC236}">
                <a16:creationId xmlns:a16="http://schemas.microsoft.com/office/drawing/2014/main" id="{89842108-33E6-0942-93FD-76431CE45FCC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135312" y="4529518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Line 19">
            <a:extLst>
              <a:ext uri="{FF2B5EF4-FFF2-40B4-BE49-F238E27FC236}">
                <a16:creationId xmlns:a16="http://schemas.microsoft.com/office/drawing/2014/main" id="{CB1815A5-1288-254E-24F0-CADFC179AD06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647430" y="3292222"/>
            <a:ext cx="375935" cy="11960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14BB8E4A-1DA5-DE3D-F6CA-716FE95A5A76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6245883" y="4507694"/>
            <a:ext cx="4484411" cy="13842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Line 19">
            <a:extLst>
              <a:ext uri="{FF2B5EF4-FFF2-40B4-BE49-F238E27FC236}">
                <a16:creationId xmlns:a16="http://schemas.microsoft.com/office/drawing/2014/main" id="{29022D0B-C1E2-3D3E-F40D-8C4AA62D5663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350820" y="5169929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id="{FFDE276D-DCF5-443A-EA34-B8FC8DA71CD8}"/>
              </a:ext>
            </a:extLst>
          </p:cNvPr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auto">
          <a:xfrm>
            <a:off x="6186122" y="373998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3" name="Oval 26">
            <a:extLst>
              <a:ext uri="{FF2B5EF4-FFF2-40B4-BE49-F238E27FC236}">
                <a16:creationId xmlns:a16="http://schemas.microsoft.com/office/drawing/2014/main" id="{9B508B19-1ED2-7E2D-6C25-1F56C1A856AF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8505369" y="373998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0" name="Oval 26">
            <a:extLst>
              <a:ext uri="{FF2B5EF4-FFF2-40B4-BE49-F238E27FC236}">
                <a16:creationId xmlns:a16="http://schemas.microsoft.com/office/drawing/2014/main" id="{5C0CAF97-4F4A-7E53-6DD4-4B3C10C2E4BA}"/>
              </a:ext>
            </a:extLst>
          </p:cNvPr>
          <p:cNvSpPr>
            <a:spLocks noChangeAspect="1" noChangeArrowheads="1"/>
          </p:cNvSpPr>
          <p:nvPr>
            <p:custDataLst>
              <p:tags r:id="rId11"/>
            </p:custDataLst>
          </p:nvPr>
        </p:nvSpPr>
        <p:spPr bwMode="auto">
          <a:xfrm>
            <a:off x="3866875" y="373998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5629D175-AE8E-85BE-7F48-DE2C34FEE6EB}"/>
              </a:ext>
            </a:extLst>
          </p:cNvPr>
          <p:cNvCxnSpPr>
            <a:cxnSpLocks noChangeShapeType="1"/>
            <a:endCxn id="36" idx="6"/>
          </p:cNvCxnSpPr>
          <p:nvPr>
            <p:custDataLst>
              <p:tags r:id="rId12"/>
            </p:custDataLst>
          </p:nvPr>
        </p:nvCxnSpPr>
        <p:spPr bwMode="auto">
          <a:xfrm flipV="1">
            <a:off x="6305645" y="4500290"/>
            <a:ext cx="2315598" cy="740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Oval 26">
            <a:extLst>
              <a:ext uri="{FF2B5EF4-FFF2-40B4-BE49-F238E27FC236}">
                <a16:creationId xmlns:a16="http://schemas.microsoft.com/office/drawing/2014/main" id="{CB677396-F5B0-17C0-5BEA-800641633E37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8501720" y="4437568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62EB0EAC-F402-3ADE-E3D7-A096E835EDD5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>
            <a:off x="1993693" y="3208116"/>
            <a:ext cx="4311952" cy="131811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182A8CB7-0699-5976-04D5-5E22A88E8E1F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578844" y="4002674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FB12A1DF-27DB-DE7D-D740-34708BC1EB9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727419" y="3755338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17CCFBF-7043-06A4-3FAF-071AB91728A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388715" y="3241655"/>
            <a:ext cx="5048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82145801-3691-2391-8873-A0B0FF98285F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588579" y="1493423"/>
            <a:ext cx="5216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伽利略望远镜的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目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镜（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凹</a:t>
            </a:r>
            <a:r>
              <a:rPr kumimoji="0" lang="zh-CN" altLang="en-US" sz="28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透镜）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Oval 26">
            <a:extLst>
              <a:ext uri="{FF2B5EF4-FFF2-40B4-BE49-F238E27FC236}">
                <a16:creationId xmlns:a16="http://schemas.microsoft.com/office/drawing/2014/main" id="{09649693-06A1-1DA1-7557-9D3239304343}"/>
              </a:ext>
            </a:extLst>
          </p:cNvPr>
          <p:cNvSpPr>
            <a:spLocks noChangeAspect="1" noChangeArrowheads="1"/>
          </p:cNvSpPr>
          <p:nvPr>
            <p:custDataLst>
              <p:tags r:id="rId19"/>
            </p:custDataLst>
          </p:nvPr>
        </p:nvSpPr>
        <p:spPr bwMode="auto">
          <a:xfrm>
            <a:off x="10822725" y="373998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3AFC865-84A7-89EE-0690-DAB3564D969C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10593321" y="3211771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69BCB85-F5C0-0DFD-DE0F-FA274FE57792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2585275" y="40987"/>
            <a:ext cx="81905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当来自物镜的实像</a:t>
            </a:r>
            <a:r>
              <a:rPr lang="en-US" altLang="zh-CN" sz="2800" b="1"/>
              <a:t>A</a:t>
            </a:r>
            <a:r>
              <a:rPr lang="zh-CN" altLang="en-US" sz="2800" b="1"/>
              <a:t>形成在目镜一倍焦距处时，</a:t>
            </a:r>
            <a:endParaRPr lang="en-US" altLang="zh-CN" sz="2800" b="1"/>
          </a:p>
          <a:p>
            <a:r>
              <a:rPr lang="zh-CN" altLang="en-US" sz="2800" b="1"/>
              <a:t>通过目镜的折射后，出射光线平行，不能成像。</a:t>
            </a:r>
          </a:p>
        </p:txBody>
      </p:sp>
      <p:sp>
        <p:nvSpPr>
          <p:cNvPr id="16" name="Oval 26">
            <a:extLst>
              <a:ext uri="{FF2B5EF4-FFF2-40B4-BE49-F238E27FC236}">
                <a16:creationId xmlns:a16="http://schemas.microsoft.com/office/drawing/2014/main" id="{5322A98B-E74C-E53C-98EE-EAB354A002EF}"/>
              </a:ext>
            </a:extLst>
          </p:cNvPr>
          <p:cNvSpPr>
            <a:spLocks noChangeAspect="1" noChangeArrowheads="1"/>
          </p:cNvSpPr>
          <p:nvPr>
            <p:custDataLst>
              <p:tags r:id="rId22"/>
            </p:custDataLst>
          </p:nvPr>
        </p:nvSpPr>
        <p:spPr bwMode="auto">
          <a:xfrm>
            <a:off x="1551314" y="3739984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4FEF201-C658-1210-9DF7-1992858BD948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1362646" y="3969546"/>
            <a:ext cx="732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2F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5566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36" grpId="0" animBg="1"/>
      <p:bldP spid="4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66F3DA0-5516-0CB8-BB5D-BDE820D1DE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16542" y="3970318"/>
            <a:ext cx="4875458" cy="288212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CAFD6DE-D665-9062-E6AF-4828E7456A9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0601" y="0"/>
            <a:ext cx="1192579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当来自物镜的实像</a:t>
            </a:r>
            <a:r>
              <a:rPr lang="en-US" altLang="zh-CN" sz="2800" b="1"/>
              <a:t>A</a:t>
            </a:r>
            <a:r>
              <a:rPr lang="zh-CN" altLang="en-US" sz="2800" b="1"/>
              <a:t>形成在目镜一倍焦距处时，通过目镜的折射后，出射光线平行，不能成像。</a:t>
            </a:r>
            <a:endParaRPr lang="en-US" altLang="zh-CN" sz="2800" b="1"/>
          </a:p>
          <a:p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）其实也可以看做是在右方无限远处形成无限大的实像，或可看做是在左方无限远处形成无限大的虚像。</a:t>
            </a:r>
          </a:p>
          <a:p>
            <a:r>
              <a:rPr lang="zh-CN" altLang="en-US" sz="2800" b="1"/>
              <a:t>（</a:t>
            </a:r>
            <a:r>
              <a:rPr lang="en-US" altLang="zh-CN" sz="2800" b="1"/>
              <a:t>2</a:t>
            </a:r>
            <a:r>
              <a:rPr lang="zh-CN" altLang="en-US" sz="2800" b="1"/>
              <a:t>）而且，当平行光线进入人眼后，由于人眼的会聚作用，能在“视网膜”上形成“清晰”的像。</a:t>
            </a:r>
          </a:p>
          <a:p>
            <a:r>
              <a:rPr lang="zh-CN" altLang="en-US" sz="2800" b="1"/>
              <a:t>（</a:t>
            </a:r>
            <a:r>
              <a:rPr lang="en-US" altLang="zh-CN" sz="2800" b="1"/>
              <a:t>3</a:t>
            </a:r>
            <a:r>
              <a:rPr lang="zh-CN" altLang="en-US" sz="2800" b="1"/>
              <a:t>）类似的情况，对于“凸”透镜，当物体在一倍焦距处是不能成像的。</a:t>
            </a:r>
          </a:p>
          <a:p>
            <a:r>
              <a:rPr lang="zh-CN" altLang="en-US" sz="2800" b="1"/>
              <a:t>但是，如果这时眼睛直接通过凸透镜来观察的话，由凸透镜出射的“平行光”经过人眼后能看见“非常清晰”的放大的像。</a:t>
            </a:r>
          </a:p>
        </p:txBody>
      </p:sp>
    </p:spTree>
    <p:extLst>
      <p:ext uri="{BB962C8B-B14F-4D97-AF65-F5344CB8AC3E}">
        <p14:creationId xmlns:p14="http://schemas.microsoft.com/office/powerpoint/2010/main" val="2437889808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17C39A41-D230-0EFB-E608-3CD7FC69422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40643" y="553100"/>
            <a:ext cx="110707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/>
              <a:t>所以，伽利略望远镜的结构是物镜和目镜的右焦点是重合的，出射光线是基本</a:t>
            </a:r>
            <a:r>
              <a:rPr lang="zh-CN" altLang="en-US" sz="4000" b="1">
                <a:solidFill>
                  <a:srgbClr val="FF0000"/>
                </a:solidFill>
              </a:rPr>
              <a:t>平行</a:t>
            </a:r>
            <a:r>
              <a:rPr lang="zh-CN" altLang="en-US" sz="4000" b="1"/>
              <a:t>的。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E2E0C96-E7D4-A35A-6F11-E909F6361E8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83" y="2348928"/>
            <a:ext cx="9703257" cy="364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15225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ECCF9F7-00A7-586D-C77C-3F55C414719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05633" y="503805"/>
            <a:ext cx="1102573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/>
              <a:t>其实还可以通过透镜成像公式</a:t>
            </a:r>
            <a:r>
              <a:rPr lang="en-US" altLang="zh-CN" sz="3200" b="1"/>
              <a:t>1/u+1/v=1/f</a:t>
            </a:r>
            <a:r>
              <a:rPr lang="zh-CN" altLang="en-US" sz="3200" b="1"/>
              <a:t>来分析成像规律，这里就不再一一详说了。</a:t>
            </a:r>
          </a:p>
          <a:p>
            <a:endParaRPr lang="zh-CN" altLang="en-US" sz="3200" b="1"/>
          </a:p>
          <a:p>
            <a:r>
              <a:rPr lang="zh-CN" altLang="en-US" sz="3200" b="1"/>
              <a:t>只是提醒一下，公式中凹透镜的焦距</a:t>
            </a:r>
            <a:r>
              <a:rPr lang="en-US" altLang="zh-CN" sz="3200" b="1"/>
              <a:t>f</a:t>
            </a:r>
            <a:r>
              <a:rPr lang="zh-CN" altLang="en-US" sz="3200" b="1"/>
              <a:t>是“负值”，当来自物镜的实像形成于目镜右方时，物距</a:t>
            </a:r>
            <a:r>
              <a:rPr lang="en-US" altLang="zh-CN" sz="3200" b="1"/>
              <a:t>u</a:t>
            </a:r>
            <a:r>
              <a:rPr lang="zh-CN" altLang="en-US" sz="3200" b="1"/>
              <a:t>也为“负值</a:t>
            </a:r>
          </a:p>
          <a:p>
            <a:r>
              <a:rPr lang="zh-CN" altLang="en-US" sz="3200" b="1"/>
              <a:t>”。</a:t>
            </a:r>
          </a:p>
          <a:p>
            <a:r>
              <a:rPr lang="zh-CN" altLang="en-US" sz="3200" b="1"/>
              <a:t>至于所成的像是放大的还是缩小的，就分析“</a:t>
            </a:r>
            <a:r>
              <a:rPr lang="en-US" altLang="zh-CN" sz="3200" b="1"/>
              <a:t>v/u”</a:t>
            </a:r>
            <a:r>
              <a:rPr lang="zh-CN" altLang="en-US" sz="3200" b="1"/>
              <a:t>比值的绝对值是大于</a:t>
            </a:r>
            <a:r>
              <a:rPr lang="en-US" altLang="zh-CN" sz="3200" b="1"/>
              <a:t>1</a:t>
            </a:r>
            <a:r>
              <a:rPr lang="zh-CN" altLang="en-US" sz="3200" b="1"/>
              <a:t>还是小于</a:t>
            </a:r>
            <a:r>
              <a:rPr lang="en-US" altLang="zh-CN" sz="3200" b="1"/>
              <a:t>1</a:t>
            </a:r>
            <a:r>
              <a:rPr lang="zh-CN" altLang="en-US" sz="3200" b="1"/>
              <a:t>了。</a:t>
            </a:r>
          </a:p>
        </p:txBody>
      </p:sp>
    </p:spTree>
    <p:extLst>
      <p:ext uri="{BB962C8B-B14F-4D97-AF65-F5344CB8AC3E}">
        <p14:creationId xmlns:p14="http://schemas.microsoft.com/office/powerpoint/2010/main" val="427565080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38480" y="2438934"/>
            <a:ext cx="5715040" cy="135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8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显微镜</a:t>
            </a:r>
            <a:endParaRPr lang="en-US" altLang="zh-CN" sz="8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63824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75AF878-CF57-D369-1CD9-B402C22C81A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657876" y="1194212"/>
            <a:ext cx="1401445" cy="2032635"/>
            <a:chOff x="9456" y="1786"/>
            <a:chExt cx="2907" cy="4423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1BEE768-7FD9-06F4-A352-00B405A3390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9650" y="2807"/>
              <a:ext cx="1388" cy="2608"/>
            </a:xfrm>
            <a:prstGeom prst="rect">
              <a:avLst/>
            </a:prstGeom>
            <a:noFill/>
            <a:ln w="15875">
              <a:solidFill>
                <a:srgbClr val="00666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0ED859F-0957-8562-07FA-8F80BF3ABBE3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11048" y="2013"/>
              <a:ext cx="1315" cy="4196"/>
            </a:xfrm>
            <a:prstGeom prst="rect">
              <a:avLst/>
            </a:prstGeom>
            <a:noFill/>
            <a:ln w="15875">
              <a:solidFill>
                <a:srgbClr val="006666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ym typeface="+mn-ea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90876313-F540-B2A1-C641-AB8B0EC2A376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11492" y="1786"/>
              <a:ext cx="454" cy="227"/>
            </a:xfrm>
            <a:prstGeom prst="rect">
              <a:avLst/>
            </a:prstGeom>
            <a:solidFill>
              <a:srgbClr val="006666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ym typeface="+mn-ea"/>
              </a:endParaRPr>
            </a:p>
          </p:txBody>
        </p:sp>
        <p:sp>
          <p:nvSpPr>
            <p:cNvPr id="6" name="圆角矩形 7">
              <a:extLst>
                <a:ext uri="{FF2B5EF4-FFF2-40B4-BE49-F238E27FC236}">
                  <a16:creationId xmlns:a16="http://schemas.microsoft.com/office/drawing/2014/main" id="{19A1E151-BC7A-6D9E-8B84-2CF82CE31F5A}"/>
                </a:ext>
              </a:extLst>
            </p:cNvPr>
            <p:cNvSpPr/>
            <p:nvPr>
              <p:custDataLst>
                <p:tags r:id="rId43"/>
              </p:custDataLst>
            </p:nvPr>
          </p:nvSpPr>
          <p:spPr>
            <a:xfrm>
              <a:off x="11556" y="2750"/>
              <a:ext cx="433" cy="2722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2">
                  <a:lumMod val="50000"/>
                  <a:alpha val="4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xjhgx2">
              <a:extLst>
                <a:ext uri="{FF2B5EF4-FFF2-40B4-BE49-F238E27FC236}">
                  <a16:creationId xmlns:a16="http://schemas.microsoft.com/office/drawing/2014/main" id="{E7F554C7-2A41-6626-02A7-8EA268F89F3D}"/>
                </a:ext>
              </a:extLst>
            </p:cNvPr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9456" y="3125"/>
              <a:ext cx="396" cy="2120"/>
            </a:xfrm>
            <a:custGeom>
              <a:avLst/>
              <a:gdLst>
                <a:gd name="T0" fmla="*/ 2147483646 w 620"/>
                <a:gd name="T1" fmla="*/ 0 h 4408"/>
                <a:gd name="T2" fmla="*/ 2147483646 w 620"/>
                <a:gd name="T3" fmla="*/ 2147483646 h 4408"/>
                <a:gd name="T4" fmla="*/ 2147483646 w 620"/>
                <a:gd name="T5" fmla="*/ 2147483646 h 4408"/>
                <a:gd name="T6" fmla="*/ 2147483646 w 620"/>
                <a:gd name="T7" fmla="*/ 2147483646 h 4408"/>
                <a:gd name="T8" fmla="*/ 2147483646 w 620"/>
                <a:gd name="T9" fmla="*/ 2147483646 h 4408"/>
                <a:gd name="T10" fmla="*/ 2147483646 w 620"/>
                <a:gd name="T11" fmla="*/ 2147483646 h 4408"/>
                <a:gd name="T12" fmla="*/ 2147483646 w 620"/>
                <a:gd name="T13" fmla="*/ 2147483646 h 4408"/>
                <a:gd name="T14" fmla="*/ 2147483646 w 620"/>
                <a:gd name="T15" fmla="*/ 2147483646 h 4408"/>
                <a:gd name="T16" fmla="*/ 0 w 620"/>
                <a:gd name="T17" fmla="*/ 2147483646 h 4408"/>
                <a:gd name="T18" fmla="*/ 2147483646 w 620"/>
                <a:gd name="T19" fmla="*/ 2147483646 h 4408"/>
                <a:gd name="T20" fmla="*/ 2147483646 w 620"/>
                <a:gd name="T21" fmla="*/ 2147483646 h 4408"/>
                <a:gd name="T22" fmla="*/ 2147483646 w 620"/>
                <a:gd name="T23" fmla="*/ 2147483646 h 4408"/>
                <a:gd name="T24" fmla="*/ 2147483646 w 620"/>
                <a:gd name="T25" fmla="*/ 2147483646 h 4408"/>
                <a:gd name="T26" fmla="*/ 2147483646 w 620"/>
                <a:gd name="T27" fmla="*/ 2147483646 h 4408"/>
                <a:gd name="T28" fmla="*/ 2147483646 w 620"/>
                <a:gd name="T29" fmla="*/ 2147483646 h 4408"/>
                <a:gd name="T30" fmla="*/ 2147483646 w 620"/>
                <a:gd name="T31" fmla="*/ 2147483646 h 4408"/>
                <a:gd name="T32" fmla="*/ 2147483646 w 620"/>
                <a:gd name="T33" fmla="*/ 2147483646 h 4408"/>
                <a:gd name="T34" fmla="*/ 2147483646 w 620"/>
                <a:gd name="T35" fmla="*/ 2147483646 h 4408"/>
                <a:gd name="T36" fmla="*/ 2147483646 w 620"/>
                <a:gd name="T37" fmla="*/ 2147483646 h 4408"/>
                <a:gd name="T38" fmla="*/ 2147483646 w 620"/>
                <a:gd name="T39" fmla="*/ 2147483646 h 4408"/>
                <a:gd name="T40" fmla="*/ 2147483646 w 620"/>
                <a:gd name="T41" fmla="*/ 2147483646 h 4408"/>
                <a:gd name="T42" fmla="*/ 2147483646 w 620"/>
                <a:gd name="T43" fmla="*/ 2147483646 h 4408"/>
                <a:gd name="T44" fmla="*/ 2147483646 w 620"/>
                <a:gd name="T45" fmla="*/ 2147483646 h 4408"/>
                <a:gd name="T46" fmla="*/ 2147483646 w 620"/>
                <a:gd name="T47" fmla="*/ 2147483646 h 4408"/>
                <a:gd name="T48" fmla="*/ 2147483646 w 620"/>
                <a:gd name="T49" fmla="*/ 2147483646 h 4408"/>
                <a:gd name="T50" fmla="*/ 2147483646 w 620"/>
                <a:gd name="T51" fmla="*/ 2147483646 h 4408"/>
                <a:gd name="T52" fmla="*/ 2147483646 w 620"/>
                <a:gd name="T53" fmla="*/ 2147483646 h 4408"/>
                <a:gd name="T54" fmla="*/ 2147483646 w 620"/>
                <a:gd name="T55" fmla="*/ 2147483646 h 4408"/>
                <a:gd name="T56" fmla="*/ 2147483646 w 620"/>
                <a:gd name="T57" fmla="*/ 2147483646 h 4408"/>
                <a:gd name="T58" fmla="*/ 2147483646 w 620"/>
                <a:gd name="T59" fmla="*/ 2147483646 h 4408"/>
                <a:gd name="T60" fmla="*/ 2147483646 w 620"/>
                <a:gd name="T61" fmla="*/ 2147483646 h 4408"/>
                <a:gd name="T62" fmla="*/ 2147483646 w 620"/>
                <a:gd name="T63" fmla="*/ 2147483646 h 4408"/>
                <a:gd name="T64" fmla="*/ 2147483646 w 620"/>
                <a:gd name="T65" fmla="*/ 2147483646 h 4408"/>
                <a:gd name="T66" fmla="*/ 2147483646 w 620"/>
                <a:gd name="T67" fmla="*/ 0 h 44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99CCFF"/>
                </a:gs>
                <a:gs pos="100000">
                  <a:srgbClr val="D5FFFF"/>
                </a:gs>
              </a:gsLst>
              <a:path path="rect">
                <a:fillToRect l="50000" t="50000" r="50000" b="50000"/>
              </a:path>
            </a:gradFill>
            <a:ln w="28575">
              <a:solidFill>
                <a:srgbClr val="59E0FF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8" name="Line 6">
            <a:extLst>
              <a:ext uri="{FF2B5EF4-FFF2-40B4-BE49-F238E27FC236}">
                <a16:creationId xmlns:a16="http://schemas.microsoft.com/office/drawing/2014/main" id="{7420D880-5CF4-C7C8-1496-96153A1C4339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V="1">
            <a:off x="2988846" y="2337212"/>
            <a:ext cx="5594350" cy="635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9" name="文本框 27">
            <a:extLst>
              <a:ext uri="{FF2B5EF4-FFF2-40B4-BE49-F238E27FC236}">
                <a16:creationId xmlns:a16="http://schemas.microsoft.com/office/drawing/2014/main" id="{4EDF76F9-8EFF-20D0-5EB9-07E41396247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72176" y="2027332"/>
            <a:ext cx="396875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b="1" i="1">
                <a:latin typeface="Times New Roman" panose="02020603050405020304" charset="0"/>
                <a:ea typeface="微软雅黑" pitchFamily="34" charset="-122"/>
                <a:cs typeface="Times New Roman" panose="02020603050405020304" charset="0"/>
              </a:rPr>
              <a:t>O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A40A09D9-0886-7ED3-0EDC-302BD0F8D68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714391" y="2299112"/>
            <a:ext cx="81915" cy="81915"/>
          </a:xfrm>
          <a:prstGeom prst="ellipse">
            <a:avLst/>
          </a:prstGeom>
          <a:solidFill>
            <a:srgbClr val="C0000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C7BBCB6-15DA-5110-7B71-DB9D3289A0E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6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>
            <a:off x="3447951" y="1770792"/>
            <a:ext cx="386715" cy="1050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1FD52D33-5EEE-DB33-CC21-C381285C44B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28926" y="1770792"/>
            <a:ext cx="81915" cy="81915"/>
          </a:xfrm>
          <a:prstGeom prst="ellipse">
            <a:avLst/>
          </a:prstGeom>
          <a:solidFill>
            <a:srgbClr val="00206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23C56A77-28FE-C733-A241-7A02BF26D5D2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3715920" y="1749201"/>
            <a:ext cx="3027779" cy="146273"/>
            <a:chOff x="3341" y="2891"/>
            <a:chExt cx="6216" cy="282"/>
          </a:xfrm>
        </p:grpSpPr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5BCC7DC7-F229-FDF4-D866-EBB5D1EC3316}"/>
                </a:ext>
              </a:extLst>
            </p:cNvPr>
            <p:cNvCxnSpPr/>
            <p:nvPr>
              <p:custDataLst>
                <p:tags r:id="rId38"/>
              </p:custDataLst>
            </p:nvPr>
          </p:nvCxnSpPr>
          <p:spPr bwMode="auto">
            <a:xfrm>
              <a:off x="3341" y="3029"/>
              <a:ext cx="6216" cy="0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15" name="AutoShape 24">
              <a:extLst>
                <a:ext uri="{FF2B5EF4-FFF2-40B4-BE49-F238E27FC236}">
                  <a16:creationId xmlns:a16="http://schemas.microsoft.com/office/drawing/2014/main" id="{C7CF4B52-4697-78F7-D591-B8566017EC0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 rot="5400000">
              <a:off x="6701" y="2710"/>
              <a:ext cx="283" cy="64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1E02898D-A54C-CCBD-7A8B-68B8064CA456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718201" y="1808892"/>
            <a:ext cx="1093470" cy="728980"/>
            <a:chOff x="9581" y="3029"/>
            <a:chExt cx="2268" cy="1512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6A93CBA4-933C-F7A9-D65B-DE4928E715BD}"/>
                </a:ext>
              </a:extLst>
            </p:cNvPr>
            <p:cNvCxnSpPr/>
            <p:nvPr>
              <p:custDataLst>
                <p:tags r:id="rId36"/>
              </p:custDataLst>
            </p:nvPr>
          </p:nvCxnSpPr>
          <p:spPr bwMode="auto">
            <a:xfrm flipH="1" flipV="1">
              <a:off x="9581" y="3029"/>
              <a:ext cx="2268" cy="1512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18" name="AutoShape 24">
              <a:extLst>
                <a:ext uri="{FF2B5EF4-FFF2-40B4-BE49-F238E27FC236}">
                  <a16:creationId xmlns:a16="http://schemas.microsoft.com/office/drawing/2014/main" id="{D47E0BF0-07EA-7DE9-9E19-10F4B34F92D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7"/>
              </p:custDataLst>
            </p:nvPr>
          </p:nvSpPr>
          <p:spPr bwMode="auto">
            <a:xfrm rot="7440000">
              <a:off x="10591" y="3501"/>
              <a:ext cx="227" cy="51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B0BD9F0C-5DA4-FE80-0088-37D97E04A470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3710841" y="1808892"/>
            <a:ext cx="3061970" cy="542290"/>
            <a:chOff x="3344" y="3029"/>
            <a:chExt cx="6350" cy="1125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BBC2B59-6F58-CE2A-CE80-45CC6B69B460}"/>
                </a:ext>
              </a:extLst>
            </p:cNvPr>
            <p:cNvCxnSpPr/>
            <p:nvPr>
              <p:custDataLst>
                <p:tags r:id="rId34"/>
              </p:custDataLst>
            </p:nvPr>
          </p:nvCxnSpPr>
          <p:spPr bwMode="auto">
            <a:xfrm>
              <a:off x="3344" y="3029"/>
              <a:ext cx="6350" cy="1125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21" name="AutoShape 24">
              <a:extLst>
                <a:ext uri="{FF2B5EF4-FFF2-40B4-BE49-F238E27FC236}">
                  <a16:creationId xmlns:a16="http://schemas.microsoft.com/office/drawing/2014/main" id="{09FF7956-9C00-5CD6-CAEB-0DE98C93AFD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5"/>
              </p:custDataLst>
            </p:nvPr>
          </p:nvSpPr>
          <p:spPr bwMode="auto">
            <a:xfrm rot="6060000">
              <a:off x="6614" y="3309"/>
              <a:ext cx="283" cy="64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61293FD6-EA9D-34B8-BB58-B6531723BB73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6751221" y="2355627"/>
            <a:ext cx="1060450" cy="189230"/>
            <a:chOff x="9650" y="4163"/>
            <a:chExt cx="2199" cy="393"/>
          </a:xfrm>
        </p:grpSpPr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55665158-1A42-B53E-40E3-C31654F0F34F}"/>
                </a:ext>
              </a:extLst>
            </p:cNvPr>
            <p:cNvCxnSpPr/>
            <p:nvPr>
              <p:custDataLst>
                <p:tags r:id="rId32"/>
              </p:custDataLst>
            </p:nvPr>
          </p:nvCxnSpPr>
          <p:spPr bwMode="auto">
            <a:xfrm>
              <a:off x="9650" y="4163"/>
              <a:ext cx="2199" cy="393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24" name="AutoShape 24">
              <a:extLst>
                <a:ext uri="{FF2B5EF4-FFF2-40B4-BE49-F238E27FC236}">
                  <a16:creationId xmlns:a16="http://schemas.microsoft.com/office/drawing/2014/main" id="{738A7CEF-174C-3536-88A2-88B0AB1A860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3"/>
              </p:custDataLst>
            </p:nvPr>
          </p:nvSpPr>
          <p:spPr bwMode="auto">
            <a:xfrm rot="6060000">
              <a:off x="10649" y="4100"/>
              <a:ext cx="227" cy="516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959451FA-1B54-9C5B-729D-32A3F4C53D4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6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lum bright="-6000"/>
          </a:blip>
          <a:stretch>
            <a:fillRect/>
          </a:stretch>
        </p:blipFill>
        <p:spPr>
          <a:xfrm rot="10800000">
            <a:off x="7722136" y="2168302"/>
            <a:ext cx="143510" cy="39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图片 5121">
            <a:extLst>
              <a:ext uri="{FF2B5EF4-FFF2-40B4-BE49-F238E27FC236}">
                <a16:creationId xmlns:a16="http://schemas.microsoft.com/office/drawing/2014/main" id="{A47B0FCE-92CA-CADB-8FE2-6000B1F0464C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7">
            <a:alphaModFix amt="80000"/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1" t="7285" r="14732" b="10009"/>
          <a:stretch>
            <a:fillRect/>
          </a:stretch>
        </p:blipFill>
        <p:spPr bwMode="auto">
          <a:xfrm>
            <a:off x="6260366" y="3480289"/>
            <a:ext cx="2602230" cy="1912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Line 6">
            <a:extLst>
              <a:ext uri="{FF2B5EF4-FFF2-40B4-BE49-F238E27FC236}">
                <a16:creationId xmlns:a16="http://schemas.microsoft.com/office/drawing/2014/main" id="{2E508C84-D0CB-4A2B-DE62-A3850822C945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V="1">
            <a:off x="2964081" y="4451839"/>
            <a:ext cx="5594350" cy="635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Dot"/>
            <a:miter lim="800000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E3543EF9-3893-F3BF-01B3-344D976D802B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6770906" y="4406754"/>
            <a:ext cx="81915" cy="81915"/>
          </a:xfrm>
          <a:prstGeom prst="ellipse">
            <a:avLst/>
          </a:prstGeom>
          <a:solidFill>
            <a:srgbClr val="C0000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文本框 27">
            <a:extLst>
              <a:ext uri="{FF2B5EF4-FFF2-40B4-BE49-F238E27FC236}">
                <a16:creationId xmlns:a16="http://schemas.microsoft.com/office/drawing/2014/main" id="{73AC01AE-78A0-67E5-AABA-690A12B2FBFD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736616" y="4112114"/>
            <a:ext cx="396875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b="1" i="1">
                <a:latin typeface="Times New Roman" panose="02020603050405020304" charset="0"/>
                <a:ea typeface="微软雅黑" pitchFamily="34" charset="-122"/>
                <a:cs typeface="Times New Roman" panose="02020603050405020304" charset="0"/>
              </a:rPr>
              <a:t>O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0C3789B-0374-7382-9D96-E5B149871292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3674646" y="4095604"/>
            <a:ext cx="3121660" cy="135890"/>
            <a:chOff x="3341" y="2891"/>
            <a:chExt cx="6216" cy="282"/>
          </a:xfrm>
        </p:grpSpPr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8D5EA0F6-B718-7E1C-C543-03043852BFED}"/>
                </a:ext>
              </a:extLst>
            </p:cNvPr>
            <p:cNvCxnSpPr/>
            <p:nvPr>
              <p:custDataLst>
                <p:tags r:id="rId30"/>
              </p:custDataLst>
            </p:nvPr>
          </p:nvCxnSpPr>
          <p:spPr bwMode="auto">
            <a:xfrm>
              <a:off x="3341" y="3029"/>
              <a:ext cx="6216" cy="0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32" name="AutoShape 24">
              <a:extLst>
                <a:ext uri="{FF2B5EF4-FFF2-40B4-BE49-F238E27FC236}">
                  <a16:creationId xmlns:a16="http://schemas.microsoft.com/office/drawing/2014/main" id="{1867B9FC-9CD4-EC84-31D3-8D3E23D99EB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 rot="5400000">
              <a:off x="6701" y="2710"/>
              <a:ext cx="283" cy="64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D645A039-5398-473D-5287-AA60D6DBBBB6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6795671" y="4163549"/>
            <a:ext cx="1375410" cy="393065"/>
            <a:chOff x="9581" y="3029"/>
            <a:chExt cx="2268" cy="1512"/>
          </a:xfrm>
        </p:grpSpPr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F2D59CFA-1160-E7B4-D169-C9525127FFEC}"/>
                </a:ext>
              </a:extLst>
            </p:cNvPr>
            <p:cNvCxnSpPr/>
            <p:nvPr>
              <p:custDataLst>
                <p:tags r:id="rId28"/>
              </p:custDataLst>
            </p:nvPr>
          </p:nvCxnSpPr>
          <p:spPr bwMode="auto">
            <a:xfrm flipH="1" flipV="1">
              <a:off x="9581" y="3029"/>
              <a:ext cx="2268" cy="1512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35" name="AutoShape 24">
              <a:extLst>
                <a:ext uri="{FF2B5EF4-FFF2-40B4-BE49-F238E27FC236}">
                  <a16:creationId xmlns:a16="http://schemas.microsoft.com/office/drawing/2014/main" id="{1668FDFE-11BE-52F9-48CA-52059EE96F0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 rot="6540000">
              <a:off x="10351" y="3494"/>
              <a:ext cx="547" cy="474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903920EE-4BFB-81D6-06DB-E0FD5FA867D8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3691791" y="4162279"/>
            <a:ext cx="3087370" cy="289560"/>
            <a:chOff x="3344" y="3029"/>
            <a:chExt cx="6350" cy="1125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103FB4F2-D496-5292-8C4C-11AB937202A9}"/>
                </a:ext>
              </a:extLst>
            </p:cNvPr>
            <p:cNvCxnSpPr/>
            <p:nvPr>
              <p:custDataLst>
                <p:tags r:id="rId26"/>
              </p:custDataLst>
            </p:nvPr>
          </p:nvCxnSpPr>
          <p:spPr bwMode="auto">
            <a:xfrm>
              <a:off x="3344" y="3029"/>
              <a:ext cx="6350" cy="1125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38" name="AutoShape 24">
              <a:extLst>
                <a:ext uri="{FF2B5EF4-FFF2-40B4-BE49-F238E27FC236}">
                  <a16:creationId xmlns:a16="http://schemas.microsoft.com/office/drawing/2014/main" id="{F6B2C6FA-51CC-3F5A-C7E8-3F3A60C61C1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 rot="6060000">
              <a:off x="6621" y="3393"/>
              <a:ext cx="420" cy="52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0F1CEE53-3826-DE42-5BDD-E9E620E61E41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>
            <a:off x="6796306" y="4429782"/>
            <a:ext cx="1394460" cy="148658"/>
            <a:chOff x="9650" y="4090"/>
            <a:chExt cx="2199" cy="492"/>
          </a:xfrm>
        </p:grpSpPr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CE0DFF2D-03C5-9F3C-8B4B-D40248395038}"/>
                </a:ext>
              </a:extLst>
            </p:cNvPr>
            <p:cNvCxnSpPr/>
            <p:nvPr>
              <p:custDataLst>
                <p:tags r:id="rId24"/>
              </p:custDataLst>
            </p:nvPr>
          </p:nvCxnSpPr>
          <p:spPr bwMode="auto">
            <a:xfrm>
              <a:off x="9650" y="4163"/>
              <a:ext cx="2199" cy="393"/>
            </a:xfrm>
            <a:prstGeom prst="line">
              <a:avLst/>
            </a:prstGeom>
            <a:solidFill>
              <a:srgbClr val="008080"/>
            </a:solidFill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41" name="AutoShape 24">
              <a:extLst>
                <a:ext uri="{FF2B5EF4-FFF2-40B4-BE49-F238E27FC236}">
                  <a16:creationId xmlns:a16="http://schemas.microsoft.com/office/drawing/2014/main" id="{B5F24299-6BE4-8D62-72CE-C6025F23CDE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 rot="5820000">
              <a:off x="10265" y="4064"/>
              <a:ext cx="492" cy="543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rot="10800000" vert="eaVert" wrap="none" anchor="ctr"/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30000"/>
                </a:lnSpc>
                <a:defRPr/>
              </a:pPr>
              <a:endParaRPr lang="zh-CN" altLang="en-US" sz="2100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2" name="直接连接符 41">
            <a:extLst>
              <a:ext uri="{FF2B5EF4-FFF2-40B4-BE49-F238E27FC236}">
                <a16:creationId xmlns:a16="http://schemas.microsoft.com/office/drawing/2014/main" id="{DF3D9A64-5311-B428-AA80-AAE2D03827F2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10878117">
            <a:off x="3666912" y="4148599"/>
            <a:ext cx="1190" cy="576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3" name="直接连接符 42">
            <a:extLst>
              <a:ext uri="{FF2B5EF4-FFF2-40B4-BE49-F238E27FC236}">
                <a16:creationId xmlns:a16="http://schemas.microsoft.com/office/drawing/2014/main" id="{FF416846-010C-AD5F-9622-928CC15441F6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rot="2610030">
            <a:off x="8103409" y="4369163"/>
            <a:ext cx="178298" cy="173346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389586AE-1A1C-306C-497B-19E2479A418A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3639721" y="4131164"/>
            <a:ext cx="81915" cy="81915"/>
          </a:xfrm>
          <a:prstGeom prst="ellipse">
            <a:avLst/>
          </a:prstGeom>
          <a:solidFill>
            <a:srgbClr val="00206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id="{8AC3C74C-4FAF-4BDE-15C0-C893CA3E8D60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787466" y="171728"/>
            <a:ext cx="82576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眼睛成</a:t>
            </a:r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倒立</a:t>
            </a: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缩小</a:t>
            </a: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实像</a:t>
            </a:r>
            <a:r>
              <a:rPr lang="zh-CN" altLang="en-US" sz="3600" b="1">
                <a:latin typeface="微软雅黑" pitchFamily="34" charset="-122"/>
                <a:ea typeface="微软雅黑" pitchFamily="34" charset="-122"/>
              </a:rPr>
              <a:t>（照相机）</a:t>
            </a:r>
          </a:p>
        </p:txBody>
      </p:sp>
    </p:spTree>
    <p:extLst>
      <p:ext uri="{BB962C8B-B14F-4D97-AF65-F5344CB8AC3E}">
        <p14:creationId xmlns:p14="http://schemas.microsoft.com/office/powerpoint/2010/main" val="2049113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8" grpId="0" animBg="1"/>
      <p:bldP spid="29" grpId="0"/>
      <p:bldP spid="43" grpId="0" animBg="1"/>
      <p:bldP spid="44" grpId="0" animBg="1"/>
      <p:bldP spid="4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9">
            <a:extLst>
              <a:ext uri="{FF2B5EF4-FFF2-40B4-BE49-F238E27FC236}">
                <a16:creationId xmlns:a16="http://schemas.microsoft.com/office/drawing/2014/main" id="{F570E779-6EA3-C1B4-CACC-356E1707F70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6281" b="4997"/>
          <a:stretch>
            <a:fillRect/>
          </a:stretch>
        </p:blipFill>
        <p:spPr bwMode="auto">
          <a:xfrm>
            <a:off x="1538288" y="789895"/>
            <a:ext cx="3934063" cy="60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CBB634-6195-FB37-5F84-57F76419F0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82647" y="4149048"/>
            <a:ext cx="4324161" cy="27052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1D2D51A-74F1-D2BA-4C44-5A38A39D4D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539407" y="1970908"/>
            <a:ext cx="4147949" cy="29419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95C4212-9E58-9CAA-3071-3D4AC763EF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975146" y="-8998"/>
            <a:ext cx="4103992" cy="3068976"/>
          </a:xfrm>
          <a:prstGeom prst="rect">
            <a:avLst/>
          </a:prstGeom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9679BF8B-B5A2-7A70-5847-B15D1D3B10C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74914" y="143782"/>
            <a:ext cx="266080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光学显微镜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9">
            <a:extLst>
              <a:ext uri="{FF2B5EF4-FFF2-40B4-BE49-F238E27FC236}">
                <a16:creationId xmlns:a16="http://schemas.microsoft.com/office/drawing/2014/main" id="{F570E779-6EA3-C1B4-CACC-356E1707F70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1" t="6281" b="4997"/>
          <a:stretch>
            <a:fillRect/>
          </a:stretch>
        </p:blipFill>
        <p:spPr bwMode="auto">
          <a:xfrm>
            <a:off x="1538288" y="789895"/>
            <a:ext cx="3934063" cy="6068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C100B64D-6DA1-76FD-861B-F35EA425BDF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0842" y="908833"/>
            <a:ext cx="140234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目镜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5E96C55-999C-B9DD-3E79-3B87D073B69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59402" y="3591029"/>
            <a:ext cx="140234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物镜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4DCD75E-8ECC-C4C7-D144-15CF4CF0A8B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884" y="-10814"/>
            <a:ext cx="4400550" cy="6858000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5578C4C8-58AA-BD88-F12A-A617C02585E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01326" y="4374064"/>
            <a:ext cx="174204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载物片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32325604-8DE2-2F46-8C4F-3B37502EACD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50877" y="5205054"/>
            <a:ext cx="2618894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凹面反光镜</a:t>
            </a:r>
          </a:p>
        </p:txBody>
      </p:sp>
    </p:spTree>
    <p:extLst>
      <p:ext uri="{BB962C8B-B14F-4D97-AF65-F5344CB8AC3E}">
        <p14:creationId xmlns:p14="http://schemas.microsoft.com/office/powerpoint/2010/main" val="200957694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E8467994-20AF-A309-17DD-DC4990B02A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34" y="2274"/>
            <a:ext cx="4400550" cy="6858000"/>
          </a:xfrm>
          <a:prstGeom prst="rect">
            <a:avLst/>
          </a:prstGeom>
        </p:spPr>
      </p:pic>
      <p:sp>
        <p:nvSpPr>
          <p:cNvPr id="16387" name="Text Box 5">
            <a:extLst>
              <a:ext uri="{FF2B5EF4-FFF2-40B4-BE49-F238E27FC236}">
                <a16:creationId xmlns:a16="http://schemas.microsoft.com/office/drawing/2014/main" id="{A8EDC567-E9BC-FE2C-78F4-57338A5D525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13001" y="3656880"/>
            <a:ext cx="570508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物镜成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、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 ____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的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像，</a:t>
            </a:r>
          </a:p>
        </p:txBody>
      </p:sp>
      <p:sp>
        <p:nvSpPr>
          <p:cNvPr id="16390" name="Text Box 5">
            <a:extLst>
              <a:ext uri="{FF2B5EF4-FFF2-40B4-BE49-F238E27FC236}">
                <a16:creationId xmlns:a16="http://schemas.microsoft.com/office/drawing/2014/main" id="{FD661E64-E1F3-371A-954F-C0BB16D8DD5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32233" y="1969984"/>
            <a:ext cx="815413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显微镜总放大倍数 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= 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物镜倍数 </a:t>
            </a:r>
            <a:r>
              <a:rPr lang="en-US" altLang="zh-CN" b="1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×</a:t>
            </a:r>
            <a:r>
              <a:rPr lang="en-US" altLang="zh-CN" b="1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b="1">
                <a:latin typeface="微软雅黑" pitchFamily="34" charset="-122"/>
                <a:ea typeface="微软雅黑" pitchFamily="34" charset="-122"/>
              </a:rPr>
              <a:t>目镜倍数</a:t>
            </a: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BE2C8776-C47A-1B1B-C29F-12904DF67E05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2720775" y="4868590"/>
            <a:ext cx="354048" cy="0"/>
          </a:xfrm>
          <a:prstGeom prst="straightConnector1">
            <a:avLst/>
          </a:prstGeom>
          <a:solidFill>
            <a:srgbClr val="99CCFF"/>
          </a:solidFill>
          <a:ln w="38100" cap="flat" cmpd="sng" algn="ctr">
            <a:solidFill>
              <a:srgbClr val="FF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24A40D56-6AA0-CF8F-4540-8377D1234D3E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2621025" y="3026247"/>
            <a:ext cx="456752" cy="42176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35D20C10-5501-D848-4C9D-A76F11532FF5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2329721" y="6536482"/>
            <a:ext cx="1934970" cy="137837"/>
          </a:xfrm>
          <a:prstGeom prst="straightConnector1">
            <a:avLst/>
          </a:prstGeom>
          <a:solidFill>
            <a:srgbClr val="99CCFF"/>
          </a:solidFill>
          <a:ln w="76200" cap="flat" cmpd="sng" algn="ctr">
            <a:solidFill>
              <a:srgbClr val="FF00FF"/>
            </a:solidFill>
            <a:prstDash val="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 Box 5">
            <a:extLst>
              <a:ext uri="{FF2B5EF4-FFF2-40B4-BE49-F238E27FC236}">
                <a16:creationId xmlns:a16="http://schemas.microsoft.com/office/drawing/2014/main" id="{F930D57F-7A51-65C2-282C-5234C066510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70985" y="939431"/>
            <a:ext cx="521970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相当于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______</a:t>
            </a:r>
            <a:endParaRPr lang="zh-CN" altLang="en-US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15766F5A-6F7F-2894-BD87-8B06581BFCE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58801" y="915517"/>
            <a:ext cx="19963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放大镜</a:t>
            </a: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171C1F7D-D9C2-09EE-6197-AB9B1468B89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144809" y="4270331"/>
            <a:ext cx="397733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相当于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______</a:t>
            </a:r>
            <a:endParaRPr lang="zh-CN" altLang="en-US" b="1">
              <a:solidFill>
                <a:srgbClr val="0000FF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EED24076-15E1-A29D-35D4-0F52B38CB1A8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579505" y="4264664"/>
            <a:ext cx="19963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投影仪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1896FDB-4E2E-2603-D252-BE749BBD51C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324585" y="3621618"/>
            <a:ext cx="19963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倒立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6AAC70A9-23C6-751D-9D7D-8B1BE7B2980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034699" y="3621618"/>
            <a:ext cx="1214165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放大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9292C960-5343-E4DB-CCDA-412A55721FA4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464208" y="3622551"/>
            <a:ext cx="1260084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实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4943BED-F02A-0F3A-5AE3-9E1D0E6C2AE8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711430" y="301882"/>
            <a:ext cx="5705082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目镜成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、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 ____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的</a:t>
            </a:r>
            <a:r>
              <a:rPr lang="en-US" altLang="zh-CN" b="1">
                <a:solidFill>
                  <a:srgbClr val="0000FF"/>
                </a:solidFill>
                <a:latin typeface="Verdana" panose="020B0604030504040204" pitchFamily="34" charset="0"/>
              </a:rPr>
              <a:t>__</a:t>
            </a:r>
            <a:r>
              <a:rPr lang="zh-CN" altLang="en-US" b="1">
                <a:solidFill>
                  <a:srgbClr val="0000FF"/>
                </a:solidFill>
                <a:latin typeface="Verdana" panose="020B0604030504040204" pitchFamily="34" charset="0"/>
              </a:rPr>
              <a:t>像，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6F01D95-290C-F8F9-5BB2-FD44DAF7FC2B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6068318" y="262549"/>
            <a:ext cx="199632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正立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DEB339C-9A8F-83EB-B31B-400A878933E4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765542" y="262549"/>
            <a:ext cx="134674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放大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180EBD52-2EE7-00E5-C3F8-3704F249E0B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248864" y="294518"/>
            <a:ext cx="1198576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Verdana" panose="020B0604030504040204" pitchFamily="34" charset="0"/>
              </a:rPr>
              <a:t>虚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E62F7FC9-E7A9-A3BB-BA7A-BE85DC2D3CCF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001106" y="2554615"/>
            <a:ext cx="4594074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放大实像</a:t>
            </a:r>
            <a:r>
              <a:rPr lang="en-US" altLang="zh-CN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) </a:t>
            </a:r>
            <a:r>
              <a:rPr lang="zh-CN" altLang="en-US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en-US" altLang="zh-CN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(</a:t>
            </a:r>
            <a:r>
              <a:rPr lang="zh-CN" altLang="en-US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放大虚像</a:t>
            </a:r>
            <a:r>
              <a:rPr lang="en-US" altLang="zh-CN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)</a:t>
            </a:r>
            <a:endParaRPr lang="zh-CN" altLang="en-US" b="1">
              <a:solidFill>
                <a:srgbClr val="0000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90" grpId="0" animBg="1"/>
      <p:bldP spid="23" grpId="0" animBg="1"/>
      <p:bldP spid="19" grpId="0"/>
      <p:bldP spid="26" grpId="0" animBg="1"/>
      <p:bldP spid="20" grpId="0"/>
      <p:bldP spid="3" grpId="0"/>
      <p:bldP spid="4" grpId="0"/>
      <p:bldP spid="6" grpId="0"/>
      <p:bldP spid="7" grpId="0" animBg="1"/>
      <p:bldP spid="8" grpId="0"/>
      <p:bldP spid="9" grpId="0"/>
      <p:bldP spid="10" grpId="0"/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>
            <a:extLst>
              <a:ext uri="{FF2B5EF4-FFF2-40B4-BE49-F238E27FC236}">
                <a16:creationId xmlns:a16="http://schemas.microsoft.com/office/drawing/2014/main" id="{41732C9D-44CB-C2CF-ED44-6B2E6DC1C00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151438" y="65089"/>
            <a:ext cx="3048000" cy="5857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Verdana" panose="020B0604030504040204" pitchFamily="34" charset="0"/>
              </a:rPr>
              <a:t>电子显微镜</a:t>
            </a:r>
          </a:p>
        </p:txBody>
      </p:sp>
      <p:pic>
        <p:nvPicPr>
          <p:cNvPr id="18435" name="Picture 4">
            <a:extLst>
              <a:ext uri="{FF2B5EF4-FFF2-40B4-BE49-F238E27FC236}">
                <a16:creationId xmlns:a16="http://schemas.microsoft.com/office/drawing/2014/main" id="{CE725784-63BC-F051-59BD-1BB597CE58A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9" t="2351" r="10326" b="10889"/>
          <a:stretch>
            <a:fillRect/>
          </a:stretch>
        </p:blipFill>
        <p:spPr bwMode="auto">
          <a:xfrm>
            <a:off x="2451101" y="650876"/>
            <a:ext cx="7407275" cy="620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F80D799-809A-A3E3-CDCD-1BFB437366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233787"/>
            <a:ext cx="12192000" cy="4881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12560300" y="102743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9572930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24319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D99A2A1-D517-50F4-08B8-316EE7DFC3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10267" y="3998737"/>
            <a:ext cx="7171467" cy="285926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DA69318-342B-AB50-5DBC-2C54267E310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96807" y="646331"/>
            <a:ext cx="6598386" cy="294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81670B0-91D6-7280-7F77-8850AFC901B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047144" y="0"/>
            <a:ext cx="6097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施密特</a:t>
            </a:r>
            <a:r>
              <a:rPr lang="en-US" altLang="zh-CN" sz="3200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zh-CN" altLang="en-US" sz="3200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卡塞格兰望远镜</a:t>
            </a:r>
            <a:endParaRPr lang="zh-CN" altLang="en-US" sz="3200" b="1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9D557D6-22AE-E1B3-0A7E-4AABEE62DF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47144" y="3563592"/>
            <a:ext cx="6097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马克苏托夫望远镜</a:t>
            </a:r>
          </a:p>
        </p:txBody>
      </p:sp>
    </p:spTree>
    <p:extLst>
      <p:ext uri="{BB962C8B-B14F-4D97-AF65-F5344CB8AC3E}">
        <p14:creationId xmlns:p14="http://schemas.microsoft.com/office/powerpoint/2010/main" val="376544435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3AF91443-1850-B8C3-A08E-AFD3931A960E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475163" y="209551"/>
            <a:ext cx="32416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zh-CN" altLang="en-US" b="1">
                <a:latin typeface="Verdana" panose="020B0604030504040204" pitchFamily="34" charset="0"/>
              </a:rPr>
              <a:t>哈勃空间望远镜</a:t>
            </a:r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FAD964C9-AF7F-006D-73BC-81D16798259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" t="7961" r="14600" b="1492"/>
          <a:stretch>
            <a:fillRect/>
          </a:stretch>
        </p:blipFill>
        <p:spPr bwMode="auto">
          <a:xfrm>
            <a:off x="3876675" y="953294"/>
            <a:ext cx="443865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41378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2DC19AC-317D-DDC0-2F0A-F82BDCE7FD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rcRect t="2481" b="3998"/>
          <a:stretch>
            <a:fillRect/>
          </a:stretch>
        </p:blipFill>
        <p:spPr>
          <a:xfrm>
            <a:off x="3709141" y="3749805"/>
            <a:ext cx="5177045" cy="310819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8758AD7-7811-1038-93FC-E33F71D82B6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l="13304" t="4124" r="27880" b="3004"/>
          <a:stretch>
            <a:fillRect/>
          </a:stretch>
        </p:blipFill>
        <p:spPr>
          <a:xfrm>
            <a:off x="6453217" y="953834"/>
            <a:ext cx="5607899" cy="288702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4C6FA37-9D8D-E14B-6359-758D85EF9F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rcRect l="18685" t="2349" r="27655" b="2349"/>
          <a:stretch>
            <a:fillRect/>
          </a:stretch>
        </p:blipFill>
        <p:spPr>
          <a:xfrm>
            <a:off x="280142" y="953834"/>
            <a:ext cx="5537395" cy="2817567"/>
          </a:xfrm>
          <a:prstGeom prst="rect">
            <a:avLst/>
          </a:prstGeom>
        </p:spPr>
      </p:pic>
      <p:sp>
        <p:nvSpPr>
          <p:cNvPr id="2" name="TextBox 24">
            <a:extLst>
              <a:ext uri="{FF2B5EF4-FFF2-40B4-BE49-F238E27FC236}">
                <a16:creationId xmlns:a16="http://schemas.microsoft.com/office/drawing/2014/main" id="{240E528C-438B-D583-86C9-4665292F1A2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5610" y="1987511"/>
            <a:ext cx="1346658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_GB2312" pitchFamily="1" charset="-122"/>
              </a:rPr>
              <a:t>远物</a:t>
            </a:r>
          </a:p>
        </p:txBody>
      </p:sp>
      <p:sp>
        <p:nvSpPr>
          <p:cNvPr id="3" name="TextBox 24">
            <a:extLst>
              <a:ext uri="{FF2B5EF4-FFF2-40B4-BE49-F238E27FC236}">
                <a16:creationId xmlns:a16="http://schemas.microsoft.com/office/drawing/2014/main" id="{5582CE9B-FD6D-048B-C312-60001CBB439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33900" y="1562427"/>
            <a:ext cx="1305931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楷体_GB2312" pitchFamily="1" charset="-122"/>
              </a:rPr>
              <a:t>近物</a:t>
            </a:r>
          </a:p>
        </p:txBody>
      </p:sp>
      <p:sp>
        <p:nvSpPr>
          <p:cNvPr id="4" name="TextBox 24">
            <a:extLst>
              <a:ext uri="{FF2B5EF4-FFF2-40B4-BE49-F238E27FC236}">
                <a16:creationId xmlns:a16="http://schemas.microsoft.com/office/drawing/2014/main" id="{758A2D55-4969-C2BE-C5FD-720A19B1B39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20097" y="82935"/>
            <a:ext cx="9045603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正常眼睛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1C762E1A-58AF-D545-34ED-022D4A24804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50877" y="82935"/>
            <a:ext cx="7425495" cy="7078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：睫状体调节</a:t>
            </a:r>
            <a:r>
              <a:rPr lang="zh-CN" altLang="en-US" sz="40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晶状体的厚度</a:t>
            </a:r>
            <a:r>
              <a:rPr lang="zh-CN" altLang="en-US" sz="4000" b="1">
                <a:latin typeface="微软雅黑" pitchFamily="34" charset="-122"/>
                <a:ea typeface="微软雅黑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1503922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模拟眼睛看清物体">
            <a:hlinkClick r:id="" action="ppaction://media"/>
            <a:extLst>
              <a:ext uri="{FF2B5EF4-FFF2-40B4-BE49-F238E27FC236}">
                <a16:creationId xmlns:a16="http://schemas.microsoft.com/office/drawing/2014/main" id="{C93B004D-96F0-F5EF-E394-86D5ABA2D50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274485EA-B5D8-0317-4257-40C9D8A9C0F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604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04111F0-EC8D-BD05-62FD-1E133488157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32347" y="98778"/>
            <a:ext cx="4727307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</a:rPr>
              <a:t>模拟晶状体厚度的变化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9849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7FAA678-7A62-FEBA-B2AD-9A5F5DB6486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rcRect t="17529" r="34324" b="8069"/>
          <a:stretch>
            <a:fillRect/>
          </a:stretch>
        </p:blipFill>
        <p:spPr>
          <a:xfrm>
            <a:off x="970615" y="504941"/>
            <a:ext cx="984896" cy="1116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4572EEC-98F8-EB93-FBB6-C347C8E0C8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620644" y="1080888"/>
            <a:ext cx="1236781" cy="881063"/>
            <a:chOff x="1502" y="1858"/>
            <a:chExt cx="735" cy="555"/>
          </a:xfrm>
        </p:grpSpPr>
        <p:sp>
          <p:nvSpPr>
            <p:cNvPr id="4" name="Line 31">
              <a:extLst>
                <a:ext uri="{FF2B5EF4-FFF2-40B4-BE49-F238E27FC236}">
                  <a16:creationId xmlns:a16="http://schemas.microsoft.com/office/drawing/2014/main" id="{94DA3114-DEA2-36E4-5896-29F36889D397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2054" y="1858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 sz="3600">
                <a:solidFill>
                  <a:srgbClr val="0000FF"/>
                </a:solidFill>
              </a:endParaRPr>
            </a:p>
          </p:txBody>
        </p:sp>
        <p:sp>
          <p:nvSpPr>
            <p:cNvPr id="5" name="Line 32">
              <a:extLst>
                <a:ext uri="{FF2B5EF4-FFF2-40B4-BE49-F238E27FC236}">
                  <a16:creationId xmlns:a16="http://schemas.microsoft.com/office/drawing/2014/main" id="{C6773A33-0C63-DB7C-C3E4-05CA7A236C63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1701" y="1858"/>
              <a:ext cx="0" cy="1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 sz="3600">
                <a:solidFill>
                  <a:srgbClr val="0000FF"/>
                </a:solidFill>
              </a:endParaRPr>
            </a:p>
          </p:txBody>
        </p:sp>
        <p:sp>
          <p:nvSpPr>
            <p:cNvPr id="6" name="Line 33">
              <a:extLst>
                <a:ext uri="{FF2B5EF4-FFF2-40B4-BE49-F238E27FC236}">
                  <a16:creationId xmlns:a16="http://schemas.microsoft.com/office/drawing/2014/main" id="{8A9C6B44-A53D-BBDD-65A4-DEEFECD19083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1717" y="1937"/>
              <a:ext cx="13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 sz="3600">
                <a:solidFill>
                  <a:srgbClr val="0000FF"/>
                </a:solidFill>
              </a:endParaRPr>
            </a:p>
          </p:txBody>
        </p:sp>
        <p:sp>
          <p:nvSpPr>
            <p:cNvPr id="7" name="Line 34">
              <a:extLst>
                <a:ext uri="{FF2B5EF4-FFF2-40B4-BE49-F238E27FC236}">
                  <a16:creationId xmlns:a16="http://schemas.microsoft.com/office/drawing/2014/main" id="{E3D432BD-6595-350D-E4D0-85FCDF4036FE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1891" y="1937"/>
              <a:ext cx="155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tailEnd type="triangle" w="med" len="lg"/>
            </a:ln>
          </p:spPr>
          <p:txBody>
            <a:bodyPr/>
            <a:lstStyle/>
            <a:p>
              <a:endParaRPr lang="zh-CN" altLang="en-US" sz="3600">
                <a:solidFill>
                  <a:srgbClr val="0000FF"/>
                </a:solidFill>
              </a:endParaRPr>
            </a:p>
          </p:txBody>
        </p:sp>
        <p:sp>
          <p:nvSpPr>
            <p:cNvPr id="8" name="Text Box 36">
              <a:extLst>
                <a:ext uri="{FF2B5EF4-FFF2-40B4-BE49-F238E27FC236}">
                  <a16:creationId xmlns:a16="http://schemas.microsoft.com/office/drawing/2014/main" id="{EBD16C7D-DC54-289F-272A-9AA73B086A9F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1502" y="2006"/>
              <a:ext cx="735" cy="4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en-US" altLang="zh-CN" sz="3600" b="1">
                  <a:solidFill>
                    <a:srgbClr val="0000FF"/>
                  </a:solidFill>
                  <a:latin typeface="Times New Roman" panose="02020603050405020304" charset="0"/>
                  <a:ea typeface="微软雅黑" pitchFamily="34" charset="-122"/>
                  <a:cs typeface="Times New Roman" panose="02020603050405020304" charset="0"/>
                </a:rPr>
                <a:t>10cm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F358F6E2-DAB0-E273-A90D-F270360B539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13561" y="141900"/>
            <a:ext cx="1312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</a:rPr>
              <a:t>近点</a:t>
            </a:r>
          </a:p>
        </p:txBody>
      </p:sp>
      <p:sp>
        <p:nvSpPr>
          <p:cNvPr id="20" name="Text Box 36">
            <a:extLst>
              <a:ext uri="{FF2B5EF4-FFF2-40B4-BE49-F238E27FC236}">
                <a16:creationId xmlns:a16="http://schemas.microsoft.com/office/drawing/2014/main" id="{53C5EA37-E4F7-96C1-318E-F36C02BACFB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 flipH="1">
            <a:off x="9691709" y="1010244"/>
            <a:ext cx="1636422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FF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</a:rPr>
              <a:t>无限远</a:t>
            </a: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52EE4CB8-435B-C83C-FBD5-329C39597F1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493980" y="849984"/>
            <a:ext cx="108000" cy="108000"/>
          </a:xfrm>
          <a:prstGeom prst="ellipse">
            <a:avLst/>
          </a:prstGeom>
          <a:solidFill>
            <a:srgbClr val="FF000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6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21B8C99-8E38-6B96-4FB6-CC7C4B3575C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864522" y="141900"/>
            <a:ext cx="1312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</a:rPr>
              <a:t>远点</a:t>
            </a: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579F4F53-F5D4-F919-9E31-A6B1BF00E03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0413017" y="849984"/>
            <a:ext cx="108000" cy="108000"/>
          </a:xfrm>
          <a:prstGeom prst="ellipse">
            <a:avLst/>
          </a:prstGeom>
          <a:solidFill>
            <a:srgbClr val="FF0000"/>
          </a:solidFill>
          <a:ln w="28575" cmpd="sng"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600" noProof="1">
              <a:solidFill>
                <a:srgbClr val="01808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7AA0B9B8-7CB2-BE3C-A8C2-EC1AE224636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rcRect t="3098" b="7978"/>
          <a:stretch>
            <a:fillRect/>
          </a:stretch>
        </p:blipFill>
        <p:spPr>
          <a:xfrm>
            <a:off x="2615999" y="1970241"/>
            <a:ext cx="5665014" cy="4735360"/>
          </a:xfrm>
          <a:prstGeom prst="rect">
            <a:avLst/>
          </a:prstGeom>
        </p:spPr>
      </p:pic>
      <p:sp>
        <p:nvSpPr>
          <p:cNvPr id="10" name="Text Box 36">
            <a:extLst>
              <a:ext uri="{FF2B5EF4-FFF2-40B4-BE49-F238E27FC236}">
                <a16:creationId xmlns:a16="http://schemas.microsoft.com/office/drawing/2014/main" id="{65ED60BA-176D-1AD3-BD58-E329470779C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8985954" y="1620941"/>
            <a:ext cx="3170804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>
                <a:latin typeface="黑体" panose="02010600030101010101" charset="-122"/>
                <a:ea typeface="黑体" panose="02010600030101010101" charset="-122"/>
                <a:cs typeface="Times New Roman" panose="02020603050405020304" charset="0"/>
              </a:rPr>
              <a:t>（太阳、星星）</a:t>
            </a:r>
          </a:p>
        </p:txBody>
      </p:sp>
    </p:spTree>
    <p:extLst>
      <p:ext uri="{BB962C8B-B14F-4D97-AF65-F5344CB8AC3E}">
        <p14:creationId xmlns:p14="http://schemas.microsoft.com/office/powerpoint/2010/main" val="4187903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21" grpId="0" animBg="1"/>
      <p:bldP spid="22" grpId="0"/>
      <p:bldP spid="23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96161" y="2438934"/>
            <a:ext cx="539967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近视眼、远视眼</a:t>
            </a:r>
            <a:endParaRPr lang="en-US" altLang="zh-CN" sz="4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410828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6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  <p:tag name="KSO_WM_BEAUTIFY_FLAG" val=""/>
  <p:tag name="KSO_WM_UNIT_PLACING_PICTURE_USER_VIEWPORT" val="{&quot;height&quot;:2180,&quot;width&quot;:802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  <p:tag name="KSO_WM_BEAUTIFY_FLAG" val="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  <p:tag name="KSO_WM_BEAUTIFY_FLAG" val="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  <p:tag name="KSO_WM_BEAUTIFY_FLAG" val="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  <p:tag name="KSO_WM_BEAUTIFY_FLAG" val="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3"/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  <p:tag name="KSO_WM_BEAUTIFY_FLAG" val=""/>
  <p:tag name="KSO_WM_UNIT_PLACING_PICTURE_USER_VIEWPORT" val="{&quot;height&quot;:5102.36220472441,&quot;width&quot;:5969.003149606299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  <p:tag name="KSO_WM_UNIT_TEXT_FILL_FORE_SCHEMECOLOR_INDEX" val="13"/>
  <p:tag name="KSO_WM_UNIT_TEXT_FILL_FORE_SCHEMECOLOR_INDEX_BRIGHTNESS" val="0"/>
  <p:tag name="KSO_WM_UNIT_TEXT_FILL_TYPE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  <p:tag name="KSO_WM_UNIT_TEXT_FILL_FORE_SCHEMECOLOR_INDEX" val="13"/>
  <p:tag name="KSO_WM_UNIT_TEXT_FILL_FORE_SCHEMECOLOR_INDEX_BRIGHTNESS" val="0"/>
  <p:tag name="KSO_WM_UNIT_TEXT_FILL_TYPE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7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7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2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2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3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4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5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7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9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5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1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3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5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7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3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0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9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0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1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2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4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5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3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0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1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6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7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</Words>
  <Application>Microsoft Office PowerPoint</Application>
  <PresentationFormat>宽屏</PresentationFormat>
  <Paragraphs>216</Paragraphs>
  <Slides>57</Slides>
  <Notes>2</Notes>
  <HiddenSlides>0</HiddenSlides>
  <MMClips>6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57</vt:i4>
      </vt:variant>
    </vt:vector>
  </HeadingPairs>
  <TitlesOfParts>
    <vt:vector size="72" baseType="lpstr">
      <vt:lpstr>等线</vt:lpstr>
      <vt:lpstr>黑体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Symbol</vt:lpstr>
      <vt:lpstr>Times New Roman</vt:lpstr>
      <vt:lpstr>Verdana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2025-08-16T17:17:51Z</cp:lastPrinted>
  <dcterms:created xsi:type="dcterms:W3CDTF">2025-08-16T17:17:51Z</dcterms:created>
  <dcterms:modified xsi:type="dcterms:W3CDTF">2025-08-29T22:54:38Z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