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59" r:id="rId7"/>
    <p:sldId id="260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1.png"/><Relationship Id="rId1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450975" y="3414395"/>
            <a:ext cx="928941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命题点2　电路故障分析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81505" y="2092960"/>
            <a:ext cx="842899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第14讲　了解电路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24979" y="1018540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福建近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4520" y="2259965"/>
            <a:ext cx="7120255" cy="489585"/>
            <a:chOff x="1119" y="3836"/>
            <a:chExt cx="11213" cy="771"/>
          </a:xfrm>
        </p:grpSpPr>
        <p:grpSp>
          <p:nvGrpSpPr>
            <p:cNvPr id="3" name="组合 2"/>
            <p:cNvGrpSpPr/>
            <p:nvPr/>
          </p:nvGrpSpPr>
          <p:grpSpPr>
            <a:xfrm>
              <a:off x="1119" y="3836"/>
              <a:ext cx="2604" cy="725"/>
              <a:chOff x="1586" y="2158"/>
              <a:chExt cx="2604" cy="725"/>
            </a:xfrm>
          </p:grpSpPr>
          <p:pic>
            <p:nvPicPr>
              <p:cNvPr id="4" name="图片 3" descr="三级标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0" y="2204"/>
                <a:ext cx="2580" cy="636"/>
              </a:xfrm>
              <a:prstGeom prst="rect">
                <a:avLst/>
              </a:prstGeom>
            </p:spPr>
          </p:pic>
          <p:sp>
            <p:nvSpPr>
              <p:cNvPr id="5" name="文本框 4"/>
              <p:cNvSpPr txBox="1"/>
              <p:nvPr/>
            </p:nvSpPr>
            <p:spPr>
              <a:xfrm>
                <a:off x="1586" y="2158"/>
                <a:ext cx="2281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方法指导</a:t>
                </a:r>
                <a:endPara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06" name="文本框 105"/>
            <p:cNvSpPr txBox="1"/>
            <p:nvPr/>
          </p:nvSpPr>
          <p:spPr>
            <a:xfrm>
              <a:off x="4332" y="3882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sz="2400">
                  <a:solidFill>
                    <a:srgbClr val="1D41D5"/>
                  </a:solidFill>
                  <a:ea typeface="黑体" panose="02010609060101010101" pitchFamily="49" charset="-122"/>
                </a:rPr>
                <a:t>解决电路故障类问题的思路</a:t>
              </a:r>
              <a:endParaRPr lang="zh-CN" altLang="en-US" sz="2400">
                <a:solidFill>
                  <a:srgbClr val="1D41D5"/>
                </a:solidFill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7" name="表格 6"/>
          <p:cNvGraphicFramePr/>
          <p:nvPr>
            <p:custDataLst>
              <p:tags r:id="rId3"/>
            </p:custDataLst>
          </p:nvPr>
        </p:nvGraphicFramePr>
        <p:xfrm>
          <a:off x="1236663" y="3561715"/>
          <a:ext cx="9665335" cy="28987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3720"/>
                <a:gridCol w="1624965"/>
                <a:gridCol w="1676400"/>
                <a:gridCol w="4540250"/>
              </a:tblGrid>
              <a:tr h="66675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电流表示数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存在故障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电压表示数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具体故障位置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910">
                <a:tc row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无示数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断路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无示数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与电压表并联以外的电路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断路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930">
                <a:tc vMerge="1"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有示数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与电压表并联的电路断路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545">
                <a:tc row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有示数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短路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无示数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与电压表并联的电路短路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155">
                <a:tc vMerge="1"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有示数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与电压表并联以外的电路短路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9752965" y="1606550"/>
            <a:ext cx="1841500" cy="1815723"/>
            <a:chOff x="3914" y="4432"/>
            <a:chExt cx="3298" cy="3196"/>
          </a:xfrm>
        </p:grpSpPr>
        <p:grpSp>
          <p:nvGrpSpPr>
            <p:cNvPr id="9" name="组合 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8" name="圆角矩形 17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9" name="流程图: 终止 18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0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1" name="椭圆 20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2" name="流程图: 摘录 21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3" name="文本框 22"/>
            <p:cNvSpPr txBox="1"/>
            <p:nvPr/>
          </p:nvSpPr>
          <p:spPr>
            <a:xfrm>
              <a:off x="3997" y="4542"/>
              <a:ext cx="3164" cy="3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Flash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动画见超值配赠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975995" y="149352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887095" y="2113915"/>
            <a:ext cx="107219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青海省卷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如图所示，闭合开关后两灯不亮，用电压表先后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测得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AD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AC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4.5 V</a:t>
            </a:r>
            <a:r>
              <a:rPr lang="zh-CN" sz="2400">
                <a:ea typeface="宋体" panose="02010600030101010101" pitchFamily="2" charset="-122"/>
              </a:rPr>
              <a:t>，则故障可能是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断路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断路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短路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短路</a:t>
            </a:r>
            <a:endParaRPr lang="zh-CN" altLang="en-US" sz="2400"/>
          </a:p>
        </p:txBody>
      </p:sp>
      <p:pic>
        <p:nvPicPr>
          <p:cNvPr id="6" name="图片 1723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400290" y="3179445"/>
            <a:ext cx="3298190" cy="22777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8718550" y="5549265"/>
            <a:ext cx="12115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5534660" y="2790825"/>
            <a:ext cx="584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841375" y="1584325"/>
            <a:ext cx="105086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常州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如图所示的电路中，电源电压恒定，闭合开关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，灯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都发光．一段时间后，有一盏灯突然熄灭，电流表无示数、电压表有示数，电路故障可能是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短路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断路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C. 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短路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断路</a:t>
            </a:r>
            <a:endParaRPr lang="zh-CN" altLang="en-US" sz="2400"/>
          </a:p>
        </p:txBody>
      </p:sp>
      <p:pic>
        <p:nvPicPr>
          <p:cNvPr id="2" name="图片 -21474816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58050" y="3050540"/>
            <a:ext cx="3233420" cy="21266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368030" y="5314315"/>
            <a:ext cx="12401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2717800" y="2870835"/>
            <a:ext cx="678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1015365" y="1532255"/>
            <a:ext cx="102158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福州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月质检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如图所示电路，电源电压不变，闭合开关后电路正常工作．一段时间后，电压表示数突然变大，若电路中只有一处故障且只发生在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处．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电路中出现的故障可能是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为进一步确定故障情况，断开开关后，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用完好的灯泡替换电阻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，再闭合开关，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若电压表示数变小，则故障一定是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16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8495" y="3143250"/>
            <a:ext cx="2519045" cy="1940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970010" y="5401945"/>
            <a:ext cx="13512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4942205" y="3286760"/>
            <a:ext cx="1533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断路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1160" y="4916170"/>
            <a:ext cx="1423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断路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671195" y="1022350"/>
            <a:ext cx="109156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小明在实验室做测量小灯泡正常发光时的电阻的实验，实验电路图如图所示，在多次做实验的过程中小明遇到以下问题，请你帮他一起分析、解决：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实验时，闭合开关，如果小灯泡与灯座接触不良，则会看到电压表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示数，电流表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示数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无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闭合开关，过了一段时间，灯突然变亮，电流表、电压表示数均增大，则产生的故障可能是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闭合开关，电流表有示数，电压表示数几乎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，则产生的故障可能是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16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2895" y="3795395"/>
            <a:ext cx="2582545" cy="2078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678545" y="5874385"/>
            <a:ext cx="13208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10031095" y="2237740"/>
            <a:ext cx="789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有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1955" y="2814955"/>
            <a:ext cx="932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无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32380" y="3867150"/>
            <a:ext cx="2483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滑动变阻器短路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88460" y="4984750"/>
            <a:ext cx="1913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小灯泡短路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671195" y="1094105"/>
            <a:ext cx="1091565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闭合开关，过了一段时间，灯突然熄灭，电流表、电压表示数均变为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，则产生的故障可能是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宋体" panose="02010600030101010101" pitchFamily="2" charset="-122"/>
              </a:rPr>
              <a:t>闭合开关，电流表示数为零，电压表的示数接近电源电压，电路中出现的故障可能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>
                <a:ea typeface="宋体" panose="02010600030101010101" pitchFamily="2" charset="-122"/>
              </a:rPr>
              <a:t>小明在连接电路时，不小心将电压表和电流表位置互换，请你想象一下，闭合开关后， 将会有什么结果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(7)</a:t>
            </a:r>
            <a:r>
              <a:rPr lang="zh-CN" sz="2400">
                <a:ea typeface="宋体" panose="02010600030101010101" pitchFamily="2" charset="-122"/>
              </a:rPr>
              <a:t>闭合开关后灯泡较亮，移动滑动变阻器的滑片，发现电流表和电压表的示数均不变．产生原因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_______________________________________________________.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2882900" y="1737360"/>
            <a:ext cx="2419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滑动变阻器断路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8595" y="2847340"/>
            <a:ext cx="2070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小灯泡断路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5960" y="3789045"/>
            <a:ext cx="107994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小灯泡不亮，电流表无示数，电压表有示数且接近于</a:t>
            </a:r>
            <a:endParaRPr lang="zh-CN" sz="2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电源电压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26410" y="560927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滑动变阻器接入的是上面两个接线柱　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文本框 105"/>
          <p:cNvSpPr txBox="1"/>
          <p:nvPr/>
        </p:nvSpPr>
        <p:spPr>
          <a:xfrm>
            <a:off x="638175" y="2477770"/>
            <a:ext cx="109156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(8)</a:t>
            </a:r>
            <a:r>
              <a:rPr lang="zh-CN" sz="2400">
                <a:ea typeface="宋体" panose="02010600030101010101" pitchFamily="2" charset="-122"/>
              </a:rPr>
              <a:t>闭合开关后灯泡发光，移动滑动变阻器的滑片，发现电流表的示数变大，而电压表的示数变小．产生原因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(9)</a:t>
            </a:r>
            <a:r>
              <a:rPr lang="zh-CN" sz="2400">
                <a:ea typeface="宋体" panose="02010600030101010101" pitchFamily="2" charset="-122"/>
              </a:rPr>
              <a:t>闭合开关后灯泡发光，无论怎样移动滑动变阻器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的滑片，发现电压表和电流表的示数变化均很小，产生原因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4384675" y="314166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电压表接在了滑动变阻器两端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40275" y="424719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选用的滑动变阻器最大阻值太小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2.xml><?xml version="1.0" encoding="utf-8"?>
<p:tagLst xmlns:p="http://schemas.openxmlformats.org/presentationml/2006/main">
  <p:tag name="KSO_WM_UNIT_TABLE_BEAUTIFY" val="smartTable{c5d85ef6-bd95-4479-bae1-e07ba6879944}"/>
</p:tagLst>
</file>

<file path=ppt/tags/tag3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1439</Words>
  <Application>WPS 演示</Application>
  <PresentationFormat>宽屏</PresentationFormat>
  <Paragraphs>125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黑体</vt:lpstr>
      <vt:lpstr>楷体_GB2312</vt:lpstr>
      <vt:lpstr>新宋体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2</cp:revision>
  <dcterms:created xsi:type="dcterms:W3CDTF">2019-11-26T04:16:00Z</dcterms:created>
  <dcterms:modified xsi:type="dcterms:W3CDTF">2019-12-29T06:06:44Z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