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heme/theme4.xml" ContentType="application/vnd.openxmlformats-officedocument.theme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notesSlides/notesSlide1.xml" ContentType="application/vnd.openxmlformats-officedocument.presentationml.notesSlide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4" r:id="rId2"/>
    <p:sldMasterId id="2147483728" r:id="rId3"/>
  </p:sldMasterIdLst>
  <p:notesMasterIdLst>
    <p:notesMasterId r:id="rId47"/>
  </p:notesMasterIdLst>
  <p:sldIdLst>
    <p:sldId id="937" r:id="rId4"/>
    <p:sldId id="601" r:id="rId5"/>
    <p:sldId id="936" r:id="rId6"/>
    <p:sldId id="605" r:id="rId7"/>
    <p:sldId id="600" r:id="rId8"/>
    <p:sldId id="602" r:id="rId9"/>
    <p:sldId id="847" r:id="rId10"/>
    <p:sldId id="609" r:id="rId11"/>
    <p:sldId id="328" r:id="rId12"/>
    <p:sldId id="848" r:id="rId13"/>
    <p:sldId id="610" r:id="rId14"/>
    <p:sldId id="939" r:id="rId15"/>
    <p:sldId id="603" r:id="rId16"/>
    <p:sldId id="329" r:id="rId17"/>
    <p:sldId id="332" r:id="rId18"/>
    <p:sldId id="300" r:id="rId19"/>
    <p:sldId id="932" r:id="rId20"/>
    <p:sldId id="938" r:id="rId21"/>
    <p:sldId id="946" r:id="rId22"/>
    <p:sldId id="944" r:id="rId23"/>
    <p:sldId id="850" r:id="rId24"/>
    <p:sldId id="849" r:id="rId25"/>
    <p:sldId id="288" r:id="rId26"/>
    <p:sldId id="627" r:id="rId27"/>
    <p:sldId id="628" r:id="rId28"/>
    <p:sldId id="623" r:id="rId29"/>
    <p:sldId id="851" r:id="rId30"/>
    <p:sldId id="299" r:id="rId31"/>
    <p:sldId id="842" r:id="rId32"/>
    <p:sldId id="604" r:id="rId33"/>
    <p:sldId id="338" r:id="rId34"/>
    <p:sldId id="947" r:id="rId35"/>
    <p:sldId id="953" r:id="rId36"/>
    <p:sldId id="935" r:id="rId37"/>
    <p:sldId id="945" r:id="rId38"/>
    <p:sldId id="715" r:id="rId39"/>
    <p:sldId id="622" r:id="rId40"/>
    <p:sldId id="955" r:id="rId41"/>
    <p:sldId id="952" r:id="rId42"/>
    <p:sldId id="951" r:id="rId43"/>
    <p:sldId id="950" r:id="rId44"/>
    <p:sldId id="933" r:id="rId45"/>
    <p:sldId id="948" r:id="rId46"/>
  </p:sldIdLst>
  <p:sldSz cx="12192000" cy="6858000"/>
  <p:notesSz cx="6858000" cy="9144000"/>
  <p:custDataLst>
    <p:tags r:id="rId48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76" autoAdjust="0"/>
    <p:restoredTop sz="94660"/>
  </p:normalViewPr>
  <p:slideViewPr>
    <p:cSldViewPr showGuides="1">
      <p:cViewPr varScale="1">
        <p:scale>
          <a:sx n="76" d="100"/>
          <a:sy n="76" d="100"/>
        </p:scale>
        <p:origin x="58" y="187"/>
      </p:cViewPr>
      <p:guideLst>
        <p:guide orient="horz" pos="4156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9238D4A7-8150-419E-9C38-01EAEC08A9CB}"/>
    <pc:docChg chg="addSld delSld modSld">
      <pc:chgData name="man sci" userId="49ae2bbd3020a361" providerId="LiveId" clId="{9238D4A7-8150-419E-9C38-01EAEC08A9CB}" dt="2025-03-24T08:26:53.636" v="1" actId="47"/>
      <pc:docMkLst>
        <pc:docMk/>
      </pc:docMkLst>
      <pc:sldChg chg="del">
        <pc:chgData name="man sci" userId="49ae2bbd3020a361" providerId="LiveId" clId="{9238D4A7-8150-419E-9C38-01EAEC08A9CB}" dt="2025-03-24T08:26:53.636" v="1" actId="47"/>
        <pc:sldMkLst>
          <pc:docMk/>
          <pc:sldMk cId="1761699137" sldId="931"/>
        </pc:sldMkLst>
      </pc:sldChg>
      <pc:sldChg chg="add">
        <pc:chgData name="man sci" userId="49ae2bbd3020a361" providerId="LiveId" clId="{9238D4A7-8150-419E-9C38-01EAEC08A9CB}" dt="2025-03-24T08:26:51.679" v="0"/>
        <pc:sldMkLst>
          <pc:docMk/>
          <pc:sldMk cId="2863751884" sldId="954"/>
        </pc:sldMkLst>
      </pc:sldChg>
    </pc:docChg>
  </pc:docChgLst>
  <pc:docChgLst>
    <pc:chgData name="man sci" userId="49ae2bbd3020a361" providerId="LiveId" clId="{354199CA-8E03-4843-AA0C-EEC4B1DF8BCB}"/>
    <pc:docChg chg="undo custSel addSld delSld modSld sldOrd delMainMaster">
      <pc:chgData name="man sci" userId="49ae2bbd3020a361" providerId="LiveId" clId="{354199CA-8E03-4843-AA0C-EEC4B1DF8BCB}" dt="2024-10-28T03:14:45.344" v="413" actId="2696"/>
      <pc:docMkLst>
        <pc:docMk/>
      </pc:docMkLst>
      <pc:sldChg chg="addSp modSp mod">
        <pc:chgData name="man sci" userId="49ae2bbd3020a361" providerId="LiveId" clId="{354199CA-8E03-4843-AA0C-EEC4B1DF8BCB}" dt="2024-10-17T04:14:27.964" v="193"/>
        <pc:sldMkLst>
          <pc:docMk/>
          <pc:sldMk cId="76157488" sldId="299"/>
        </pc:sldMkLst>
      </pc:sldChg>
      <pc:sldChg chg="addSp delSp modSp mod">
        <pc:chgData name="man sci" userId="49ae2bbd3020a361" providerId="LiveId" clId="{354199CA-8E03-4843-AA0C-EEC4B1DF8BCB}" dt="2024-10-17T10:00:24.302" v="340" actId="1076"/>
        <pc:sldMkLst>
          <pc:docMk/>
          <pc:sldMk cId="0" sldId="300"/>
        </pc:sldMkLst>
      </pc:sldChg>
      <pc:sldChg chg="addSp delSp modSp ord">
        <pc:chgData name="man sci" userId="49ae2bbd3020a361" providerId="LiveId" clId="{354199CA-8E03-4843-AA0C-EEC4B1DF8BCB}" dt="2024-10-21T01:44:44.065" v="347"/>
        <pc:sldMkLst>
          <pc:docMk/>
          <pc:sldMk cId="0" sldId="328"/>
        </pc:sldMkLst>
      </pc:sldChg>
      <pc:sldChg chg="addSp delSp modSp mod modAnim">
        <pc:chgData name="man sci" userId="49ae2bbd3020a361" providerId="LiveId" clId="{354199CA-8E03-4843-AA0C-EEC4B1DF8BCB}" dt="2024-10-17T04:09:23.971" v="169" actId="167"/>
        <pc:sldMkLst>
          <pc:docMk/>
          <pc:sldMk cId="0" sldId="329"/>
        </pc:sldMkLst>
      </pc:sldChg>
      <pc:sldChg chg="addSp delSp modSp mod modAnim">
        <pc:chgData name="man sci" userId="49ae2bbd3020a361" providerId="LiveId" clId="{354199CA-8E03-4843-AA0C-EEC4B1DF8BCB}" dt="2024-10-17T04:27:47.825" v="263" actId="1076"/>
        <pc:sldMkLst>
          <pc:docMk/>
          <pc:sldMk cId="0" sldId="332"/>
        </pc:sldMkLst>
      </pc:sldChg>
      <pc:sldChg chg="delSp modAnim">
        <pc:chgData name="man sci" userId="49ae2bbd3020a361" providerId="LiveId" clId="{354199CA-8E03-4843-AA0C-EEC4B1DF8BCB}" dt="2024-10-17T03:09:33.680" v="38" actId="21"/>
        <pc:sldMkLst>
          <pc:docMk/>
          <pc:sldMk cId="0" sldId="338"/>
        </pc:sldMkLst>
      </pc:sldChg>
      <pc:sldChg chg="delSp modAnim">
        <pc:chgData name="man sci" userId="49ae2bbd3020a361" providerId="LiveId" clId="{354199CA-8E03-4843-AA0C-EEC4B1DF8BCB}" dt="2024-10-21T02:54:23.510" v="352"/>
        <pc:sldMkLst>
          <pc:docMk/>
          <pc:sldMk cId="4064310395" sldId="600"/>
        </pc:sldMkLst>
      </pc:sldChg>
      <pc:sldChg chg="addSp delSp modSp mod addAnim delAnim modAnim">
        <pc:chgData name="man sci" userId="49ae2bbd3020a361" providerId="LiveId" clId="{354199CA-8E03-4843-AA0C-EEC4B1DF8BCB}" dt="2024-10-17T10:11:34.708" v="345" actId="14100"/>
        <pc:sldMkLst>
          <pc:docMk/>
          <pc:sldMk cId="2838328999" sldId="605"/>
        </pc:sldMkLst>
      </pc:sldChg>
      <pc:sldChg chg="delSp mod ord delAnim">
        <pc:chgData name="man sci" userId="49ae2bbd3020a361" providerId="LiveId" clId="{354199CA-8E03-4843-AA0C-EEC4B1DF8BCB}" dt="2024-10-17T09:50:45.490" v="312"/>
        <pc:sldMkLst>
          <pc:docMk/>
          <pc:sldMk cId="3978316264" sldId="609"/>
        </pc:sldMkLst>
      </pc:sldChg>
      <pc:sldChg chg="ord">
        <pc:chgData name="man sci" userId="49ae2bbd3020a361" providerId="LiveId" clId="{354199CA-8E03-4843-AA0C-EEC4B1DF8BCB}" dt="2024-10-17T09:51:03.552" v="314"/>
        <pc:sldMkLst>
          <pc:docMk/>
          <pc:sldMk cId="3172028009" sldId="610"/>
        </pc:sldMkLst>
      </pc:sldChg>
      <pc:sldChg chg="addSp delSp modSp mod delAnim modAnim">
        <pc:chgData name="man sci" userId="49ae2bbd3020a361" providerId="LiveId" clId="{354199CA-8E03-4843-AA0C-EEC4B1DF8BCB}" dt="2024-10-17T10:05:21.087" v="341" actId="478"/>
        <pc:sldMkLst>
          <pc:docMk/>
          <pc:sldMk cId="3491263715" sldId="618"/>
        </pc:sldMkLst>
      </pc:sldChg>
      <pc:sldChg chg="modSp mod">
        <pc:chgData name="man sci" userId="49ae2bbd3020a361" providerId="LiveId" clId="{354199CA-8E03-4843-AA0C-EEC4B1DF8BCB}" dt="2024-10-22T07:47:22.770" v="401" actId="1076"/>
        <pc:sldMkLst>
          <pc:docMk/>
          <pc:sldMk cId="2639374183" sldId="622"/>
        </pc:sldMkLst>
      </pc:sldChg>
      <pc:sldChg chg="addSp modSp mod">
        <pc:chgData name="man sci" userId="49ae2bbd3020a361" providerId="LiveId" clId="{354199CA-8E03-4843-AA0C-EEC4B1DF8BCB}" dt="2024-10-22T03:38:22.342" v="381" actId="1076"/>
        <pc:sldMkLst>
          <pc:docMk/>
          <pc:sldMk cId="882537647" sldId="623"/>
        </pc:sldMkLst>
      </pc:sldChg>
      <pc:sldChg chg="modSp mod">
        <pc:chgData name="man sci" userId="49ae2bbd3020a361" providerId="LiveId" clId="{354199CA-8E03-4843-AA0C-EEC4B1DF8BCB}" dt="2024-10-22T07:46:57.898" v="396" actId="1035"/>
        <pc:sldMkLst>
          <pc:docMk/>
          <pc:sldMk cId="2242171256" sldId="715"/>
        </pc:sldMkLst>
      </pc:sldChg>
      <pc:sldChg chg="addSp delSp modSp mod ord delAnim modAnim">
        <pc:chgData name="man sci" userId="49ae2bbd3020a361" providerId="LiveId" clId="{354199CA-8E03-4843-AA0C-EEC4B1DF8BCB}" dt="2024-10-17T04:15:01.847" v="196"/>
        <pc:sldMkLst>
          <pc:docMk/>
          <pc:sldMk cId="2035344044" sldId="842"/>
        </pc:sldMkLst>
      </pc:sldChg>
      <pc:sldChg chg="addSp modSp add mod modAnim">
        <pc:chgData name="man sci" userId="49ae2bbd3020a361" providerId="LiveId" clId="{354199CA-8E03-4843-AA0C-EEC4B1DF8BCB}" dt="2024-10-17T03:31:31.668" v="145" actId="1076"/>
        <pc:sldMkLst>
          <pc:docMk/>
          <pc:sldMk cId="763703060" sldId="932"/>
        </pc:sldMkLst>
      </pc:sldChg>
      <pc:sldChg chg="addSp modSp add mod modAnim">
        <pc:chgData name="man sci" userId="49ae2bbd3020a361" providerId="LiveId" clId="{354199CA-8E03-4843-AA0C-EEC4B1DF8BCB}" dt="2024-10-17T03:54:35.500" v="153" actId="1076"/>
        <pc:sldMkLst>
          <pc:docMk/>
          <pc:sldMk cId="1504227424" sldId="933"/>
        </pc:sldMkLst>
      </pc:sldChg>
      <pc:sldChg chg="addSp modSp add mod modAnim">
        <pc:chgData name="man sci" userId="49ae2bbd3020a361" providerId="LiveId" clId="{354199CA-8E03-4843-AA0C-EEC4B1DF8BCB}" dt="2024-10-17T03:59:41.824" v="156" actId="1076"/>
        <pc:sldMkLst>
          <pc:docMk/>
          <pc:sldMk cId="4166436578" sldId="934"/>
        </pc:sldMkLst>
      </pc:sldChg>
      <pc:sldChg chg="addSp modSp new mod modAnim">
        <pc:chgData name="man sci" userId="49ae2bbd3020a361" providerId="LiveId" clId="{354199CA-8E03-4843-AA0C-EEC4B1DF8BCB}" dt="2024-10-23T01:00:02.091" v="411" actId="732"/>
        <pc:sldMkLst>
          <pc:docMk/>
          <pc:sldMk cId="152830670" sldId="935"/>
        </pc:sldMkLst>
      </pc:sldChg>
      <pc:sldChg chg="addSp modSp new">
        <pc:chgData name="man sci" userId="49ae2bbd3020a361" providerId="LiveId" clId="{354199CA-8E03-4843-AA0C-EEC4B1DF8BCB}" dt="2024-10-17T09:47:52.340" v="309" actId="14100"/>
        <pc:sldMkLst>
          <pc:docMk/>
          <pc:sldMk cId="2265941359" sldId="936"/>
        </pc:sldMkLst>
      </pc:sldChg>
      <pc:sldChg chg="addSp delSp modSp add mod delAnim modAnim">
        <pc:chgData name="man sci" userId="49ae2bbd3020a361" providerId="LiveId" clId="{354199CA-8E03-4843-AA0C-EEC4B1DF8BCB}" dt="2024-10-17T03:26:35.440" v="142" actId="478"/>
        <pc:sldMkLst>
          <pc:docMk/>
          <pc:sldMk cId="1915693868" sldId="937"/>
        </pc:sldMkLst>
      </pc:sldChg>
      <pc:sldChg chg="addSp delSp modSp new mod">
        <pc:chgData name="man sci" userId="49ae2bbd3020a361" providerId="LiveId" clId="{354199CA-8E03-4843-AA0C-EEC4B1DF8BCB}" dt="2024-10-17T10:10:37.765" v="344" actId="478"/>
        <pc:sldMkLst>
          <pc:docMk/>
          <pc:sldMk cId="360753196" sldId="938"/>
        </pc:sldMkLst>
      </pc:sldChg>
      <pc:sldChg chg="addSp delSp modSp new mod modAnim">
        <pc:chgData name="man sci" userId="49ae2bbd3020a361" providerId="LiveId" clId="{354199CA-8E03-4843-AA0C-EEC4B1DF8BCB}" dt="2024-10-21T02:53:21.983" v="350"/>
        <pc:sldMkLst>
          <pc:docMk/>
          <pc:sldMk cId="2369017395" sldId="939"/>
        </pc:sldMkLst>
      </pc:sldChg>
      <pc:sldChg chg="addSp delSp modSp add mod delAnim modAnim">
        <pc:chgData name="man sci" userId="49ae2bbd3020a361" providerId="LiveId" clId="{354199CA-8E03-4843-AA0C-EEC4B1DF8BCB}" dt="2024-10-17T08:24:18.569" v="307" actId="478"/>
        <pc:sldMkLst>
          <pc:docMk/>
          <pc:sldMk cId="3453894008" sldId="940"/>
        </pc:sldMkLst>
      </pc:sldChg>
      <pc:sldChg chg="add">
        <pc:chgData name="man sci" userId="49ae2bbd3020a361" providerId="LiveId" clId="{354199CA-8E03-4843-AA0C-EEC4B1DF8BCB}" dt="2024-10-17T04:00:04.291" v="160"/>
        <pc:sldMkLst>
          <pc:docMk/>
          <pc:sldMk cId="4068383717" sldId="941"/>
        </pc:sldMkLst>
      </pc:sldChg>
      <pc:sldChg chg="add">
        <pc:chgData name="man sci" userId="49ae2bbd3020a361" providerId="LiveId" clId="{354199CA-8E03-4843-AA0C-EEC4B1DF8BCB}" dt="2024-10-17T04:00:04.448" v="161"/>
        <pc:sldMkLst>
          <pc:docMk/>
          <pc:sldMk cId="1084949103" sldId="942"/>
        </pc:sldMkLst>
      </pc:sldChg>
      <pc:sldChg chg="add">
        <pc:chgData name="man sci" userId="49ae2bbd3020a361" providerId="LiveId" clId="{354199CA-8E03-4843-AA0C-EEC4B1DF8BCB}" dt="2024-10-17T04:00:04.605" v="162"/>
        <pc:sldMkLst>
          <pc:docMk/>
          <pc:sldMk cId="116517467" sldId="943"/>
        </pc:sldMkLst>
      </pc:sldChg>
      <pc:sldChg chg="addSp delSp modSp new mod delAnim modAnim">
        <pc:chgData name="man sci" userId="49ae2bbd3020a361" providerId="LiveId" clId="{354199CA-8E03-4843-AA0C-EEC4B1DF8BCB}" dt="2024-10-17T08:22:02.567" v="306" actId="14100"/>
        <pc:sldMkLst>
          <pc:docMk/>
          <pc:sldMk cId="1207840736" sldId="944"/>
        </pc:sldMkLst>
      </pc:sldChg>
      <pc:sldChg chg="addSp modSp new mod modAnim">
        <pc:chgData name="man sci" userId="49ae2bbd3020a361" providerId="LiveId" clId="{354199CA-8E03-4843-AA0C-EEC4B1DF8BCB}" dt="2024-10-17T04:19:39.921" v="243" actId="14100"/>
        <pc:sldMkLst>
          <pc:docMk/>
          <pc:sldMk cId="1576033304" sldId="945"/>
        </pc:sldMkLst>
      </pc:sldChg>
      <pc:sldChg chg="modAnim">
        <pc:chgData name="man sci" userId="49ae2bbd3020a361" providerId="LiveId" clId="{354199CA-8E03-4843-AA0C-EEC4B1DF8BCB}" dt="2024-10-21T02:56:38.898" v="359"/>
        <pc:sldMkLst>
          <pc:docMk/>
          <pc:sldMk cId="429349101" sldId="946"/>
        </pc:sldMkLst>
      </pc:sldChg>
      <pc:sldChg chg="addSp delSp modSp new mod modAnim">
        <pc:chgData name="man sci" userId="49ae2bbd3020a361" providerId="LiveId" clId="{354199CA-8E03-4843-AA0C-EEC4B1DF8BCB}" dt="2024-10-17T04:30:31.988" v="270"/>
        <pc:sldMkLst>
          <pc:docMk/>
          <pc:sldMk cId="3027010000" sldId="946"/>
        </pc:sldMkLst>
      </pc:sldChg>
      <pc:sldChg chg="modSp">
        <pc:chgData name="man sci" userId="49ae2bbd3020a361" providerId="LiveId" clId="{354199CA-8E03-4843-AA0C-EEC4B1DF8BCB}" dt="2024-10-22T07:52:07.653" v="410" actId="6549"/>
        <pc:sldMkLst>
          <pc:docMk/>
          <pc:sldMk cId="661639341" sldId="947"/>
        </pc:sldMkLst>
      </pc:sldChg>
      <pc:sldChg chg="del">
        <pc:chgData name="man sci" userId="49ae2bbd3020a361" providerId="LiveId" clId="{354199CA-8E03-4843-AA0C-EEC4B1DF8BCB}" dt="2024-10-28T03:14:28.797" v="412" actId="2696"/>
        <pc:sldMkLst>
          <pc:docMk/>
          <pc:sldMk cId="855840078" sldId="949"/>
        </pc:sldMkLst>
      </pc:sldChg>
      <pc:sldChg chg="del">
        <pc:chgData name="man sci" userId="49ae2bbd3020a361" providerId="LiveId" clId="{354199CA-8E03-4843-AA0C-EEC4B1DF8BCB}" dt="2024-10-28T03:14:28.797" v="412" actId="2696"/>
        <pc:sldMkLst>
          <pc:docMk/>
          <pc:sldMk cId="2003068570" sldId="1178"/>
        </pc:sldMkLst>
      </pc:sldChg>
      <pc:sldChg chg="del">
        <pc:chgData name="man sci" userId="49ae2bbd3020a361" providerId="LiveId" clId="{354199CA-8E03-4843-AA0C-EEC4B1DF8BCB}" dt="2024-10-28T03:14:28.797" v="412" actId="2696"/>
        <pc:sldMkLst>
          <pc:docMk/>
          <pc:sldMk cId="2616719144" sldId="1179"/>
        </pc:sldMkLst>
      </pc:sldChg>
      <pc:sldChg chg="del">
        <pc:chgData name="man sci" userId="49ae2bbd3020a361" providerId="LiveId" clId="{354199CA-8E03-4843-AA0C-EEC4B1DF8BCB}" dt="2024-10-28T03:14:28.797" v="412" actId="2696"/>
        <pc:sldMkLst>
          <pc:docMk/>
          <pc:sldMk cId="1594911479" sldId="1180"/>
        </pc:sldMkLst>
      </pc:sldChg>
      <pc:sldChg chg="del">
        <pc:chgData name="man sci" userId="49ae2bbd3020a361" providerId="LiveId" clId="{354199CA-8E03-4843-AA0C-EEC4B1DF8BCB}" dt="2024-10-28T03:14:45.344" v="413" actId="2696"/>
        <pc:sldMkLst>
          <pc:docMk/>
          <pc:sldMk cId="3182771623" sldId="1181"/>
        </pc:sldMkLst>
      </pc:sldChg>
      <pc:sldMasterChg chg="del delSldLayout">
        <pc:chgData name="man sci" userId="49ae2bbd3020a361" providerId="LiveId" clId="{354199CA-8E03-4843-AA0C-EEC4B1DF8BCB}" dt="2024-10-28T03:14:28.797" v="412" actId="2696"/>
        <pc:sldMasterMkLst>
          <pc:docMk/>
          <pc:sldMasterMk cId="895550037" sldId="2147483740"/>
        </pc:sldMasterMkLst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645427201" sldId="2147483741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397775805" sldId="2147483742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1167098079" sldId="2147483743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2423676955" sldId="2147483744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2989999483" sldId="2147483745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4140458502" sldId="2147483746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2783401852" sldId="2147483747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2605122044" sldId="2147483748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799699385" sldId="2147483749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4223945633" sldId="2147483750"/>
          </pc:sldLayoutMkLst>
        </pc:sldLayoutChg>
        <pc:sldLayoutChg chg="del">
          <pc:chgData name="man sci" userId="49ae2bbd3020a361" providerId="LiveId" clId="{354199CA-8E03-4843-AA0C-EEC4B1DF8BCB}" dt="2024-10-28T03:14:28.797" v="412" actId="2696"/>
          <pc:sldLayoutMkLst>
            <pc:docMk/>
            <pc:sldMasterMk cId="895550037" sldId="2147483740"/>
            <pc:sldLayoutMk cId="1246794534" sldId="2147483751"/>
          </pc:sldLayoutMkLst>
        </pc:sldLayoutChg>
      </pc:sldMasterChg>
    </pc:docChg>
  </pc:docChgLst>
  <pc:docChgLst>
    <pc:chgData name="man sci" userId="49ae2bbd3020a361" providerId="LiveId" clId="{0550624B-AFEB-4E09-87A1-5AC79ECA74B6}"/>
    <pc:docChg chg="addSld delSld modSld">
      <pc:chgData name="man sci" userId="49ae2bbd3020a361" providerId="LiveId" clId="{0550624B-AFEB-4E09-87A1-5AC79ECA74B6}" dt="2025-05-29T13:02:25.130" v="5" actId="47"/>
      <pc:docMkLst>
        <pc:docMk/>
      </pc:docMkLst>
      <pc:sldChg chg="del">
        <pc:chgData name="man sci" userId="49ae2bbd3020a361" providerId="LiveId" clId="{0550624B-AFEB-4E09-87A1-5AC79ECA74B6}" dt="2025-05-29T13:02:17.405" v="2" actId="47"/>
        <pc:sldMkLst>
          <pc:docMk/>
          <pc:sldMk cId="1103138642" sldId="927"/>
        </pc:sldMkLst>
      </pc:sldChg>
      <pc:sldChg chg="modSp add mod">
        <pc:chgData name="man sci" userId="49ae2bbd3020a361" providerId="LiveId" clId="{0550624B-AFEB-4E09-87A1-5AC79ECA74B6}" dt="2025-05-29T13:02:14.458" v="1"/>
        <pc:sldMkLst>
          <pc:docMk/>
          <pc:sldMk cId="278422708" sldId="937"/>
        </pc:sldMkLst>
      </pc:sldChg>
      <pc:sldChg chg="del">
        <pc:chgData name="man sci" userId="49ae2bbd3020a361" providerId="LiveId" clId="{0550624B-AFEB-4E09-87A1-5AC79ECA74B6}" dt="2025-05-29T13:02:25.130" v="5" actId="47"/>
        <pc:sldMkLst>
          <pc:docMk/>
          <pc:sldMk cId="2863751884" sldId="954"/>
        </pc:sldMkLst>
      </pc:sldChg>
      <pc:sldChg chg="add del">
        <pc:chgData name="man sci" userId="49ae2bbd3020a361" providerId="LiveId" clId="{0550624B-AFEB-4E09-87A1-5AC79ECA74B6}" dt="2025-05-29T13:02:21.417" v="3" actId="2696"/>
        <pc:sldMkLst>
          <pc:docMk/>
          <pc:sldMk cId="1218426439" sldId="955"/>
        </pc:sldMkLst>
      </pc:sldChg>
      <pc:sldChg chg="add">
        <pc:chgData name="man sci" userId="49ae2bbd3020a361" providerId="LiveId" clId="{0550624B-AFEB-4E09-87A1-5AC79ECA74B6}" dt="2025-05-29T13:02:23.923" v="4"/>
        <pc:sldMkLst>
          <pc:docMk/>
          <pc:sldMk cId="3925149997" sldId="955"/>
        </pc:sldMkLst>
      </pc:sldChg>
    </pc:docChg>
  </pc:docChgLst>
  <pc:docChgLst>
    <pc:chgData name="man sci" userId="49ae2bbd3020a361" providerId="LiveId" clId="{E011C622-D6FE-4B28-8CBF-A2F2B46E589D}"/>
    <pc:docChg chg="undo custSel addSld modSld">
      <pc:chgData name="man sci" userId="49ae2bbd3020a361" providerId="LiveId" clId="{E011C622-D6FE-4B28-8CBF-A2F2B46E589D}" dt="2024-12-23T08:46:57.567" v="48" actId="1076"/>
      <pc:docMkLst>
        <pc:docMk/>
      </pc:docMkLst>
      <pc:sldChg chg="addSp delSp modSp new mod delAnim modAnim">
        <pc:chgData name="man sci" userId="49ae2bbd3020a361" providerId="LiveId" clId="{E011C622-D6FE-4B28-8CBF-A2F2B46E589D}" dt="2024-12-23T08:46:57.567" v="48" actId="1076"/>
        <pc:sldMkLst>
          <pc:docMk/>
          <pc:sldMk cId="986282403" sldId="953"/>
        </pc:sldMkLst>
      </pc:sldChg>
    </pc:docChg>
  </pc:docChgLst>
  <pc:docChgLst>
    <pc:chgData name="man sci" userId="49ae2bbd3020a361" providerId="LiveId" clId="{6270C11A-8D70-47E7-8C18-F95C48C65617}"/>
    <pc:docChg chg="addSld modSld">
      <pc:chgData name="man sci" userId="49ae2bbd3020a361" providerId="LiveId" clId="{6270C11A-8D70-47E7-8C18-F95C48C65617}" dt="2025-08-06T03:25:55.563" v="0"/>
      <pc:docMkLst>
        <pc:docMk/>
      </pc:docMkLst>
      <pc:sldChg chg="add">
        <pc:chgData name="man sci" userId="49ae2bbd3020a361" providerId="LiveId" clId="{6270C11A-8D70-47E7-8C18-F95C48C65617}" dt="2025-08-06T03:25:55.563" v="0"/>
        <pc:sldMkLst>
          <pc:docMk/>
          <pc:sldMk cId="1958774835" sldId="940"/>
        </pc:sldMkLst>
      </pc:sldChg>
      <pc:sldChg chg="add">
        <pc:chgData name="man sci" userId="49ae2bbd3020a361" providerId="LiveId" clId="{6270C11A-8D70-47E7-8C18-F95C48C65617}" dt="2025-08-06T03:25:55.563" v="0"/>
        <pc:sldMkLst>
          <pc:docMk/>
          <pc:sldMk cId="1673023965" sldId="9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7" Type="http://schemas.openxmlformats.org/officeDocument/2006/relationships/tags" Target="../tags/tag168.xml"/><Relationship Id="rId2" Type="http://schemas.openxmlformats.org/officeDocument/2006/relationships/tags" Target="../tags/tag163.xml"/><Relationship Id="rId1" Type="http://schemas.openxmlformats.org/officeDocument/2006/relationships/theme" Target="../theme/theme4.x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4" Type="http://schemas.openxmlformats.org/officeDocument/2006/relationships/tags" Target="../tags/tag16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6A3B0E7-3BB8-2EE1-C95A-B6CDC90D0671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22D64F60-E3A6-D8F7-CFA5-01543C8EEE07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482B3A1-B253-04F2-D0F4-E75748AC8420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C1E3E15-370A-7C76-F63F-97DF78227BC6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1BE3F1E2-1848-4A0A-6840-B05D8AF5F253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91F1A678-D572-1FB4-4C28-0293486DF5C1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0011015-9007-4676-B462-EAF71D46D7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52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>
            <a:extLst>
              <a:ext uri="{FF2B5EF4-FFF2-40B4-BE49-F238E27FC236}">
                <a16:creationId xmlns:a16="http://schemas.microsoft.com/office/drawing/2014/main" id="{05ED319A-C94D-A96A-F345-7DCA5A0682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20483" name="备注占位符 2">
            <a:extLst>
              <a:ext uri="{FF2B5EF4-FFF2-40B4-BE49-F238E27FC236}">
                <a16:creationId xmlns:a16="http://schemas.microsoft.com/office/drawing/2014/main" id="{9120B275-3314-CCC5-DFBD-2BFF61F8B5D5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4" name="灯片编号占位符 3">
            <a:extLst>
              <a:ext uri="{FF2B5EF4-FFF2-40B4-BE49-F238E27FC236}">
                <a16:creationId xmlns:a16="http://schemas.microsoft.com/office/drawing/2014/main" id="{008E75F8-F0F9-8537-D8AF-63EFFAE56CD3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fld id="{D0C1A763-6040-4957-B382-1ADCB3D08A6A}" type="slidenum">
              <a:rPr lang="en-US" altLang="zh-CN" sz="1200" b="0" smtClean="0">
                <a:ea typeface="宋体" panose="02010600030101010101" pitchFamily="2" charset="-122"/>
              </a:rPr>
              <a:t>31</a:t>
            </a:fld>
            <a:endParaRPr lang="en-US" altLang="zh-CN" sz="12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4.xml"/><Relationship Id="rId4" Type="http://schemas.openxmlformats.org/officeDocument/2006/relationships/tags" Target="../tags/tag3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09.xml"/><Relationship Id="rId4" Type="http://schemas.openxmlformats.org/officeDocument/2006/relationships/tags" Target="../tags/tag10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9.xml"/><Relationship Id="rId4" Type="http://schemas.openxmlformats.org/officeDocument/2006/relationships/tags" Target="../tags/tag11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9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37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4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7.xml"/><Relationship Id="rId4" Type="http://schemas.openxmlformats.org/officeDocument/2006/relationships/tags" Target="../tags/tag156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2.xml"/><Relationship Id="rId4" Type="http://schemas.openxmlformats.org/officeDocument/2006/relationships/tags" Target="../tags/tag16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Yuanti SC"/>
              </a:rPr>
              <a:t>导入新知</a:t>
            </a:r>
          </a:p>
        </p:txBody>
      </p:sp>
    </p:spTree>
    <p:extLst>
      <p:ext uri="{BB962C8B-B14F-4D97-AF65-F5344CB8AC3E}">
        <p14:creationId xmlns:p14="http://schemas.microsoft.com/office/powerpoint/2010/main" val="2624341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4937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524000" y="1854199"/>
            <a:ext cx="9144000" cy="16557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395" b="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44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165" indent="0" algn="ctr">
              <a:buNone/>
              <a:defRPr sz="1350"/>
            </a:lvl3pPr>
            <a:lvl4pPr marL="1028065" indent="0" algn="ctr">
              <a:buNone/>
              <a:defRPr sz="1200"/>
            </a:lvl4pPr>
            <a:lvl5pPr marL="1370965" indent="0" algn="ctr">
              <a:buNone/>
              <a:defRPr sz="1200"/>
            </a:lvl5pPr>
            <a:lvl6pPr marL="1713230" indent="0" algn="ctr">
              <a:buNone/>
              <a:defRPr sz="1200"/>
            </a:lvl6pPr>
            <a:lvl7pPr marL="2056130" indent="0" algn="ctr">
              <a:buNone/>
              <a:defRPr sz="1200"/>
            </a:lvl7pPr>
            <a:lvl8pPr marL="2399030" indent="0" algn="ctr">
              <a:buNone/>
              <a:defRPr sz="1200"/>
            </a:lvl8pPr>
            <a:lvl9pPr marL="274129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1"/>
            <a:ext cx="2743200" cy="365124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1"/>
            <a:ext cx="4114800" cy="36512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1"/>
            <a:ext cx="2743200" cy="36512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00710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33"/>
            <a:ext cx="10515600" cy="43513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1"/>
            <a:ext cx="2743200" cy="365124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1"/>
            <a:ext cx="4114800" cy="36512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1"/>
            <a:ext cx="2743200" cy="365124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863054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838200" y="1825633"/>
            <a:ext cx="10515600" cy="43513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1"/>
            <a:ext cx="2743200" cy="365124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1"/>
            <a:ext cx="4114800" cy="365124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1"/>
            <a:ext cx="2743200" cy="365124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644642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924797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1603C420-C535-49B4-883E-54409DB2757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24316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96733F6-98A5-40FB-B56D-0D637283724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770004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1F17672A-659B-47CA-AC58-906CBC938DF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564709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D23EE45A-EAE0-4C44-9892-65F8C8A5091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198289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B5279180-FF8B-4134-864F-0D992B128E8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53865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Yuanti SC"/>
              </a:rPr>
              <a:t>素养目标</a:t>
            </a:r>
          </a:p>
        </p:txBody>
      </p:sp>
    </p:spTree>
    <p:extLst>
      <p:ext uri="{BB962C8B-B14F-4D97-AF65-F5344CB8AC3E}">
        <p14:creationId xmlns:p14="http://schemas.microsoft.com/office/powerpoint/2010/main" val="345963157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DC0A8AF6-FB6E-4A4B-90DB-DDC470D0040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67835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253A86C2-1F33-4672-9AB1-04EEEB7B804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190253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D6A1A98-D4B2-4DB2-8279-B2413716119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564286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E2DEBCF-F924-4455-828E-0F22997A6CE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352497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8574DD7-39CF-481F-875F-F5383035880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628092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FCBB4A5-1D3C-49C7-BB57-EA9C00F6166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590804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297744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505678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80289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106062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Yuanti SC"/>
              </a:rPr>
              <a:t>探究新知</a:t>
            </a:r>
          </a:p>
        </p:txBody>
      </p:sp>
    </p:spTree>
    <p:extLst>
      <p:ext uri="{BB962C8B-B14F-4D97-AF65-F5344CB8AC3E}">
        <p14:creationId xmlns:p14="http://schemas.microsoft.com/office/powerpoint/2010/main" val="38874883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665849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097333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118049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665036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605701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666749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990105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Yuanti SC"/>
              </a:rPr>
              <a:t>巩固练习</a:t>
            </a:r>
          </a:p>
        </p:txBody>
      </p:sp>
    </p:spTree>
    <p:extLst>
      <p:ext uri="{BB962C8B-B14F-4D97-AF65-F5344CB8AC3E}">
        <p14:creationId xmlns:p14="http://schemas.microsoft.com/office/powerpoint/2010/main" val="60029293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Yuanti SC"/>
              </a:rPr>
              <a:t>课堂检测</a:t>
            </a:r>
          </a:p>
        </p:txBody>
      </p:sp>
    </p:spTree>
    <p:extLst>
      <p:ext uri="{BB962C8B-B14F-4D97-AF65-F5344CB8AC3E}">
        <p14:creationId xmlns:p14="http://schemas.microsoft.com/office/powerpoint/2010/main" val="250434309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Yuanti SC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151542360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Yuanti SC"/>
              </a:rPr>
              <a:t>课后作业</a:t>
            </a:r>
          </a:p>
        </p:txBody>
      </p:sp>
    </p:spTree>
    <p:extLst>
      <p:ext uri="{BB962C8B-B14F-4D97-AF65-F5344CB8AC3E}">
        <p14:creationId xmlns:p14="http://schemas.microsoft.com/office/powerpoint/2010/main" val="212615385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61004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978032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26" Type="http://schemas.openxmlformats.org/officeDocument/2006/relationships/tags" Target="../tags/tag12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5" Type="http://schemas.openxmlformats.org/officeDocument/2006/relationships/tags" Target="../tags/tag11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0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tags" Target="../tags/tag9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8.xml"/><Relationship Id="rId27" Type="http://schemas.openxmlformats.org/officeDocument/2006/relationships/image" Target="../media/image1.png"/><Relationship Id="rId30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35.xml"/><Relationship Id="rId18" Type="http://schemas.openxmlformats.org/officeDocument/2006/relationships/tags" Target="../tags/tag40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tags" Target="../tags/tag39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38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37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tags" Target="../tags/tag103.xml"/><Relationship Id="rId2" Type="http://schemas.openxmlformats.org/officeDocument/2006/relationships/slideLayout" Target="../slideLayouts/slideLayout27.xml"/><Relationship Id="rId16" Type="http://schemas.openxmlformats.org/officeDocument/2006/relationships/tags" Target="../tags/tag102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ags" Target="../tags/tag101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ags" Target="../tags/tag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6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324"/>
            <a:endParaRPr lang="zh-CN" altLang="en-US" sz="1400">
              <a:solidFill>
                <a:srgbClr val="FFFFFF"/>
              </a:solidFill>
            </a:endParaRPr>
          </a:p>
        </p:txBody>
      </p:sp>
      <p:sp>
        <p:nvSpPr>
          <p:cNvPr id="13" name="文本框 1"/>
          <p:cNvSpPr txBox="1">
            <a:spLocks noChangeArrowheads="1"/>
          </p:cNvSpPr>
          <p:nvPr userDrawn="1">
            <p:custDataLst>
              <p:tags r:id="rId17"/>
            </p:custDataLst>
          </p:nvPr>
        </p:nvSpPr>
        <p:spPr bwMode="auto">
          <a:xfrm>
            <a:off x="7598979" y="31586"/>
            <a:ext cx="3279227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685324">
              <a:defRPr/>
            </a:pPr>
            <a:r>
              <a:rPr lang="en-US" altLang="zh-CN" sz="2000" b="1">
                <a:solidFill>
                  <a:srgbClr val="8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4.1 </a:t>
            </a:r>
            <a:r>
              <a:rPr lang="zh-CN" altLang="en-US" sz="2000" b="1">
                <a:solidFill>
                  <a:srgbClr val="8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光的直线传播</a:t>
            </a:r>
            <a:r>
              <a:rPr lang="en-US" altLang="zh-CN" sz="2000" b="1">
                <a:solidFill>
                  <a:srgbClr val="8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</a:p>
        </p:txBody>
      </p:sp>
      <p:grpSp>
        <p:nvGrpSpPr>
          <p:cNvPr id="14" name="组合 5"/>
          <p:cNvGrpSpPr/>
          <p:nvPr userDrawn="1">
            <p:custDataLst>
              <p:tags r:id="rId18"/>
            </p:custDataLst>
          </p:nvPr>
        </p:nvGrpSpPr>
        <p:grpSpPr>
          <a:xfrm>
            <a:off x="-9374" y="58695"/>
            <a:ext cx="2447775" cy="475592"/>
            <a:chOff x="-19612" y="-12043"/>
            <a:chExt cx="2447406" cy="475593"/>
          </a:xfrm>
        </p:grpSpPr>
        <p:cxnSp>
          <p:nvCxnSpPr>
            <p:cNvPr id="15" name="直线连接符 10"/>
            <p:cNvCxnSpPr/>
            <p:nvPr>
              <p:custDataLst>
                <p:tags r:id="rId25"/>
              </p:custDataLst>
            </p:nvPr>
          </p:nvCxnSpPr>
          <p:spPr>
            <a:xfrm>
              <a:off x="-19612" y="463550"/>
              <a:ext cx="2447406" cy="0"/>
            </a:xfrm>
            <a:prstGeom prst="line">
              <a:avLst/>
            </a:prstGeom>
            <a:noFill/>
            <a:ln w="25400" cap="flat" cmpd="sng" algn="ctr">
              <a:solidFill>
                <a:srgbClr val="00B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7" name="Freeform 74"/>
            <p:cNvSpPr>
              <a:spLocks noChangeAspect="1" noEditPoints="1"/>
            </p:cNvSpPr>
            <p:nvPr>
              <p:custDataLst>
                <p:tags r:id="rId26"/>
              </p:custDataLst>
            </p:nvPr>
          </p:nvSpPr>
          <p:spPr bwMode="auto">
            <a:xfrm>
              <a:off x="115415" y="-12043"/>
              <a:ext cx="486916" cy="431145"/>
            </a:xfrm>
            <a:custGeom>
              <a:avLst/>
              <a:gdLst>
                <a:gd name="T0" fmla="*/ 127 w 167"/>
                <a:gd name="T1" fmla="*/ 22 h 148"/>
                <a:gd name="T2" fmla="*/ 74 w 167"/>
                <a:gd name="T3" fmla="*/ 0 h 148"/>
                <a:gd name="T4" fmla="*/ 0 w 167"/>
                <a:gd name="T5" fmla="*/ 74 h 148"/>
                <a:gd name="T6" fmla="*/ 74 w 167"/>
                <a:gd name="T7" fmla="*/ 148 h 148"/>
                <a:gd name="T8" fmla="*/ 143 w 167"/>
                <a:gd name="T9" fmla="*/ 99 h 148"/>
                <a:gd name="T10" fmla="*/ 70 w 167"/>
                <a:gd name="T11" fmla="*/ 79 h 148"/>
                <a:gd name="T12" fmla="*/ 127 w 167"/>
                <a:gd name="T13" fmla="*/ 22 h 148"/>
                <a:gd name="T14" fmla="*/ 147 w 167"/>
                <a:gd name="T15" fmla="*/ 19 h 148"/>
                <a:gd name="T16" fmla="*/ 93 w 167"/>
                <a:gd name="T17" fmla="*/ 73 h 148"/>
                <a:gd name="T18" fmla="*/ 164 w 167"/>
                <a:gd name="T19" fmla="*/ 92 h 148"/>
                <a:gd name="T20" fmla="*/ 167 w 167"/>
                <a:gd name="T21" fmla="*/ 69 h 148"/>
                <a:gd name="T22" fmla="*/ 147 w 167"/>
                <a:gd name="T23" fmla="*/ 1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7" h="148">
                  <a:moveTo>
                    <a:pt x="127" y="22"/>
                  </a:moveTo>
                  <a:cubicBezTo>
                    <a:pt x="113" y="8"/>
                    <a:pt x="95" y="0"/>
                    <a:pt x="74" y="0"/>
                  </a:cubicBezTo>
                  <a:cubicBezTo>
                    <a:pt x="33" y="0"/>
                    <a:pt x="0" y="33"/>
                    <a:pt x="0" y="74"/>
                  </a:cubicBezTo>
                  <a:cubicBezTo>
                    <a:pt x="0" y="115"/>
                    <a:pt x="33" y="148"/>
                    <a:pt x="74" y="148"/>
                  </a:cubicBezTo>
                  <a:cubicBezTo>
                    <a:pt x="106" y="148"/>
                    <a:pt x="133" y="127"/>
                    <a:pt x="143" y="99"/>
                  </a:cubicBezTo>
                  <a:cubicBezTo>
                    <a:pt x="70" y="79"/>
                    <a:pt x="70" y="79"/>
                    <a:pt x="70" y="79"/>
                  </a:cubicBezTo>
                  <a:lnTo>
                    <a:pt x="127" y="22"/>
                  </a:lnTo>
                  <a:close/>
                  <a:moveTo>
                    <a:pt x="147" y="19"/>
                  </a:moveTo>
                  <a:cubicBezTo>
                    <a:pt x="93" y="73"/>
                    <a:pt x="93" y="73"/>
                    <a:pt x="93" y="73"/>
                  </a:cubicBezTo>
                  <a:cubicBezTo>
                    <a:pt x="164" y="92"/>
                    <a:pt x="164" y="92"/>
                    <a:pt x="164" y="92"/>
                  </a:cubicBezTo>
                  <a:cubicBezTo>
                    <a:pt x="166" y="85"/>
                    <a:pt x="167" y="77"/>
                    <a:pt x="167" y="69"/>
                  </a:cubicBezTo>
                  <a:cubicBezTo>
                    <a:pt x="167" y="50"/>
                    <a:pt x="160" y="32"/>
                    <a:pt x="147" y="19"/>
                  </a:cubicBezTo>
                  <a:close/>
                </a:path>
              </a:pathLst>
            </a:custGeom>
            <a:solidFill>
              <a:srgbClr val="FFBF53">
                <a:lumMod val="75000"/>
              </a:srgbClr>
            </a:solidFill>
            <a:ln>
              <a:noFill/>
            </a:ln>
          </p:spPr>
          <p:txBody>
            <a:bodyPr/>
            <a:lstStyle/>
            <a:p>
              <a:pPr defTabSz="685324">
                <a:defRPr/>
              </a:pPr>
              <a:endParaRPr lang="en-US" sz="140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19"/>
            </p:custDataLst>
          </p:nvPr>
        </p:nvGrpSpPr>
        <p:grpSpPr>
          <a:xfrm>
            <a:off x="353712" y="6382249"/>
            <a:ext cx="11841465" cy="475753"/>
            <a:chOff x="265282" y="4786685"/>
            <a:chExt cx="8881099" cy="35681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>
              <p:custDataLst>
                <p:tags r:id="rId22"/>
              </p:custDataLst>
            </p:nvPr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接连接符 9"/>
            <p:cNvCxnSpPr/>
            <p:nvPr userDrawn="1">
              <p:custDataLst>
                <p:tags r:id="rId23"/>
              </p:custDataLst>
            </p:nvPr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 userDrawn="1">
              <p:custDataLst>
                <p:tags r:id="rId24"/>
              </p:custDataLst>
            </p:nvPr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图片 15"/>
          <p:cNvPicPr>
            <a:picLocks noChangeAspect="1"/>
          </p:cNvPicPr>
          <p:nvPr userDrawn="1">
            <p:custDataLst>
              <p:tags r:id="rId20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078" y="2"/>
            <a:ext cx="1569924" cy="623999"/>
          </a:xfrm>
          <a:prstGeom prst="rect">
            <a:avLst/>
          </a:prstGeom>
        </p:spPr>
      </p:pic>
      <p:pic>
        <p:nvPicPr>
          <p:cNvPr id="18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9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02034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ransition/>
  <p:txStyles>
    <p:titleStyle>
      <a:lvl1pPr algn="l" defTabSz="68532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32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C4E2E3-0CC1-4D59-AF3F-A2FD86EB4BD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11411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4201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2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7.xml"/><Relationship Id="rId4" Type="http://schemas.openxmlformats.org/officeDocument/2006/relationships/tags" Target="../tags/tag2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tags" Target="../tags/tag232.xml"/><Relationship Id="rId7" Type="http://schemas.openxmlformats.org/officeDocument/2006/relationships/slideLayout" Target="../slideLayouts/slideLayout16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tags" Target="../tags/tag233.xml"/><Relationship Id="rId9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tags" Target="../tags/tag238.xml"/><Relationship Id="rId7" Type="http://schemas.openxmlformats.org/officeDocument/2006/relationships/slideLayout" Target="../slideLayouts/slideLayout16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10" Type="http://schemas.openxmlformats.org/officeDocument/2006/relationships/image" Target="../media/image34.jpeg"/><Relationship Id="rId4" Type="http://schemas.openxmlformats.org/officeDocument/2006/relationships/tags" Target="../tags/tag239.xml"/><Relationship Id="rId9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32.xml"/><Relationship Id="rId4" Type="http://schemas.openxmlformats.org/officeDocument/2006/relationships/tags" Target="../tags/tag2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4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7" Type="http://schemas.openxmlformats.org/officeDocument/2006/relationships/image" Target="../media/image17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249.xml"/><Relationship Id="rId4" Type="http://schemas.openxmlformats.org/officeDocument/2006/relationships/tags" Target="../tags/tag2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7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7" Type="http://schemas.openxmlformats.org/officeDocument/2006/relationships/image" Target="../media/image38.gif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image" Target="../media/image37.gif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25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54.xml"/><Relationship Id="rId7" Type="http://schemas.openxmlformats.org/officeDocument/2006/relationships/image" Target="../media/image3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256.xml"/><Relationship Id="rId4" Type="http://schemas.openxmlformats.org/officeDocument/2006/relationships/tags" Target="../tags/tag25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57.xml"/><Relationship Id="rId7" Type="http://schemas.openxmlformats.org/officeDocument/2006/relationships/image" Target="../media/image4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259.xml"/><Relationship Id="rId4" Type="http://schemas.openxmlformats.org/officeDocument/2006/relationships/tags" Target="../tags/tag25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tags" Target="../tags/tag272.xml"/><Relationship Id="rId18" Type="http://schemas.openxmlformats.org/officeDocument/2006/relationships/tags" Target="../tags/tag277.xml"/><Relationship Id="rId26" Type="http://schemas.openxmlformats.org/officeDocument/2006/relationships/tags" Target="../tags/tag285.xml"/><Relationship Id="rId3" Type="http://schemas.openxmlformats.org/officeDocument/2006/relationships/tags" Target="../tags/tag262.xml"/><Relationship Id="rId21" Type="http://schemas.openxmlformats.org/officeDocument/2006/relationships/tags" Target="../tags/tag280.xml"/><Relationship Id="rId7" Type="http://schemas.openxmlformats.org/officeDocument/2006/relationships/tags" Target="../tags/tag266.xml"/><Relationship Id="rId12" Type="http://schemas.openxmlformats.org/officeDocument/2006/relationships/tags" Target="../tags/tag271.xml"/><Relationship Id="rId17" Type="http://schemas.openxmlformats.org/officeDocument/2006/relationships/tags" Target="../tags/tag276.xml"/><Relationship Id="rId25" Type="http://schemas.openxmlformats.org/officeDocument/2006/relationships/tags" Target="../tags/tag284.xml"/><Relationship Id="rId2" Type="http://schemas.openxmlformats.org/officeDocument/2006/relationships/tags" Target="../tags/tag261.xml"/><Relationship Id="rId16" Type="http://schemas.openxmlformats.org/officeDocument/2006/relationships/tags" Target="../tags/tag275.xml"/><Relationship Id="rId20" Type="http://schemas.openxmlformats.org/officeDocument/2006/relationships/tags" Target="../tags/tag279.xml"/><Relationship Id="rId29" Type="http://schemas.openxmlformats.org/officeDocument/2006/relationships/slideLayout" Target="../slideLayouts/slideLayout2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tags" Target="../tags/tag270.xml"/><Relationship Id="rId24" Type="http://schemas.openxmlformats.org/officeDocument/2006/relationships/tags" Target="../tags/tag283.xml"/><Relationship Id="rId5" Type="http://schemas.openxmlformats.org/officeDocument/2006/relationships/tags" Target="../tags/tag264.xml"/><Relationship Id="rId15" Type="http://schemas.openxmlformats.org/officeDocument/2006/relationships/tags" Target="../tags/tag274.xml"/><Relationship Id="rId23" Type="http://schemas.openxmlformats.org/officeDocument/2006/relationships/tags" Target="../tags/tag282.xml"/><Relationship Id="rId28" Type="http://schemas.openxmlformats.org/officeDocument/2006/relationships/tags" Target="../tags/tag287.xml"/><Relationship Id="rId10" Type="http://schemas.openxmlformats.org/officeDocument/2006/relationships/tags" Target="../tags/tag269.xml"/><Relationship Id="rId19" Type="http://schemas.openxmlformats.org/officeDocument/2006/relationships/tags" Target="../tags/tag278.xml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tags" Target="../tags/tag273.xml"/><Relationship Id="rId22" Type="http://schemas.openxmlformats.org/officeDocument/2006/relationships/tags" Target="../tags/tag281.xml"/><Relationship Id="rId27" Type="http://schemas.openxmlformats.org/officeDocument/2006/relationships/tags" Target="../tags/tag28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tags" Target="../tags/tag300.xml"/><Relationship Id="rId18" Type="http://schemas.openxmlformats.org/officeDocument/2006/relationships/tags" Target="../tags/tag305.xml"/><Relationship Id="rId26" Type="http://schemas.openxmlformats.org/officeDocument/2006/relationships/tags" Target="../tags/tag313.xml"/><Relationship Id="rId3" Type="http://schemas.openxmlformats.org/officeDocument/2006/relationships/tags" Target="../tags/tag290.xml"/><Relationship Id="rId21" Type="http://schemas.openxmlformats.org/officeDocument/2006/relationships/tags" Target="../tags/tag308.xml"/><Relationship Id="rId7" Type="http://schemas.openxmlformats.org/officeDocument/2006/relationships/tags" Target="../tags/tag294.xml"/><Relationship Id="rId12" Type="http://schemas.openxmlformats.org/officeDocument/2006/relationships/tags" Target="../tags/tag299.xml"/><Relationship Id="rId17" Type="http://schemas.openxmlformats.org/officeDocument/2006/relationships/tags" Target="../tags/tag304.xml"/><Relationship Id="rId25" Type="http://schemas.openxmlformats.org/officeDocument/2006/relationships/tags" Target="../tags/tag312.xml"/><Relationship Id="rId2" Type="http://schemas.openxmlformats.org/officeDocument/2006/relationships/tags" Target="../tags/tag289.xml"/><Relationship Id="rId16" Type="http://schemas.openxmlformats.org/officeDocument/2006/relationships/tags" Target="../tags/tag303.xml"/><Relationship Id="rId20" Type="http://schemas.openxmlformats.org/officeDocument/2006/relationships/tags" Target="../tags/tag307.xml"/><Relationship Id="rId29" Type="http://schemas.openxmlformats.org/officeDocument/2006/relationships/slideLayout" Target="../slideLayouts/slideLayout21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tags" Target="../tags/tag298.xml"/><Relationship Id="rId24" Type="http://schemas.openxmlformats.org/officeDocument/2006/relationships/tags" Target="../tags/tag311.xml"/><Relationship Id="rId5" Type="http://schemas.openxmlformats.org/officeDocument/2006/relationships/tags" Target="../tags/tag292.xml"/><Relationship Id="rId15" Type="http://schemas.openxmlformats.org/officeDocument/2006/relationships/tags" Target="../tags/tag302.xml"/><Relationship Id="rId23" Type="http://schemas.openxmlformats.org/officeDocument/2006/relationships/tags" Target="../tags/tag310.xml"/><Relationship Id="rId28" Type="http://schemas.openxmlformats.org/officeDocument/2006/relationships/tags" Target="../tags/tag315.xml"/><Relationship Id="rId10" Type="http://schemas.openxmlformats.org/officeDocument/2006/relationships/tags" Target="../tags/tag297.xml"/><Relationship Id="rId19" Type="http://schemas.openxmlformats.org/officeDocument/2006/relationships/tags" Target="../tags/tag306.xml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tags" Target="../tags/tag301.xml"/><Relationship Id="rId22" Type="http://schemas.openxmlformats.org/officeDocument/2006/relationships/tags" Target="../tags/tag309.xml"/><Relationship Id="rId27" Type="http://schemas.openxmlformats.org/officeDocument/2006/relationships/tags" Target="../tags/tag314.xml"/><Relationship Id="rId30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4" Type="http://schemas.openxmlformats.org/officeDocument/2006/relationships/image" Target="../media/image42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tags" Target="../tags/tag330.xml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12" Type="http://schemas.openxmlformats.org/officeDocument/2006/relationships/tags" Target="../tags/tag329.xml"/><Relationship Id="rId2" Type="http://schemas.openxmlformats.org/officeDocument/2006/relationships/tags" Target="../tags/tag319.xml"/><Relationship Id="rId16" Type="http://schemas.openxmlformats.org/officeDocument/2006/relationships/image" Target="../media/image43.png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5" Type="http://schemas.openxmlformats.org/officeDocument/2006/relationships/tags" Target="../tags/tag322.xml"/><Relationship Id="rId15" Type="http://schemas.openxmlformats.org/officeDocument/2006/relationships/slideLayout" Target="../slideLayouts/slideLayout21.xml"/><Relationship Id="rId10" Type="http://schemas.openxmlformats.org/officeDocument/2006/relationships/tags" Target="../tags/tag327.xml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tags" Target="../tags/tag33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32.xml"/><Relationship Id="rId7" Type="http://schemas.openxmlformats.org/officeDocument/2006/relationships/image" Target="../media/image4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334.xml"/><Relationship Id="rId4" Type="http://schemas.openxmlformats.org/officeDocument/2006/relationships/tags" Target="../tags/tag3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4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image" Target="../media/image48.jpe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345.xml"/><Relationship Id="rId10" Type="http://schemas.openxmlformats.org/officeDocument/2006/relationships/slideLayout" Target="../slideLayouts/slideLayout21.xml"/><Relationship Id="rId4" Type="http://schemas.openxmlformats.org/officeDocument/2006/relationships/tags" Target="../tags/tag344.xml"/><Relationship Id="rId9" Type="http://schemas.openxmlformats.org/officeDocument/2006/relationships/tags" Target="../tags/tag34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53.xml"/><Relationship Id="rId7" Type="http://schemas.openxmlformats.org/officeDocument/2006/relationships/image" Target="../media/image49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355.xml"/><Relationship Id="rId4" Type="http://schemas.openxmlformats.org/officeDocument/2006/relationships/tags" Target="../tags/tag35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56.xml"/><Relationship Id="rId7" Type="http://schemas.openxmlformats.org/officeDocument/2006/relationships/image" Target="../media/image50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358.xml"/><Relationship Id="rId4" Type="http://schemas.openxmlformats.org/officeDocument/2006/relationships/tags" Target="../tags/tag35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361.xml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image" Target="../media/image51.jpeg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3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65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image" Target="../media/image52.jpeg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36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image" Target="../media/image55.png"/><Relationship Id="rId5" Type="http://schemas.openxmlformats.org/officeDocument/2006/relationships/tags" Target="../tags/tag371.xml"/><Relationship Id="rId10" Type="http://schemas.openxmlformats.org/officeDocument/2006/relationships/image" Target="../media/image54.png"/><Relationship Id="rId4" Type="http://schemas.openxmlformats.org/officeDocument/2006/relationships/tags" Target="../tags/tag370.xml"/><Relationship Id="rId9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376.xml"/><Relationship Id="rId7" Type="http://schemas.openxmlformats.org/officeDocument/2006/relationships/image" Target="../media/image57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image" Target="../media/image56.png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37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8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18" Type="http://schemas.openxmlformats.org/officeDocument/2006/relationships/tags" Target="../tags/tag191.xml"/><Relationship Id="rId26" Type="http://schemas.openxmlformats.org/officeDocument/2006/relationships/image" Target="../media/image10.jpeg"/><Relationship Id="rId3" Type="http://schemas.openxmlformats.org/officeDocument/2006/relationships/tags" Target="../tags/tag176.xml"/><Relationship Id="rId21" Type="http://schemas.openxmlformats.org/officeDocument/2006/relationships/slideLayout" Target="../slideLayouts/slideLayout21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tags" Target="../tags/tag190.xml"/><Relationship Id="rId25" Type="http://schemas.openxmlformats.org/officeDocument/2006/relationships/image" Target="../media/image9.png"/><Relationship Id="rId2" Type="http://schemas.openxmlformats.org/officeDocument/2006/relationships/tags" Target="../tags/tag175.xml"/><Relationship Id="rId16" Type="http://schemas.openxmlformats.org/officeDocument/2006/relationships/tags" Target="../tags/tag189.xml"/><Relationship Id="rId20" Type="http://schemas.openxmlformats.org/officeDocument/2006/relationships/tags" Target="../tags/tag193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24" Type="http://schemas.openxmlformats.org/officeDocument/2006/relationships/image" Target="../media/image8.gif"/><Relationship Id="rId5" Type="http://schemas.openxmlformats.org/officeDocument/2006/relationships/tags" Target="../tags/tag178.xml"/><Relationship Id="rId15" Type="http://schemas.openxmlformats.org/officeDocument/2006/relationships/tags" Target="../tags/tag188.xml"/><Relationship Id="rId23" Type="http://schemas.openxmlformats.org/officeDocument/2006/relationships/image" Target="../media/image7.jpeg"/><Relationship Id="rId28" Type="http://schemas.openxmlformats.org/officeDocument/2006/relationships/image" Target="../media/image12.jpeg"/><Relationship Id="rId10" Type="http://schemas.openxmlformats.org/officeDocument/2006/relationships/tags" Target="../tags/tag183.xml"/><Relationship Id="rId19" Type="http://schemas.openxmlformats.org/officeDocument/2006/relationships/tags" Target="../tags/tag192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tags" Target="../tags/tag187.xml"/><Relationship Id="rId22" Type="http://schemas.openxmlformats.org/officeDocument/2006/relationships/image" Target="../media/image6.jpeg"/><Relationship Id="rId27" Type="http://schemas.openxmlformats.org/officeDocument/2006/relationships/image" Target="../media/image11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8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382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60.png"/><Relationship Id="rId5" Type="http://schemas.openxmlformats.org/officeDocument/2006/relationships/slideLayout" Target="../slideLayouts/slideLayout32.xml"/><Relationship Id="rId4" Type="http://schemas.openxmlformats.org/officeDocument/2006/relationships/tags" Target="../tags/tag38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5" Type="http://schemas.openxmlformats.org/officeDocument/2006/relationships/image" Target="../media/image61.png"/><Relationship Id="rId4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image" Target="../media/image14.png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image" Target="../media/image13.png"/><Relationship Id="rId2" Type="http://schemas.openxmlformats.org/officeDocument/2006/relationships/tags" Target="../tags/tag195.xml"/><Relationship Id="rId16" Type="http://schemas.openxmlformats.org/officeDocument/2006/relationships/image" Target="../media/image17.png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slideLayout" Target="../slideLayouts/slideLayout21.xml"/><Relationship Id="rId5" Type="http://schemas.openxmlformats.org/officeDocument/2006/relationships/tags" Target="../tags/tag198.xml"/><Relationship Id="rId15" Type="http://schemas.openxmlformats.org/officeDocument/2006/relationships/image" Target="../media/image16.png"/><Relationship Id="rId10" Type="http://schemas.openxmlformats.org/officeDocument/2006/relationships/tags" Target="../tags/tag203.xml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20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image" Target="../media/image22.png"/><Relationship Id="rId5" Type="http://schemas.openxmlformats.org/officeDocument/2006/relationships/tags" Target="../tags/tag212.xml"/><Relationship Id="rId10" Type="http://schemas.openxmlformats.org/officeDocument/2006/relationships/image" Target="../media/image21.png"/><Relationship Id="rId4" Type="http://schemas.openxmlformats.org/officeDocument/2006/relationships/tags" Target="../tags/tag211.xml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光的直线传播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03712" y="5013176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光沿直线传播的条件">
            <a:hlinkClick r:id="" action="ppaction://media"/>
            <a:extLst>
              <a:ext uri="{FF2B5EF4-FFF2-40B4-BE49-F238E27FC236}">
                <a16:creationId xmlns:a16="http://schemas.microsoft.com/office/drawing/2014/main" id="{61881400-C4C5-2C17-D864-A06231801AB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" y="-1478414"/>
            <a:ext cx="12191999" cy="9753599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44624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521258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DA31326-5D2F-AB92-6220-1711D8226D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9289" t="31800" r="15350" b="27600"/>
          <a:stretch>
            <a:fillRect/>
          </a:stretch>
        </p:blipFill>
        <p:spPr>
          <a:xfrm>
            <a:off x="1235460" y="3477091"/>
            <a:ext cx="9721080" cy="339652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D8EE83E-3670-A27C-780A-4396075061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19288" t="31800" r="14562" b="27600"/>
          <a:stretch>
            <a:fillRect/>
          </a:stretch>
        </p:blipFill>
        <p:spPr>
          <a:xfrm>
            <a:off x="1234151" y="705"/>
            <a:ext cx="9723699" cy="335699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0D5E6C3-D434-A8D9-41E8-E001332A291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59496" y="116632"/>
            <a:ext cx="9073008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4000"/>
              <a:t>光在</a:t>
            </a:r>
            <a:r>
              <a:rPr lang="zh-CN" altLang="en-US" sz="4000">
                <a:solidFill>
                  <a:srgbClr val="FF0000"/>
                </a:solidFill>
              </a:rPr>
              <a:t>同种均匀介质</a:t>
            </a:r>
            <a:r>
              <a:rPr lang="zh-CN" altLang="en-US" sz="4000"/>
              <a:t>中沿直线传播</a:t>
            </a:r>
          </a:p>
        </p:txBody>
      </p:sp>
    </p:spTree>
    <p:extLst>
      <p:ext uri="{BB962C8B-B14F-4D97-AF65-F5344CB8AC3E}">
        <p14:creationId xmlns:p14="http://schemas.microsoft.com/office/powerpoint/2010/main" val="3172028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CEC1682-A046-3F1A-65F0-3160DB6A19E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8"/>
            <a:ext cx="12192000" cy="6829843"/>
          </a:xfrm>
          <a:prstGeom prst="rect">
            <a:avLst/>
          </a:prstGeom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A0AFA042-34FC-1A44-C8CD-489AB1039D04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 flipH="1">
            <a:off x="2267585" y="2636912"/>
            <a:ext cx="4115986" cy="1152128"/>
          </a:xfrm>
          <a:prstGeom prst="straightConnector1">
            <a:avLst/>
          </a:prstGeom>
          <a:ln w="1460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">
            <a:extLst>
              <a:ext uri="{FF2B5EF4-FFF2-40B4-BE49-F238E27FC236}">
                <a16:creationId xmlns:a16="http://schemas.microsoft.com/office/drawing/2014/main" id="{C2C7ED0A-FB06-ECFC-56FD-9BD40B20CB0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27648" y="2348880"/>
            <a:ext cx="20762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4400">
                <a:solidFill>
                  <a:srgbClr val="FFFF00"/>
                </a:solidFill>
              </a:rPr>
              <a:t>8min</a:t>
            </a:r>
            <a:endParaRPr lang="zh-CN" altLang="en-US" sz="4400">
              <a:solidFill>
                <a:srgbClr val="FFFF00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E0044A0-1630-22A1-80FD-3848DA2392F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360" y="116632"/>
            <a:ext cx="11593288" cy="707886"/>
          </a:xfrm>
          <a:prstGeom prst="rect">
            <a:avLst/>
          </a:prstGeom>
          <a:solidFill>
            <a:srgbClr val="FFCCFF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itchFamily="34" charset="-122"/>
                <a:cs typeface="+mn-cs"/>
              </a:rPr>
              <a:t>光可以在真空中传播，即光的传播不需要介质。</a:t>
            </a:r>
          </a:p>
        </p:txBody>
      </p:sp>
    </p:spTree>
    <p:extLst>
      <p:ext uri="{BB962C8B-B14F-4D97-AF65-F5344CB8AC3E}">
        <p14:creationId xmlns:p14="http://schemas.microsoft.com/office/powerpoint/2010/main" val="2369017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55640" y="2060848"/>
            <a:ext cx="67691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  <a:endParaRPr lang="en-US" altLang="zh-CN" sz="6000">
              <a:solidFill>
                <a:srgbClr val="00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的例子</a:t>
            </a:r>
          </a:p>
        </p:txBody>
      </p:sp>
    </p:spTree>
    <p:extLst>
      <p:ext uri="{BB962C8B-B14F-4D97-AF65-F5344CB8AC3E}">
        <p14:creationId xmlns:p14="http://schemas.microsoft.com/office/powerpoint/2010/main" val="71708562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AFE80D3-F83B-A6F8-55DF-5CD11C58FB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256" y="432480"/>
            <a:ext cx="12192000" cy="3779520"/>
          </a:xfrm>
          <a:prstGeom prst="rect">
            <a:avLst/>
          </a:prstGeom>
        </p:spPr>
      </p:pic>
      <p:sp>
        <p:nvSpPr>
          <p:cNvPr id="21506" name="Rectangle 2">
            <a:extLst>
              <a:ext uri="{FF2B5EF4-FFF2-40B4-BE49-F238E27FC236}">
                <a16:creationId xmlns:a16="http://schemas.microsoft.com/office/drawing/2014/main" id="{FB7835E7-AE1B-1C84-9991-BD0514CFAA7A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7104112" y="4169598"/>
            <a:ext cx="2889250" cy="81915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990099"/>
                </a:solidFill>
                <a:latin typeface="宋体" panose="02010600030101010101" pitchFamily="2" charset="-122"/>
              </a:rPr>
              <a:t>激光准直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5B69CE-8A71-FBFC-0D9B-CDF1F9FDEB9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35760" y="65307"/>
            <a:ext cx="4320480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38650E4-1B87-05A0-96CF-02F0F6C1B5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907554"/>
            <a:ext cx="8877300" cy="1657350"/>
          </a:xfrm>
          <a:prstGeom prst="rect">
            <a:avLst/>
          </a:prstGeom>
        </p:spPr>
      </p:pic>
      <p:pic>
        <p:nvPicPr>
          <p:cNvPr id="11266" name="图片 3">
            <a:extLst>
              <a:ext uri="{FF2B5EF4-FFF2-40B4-BE49-F238E27FC236}">
                <a16:creationId xmlns:a16="http://schemas.microsoft.com/office/drawing/2014/main" id="{0D64F611-2341-C9C1-1ED0-04860127EE0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" r="16224" b="2041"/>
          <a:stretch>
            <a:fillRect/>
          </a:stretch>
        </p:blipFill>
        <p:spPr bwMode="auto">
          <a:xfrm>
            <a:off x="3287688" y="2852936"/>
            <a:ext cx="6186635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048B84AB-2529-AF7E-89F0-A2103C0BB0D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38106" y="1913572"/>
            <a:ext cx="3954624" cy="65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ea typeface="楷体_GB2312" pitchFamily="1" charset="-122"/>
              </a:rPr>
              <a:t>射击时“三点一线”</a:t>
            </a:r>
            <a:endParaRPr lang="zh-CN" altLang="zh-CN">
              <a:solidFill>
                <a:srgbClr val="0000FF"/>
              </a:solidFill>
              <a:ea typeface="楷体_GB2312" pitchFamily="1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87E6250-E55B-D604-281F-08C663BE7E0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23792" y="74173"/>
            <a:ext cx="374441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id="{350E9180-9B16-03E0-8083-D885BD3FF7C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42781" y="3345952"/>
            <a:ext cx="1296144" cy="64633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照门</a:t>
            </a:r>
          </a:p>
        </p:txBody>
      </p:sp>
      <p:sp>
        <p:nvSpPr>
          <p:cNvPr id="12" name="矩形 4">
            <a:extLst>
              <a:ext uri="{FF2B5EF4-FFF2-40B4-BE49-F238E27FC236}">
                <a16:creationId xmlns:a16="http://schemas.microsoft.com/office/drawing/2014/main" id="{DBCDEC67-EBF2-760A-FB5F-449E0CCB6AD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752184" y="3641892"/>
            <a:ext cx="1296144" cy="64633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准星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627FEF8-BB52-4CC2-E651-6D05CEB6FE4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t="13722"/>
          <a:stretch>
            <a:fillRect/>
          </a:stretch>
        </p:blipFill>
        <p:spPr>
          <a:xfrm>
            <a:off x="767408" y="10828"/>
            <a:ext cx="5954613" cy="3116270"/>
          </a:xfrm>
          <a:prstGeom prst="rect">
            <a:avLst/>
          </a:prstGeom>
        </p:spPr>
      </p:pic>
      <p:pic>
        <p:nvPicPr>
          <p:cNvPr id="5" name="内容占位符 12">
            <a:extLst>
              <a:ext uri="{FF2B5EF4-FFF2-40B4-BE49-F238E27FC236}">
                <a16:creationId xmlns:a16="http://schemas.microsoft.com/office/drawing/2014/main" id="{C0322915-FB52-F0D1-1034-4DF4F722CEDD}"/>
              </a:ext>
            </a:extLst>
          </p:cNvPr>
          <p:cNvPicPr>
            <a:picLocks noGrp="1"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960096" y="-27384"/>
            <a:ext cx="4633024" cy="6824464"/>
          </a:xfrm>
          <a:prstGeom prst="rect">
            <a:avLst/>
          </a:prstGeom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88DE77AD-FFD1-EF2A-CE41-C4F05E352C9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92169" y="5006336"/>
            <a:ext cx="1313412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影子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5568097-DAE4-A8BC-1968-9C9FE1ED0A0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44714" y="-27384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>
                <a:solidFill>
                  <a:srgbClr val="002060"/>
                </a:solidFill>
                <a:effectLst/>
                <a:latin typeface="微软雅黑" panose="020B0503020204020204" charset="-122"/>
                <a:ea typeface="微软雅黑"/>
              </a:rPr>
              <a:t>手影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A2FCA4C-D902-6831-B2B3-14B24F2C0C6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rcRect l="34453"/>
          <a:stretch>
            <a:fillRect/>
          </a:stretch>
        </p:blipFill>
        <p:spPr>
          <a:xfrm>
            <a:off x="767408" y="3154093"/>
            <a:ext cx="4992571" cy="370390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79C5DDD-B053-2B1E-3A09-C1EC1C97A64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404400" y="60920"/>
            <a:ext cx="374441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动物手影">
            <a:hlinkClick r:id="" action="ppaction://media"/>
            <a:extLst>
              <a:ext uri="{FF2B5EF4-FFF2-40B4-BE49-F238E27FC236}">
                <a16:creationId xmlns:a16="http://schemas.microsoft.com/office/drawing/2014/main" id="{1564FA61-7054-0943-5444-FEDA48C3ECA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46462628-BB1B-1EFD-2AD1-4266DE17FCA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57714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76370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E4A5BDE-5FD6-A6FA-7C4C-30A478A343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179" y="0"/>
            <a:ext cx="8877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319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C77B1-17AB-187D-34FB-4EC5DAD54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9D6F351-8F4E-1051-34AF-48E624B629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7"/>
          <a:stretch>
            <a:fillRect/>
          </a:stretch>
        </p:blipFill>
        <p:spPr>
          <a:xfrm>
            <a:off x="1468" y="548680"/>
            <a:ext cx="12190532" cy="4019026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BB11BD83-CF9A-FD88-0B49-6DA34D0EFADA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V="1">
            <a:off x="4007768" y="1196752"/>
            <a:ext cx="6840760" cy="1196617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87FA26E7-FADC-08A3-911E-CCFC4A025AE5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>
            <a:off x="10272464" y="1268760"/>
            <a:ext cx="609912" cy="648072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 Box 4">
            <a:extLst>
              <a:ext uri="{FF2B5EF4-FFF2-40B4-BE49-F238E27FC236}">
                <a16:creationId xmlns:a16="http://schemas.microsoft.com/office/drawing/2014/main" id="{329670CE-4EB3-5C76-E7BE-4A3256235F6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426626" y="2420888"/>
            <a:ext cx="13681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白天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AB991230-97DD-01D2-886D-221D8374ED0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632504" y="2421143"/>
            <a:ext cx="13681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黑夜</a:t>
            </a:r>
          </a:p>
        </p:txBody>
      </p:sp>
    </p:spTree>
    <p:extLst>
      <p:ext uri="{BB962C8B-B14F-4D97-AF65-F5344CB8AC3E}">
        <p14:creationId xmlns:p14="http://schemas.microsoft.com/office/powerpoint/2010/main" val="429349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55640" y="2060849"/>
            <a:ext cx="6769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光源</a:t>
            </a:r>
          </a:p>
        </p:txBody>
      </p:sp>
    </p:spTree>
    <p:extLst>
      <p:ext uri="{BB962C8B-B14F-4D97-AF65-F5344CB8AC3E}">
        <p14:creationId xmlns:p14="http://schemas.microsoft.com/office/powerpoint/2010/main" val="134041652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B01D231-83D5-E567-15BC-AE1E99ABF66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lum contrast="6000"/>
          </a:blip>
          <a:srcRect t="15440" b="17053"/>
          <a:stretch>
            <a:fillRect/>
          </a:stretch>
        </p:blipFill>
        <p:spPr>
          <a:xfrm>
            <a:off x="0" y="0"/>
            <a:ext cx="9812855" cy="3717032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9D62D7B-219C-3DDC-3D26-37F3DD9B7AB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lum contrast="6000"/>
          </a:blip>
          <a:srcRect l="14587" t="18439" b="42382"/>
          <a:stretch>
            <a:fillRect/>
          </a:stretch>
        </p:blipFill>
        <p:spPr>
          <a:xfrm>
            <a:off x="30716" y="3806666"/>
            <a:ext cx="12161284" cy="3051334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/>
        </p:spPr>
      </p:pic>
      <p:sp>
        <p:nvSpPr>
          <p:cNvPr id="2" name="矩形 4">
            <a:extLst>
              <a:ext uri="{FF2B5EF4-FFF2-40B4-BE49-F238E27FC236}">
                <a16:creationId xmlns:a16="http://schemas.microsoft.com/office/drawing/2014/main" id="{ADF58C17-9C1C-F81A-6A2C-F608F8D1802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128448" y="260648"/>
            <a:ext cx="1844542" cy="64633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日食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CCA78B8-26EA-5CB5-D585-E74FAABE6AD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776520" y="3429000"/>
            <a:ext cx="1415480" cy="64633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月食</a:t>
            </a:r>
          </a:p>
        </p:txBody>
      </p:sp>
    </p:spTree>
    <p:extLst>
      <p:ext uri="{BB962C8B-B14F-4D97-AF65-F5344CB8AC3E}">
        <p14:creationId xmlns:p14="http://schemas.microsoft.com/office/powerpoint/2010/main" val="1207840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日食和月食的成因">
            <a:hlinkClick r:id="" action="ppaction://media"/>
            <a:extLst>
              <a:ext uri="{FF2B5EF4-FFF2-40B4-BE49-F238E27FC236}">
                <a16:creationId xmlns:a16="http://schemas.microsoft.com/office/drawing/2014/main" id="{5D73AF3F-0952-7BC6-63A4-42EA1927E1D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34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AE6736E-093A-93F3-62F4-381FF747E0D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41726" y="94729"/>
            <a:ext cx="374441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</p:spTree>
    <p:extLst>
      <p:ext uri="{BB962C8B-B14F-4D97-AF65-F5344CB8AC3E}">
        <p14:creationId xmlns:p14="http://schemas.microsoft.com/office/powerpoint/2010/main" val="4204500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小孔成像实验">
            <a:hlinkClick r:id="" action="ppaction://media"/>
            <a:extLst>
              <a:ext uri="{FF2B5EF4-FFF2-40B4-BE49-F238E27FC236}">
                <a16:creationId xmlns:a16="http://schemas.microsoft.com/office/drawing/2014/main" id="{48F02CED-E6DA-40C0-BF3A-F9BCF7A14514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2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62D18AE-410E-C07A-5488-944E7E9FD13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41087" y="44624"/>
            <a:ext cx="230982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小</a:t>
            </a:r>
            <a:r>
              <a:rPr lang="zh-CN" altLang="en-US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孔成像</a:t>
            </a:r>
          </a:p>
        </p:txBody>
      </p:sp>
    </p:spTree>
    <p:extLst>
      <p:ext uri="{BB962C8B-B14F-4D97-AF65-F5344CB8AC3E}">
        <p14:creationId xmlns:p14="http://schemas.microsoft.com/office/powerpoint/2010/main" val="1214689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CC7A3692-30FD-61B2-81EB-F57B9EFFAE0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055440" y="2420888"/>
            <a:ext cx="8051517" cy="3022600"/>
            <a:chOff x="611188" y="241300"/>
            <a:chExt cx="8051517" cy="3022600"/>
          </a:xfrm>
        </p:grpSpPr>
        <p:sp>
          <p:nvSpPr>
            <p:cNvPr id="15365" name="AutoShape 5">
              <a:extLst>
                <a:ext uri="{FF2B5EF4-FFF2-40B4-BE49-F238E27FC236}">
                  <a16:creationId xmlns:a16="http://schemas.microsoft.com/office/drawing/2014/main" id="{DF5904CA-C932-FC61-5082-A86B4E9EC532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 rot="16200000">
              <a:off x="4238992" y="894377"/>
              <a:ext cx="2243042" cy="1458526"/>
            </a:xfrm>
            <a:prstGeom prst="parallelogram">
              <a:avLst>
                <a:gd name="adj" fmla="val 30621"/>
              </a:avLst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  <p:sp>
          <p:nvSpPr>
            <p:cNvPr id="15366" name="Oval 6">
              <a:extLst>
                <a:ext uri="{FF2B5EF4-FFF2-40B4-BE49-F238E27FC236}">
                  <a16:creationId xmlns:a16="http://schemas.microsoft.com/office/drawing/2014/main" id="{AC2BBA95-6961-04FF-518A-589A1D78B965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232892" y="1583068"/>
              <a:ext cx="111668" cy="101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  <p:sp>
          <p:nvSpPr>
            <p:cNvPr id="15367" name="AutoShape 7">
              <a:extLst>
                <a:ext uri="{FF2B5EF4-FFF2-40B4-BE49-F238E27FC236}">
                  <a16:creationId xmlns:a16="http://schemas.microsoft.com/office/drawing/2014/main" id="{ECA77CF4-538F-A262-6F7E-5BDFD2E9F81C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 rot="16200000">
              <a:off x="6129298" y="730492"/>
              <a:ext cx="3022600" cy="2044215"/>
            </a:xfrm>
            <a:prstGeom prst="parallelogram">
              <a:avLst>
                <a:gd name="adj" fmla="val 39383"/>
              </a:avLst>
            </a:prstGeom>
            <a:solidFill>
              <a:srgbClr val="969696"/>
            </a:solidFill>
            <a:ln w="9525">
              <a:solidFill>
                <a:srgbClr val="DDDDDD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  <p:grpSp>
          <p:nvGrpSpPr>
            <p:cNvPr id="15368" name="Group 8">
              <a:extLst>
                <a:ext uri="{FF2B5EF4-FFF2-40B4-BE49-F238E27FC236}">
                  <a16:creationId xmlns:a16="http://schemas.microsoft.com/office/drawing/2014/main" id="{BDF52142-CC92-BBC6-52E4-F9A3411983B7}"/>
                </a:ext>
              </a:extLst>
            </p:cNvPr>
            <p:cNvGrpSpPr/>
            <p:nvPr>
              <p:custDataLst>
                <p:tags r:id="rId18"/>
              </p:custDataLst>
            </p:nvPr>
          </p:nvGrpSpPr>
          <p:grpSpPr>
            <a:xfrm>
              <a:off x="611188" y="1104900"/>
              <a:ext cx="583410" cy="1837323"/>
              <a:chOff x="0" y="0"/>
              <a:chExt cx="384" cy="1600"/>
            </a:xfrm>
          </p:grpSpPr>
          <p:sp>
            <p:nvSpPr>
              <p:cNvPr id="15381" name="AutoShape 9">
                <a:extLst>
                  <a:ext uri="{FF2B5EF4-FFF2-40B4-BE49-F238E27FC236}">
                    <a16:creationId xmlns:a16="http://schemas.microsoft.com/office/drawing/2014/main" id="{89AD4B7D-4273-453B-A74C-A795F2952D4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8" y="592"/>
                <a:ext cx="240" cy="1008"/>
              </a:xfrm>
              <a:prstGeom prst="can">
                <a:avLst>
                  <a:gd name="adj" fmla="val 49992"/>
                </a:avLst>
              </a:pr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4000">
                  <a:ea typeface="楷体_GB2312" pitchFamily="1" charset="-122"/>
                </a:endParaRPr>
              </a:p>
            </p:txBody>
          </p:sp>
          <p:sp>
            <p:nvSpPr>
              <p:cNvPr id="15382" name="未知">
                <a:extLst>
                  <a:ext uri="{FF2B5EF4-FFF2-40B4-BE49-F238E27FC236}">
                    <a16:creationId xmlns:a16="http://schemas.microsoft.com/office/drawing/2014/main" id="{DC55111E-830C-9621-29EF-0395510992F7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0" y="0"/>
                <a:ext cx="384" cy="640"/>
              </a:xfrm>
              <a:custGeom>
                <a:avLst/>
                <a:gdLst>
                  <a:gd name="T0" fmla="*/ 96 w 384"/>
                  <a:gd name="T1" fmla="*/ 640 h 640"/>
                  <a:gd name="T2" fmla="*/ 0 w 384"/>
                  <a:gd name="T3" fmla="*/ 496 h 640"/>
                  <a:gd name="T4" fmla="*/ 96 w 384"/>
                  <a:gd name="T5" fmla="*/ 256 h 640"/>
                  <a:gd name="T6" fmla="*/ 192 w 384"/>
                  <a:gd name="T7" fmla="*/ 112 h 640"/>
                  <a:gd name="T8" fmla="*/ 240 w 384"/>
                  <a:gd name="T9" fmla="*/ 16 h 640"/>
                  <a:gd name="T10" fmla="*/ 288 w 384"/>
                  <a:gd name="T11" fmla="*/ 208 h 640"/>
                  <a:gd name="T12" fmla="*/ 288 w 384"/>
                  <a:gd name="T13" fmla="*/ 352 h 640"/>
                  <a:gd name="T14" fmla="*/ 384 w 384"/>
                  <a:gd name="T15" fmla="*/ 496 h 640"/>
                  <a:gd name="T16" fmla="*/ 288 w 384"/>
                  <a:gd name="T17" fmla="*/ 592 h 640"/>
                  <a:gd name="T18" fmla="*/ 192 w 384"/>
                  <a:gd name="T19" fmla="*/ 640 h 6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4" h="640">
                    <a:moveTo>
                      <a:pt x="96" y="640"/>
                    </a:moveTo>
                    <a:cubicBezTo>
                      <a:pt x="48" y="600"/>
                      <a:pt x="0" y="560"/>
                      <a:pt x="0" y="496"/>
                    </a:cubicBezTo>
                    <a:cubicBezTo>
                      <a:pt x="0" y="432"/>
                      <a:pt x="64" y="320"/>
                      <a:pt x="96" y="256"/>
                    </a:cubicBezTo>
                    <a:cubicBezTo>
                      <a:pt x="128" y="192"/>
                      <a:pt x="168" y="152"/>
                      <a:pt x="192" y="112"/>
                    </a:cubicBezTo>
                    <a:cubicBezTo>
                      <a:pt x="216" y="72"/>
                      <a:pt x="224" y="0"/>
                      <a:pt x="240" y="16"/>
                    </a:cubicBezTo>
                    <a:cubicBezTo>
                      <a:pt x="256" y="32"/>
                      <a:pt x="280" y="152"/>
                      <a:pt x="288" y="208"/>
                    </a:cubicBezTo>
                    <a:cubicBezTo>
                      <a:pt x="296" y="264"/>
                      <a:pt x="272" y="304"/>
                      <a:pt x="288" y="352"/>
                    </a:cubicBezTo>
                    <a:cubicBezTo>
                      <a:pt x="304" y="400"/>
                      <a:pt x="384" y="456"/>
                      <a:pt x="384" y="496"/>
                    </a:cubicBezTo>
                    <a:cubicBezTo>
                      <a:pt x="384" y="536"/>
                      <a:pt x="320" y="568"/>
                      <a:pt x="288" y="592"/>
                    </a:cubicBezTo>
                    <a:cubicBezTo>
                      <a:pt x="256" y="616"/>
                      <a:pt x="208" y="632"/>
                      <a:pt x="192" y="640"/>
                    </a:cubicBezTo>
                  </a:path>
                </a:pathLst>
              </a:custGeom>
              <a:solidFill>
                <a:srgbClr val="ECF444"/>
              </a:solidFill>
              <a:ln w="9525" cap="flat" cmpd="sng">
                <a:solidFill>
                  <a:srgbClr val="FF6699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  <p:sp>
            <p:nvSpPr>
              <p:cNvPr id="15383" name="未知">
                <a:extLst>
                  <a:ext uri="{FF2B5EF4-FFF2-40B4-BE49-F238E27FC236}">
                    <a16:creationId xmlns:a16="http://schemas.microsoft.com/office/drawing/2014/main" id="{F6C6C9FF-1B19-4E75-619A-C1F1714A779E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120" y="256"/>
                <a:ext cx="96" cy="384"/>
              </a:xfrm>
              <a:custGeom>
                <a:avLst/>
                <a:gdLst>
                  <a:gd name="T0" fmla="*/ 0 w 384"/>
                  <a:gd name="T1" fmla="*/ 18 h 640"/>
                  <a:gd name="T2" fmla="*/ 0 w 384"/>
                  <a:gd name="T3" fmla="*/ 14 h 640"/>
                  <a:gd name="T4" fmla="*/ 0 w 384"/>
                  <a:gd name="T5" fmla="*/ 7 h 640"/>
                  <a:gd name="T6" fmla="*/ 0 w 384"/>
                  <a:gd name="T7" fmla="*/ 3 h 640"/>
                  <a:gd name="T8" fmla="*/ 0 w 384"/>
                  <a:gd name="T9" fmla="*/ 1 h 640"/>
                  <a:gd name="T10" fmla="*/ 0 w 384"/>
                  <a:gd name="T11" fmla="*/ 6 h 640"/>
                  <a:gd name="T12" fmla="*/ 0 w 384"/>
                  <a:gd name="T13" fmla="*/ 10 h 640"/>
                  <a:gd name="T14" fmla="*/ 0 w 384"/>
                  <a:gd name="T15" fmla="*/ 14 h 640"/>
                  <a:gd name="T16" fmla="*/ 0 w 384"/>
                  <a:gd name="T17" fmla="*/ 17 h 640"/>
                  <a:gd name="T18" fmla="*/ 0 w 384"/>
                  <a:gd name="T19" fmla="*/ 18 h 6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4" h="640">
                    <a:moveTo>
                      <a:pt x="96" y="640"/>
                    </a:moveTo>
                    <a:cubicBezTo>
                      <a:pt x="48" y="600"/>
                      <a:pt x="0" y="560"/>
                      <a:pt x="0" y="496"/>
                    </a:cubicBezTo>
                    <a:cubicBezTo>
                      <a:pt x="0" y="432"/>
                      <a:pt x="64" y="320"/>
                      <a:pt x="96" y="256"/>
                    </a:cubicBezTo>
                    <a:cubicBezTo>
                      <a:pt x="128" y="192"/>
                      <a:pt x="168" y="152"/>
                      <a:pt x="192" y="112"/>
                    </a:cubicBezTo>
                    <a:cubicBezTo>
                      <a:pt x="216" y="72"/>
                      <a:pt x="224" y="0"/>
                      <a:pt x="240" y="16"/>
                    </a:cubicBezTo>
                    <a:cubicBezTo>
                      <a:pt x="256" y="32"/>
                      <a:pt x="280" y="152"/>
                      <a:pt x="288" y="208"/>
                    </a:cubicBezTo>
                    <a:cubicBezTo>
                      <a:pt x="296" y="264"/>
                      <a:pt x="272" y="304"/>
                      <a:pt x="288" y="352"/>
                    </a:cubicBezTo>
                    <a:cubicBezTo>
                      <a:pt x="304" y="400"/>
                      <a:pt x="384" y="456"/>
                      <a:pt x="384" y="496"/>
                    </a:cubicBezTo>
                    <a:cubicBezTo>
                      <a:pt x="384" y="536"/>
                      <a:pt x="320" y="568"/>
                      <a:pt x="288" y="592"/>
                    </a:cubicBezTo>
                    <a:cubicBezTo>
                      <a:pt x="256" y="616"/>
                      <a:pt x="208" y="632"/>
                      <a:pt x="192" y="640"/>
                    </a:cubicBezTo>
                  </a:path>
                </a:pathLst>
              </a:custGeom>
              <a:noFill/>
              <a:ln w="9525" cap="flat" cmpd="sng">
                <a:solidFill>
                  <a:srgbClr val="FF6699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</p:grpSp>
        <p:grpSp>
          <p:nvGrpSpPr>
            <p:cNvPr id="15370" name="Group 17">
              <a:extLst>
                <a:ext uri="{FF2B5EF4-FFF2-40B4-BE49-F238E27FC236}">
                  <a16:creationId xmlns:a16="http://schemas.microsoft.com/office/drawing/2014/main" id="{63166651-18D6-D44C-11AF-ED528E43B1F5}"/>
                </a:ext>
              </a:extLst>
            </p:cNvPr>
            <p:cNvGrpSpPr/>
            <p:nvPr>
              <p:custDataLst>
                <p:tags r:id="rId19"/>
              </p:custDataLst>
            </p:nvPr>
          </p:nvGrpSpPr>
          <p:grpSpPr>
            <a:xfrm>
              <a:off x="1003167" y="1133880"/>
              <a:ext cx="6419792" cy="750579"/>
              <a:chOff x="0" y="0"/>
              <a:chExt cx="4176" cy="1536"/>
            </a:xfrm>
          </p:grpSpPr>
          <p:sp>
            <p:nvSpPr>
              <p:cNvPr id="15375" name="Line 18">
                <a:extLst>
                  <a:ext uri="{FF2B5EF4-FFF2-40B4-BE49-F238E27FC236}">
                    <a16:creationId xmlns:a16="http://schemas.microsoft.com/office/drawing/2014/main" id="{648E6446-B3FD-9B33-C065-AC0087434DF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0" y="0"/>
                <a:ext cx="4176" cy="153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  <p:sp>
            <p:nvSpPr>
              <p:cNvPr id="15376" name="Line 19">
                <a:extLst>
                  <a:ext uri="{FF2B5EF4-FFF2-40B4-BE49-F238E27FC236}">
                    <a16:creationId xmlns:a16="http://schemas.microsoft.com/office/drawing/2014/main" id="{CBB24769-0B00-4749-5834-6BB50CCCE535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008" y="368"/>
                <a:ext cx="144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</p:grpSp>
        <p:grpSp>
          <p:nvGrpSpPr>
            <p:cNvPr id="15371" name="Group 20">
              <a:extLst>
                <a:ext uri="{FF2B5EF4-FFF2-40B4-BE49-F238E27FC236}">
                  <a16:creationId xmlns:a16="http://schemas.microsoft.com/office/drawing/2014/main" id="{323F72BB-7D7A-CE0D-017C-61AC350C47D3}"/>
                </a:ext>
              </a:extLst>
            </p:cNvPr>
            <p:cNvGrpSpPr/>
            <p:nvPr>
              <p:custDataLst>
                <p:tags r:id="rId20"/>
              </p:custDataLst>
            </p:nvPr>
          </p:nvGrpSpPr>
          <p:grpSpPr>
            <a:xfrm>
              <a:off x="907451" y="1519312"/>
              <a:ext cx="6417513" cy="373840"/>
              <a:chOff x="0" y="0"/>
              <a:chExt cx="4224" cy="864"/>
            </a:xfrm>
          </p:grpSpPr>
          <p:sp>
            <p:nvSpPr>
              <p:cNvPr id="15373" name="Line 21">
                <a:extLst>
                  <a:ext uri="{FF2B5EF4-FFF2-40B4-BE49-F238E27FC236}">
                    <a16:creationId xmlns:a16="http://schemas.microsoft.com/office/drawing/2014/main" id="{53788B52-3BEB-A7A7-7A1F-8B406B32C46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V="1">
                <a:off x="0" y="0"/>
                <a:ext cx="4224" cy="86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  <p:sp>
            <p:nvSpPr>
              <p:cNvPr id="15374" name="Line 22">
                <a:extLst>
                  <a:ext uri="{FF2B5EF4-FFF2-40B4-BE49-F238E27FC236}">
                    <a16:creationId xmlns:a16="http://schemas.microsoft.com/office/drawing/2014/main" id="{3D74C68B-2A49-BD11-50DC-2ABDF6B56D95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V="1">
                <a:off x="960" y="620"/>
                <a:ext cx="192" cy="48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</p:grpSp>
        <p:sp>
          <p:nvSpPr>
            <p:cNvPr id="15372" name="AutoShape 23">
              <a:extLst>
                <a:ext uri="{FF2B5EF4-FFF2-40B4-BE49-F238E27FC236}">
                  <a16:creationId xmlns:a16="http://schemas.microsoft.com/office/drawing/2014/main" id="{9953B02F-9FD0-E0B4-EB5C-1B939974FC9D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 rot="16200000">
              <a:off x="4730403" y="1376897"/>
              <a:ext cx="1973529" cy="722426"/>
            </a:xfrm>
            <a:prstGeom prst="parallelogram">
              <a:avLst>
                <a:gd name="adj" fmla="val 27758"/>
              </a:avLst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</p:grp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E812D7B-962E-0A7F-1386-7D7AA078882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67608" y="794741"/>
            <a:ext cx="66486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宋体" panose="02010600030101010101" pitchFamily="2" charset="-122"/>
              </a:rPr>
              <a:t>实像：由真实光线形成的像。</a:t>
            </a:r>
            <a:endParaRPr lang="en-US" altLang="zh-CN" sz="4000">
              <a:latin typeface="宋体" panose="02010600030101010101" pitchFamily="2" charset="-122"/>
            </a:endParaRPr>
          </a:p>
        </p:txBody>
      </p:sp>
      <p:grpSp>
        <p:nvGrpSpPr>
          <p:cNvPr id="15369" name="Group 12">
            <a:extLst>
              <a:ext uri="{FF2B5EF4-FFF2-40B4-BE49-F238E27FC236}">
                <a16:creationId xmlns:a16="http://schemas.microsoft.com/office/drawing/2014/main" id="{F682ED5B-91E3-A540-3548-12BEAF50FE2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7712243" y="3704696"/>
            <a:ext cx="291705" cy="382534"/>
            <a:chOff x="0" y="367"/>
            <a:chExt cx="179" cy="245"/>
          </a:xfrm>
        </p:grpSpPr>
        <p:sp>
          <p:nvSpPr>
            <p:cNvPr id="15377" name="未知">
              <a:extLst>
                <a:ext uri="{FF2B5EF4-FFF2-40B4-BE49-F238E27FC236}">
                  <a16:creationId xmlns:a16="http://schemas.microsoft.com/office/drawing/2014/main" id="{16B9317E-38FC-85C5-87DF-A105E2E7CC8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 bwMode="auto">
            <a:xfrm flipV="1">
              <a:off x="0" y="367"/>
              <a:ext cx="179" cy="245"/>
            </a:xfrm>
            <a:custGeom>
              <a:avLst/>
              <a:gdLst>
                <a:gd name="T0" fmla="*/ 0 w 384"/>
                <a:gd name="T1" fmla="*/ 1 h 640"/>
                <a:gd name="T2" fmla="*/ 0 w 384"/>
                <a:gd name="T3" fmla="*/ 1 h 640"/>
                <a:gd name="T4" fmla="*/ 0 w 384"/>
                <a:gd name="T5" fmla="*/ 0 h 640"/>
                <a:gd name="T6" fmla="*/ 1 w 384"/>
                <a:gd name="T7" fmla="*/ 0 h 640"/>
                <a:gd name="T8" fmla="*/ 1 w 384"/>
                <a:gd name="T9" fmla="*/ 0 h 640"/>
                <a:gd name="T10" fmla="*/ 1 w 384"/>
                <a:gd name="T11" fmla="*/ 0 h 640"/>
                <a:gd name="T12" fmla="*/ 1 w 384"/>
                <a:gd name="T13" fmla="*/ 0 h 640"/>
                <a:gd name="T14" fmla="*/ 2 w 384"/>
                <a:gd name="T15" fmla="*/ 1 h 640"/>
                <a:gd name="T16" fmla="*/ 1 w 384"/>
                <a:gd name="T17" fmla="*/ 1 h 640"/>
                <a:gd name="T18" fmla="*/ 1 w 384"/>
                <a:gd name="T19" fmla="*/ 1 h 6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4" h="640">
                  <a:moveTo>
                    <a:pt x="96" y="640"/>
                  </a:moveTo>
                  <a:cubicBezTo>
                    <a:pt x="48" y="600"/>
                    <a:pt x="0" y="560"/>
                    <a:pt x="0" y="496"/>
                  </a:cubicBezTo>
                  <a:cubicBezTo>
                    <a:pt x="0" y="432"/>
                    <a:pt x="64" y="320"/>
                    <a:pt x="96" y="256"/>
                  </a:cubicBezTo>
                  <a:cubicBezTo>
                    <a:pt x="128" y="192"/>
                    <a:pt x="168" y="152"/>
                    <a:pt x="192" y="112"/>
                  </a:cubicBezTo>
                  <a:cubicBezTo>
                    <a:pt x="216" y="72"/>
                    <a:pt x="224" y="0"/>
                    <a:pt x="240" y="16"/>
                  </a:cubicBezTo>
                  <a:cubicBezTo>
                    <a:pt x="256" y="32"/>
                    <a:pt x="280" y="152"/>
                    <a:pt x="288" y="208"/>
                  </a:cubicBezTo>
                  <a:cubicBezTo>
                    <a:pt x="296" y="264"/>
                    <a:pt x="272" y="304"/>
                    <a:pt x="288" y="352"/>
                  </a:cubicBezTo>
                  <a:cubicBezTo>
                    <a:pt x="304" y="400"/>
                    <a:pt x="384" y="456"/>
                    <a:pt x="384" y="496"/>
                  </a:cubicBezTo>
                  <a:cubicBezTo>
                    <a:pt x="384" y="536"/>
                    <a:pt x="320" y="568"/>
                    <a:pt x="288" y="592"/>
                  </a:cubicBezTo>
                  <a:cubicBezTo>
                    <a:pt x="256" y="616"/>
                    <a:pt x="208" y="632"/>
                    <a:pt x="192" y="640"/>
                  </a:cubicBezTo>
                </a:path>
              </a:pathLst>
            </a:custGeom>
            <a:solidFill>
              <a:srgbClr val="ECF444"/>
            </a:solidFill>
            <a:ln w="9525" cap="flat" cmpd="sng">
              <a:solidFill>
                <a:srgbClr val="FF6699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4000"/>
            </a:p>
          </p:txBody>
        </p:sp>
        <p:sp>
          <p:nvSpPr>
            <p:cNvPr id="15380" name="未知">
              <a:extLst>
                <a:ext uri="{FF2B5EF4-FFF2-40B4-BE49-F238E27FC236}">
                  <a16:creationId xmlns:a16="http://schemas.microsoft.com/office/drawing/2014/main" id="{1A8E1436-6C46-EBD4-7CA6-2B5815108BB9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 bwMode="auto">
            <a:xfrm flipV="1">
              <a:off x="56" y="367"/>
              <a:ext cx="45" cy="147"/>
            </a:xfrm>
            <a:custGeom>
              <a:avLst/>
              <a:gdLst>
                <a:gd name="T0" fmla="*/ 0 w 384"/>
                <a:gd name="T1" fmla="*/ 0 h 640"/>
                <a:gd name="T2" fmla="*/ 0 w 384"/>
                <a:gd name="T3" fmla="*/ 0 h 640"/>
                <a:gd name="T4" fmla="*/ 0 w 384"/>
                <a:gd name="T5" fmla="*/ 0 h 640"/>
                <a:gd name="T6" fmla="*/ 0 w 384"/>
                <a:gd name="T7" fmla="*/ 0 h 640"/>
                <a:gd name="T8" fmla="*/ 0 w 384"/>
                <a:gd name="T9" fmla="*/ 0 h 640"/>
                <a:gd name="T10" fmla="*/ 0 w 384"/>
                <a:gd name="T11" fmla="*/ 0 h 640"/>
                <a:gd name="T12" fmla="*/ 0 w 384"/>
                <a:gd name="T13" fmla="*/ 0 h 640"/>
                <a:gd name="T14" fmla="*/ 0 w 384"/>
                <a:gd name="T15" fmla="*/ 0 h 640"/>
                <a:gd name="T16" fmla="*/ 0 w 384"/>
                <a:gd name="T17" fmla="*/ 0 h 640"/>
                <a:gd name="T18" fmla="*/ 0 w 384"/>
                <a:gd name="T19" fmla="*/ 0 h 6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4" h="640">
                  <a:moveTo>
                    <a:pt x="96" y="640"/>
                  </a:moveTo>
                  <a:cubicBezTo>
                    <a:pt x="48" y="600"/>
                    <a:pt x="0" y="560"/>
                    <a:pt x="0" y="496"/>
                  </a:cubicBezTo>
                  <a:cubicBezTo>
                    <a:pt x="0" y="432"/>
                    <a:pt x="64" y="320"/>
                    <a:pt x="96" y="256"/>
                  </a:cubicBezTo>
                  <a:cubicBezTo>
                    <a:pt x="128" y="192"/>
                    <a:pt x="168" y="152"/>
                    <a:pt x="192" y="112"/>
                  </a:cubicBezTo>
                  <a:cubicBezTo>
                    <a:pt x="216" y="72"/>
                    <a:pt x="224" y="0"/>
                    <a:pt x="240" y="16"/>
                  </a:cubicBezTo>
                  <a:cubicBezTo>
                    <a:pt x="256" y="32"/>
                    <a:pt x="280" y="152"/>
                    <a:pt x="288" y="208"/>
                  </a:cubicBezTo>
                  <a:cubicBezTo>
                    <a:pt x="296" y="264"/>
                    <a:pt x="272" y="304"/>
                    <a:pt x="288" y="352"/>
                  </a:cubicBezTo>
                  <a:cubicBezTo>
                    <a:pt x="304" y="400"/>
                    <a:pt x="384" y="456"/>
                    <a:pt x="384" y="496"/>
                  </a:cubicBezTo>
                  <a:cubicBezTo>
                    <a:pt x="384" y="536"/>
                    <a:pt x="320" y="568"/>
                    <a:pt x="288" y="592"/>
                  </a:cubicBezTo>
                  <a:cubicBezTo>
                    <a:pt x="256" y="616"/>
                    <a:pt x="208" y="632"/>
                    <a:pt x="192" y="640"/>
                  </a:cubicBezTo>
                </a:path>
              </a:pathLst>
            </a:custGeom>
            <a:noFill/>
            <a:ln w="9525" cap="flat" cmpd="sng">
              <a:solidFill>
                <a:srgbClr val="FF6699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4000"/>
            </a:p>
          </p:txBody>
        </p:sp>
      </p:grpSp>
      <p:sp>
        <p:nvSpPr>
          <p:cNvPr id="2" name="Rectangle 3">
            <a:extLst>
              <a:ext uri="{FF2B5EF4-FFF2-40B4-BE49-F238E27FC236}">
                <a16:creationId xmlns:a16="http://schemas.microsoft.com/office/drawing/2014/main" id="{971E135D-215F-B852-EF25-00DE51A5D52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06958" y="3533307"/>
            <a:ext cx="30218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倒立的实像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BC0D27DC-6CB2-7F59-316F-F0FE0F9B983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67608" y="80013"/>
            <a:ext cx="785775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小</a:t>
            </a:r>
            <a:r>
              <a:rPr lang="zh-CN" altLang="en-US" sz="4000">
                <a:latin typeface="Arial" panose="020B0604020202020204" pitchFamily="34" charset="0"/>
                <a:ea typeface="黑体" panose="02010609060101010101" pitchFamily="49" charset="-122"/>
              </a:rPr>
              <a:t>孔成像的原理：</a:t>
            </a:r>
            <a:endParaRPr lang="zh-CN" altLang="en-US" sz="4000">
              <a:solidFill>
                <a:srgbClr val="00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A063F-D533-3390-B5D3-EE1DB019FD6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20230" y="2723588"/>
            <a:ext cx="502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A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3C88955-B90D-77A7-5172-3C54A28C1A4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7503" y="3798939"/>
            <a:ext cx="502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FF"/>
                </a:solidFill>
                <a:latin typeface="宋体" panose="02010600030101010101" pitchFamily="2" charset="-122"/>
              </a:rPr>
              <a:t>B</a:t>
            </a:r>
            <a:endParaRPr lang="zh-CN" altLang="en-US" sz="4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1776119-EC2C-5D77-E5FC-AB32833ED5B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52746" y="4063201"/>
            <a:ext cx="502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A’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F9D57172-9B7E-9B36-FEE3-5C241BFF1DB4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733478" y="3004644"/>
            <a:ext cx="502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FF"/>
                </a:solidFill>
                <a:latin typeface="宋体" panose="02010600030101010101" pitchFamily="2" charset="-122"/>
              </a:rPr>
              <a:t>B’</a:t>
            </a:r>
            <a:endParaRPr lang="zh-CN" altLang="en-US" sz="4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B62DBEB-F7D7-524D-AE7B-6B42AB46545F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112886" y="4756823"/>
            <a:ext cx="13681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宋体" panose="02010600030101010101" pitchFamily="2" charset="-122"/>
              </a:rPr>
              <a:t>光屏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E3B9C4E2-EA5B-34C6-65C8-C659AFFA68F0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567608" y="1519464"/>
            <a:ext cx="66486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宋体" panose="02010600030101010101" pitchFamily="2" charset="-122"/>
              </a:rPr>
              <a:t>实像能在光屏上呈现。</a:t>
            </a:r>
            <a:endParaRPr lang="en-US" altLang="zh-CN" sz="4000">
              <a:latin typeface="宋体" panose="02010600030101010101" pitchFamily="2" charset="-122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8EB3F4EE-A096-726E-9117-7263FACD1BD3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513927" y="85809"/>
            <a:ext cx="378982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2" grpId="0"/>
      <p:bldP spid="4" grpId="0"/>
      <p:bldP spid="7" grpId="0"/>
      <p:bldP spid="8" grpId="0"/>
      <p:bldP spid="9" grpId="0"/>
      <p:bldP spid="11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组合 54">
            <a:extLst>
              <a:ext uri="{FF2B5EF4-FFF2-40B4-BE49-F238E27FC236}">
                <a16:creationId xmlns:a16="http://schemas.microsoft.com/office/drawing/2014/main" id="{A48B94A6-723B-3ECE-97D5-301C49874DA0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646213" y="-3814"/>
            <a:ext cx="5208866" cy="3022600"/>
            <a:chOff x="3388892" y="3681824"/>
            <a:chExt cx="5208866" cy="3022600"/>
          </a:xfrm>
        </p:grpSpPr>
        <p:sp>
          <p:nvSpPr>
            <p:cNvPr id="25" name="AutoShape 5">
              <a:extLst>
                <a:ext uri="{FF2B5EF4-FFF2-40B4-BE49-F238E27FC236}">
                  <a16:creationId xmlns:a16="http://schemas.microsoft.com/office/drawing/2014/main" id="{44C31464-5449-D0F8-808C-081235F16810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 rot="16200000">
              <a:off x="4174045" y="4334901"/>
              <a:ext cx="2243042" cy="1458526"/>
            </a:xfrm>
            <a:prstGeom prst="parallelogram">
              <a:avLst>
                <a:gd name="adj" fmla="val 30621"/>
              </a:avLst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  <p:sp>
          <p:nvSpPr>
            <p:cNvPr id="26" name="Oval 6">
              <a:extLst>
                <a:ext uri="{FF2B5EF4-FFF2-40B4-BE49-F238E27FC236}">
                  <a16:creationId xmlns:a16="http://schemas.microsoft.com/office/drawing/2014/main" id="{30A2E337-0373-B419-6D4B-4A69ACBE67B9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167945" y="5023592"/>
              <a:ext cx="111668" cy="101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  <p:sp>
          <p:nvSpPr>
            <p:cNvPr id="27" name="AutoShape 7">
              <a:extLst>
                <a:ext uri="{FF2B5EF4-FFF2-40B4-BE49-F238E27FC236}">
                  <a16:creationId xmlns:a16="http://schemas.microsoft.com/office/drawing/2014/main" id="{52EEFDE1-64D4-6C81-10D9-9212CC9ADF7B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 rot="16200000">
              <a:off x="6064351" y="4171016"/>
              <a:ext cx="3022600" cy="2044215"/>
            </a:xfrm>
            <a:prstGeom prst="parallelogram">
              <a:avLst>
                <a:gd name="adj" fmla="val 39383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  <p:grpSp>
          <p:nvGrpSpPr>
            <p:cNvPr id="28" name="Group 8">
              <a:extLst>
                <a:ext uri="{FF2B5EF4-FFF2-40B4-BE49-F238E27FC236}">
                  <a16:creationId xmlns:a16="http://schemas.microsoft.com/office/drawing/2014/main" id="{050D8250-7E29-0E2D-B974-5AE67B3C829B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3775362" y="4695791"/>
              <a:ext cx="583410" cy="1837323"/>
              <a:chOff x="0" y="0"/>
              <a:chExt cx="384" cy="1600"/>
            </a:xfrm>
          </p:grpSpPr>
          <p:sp>
            <p:nvSpPr>
              <p:cNvPr id="36" name="AutoShape 9">
                <a:extLst>
                  <a:ext uri="{FF2B5EF4-FFF2-40B4-BE49-F238E27FC236}">
                    <a16:creationId xmlns:a16="http://schemas.microsoft.com/office/drawing/2014/main" id="{7DEAE37E-72FE-D166-8E24-A8F53E4B4520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8" y="592"/>
                <a:ext cx="240" cy="1008"/>
              </a:xfrm>
              <a:prstGeom prst="can">
                <a:avLst>
                  <a:gd name="adj" fmla="val 49992"/>
                </a:avLst>
              </a:pr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4000">
                  <a:ea typeface="楷体_GB2312" pitchFamily="1" charset="-122"/>
                </a:endParaRPr>
              </a:p>
            </p:txBody>
          </p:sp>
          <p:sp>
            <p:nvSpPr>
              <p:cNvPr id="37" name="未知">
                <a:extLst>
                  <a:ext uri="{FF2B5EF4-FFF2-40B4-BE49-F238E27FC236}">
                    <a16:creationId xmlns:a16="http://schemas.microsoft.com/office/drawing/2014/main" id="{6D1E12CA-0A84-7BDD-709C-FC707E688DF2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0" y="0"/>
                <a:ext cx="384" cy="640"/>
              </a:xfrm>
              <a:custGeom>
                <a:avLst/>
                <a:gdLst>
                  <a:gd name="T0" fmla="*/ 96 w 384"/>
                  <a:gd name="T1" fmla="*/ 640 h 640"/>
                  <a:gd name="T2" fmla="*/ 0 w 384"/>
                  <a:gd name="T3" fmla="*/ 496 h 640"/>
                  <a:gd name="T4" fmla="*/ 96 w 384"/>
                  <a:gd name="T5" fmla="*/ 256 h 640"/>
                  <a:gd name="T6" fmla="*/ 192 w 384"/>
                  <a:gd name="T7" fmla="*/ 112 h 640"/>
                  <a:gd name="T8" fmla="*/ 240 w 384"/>
                  <a:gd name="T9" fmla="*/ 16 h 640"/>
                  <a:gd name="T10" fmla="*/ 288 w 384"/>
                  <a:gd name="T11" fmla="*/ 208 h 640"/>
                  <a:gd name="T12" fmla="*/ 288 w 384"/>
                  <a:gd name="T13" fmla="*/ 352 h 640"/>
                  <a:gd name="T14" fmla="*/ 384 w 384"/>
                  <a:gd name="T15" fmla="*/ 496 h 640"/>
                  <a:gd name="T16" fmla="*/ 288 w 384"/>
                  <a:gd name="T17" fmla="*/ 592 h 640"/>
                  <a:gd name="T18" fmla="*/ 192 w 384"/>
                  <a:gd name="T19" fmla="*/ 640 h 6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4" h="640">
                    <a:moveTo>
                      <a:pt x="96" y="640"/>
                    </a:moveTo>
                    <a:cubicBezTo>
                      <a:pt x="48" y="600"/>
                      <a:pt x="0" y="560"/>
                      <a:pt x="0" y="496"/>
                    </a:cubicBezTo>
                    <a:cubicBezTo>
                      <a:pt x="0" y="432"/>
                      <a:pt x="64" y="320"/>
                      <a:pt x="96" y="256"/>
                    </a:cubicBezTo>
                    <a:cubicBezTo>
                      <a:pt x="128" y="192"/>
                      <a:pt x="168" y="152"/>
                      <a:pt x="192" y="112"/>
                    </a:cubicBezTo>
                    <a:cubicBezTo>
                      <a:pt x="216" y="72"/>
                      <a:pt x="224" y="0"/>
                      <a:pt x="240" y="16"/>
                    </a:cubicBezTo>
                    <a:cubicBezTo>
                      <a:pt x="256" y="32"/>
                      <a:pt x="280" y="152"/>
                      <a:pt x="288" y="208"/>
                    </a:cubicBezTo>
                    <a:cubicBezTo>
                      <a:pt x="296" y="264"/>
                      <a:pt x="272" y="304"/>
                      <a:pt x="288" y="352"/>
                    </a:cubicBezTo>
                    <a:cubicBezTo>
                      <a:pt x="304" y="400"/>
                      <a:pt x="384" y="456"/>
                      <a:pt x="384" y="496"/>
                    </a:cubicBezTo>
                    <a:cubicBezTo>
                      <a:pt x="384" y="536"/>
                      <a:pt x="320" y="568"/>
                      <a:pt x="288" y="592"/>
                    </a:cubicBezTo>
                    <a:cubicBezTo>
                      <a:pt x="256" y="616"/>
                      <a:pt x="208" y="632"/>
                      <a:pt x="192" y="640"/>
                    </a:cubicBezTo>
                  </a:path>
                </a:pathLst>
              </a:custGeom>
              <a:solidFill>
                <a:srgbClr val="ECF444"/>
              </a:solidFill>
              <a:ln w="9525" cap="flat" cmpd="sng">
                <a:solidFill>
                  <a:srgbClr val="FF6699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  <p:sp>
            <p:nvSpPr>
              <p:cNvPr id="38" name="未知">
                <a:extLst>
                  <a:ext uri="{FF2B5EF4-FFF2-40B4-BE49-F238E27FC236}">
                    <a16:creationId xmlns:a16="http://schemas.microsoft.com/office/drawing/2014/main" id="{0C957B5E-CBD1-AD88-13C4-FF24E0E41482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120" y="256"/>
                <a:ext cx="96" cy="384"/>
              </a:xfrm>
              <a:custGeom>
                <a:avLst/>
                <a:gdLst>
                  <a:gd name="T0" fmla="*/ 0 w 384"/>
                  <a:gd name="T1" fmla="*/ 18 h 640"/>
                  <a:gd name="T2" fmla="*/ 0 w 384"/>
                  <a:gd name="T3" fmla="*/ 14 h 640"/>
                  <a:gd name="T4" fmla="*/ 0 w 384"/>
                  <a:gd name="T5" fmla="*/ 7 h 640"/>
                  <a:gd name="T6" fmla="*/ 0 w 384"/>
                  <a:gd name="T7" fmla="*/ 3 h 640"/>
                  <a:gd name="T8" fmla="*/ 0 w 384"/>
                  <a:gd name="T9" fmla="*/ 1 h 640"/>
                  <a:gd name="T10" fmla="*/ 0 w 384"/>
                  <a:gd name="T11" fmla="*/ 6 h 640"/>
                  <a:gd name="T12" fmla="*/ 0 w 384"/>
                  <a:gd name="T13" fmla="*/ 10 h 640"/>
                  <a:gd name="T14" fmla="*/ 0 w 384"/>
                  <a:gd name="T15" fmla="*/ 14 h 640"/>
                  <a:gd name="T16" fmla="*/ 0 w 384"/>
                  <a:gd name="T17" fmla="*/ 17 h 640"/>
                  <a:gd name="T18" fmla="*/ 0 w 384"/>
                  <a:gd name="T19" fmla="*/ 18 h 6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4" h="640">
                    <a:moveTo>
                      <a:pt x="96" y="640"/>
                    </a:moveTo>
                    <a:cubicBezTo>
                      <a:pt x="48" y="600"/>
                      <a:pt x="0" y="560"/>
                      <a:pt x="0" y="496"/>
                    </a:cubicBezTo>
                    <a:cubicBezTo>
                      <a:pt x="0" y="432"/>
                      <a:pt x="64" y="320"/>
                      <a:pt x="96" y="256"/>
                    </a:cubicBezTo>
                    <a:cubicBezTo>
                      <a:pt x="128" y="192"/>
                      <a:pt x="168" y="152"/>
                      <a:pt x="192" y="112"/>
                    </a:cubicBezTo>
                    <a:cubicBezTo>
                      <a:pt x="216" y="72"/>
                      <a:pt x="224" y="0"/>
                      <a:pt x="240" y="16"/>
                    </a:cubicBezTo>
                    <a:cubicBezTo>
                      <a:pt x="256" y="32"/>
                      <a:pt x="280" y="152"/>
                      <a:pt x="288" y="208"/>
                    </a:cubicBezTo>
                    <a:cubicBezTo>
                      <a:pt x="296" y="264"/>
                      <a:pt x="272" y="304"/>
                      <a:pt x="288" y="352"/>
                    </a:cubicBezTo>
                    <a:cubicBezTo>
                      <a:pt x="304" y="400"/>
                      <a:pt x="384" y="456"/>
                      <a:pt x="384" y="496"/>
                    </a:cubicBezTo>
                    <a:cubicBezTo>
                      <a:pt x="384" y="536"/>
                      <a:pt x="320" y="568"/>
                      <a:pt x="288" y="592"/>
                    </a:cubicBezTo>
                    <a:cubicBezTo>
                      <a:pt x="256" y="616"/>
                      <a:pt x="208" y="632"/>
                      <a:pt x="192" y="640"/>
                    </a:cubicBezTo>
                  </a:path>
                </a:pathLst>
              </a:custGeom>
              <a:noFill/>
              <a:ln w="9525" cap="flat" cmpd="sng">
                <a:solidFill>
                  <a:srgbClr val="FF6699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</p:grpSp>
        <p:grpSp>
          <p:nvGrpSpPr>
            <p:cNvPr id="29" name="Group 17">
              <a:extLst>
                <a:ext uri="{FF2B5EF4-FFF2-40B4-BE49-F238E27FC236}">
                  <a16:creationId xmlns:a16="http://schemas.microsoft.com/office/drawing/2014/main" id="{3E097CFD-B562-1589-A8D4-8BC0B645F187}"/>
                </a:ext>
              </a:extLst>
            </p:cNvPr>
            <p:cNvGrpSpPr/>
            <p:nvPr>
              <p:custDataLst>
                <p:tags r:id="rId17"/>
              </p:custDataLst>
            </p:nvPr>
          </p:nvGrpSpPr>
          <p:grpSpPr>
            <a:xfrm>
              <a:off x="4149504" y="4718468"/>
              <a:ext cx="3612916" cy="1194665"/>
              <a:chOff x="1948" y="218"/>
              <a:chExt cx="2202" cy="1360"/>
            </a:xfrm>
          </p:grpSpPr>
          <p:sp>
            <p:nvSpPr>
              <p:cNvPr id="34" name="Line 18">
                <a:extLst>
                  <a:ext uri="{FF2B5EF4-FFF2-40B4-BE49-F238E27FC236}">
                    <a16:creationId xmlns:a16="http://schemas.microsoft.com/office/drawing/2014/main" id="{FA96AC9F-D6CA-1E5C-2BEF-D45126CC217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948" y="218"/>
                <a:ext cx="2202" cy="136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  <p:sp>
            <p:nvSpPr>
              <p:cNvPr id="35" name="Line 19">
                <a:extLst>
                  <a:ext uri="{FF2B5EF4-FFF2-40B4-BE49-F238E27FC236}">
                    <a16:creationId xmlns:a16="http://schemas.microsoft.com/office/drawing/2014/main" id="{2E8EA7AF-6250-A241-1349-6A9898DA57F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2045" y="289"/>
                <a:ext cx="140" cy="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</p:grpSp>
        <p:grpSp>
          <p:nvGrpSpPr>
            <p:cNvPr id="30" name="Group 20">
              <a:extLst>
                <a:ext uri="{FF2B5EF4-FFF2-40B4-BE49-F238E27FC236}">
                  <a16:creationId xmlns:a16="http://schemas.microsoft.com/office/drawing/2014/main" id="{B4A170F9-B1CB-224F-BA0A-9D42AF690EAB}"/>
                </a:ext>
              </a:extLst>
            </p:cNvPr>
            <p:cNvGrpSpPr/>
            <p:nvPr>
              <p:custDataLst>
                <p:tags r:id="rId18"/>
              </p:custDataLst>
            </p:nvPr>
          </p:nvGrpSpPr>
          <p:grpSpPr>
            <a:xfrm>
              <a:off x="4071134" y="4339233"/>
              <a:ext cx="3548731" cy="1103622"/>
              <a:chOff x="0" y="0"/>
              <a:chExt cx="4224" cy="864"/>
            </a:xfrm>
          </p:grpSpPr>
          <p:sp>
            <p:nvSpPr>
              <p:cNvPr id="32" name="Line 21">
                <a:extLst>
                  <a:ext uri="{FF2B5EF4-FFF2-40B4-BE49-F238E27FC236}">
                    <a16:creationId xmlns:a16="http://schemas.microsoft.com/office/drawing/2014/main" id="{FA10E732-FFF2-780A-1DD8-333ABADB9B3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V="1">
                <a:off x="0" y="0"/>
                <a:ext cx="4224" cy="86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  <p:sp>
            <p:nvSpPr>
              <p:cNvPr id="33" name="Line 22">
                <a:extLst>
                  <a:ext uri="{FF2B5EF4-FFF2-40B4-BE49-F238E27FC236}">
                    <a16:creationId xmlns:a16="http://schemas.microsoft.com/office/drawing/2014/main" id="{059B8C73-9436-2FC6-C8CA-FD50FC580D6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V="1">
                <a:off x="398" y="740"/>
                <a:ext cx="187" cy="36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4000"/>
              </a:p>
            </p:txBody>
          </p:sp>
        </p:grpSp>
        <p:sp>
          <p:nvSpPr>
            <p:cNvPr id="31" name="AutoShape 23">
              <a:extLst>
                <a:ext uri="{FF2B5EF4-FFF2-40B4-BE49-F238E27FC236}">
                  <a16:creationId xmlns:a16="http://schemas.microsoft.com/office/drawing/2014/main" id="{2C3294F8-4C40-1DF7-E9EB-86FD62FB5B85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 rot="16200000">
              <a:off x="4665456" y="4817421"/>
              <a:ext cx="1973529" cy="722426"/>
            </a:xfrm>
            <a:prstGeom prst="parallelogram">
              <a:avLst>
                <a:gd name="adj" fmla="val 27758"/>
              </a:avLst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4000">
                <a:ea typeface="楷体_GB2312" pitchFamily="1" charset="-122"/>
              </a:endParaRPr>
            </a:p>
          </p:txBody>
        </p:sp>
        <p:sp>
          <p:nvSpPr>
            <p:cNvPr id="42" name="Rectangle 3">
              <a:extLst>
                <a:ext uri="{FF2B5EF4-FFF2-40B4-BE49-F238E27FC236}">
                  <a16:creationId xmlns:a16="http://schemas.microsoft.com/office/drawing/2014/main" id="{F47616F8-9E2B-7D01-AA46-ACD6DB9C8794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632807" y="4169463"/>
              <a:ext cx="502404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4000">
                  <a:solidFill>
                    <a:srgbClr val="FF0000"/>
                  </a:solidFill>
                  <a:latin typeface="宋体" panose="02010600030101010101" pitchFamily="2" charset="-122"/>
                </a:rPr>
                <a:t>A</a:t>
              </a:r>
              <a:endParaRPr lang="zh-CN" altLang="en-US" sz="4000">
                <a:solidFill>
                  <a:srgbClr val="FF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43" name="Rectangle 3">
              <a:extLst>
                <a:ext uri="{FF2B5EF4-FFF2-40B4-BE49-F238E27FC236}">
                  <a16:creationId xmlns:a16="http://schemas.microsoft.com/office/drawing/2014/main" id="{23A95656-88D4-3F38-14B8-BF83BDE29ADB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388892" y="5089651"/>
              <a:ext cx="502404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4000">
                  <a:solidFill>
                    <a:srgbClr val="0000FF"/>
                  </a:solidFill>
                  <a:latin typeface="宋体" panose="02010600030101010101" pitchFamily="2" charset="-122"/>
                </a:rPr>
                <a:t>B</a:t>
              </a:r>
              <a:endParaRPr lang="zh-CN" altLang="en-US" sz="4000">
                <a:solidFill>
                  <a:srgbClr val="0000FF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39" name="Group 12">
            <a:extLst>
              <a:ext uri="{FF2B5EF4-FFF2-40B4-BE49-F238E27FC236}">
                <a16:creationId xmlns:a16="http://schemas.microsoft.com/office/drawing/2014/main" id="{0DBD67F6-D420-4F2F-C2CA-6AED14C1658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476019" y="694672"/>
            <a:ext cx="905092" cy="1597056"/>
            <a:chOff x="0" y="367"/>
            <a:chExt cx="179" cy="245"/>
          </a:xfrm>
        </p:grpSpPr>
        <p:sp>
          <p:nvSpPr>
            <p:cNvPr id="40" name="未知">
              <a:extLst>
                <a:ext uri="{FF2B5EF4-FFF2-40B4-BE49-F238E27FC236}">
                  <a16:creationId xmlns:a16="http://schemas.microsoft.com/office/drawing/2014/main" id="{7FED0D1D-B8F4-B38D-0812-8101953AF5DC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 bwMode="auto">
            <a:xfrm flipV="1">
              <a:off x="0" y="367"/>
              <a:ext cx="179" cy="245"/>
            </a:xfrm>
            <a:custGeom>
              <a:avLst/>
              <a:gdLst>
                <a:gd name="T0" fmla="*/ 0 w 384"/>
                <a:gd name="T1" fmla="*/ 1 h 640"/>
                <a:gd name="T2" fmla="*/ 0 w 384"/>
                <a:gd name="T3" fmla="*/ 1 h 640"/>
                <a:gd name="T4" fmla="*/ 0 w 384"/>
                <a:gd name="T5" fmla="*/ 0 h 640"/>
                <a:gd name="T6" fmla="*/ 1 w 384"/>
                <a:gd name="T7" fmla="*/ 0 h 640"/>
                <a:gd name="T8" fmla="*/ 1 w 384"/>
                <a:gd name="T9" fmla="*/ 0 h 640"/>
                <a:gd name="T10" fmla="*/ 1 w 384"/>
                <a:gd name="T11" fmla="*/ 0 h 640"/>
                <a:gd name="T12" fmla="*/ 1 w 384"/>
                <a:gd name="T13" fmla="*/ 0 h 640"/>
                <a:gd name="T14" fmla="*/ 2 w 384"/>
                <a:gd name="T15" fmla="*/ 1 h 640"/>
                <a:gd name="T16" fmla="*/ 1 w 384"/>
                <a:gd name="T17" fmla="*/ 1 h 640"/>
                <a:gd name="T18" fmla="*/ 1 w 384"/>
                <a:gd name="T19" fmla="*/ 1 h 6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4" h="640">
                  <a:moveTo>
                    <a:pt x="96" y="640"/>
                  </a:moveTo>
                  <a:cubicBezTo>
                    <a:pt x="48" y="600"/>
                    <a:pt x="0" y="560"/>
                    <a:pt x="0" y="496"/>
                  </a:cubicBezTo>
                  <a:cubicBezTo>
                    <a:pt x="0" y="432"/>
                    <a:pt x="64" y="320"/>
                    <a:pt x="96" y="256"/>
                  </a:cubicBezTo>
                  <a:cubicBezTo>
                    <a:pt x="128" y="192"/>
                    <a:pt x="168" y="152"/>
                    <a:pt x="192" y="112"/>
                  </a:cubicBezTo>
                  <a:cubicBezTo>
                    <a:pt x="216" y="72"/>
                    <a:pt x="224" y="0"/>
                    <a:pt x="240" y="16"/>
                  </a:cubicBezTo>
                  <a:cubicBezTo>
                    <a:pt x="256" y="32"/>
                    <a:pt x="280" y="152"/>
                    <a:pt x="288" y="208"/>
                  </a:cubicBezTo>
                  <a:cubicBezTo>
                    <a:pt x="296" y="264"/>
                    <a:pt x="272" y="304"/>
                    <a:pt x="288" y="352"/>
                  </a:cubicBezTo>
                  <a:cubicBezTo>
                    <a:pt x="304" y="400"/>
                    <a:pt x="384" y="456"/>
                    <a:pt x="384" y="496"/>
                  </a:cubicBezTo>
                  <a:cubicBezTo>
                    <a:pt x="384" y="536"/>
                    <a:pt x="320" y="568"/>
                    <a:pt x="288" y="592"/>
                  </a:cubicBezTo>
                  <a:cubicBezTo>
                    <a:pt x="256" y="616"/>
                    <a:pt x="208" y="632"/>
                    <a:pt x="192" y="640"/>
                  </a:cubicBezTo>
                </a:path>
              </a:pathLst>
            </a:custGeom>
            <a:solidFill>
              <a:srgbClr val="ECF444"/>
            </a:solidFill>
            <a:ln w="9525" cap="flat" cmpd="sng">
              <a:solidFill>
                <a:srgbClr val="FF6699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4000"/>
            </a:p>
          </p:txBody>
        </p:sp>
        <p:sp>
          <p:nvSpPr>
            <p:cNvPr id="41" name="未知">
              <a:extLst>
                <a:ext uri="{FF2B5EF4-FFF2-40B4-BE49-F238E27FC236}">
                  <a16:creationId xmlns:a16="http://schemas.microsoft.com/office/drawing/2014/main" id="{7DDC642A-5B4D-56C9-2B9A-E13B7F0D287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 bwMode="auto">
            <a:xfrm flipV="1">
              <a:off x="56" y="367"/>
              <a:ext cx="45" cy="147"/>
            </a:xfrm>
            <a:custGeom>
              <a:avLst/>
              <a:gdLst>
                <a:gd name="T0" fmla="*/ 0 w 384"/>
                <a:gd name="T1" fmla="*/ 0 h 640"/>
                <a:gd name="T2" fmla="*/ 0 w 384"/>
                <a:gd name="T3" fmla="*/ 0 h 640"/>
                <a:gd name="T4" fmla="*/ 0 w 384"/>
                <a:gd name="T5" fmla="*/ 0 h 640"/>
                <a:gd name="T6" fmla="*/ 0 w 384"/>
                <a:gd name="T7" fmla="*/ 0 h 640"/>
                <a:gd name="T8" fmla="*/ 0 w 384"/>
                <a:gd name="T9" fmla="*/ 0 h 640"/>
                <a:gd name="T10" fmla="*/ 0 w 384"/>
                <a:gd name="T11" fmla="*/ 0 h 640"/>
                <a:gd name="T12" fmla="*/ 0 w 384"/>
                <a:gd name="T13" fmla="*/ 0 h 640"/>
                <a:gd name="T14" fmla="*/ 0 w 384"/>
                <a:gd name="T15" fmla="*/ 0 h 640"/>
                <a:gd name="T16" fmla="*/ 0 w 384"/>
                <a:gd name="T17" fmla="*/ 0 h 640"/>
                <a:gd name="T18" fmla="*/ 0 w 384"/>
                <a:gd name="T19" fmla="*/ 0 h 6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4" h="640">
                  <a:moveTo>
                    <a:pt x="96" y="640"/>
                  </a:moveTo>
                  <a:cubicBezTo>
                    <a:pt x="48" y="600"/>
                    <a:pt x="0" y="560"/>
                    <a:pt x="0" y="496"/>
                  </a:cubicBezTo>
                  <a:cubicBezTo>
                    <a:pt x="0" y="432"/>
                    <a:pt x="64" y="320"/>
                    <a:pt x="96" y="256"/>
                  </a:cubicBezTo>
                  <a:cubicBezTo>
                    <a:pt x="128" y="192"/>
                    <a:pt x="168" y="152"/>
                    <a:pt x="192" y="112"/>
                  </a:cubicBezTo>
                  <a:cubicBezTo>
                    <a:pt x="216" y="72"/>
                    <a:pt x="224" y="0"/>
                    <a:pt x="240" y="16"/>
                  </a:cubicBezTo>
                  <a:cubicBezTo>
                    <a:pt x="256" y="32"/>
                    <a:pt x="280" y="152"/>
                    <a:pt x="288" y="208"/>
                  </a:cubicBezTo>
                  <a:cubicBezTo>
                    <a:pt x="296" y="264"/>
                    <a:pt x="272" y="304"/>
                    <a:pt x="288" y="352"/>
                  </a:cubicBezTo>
                  <a:cubicBezTo>
                    <a:pt x="304" y="400"/>
                    <a:pt x="384" y="456"/>
                    <a:pt x="384" y="496"/>
                  </a:cubicBezTo>
                  <a:cubicBezTo>
                    <a:pt x="384" y="536"/>
                    <a:pt x="320" y="568"/>
                    <a:pt x="288" y="592"/>
                  </a:cubicBezTo>
                  <a:cubicBezTo>
                    <a:pt x="256" y="616"/>
                    <a:pt x="208" y="632"/>
                    <a:pt x="192" y="640"/>
                  </a:cubicBezTo>
                </a:path>
              </a:pathLst>
            </a:custGeom>
            <a:noFill/>
            <a:ln w="9525" cap="flat" cmpd="sng">
              <a:solidFill>
                <a:srgbClr val="FF6699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4000"/>
            </a:p>
          </p:txBody>
        </p:sp>
      </p:grpSp>
      <p:sp>
        <p:nvSpPr>
          <p:cNvPr id="44" name="Rectangle 3">
            <a:extLst>
              <a:ext uri="{FF2B5EF4-FFF2-40B4-BE49-F238E27FC236}">
                <a16:creationId xmlns:a16="http://schemas.microsoft.com/office/drawing/2014/main" id="{2BEEA009-3E4D-711F-69D5-719565D68F2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035092" y="2007109"/>
            <a:ext cx="502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A’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5" name="Rectangle 3">
            <a:extLst>
              <a:ext uri="{FF2B5EF4-FFF2-40B4-BE49-F238E27FC236}">
                <a16:creationId xmlns:a16="http://schemas.microsoft.com/office/drawing/2014/main" id="{3331196D-C272-9AB1-EFA1-F9C3D067626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979368" y="88069"/>
            <a:ext cx="502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FF"/>
                </a:solidFill>
                <a:latin typeface="宋体" panose="02010600030101010101" pitchFamily="2" charset="-122"/>
              </a:rPr>
              <a:t>B’</a:t>
            </a:r>
            <a:endParaRPr lang="zh-CN" altLang="en-US" sz="4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48" name="Rectangle 3">
            <a:extLst>
              <a:ext uri="{FF2B5EF4-FFF2-40B4-BE49-F238E27FC236}">
                <a16:creationId xmlns:a16="http://schemas.microsoft.com/office/drawing/2014/main" id="{B31B1B7A-39CA-466B-5AB5-EBBCFD6462B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66313" y="3187225"/>
            <a:ext cx="19320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物距</a:t>
            </a:r>
            <a:r>
              <a:rPr lang="en-US" altLang="zh-CN" sz="4000">
                <a:solidFill>
                  <a:srgbClr val="0000FF"/>
                </a:solidFill>
                <a:latin typeface="宋体" panose="02010600030101010101" pitchFamily="2" charset="-122"/>
              </a:rPr>
              <a:t>u</a:t>
            </a:r>
            <a:endParaRPr lang="zh-CN" altLang="en-US" sz="4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994017F2-EFF0-992D-069A-E8CB035D4F69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863262" y="3187225"/>
            <a:ext cx="17712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像距</a:t>
            </a:r>
            <a:r>
              <a:rPr lang="en-US" altLang="zh-CN" sz="4000">
                <a:solidFill>
                  <a:srgbClr val="0000FF"/>
                </a:solidFill>
                <a:latin typeface="宋体" panose="02010600030101010101" pitchFamily="2" charset="-122"/>
              </a:rPr>
              <a:t>v</a:t>
            </a:r>
            <a:endParaRPr lang="zh-CN" altLang="en-US" sz="4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52" name="Rectangle 3">
            <a:extLst>
              <a:ext uri="{FF2B5EF4-FFF2-40B4-BE49-F238E27FC236}">
                <a16:creationId xmlns:a16="http://schemas.microsoft.com/office/drawing/2014/main" id="{9848749E-BDF6-A023-6810-A407057B8DB3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4775" y="1497841"/>
            <a:ext cx="602776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宋体" panose="02010600030101010101" pitchFamily="2" charset="-122"/>
              </a:rPr>
              <a:t>物距变小时，像变</a:t>
            </a:r>
            <a:r>
              <a:rPr lang="en-US" altLang="zh-CN" sz="4000">
                <a:latin typeface="宋体" panose="02010600030101010101" pitchFamily="2" charset="-122"/>
              </a:rPr>
              <a:t>____</a:t>
            </a:r>
            <a:r>
              <a:rPr lang="zh-CN" altLang="en-US" sz="400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53" name="Rectangle 3">
            <a:extLst>
              <a:ext uri="{FF2B5EF4-FFF2-40B4-BE49-F238E27FC236}">
                <a16:creationId xmlns:a16="http://schemas.microsoft.com/office/drawing/2014/main" id="{F4692F1B-1994-21FA-EA1C-77DA4746C10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61676" y="1488411"/>
            <a:ext cx="10801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70CF999-8B51-9C14-39FC-847A72731956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66804" y="263865"/>
            <a:ext cx="3744416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50B53D2-C919-E5E6-C281-9BACB337B17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3552760" y="3809736"/>
            <a:ext cx="8663167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53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8" grpId="0"/>
      <p:bldP spid="49" grpId="0"/>
      <p:bldP spid="52" grpId="0"/>
      <p:bldP spid="5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12C99F0-BF4B-7DF3-31BB-A5E539DB8BD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7" y="-5929"/>
            <a:ext cx="11369546" cy="6858001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4B7D7A8-D3E3-B2A4-6DAB-C246134AF29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23792" y="12824"/>
            <a:ext cx="374441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</p:spTree>
    <p:extLst>
      <p:ext uri="{BB962C8B-B14F-4D97-AF65-F5344CB8AC3E}">
        <p14:creationId xmlns:p14="http://schemas.microsoft.com/office/powerpoint/2010/main" val="54293558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3CB5D211-8273-1CD2-584F-5BBD8CB4603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72235" y="78840"/>
            <a:ext cx="1800200" cy="1728192"/>
            <a:chOff x="1979712" y="693242"/>
            <a:chExt cx="1800200" cy="1728192"/>
          </a:xfrm>
        </p:grpSpPr>
        <p:sp>
          <p:nvSpPr>
            <p:cNvPr id="2" name="椭圆 1">
              <a:extLst>
                <a:ext uri="{FF2B5EF4-FFF2-40B4-BE49-F238E27FC236}">
                  <a16:creationId xmlns:a16="http://schemas.microsoft.com/office/drawing/2014/main" id="{1E5599D2-3C81-AAF9-2EFF-3F6A1180BC94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 bwMode="auto">
            <a:xfrm>
              <a:off x="1979712" y="693242"/>
              <a:ext cx="1800200" cy="1728192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1" hangingPunct="1"/>
              <a:endParaRPr lang="zh-CN" altLang="en-US">
                <a:ea typeface="楷体_GB2312" pitchFamily="49" charset="-122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D45E91A-28B9-4505-2B91-EE6640ABF2D0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2483768" y="1295728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>
                  <a:ea typeface="楷体_GB2312" pitchFamily="49" charset="-122"/>
                </a:rPr>
                <a:t>太阳</a:t>
              </a:r>
            </a:p>
          </p:txBody>
        </p:sp>
      </p:grp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4DCC0A3-5470-9DCD-5BC1-16DD64ED262F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>
            <a:off x="154687" y="4595680"/>
            <a:ext cx="2232248" cy="0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B845B204-08F1-77AA-7C25-775933A21BD1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2504919" y="4595680"/>
            <a:ext cx="1214817" cy="0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D27071CD-CBCB-1066-8A22-73F3F7A2FA9D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174352" y="5520420"/>
            <a:ext cx="4121448" cy="3102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椭圆 29">
            <a:extLst>
              <a:ext uri="{FF2B5EF4-FFF2-40B4-BE49-F238E27FC236}">
                <a16:creationId xmlns:a16="http://schemas.microsoft.com/office/drawing/2014/main" id="{111542E8-D747-295D-EF49-3FA431466527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2547638" y="5264467"/>
            <a:ext cx="529799" cy="574812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>
              <a:ea typeface="楷体_GB2312" pitchFamily="49" charset="-122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024B7563-65F9-B679-4DF5-9D1BD665597D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174352" y="1302976"/>
            <a:ext cx="2922749" cy="4248472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F133CF40-0EE3-33DA-2EEF-66624F4F4172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1886225" y="857718"/>
            <a:ext cx="680407" cy="469373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 Box 2">
            <a:extLst>
              <a:ext uri="{FF2B5EF4-FFF2-40B4-BE49-F238E27FC236}">
                <a16:creationId xmlns:a16="http://schemas.microsoft.com/office/drawing/2014/main" id="{8DB38ACA-0D31-8038-19F6-66F03EAB1D46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278505" y="5164560"/>
            <a:ext cx="14794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3600">
                <a:ea typeface="楷体_GB2312" pitchFamily="1" charset="-122"/>
              </a:rPr>
              <a:t>地面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7C9A6C4B-ECF1-34CF-16E5-6821A5A23EF4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19736" y="4272514"/>
            <a:ext cx="26531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3600">
                <a:solidFill>
                  <a:srgbClr val="336600"/>
                </a:solidFill>
                <a:ea typeface="楷体_GB2312" pitchFamily="1" charset="-122"/>
              </a:rPr>
              <a:t>茂密的树叶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74209105-9757-C5F9-7DD1-C3DCB91415E1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57627" y="5801006"/>
            <a:ext cx="20236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3600">
                <a:solidFill>
                  <a:srgbClr val="0000FF"/>
                </a:solidFill>
                <a:ea typeface="楷体_GB2312" pitchFamily="1" charset="-122"/>
              </a:rPr>
              <a:t>太阳的像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507B34D1-83B3-C40E-CA3E-43D6A8637B14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78505" y="967028"/>
            <a:ext cx="494152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4400">
                <a:ea typeface="楷体_GB2312" pitchFamily="1" charset="-122"/>
              </a:rPr>
              <a:t>树叶缝隙</a:t>
            </a:r>
            <a:r>
              <a:rPr lang="zh-CN" altLang="en-US" sz="4400">
                <a:solidFill>
                  <a:srgbClr val="FF0000"/>
                </a:solidFill>
                <a:ea typeface="楷体_GB2312" pitchFamily="1" charset="-122"/>
              </a:rPr>
              <a:t>较小</a:t>
            </a:r>
            <a:r>
              <a:rPr lang="zh-CN" altLang="en-US" sz="4400">
                <a:ea typeface="楷体_GB2312" pitchFamily="1" charset="-122"/>
              </a:rPr>
              <a:t>时，</a:t>
            </a:r>
            <a:endParaRPr lang="en-US" altLang="zh-CN" sz="4400">
              <a:ea typeface="楷体_GB2312" pitchFamily="1" charset="-122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sz="4400">
                <a:ea typeface="楷体_GB2312" pitchFamily="1" charset="-122"/>
              </a:rPr>
              <a:t>形成</a:t>
            </a:r>
            <a:r>
              <a:rPr lang="zh-CN" altLang="en-US" sz="4400">
                <a:solidFill>
                  <a:srgbClr val="FF0000"/>
                </a:solidFill>
                <a:ea typeface="楷体_GB2312" pitchFamily="1" charset="-122"/>
              </a:rPr>
              <a:t>小</a:t>
            </a:r>
            <a:r>
              <a:rPr lang="zh-CN" altLang="en-US" sz="4400">
                <a:ea typeface="楷体_GB2312" pitchFamily="1" charset="-122"/>
              </a:rPr>
              <a:t>孔成像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8658C38-08A9-C56A-CEF5-E4B3D10D8DD9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6"/>
          <a:srcRect b="11409"/>
          <a:stretch>
            <a:fillRect/>
          </a:stretch>
        </p:blipFill>
        <p:spPr>
          <a:xfrm>
            <a:off x="6390760" y="3212977"/>
            <a:ext cx="5812466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37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3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小孔成像（日食、小孔与大孔）">
            <a:hlinkClick r:id="" action="ppaction://media"/>
            <a:extLst>
              <a:ext uri="{FF2B5EF4-FFF2-40B4-BE49-F238E27FC236}">
                <a16:creationId xmlns:a16="http://schemas.microsoft.com/office/drawing/2014/main" id="{01677755-690D-8936-B902-04B7B3C223FD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0882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3FF7F79-65A1-5E2F-FEF5-AD257B7382C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37917" y="90700"/>
            <a:ext cx="231616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孔成像</a:t>
            </a:r>
          </a:p>
        </p:txBody>
      </p:sp>
    </p:spTree>
    <p:extLst>
      <p:ext uri="{BB962C8B-B14F-4D97-AF65-F5344CB8AC3E}">
        <p14:creationId xmlns:p14="http://schemas.microsoft.com/office/powerpoint/2010/main" val="439879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5">
            <a:extLst>
              <a:ext uri="{FF2B5EF4-FFF2-40B4-BE49-F238E27FC236}">
                <a16:creationId xmlns:a16="http://schemas.microsoft.com/office/drawing/2014/main" id="{1C76D14B-731C-7FBA-5C8E-A9DB57054B7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1" t="38462" r="15639" b="11149"/>
          <a:stretch>
            <a:fillRect/>
          </a:stretch>
        </p:blipFill>
        <p:spPr bwMode="auto">
          <a:xfrm>
            <a:off x="0" y="1032055"/>
            <a:ext cx="6201263" cy="5836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836171-E820-CA2C-C9AE-3454C8D03D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lum contrast="6000"/>
          </a:blip>
          <a:stretch>
            <a:fillRect/>
          </a:stretch>
        </p:blipFill>
        <p:spPr>
          <a:xfrm>
            <a:off x="6271482" y="1268760"/>
            <a:ext cx="5920518" cy="4032448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4F58054-091D-4BC6-D7ED-0B5D9952732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3704" y="131188"/>
            <a:ext cx="11953328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像的形状与物体相似，但与小孔的形状无关。</a:t>
            </a:r>
          </a:p>
        </p:txBody>
      </p:sp>
    </p:spTree>
    <p:extLst>
      <p:ext uri="{BB962C8B-B14F-4D97-AF65-F5344CB8AC3E}">
        <p14:creationId xmlns:p14="http://schemas.microsoft.com/office/powerpoint/2010/main" val="7615748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A1453827-999C-B96B-14F4-E371E59BE2D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1862" t="-1" r="76354" b="45144"/>
          <a:stretch>
            <a:fillRect/>
          </a:stretch>
        </p:blipFill>
        <p:spPr bwMode="auto">
          <a:xfrm>
            <a:off x="1919536" y="1092553"/>
            <a:ext cx="7776864" cy="56342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10D5DA7-EB26-3117-3748-D5D99F68ED0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3704" y="131188"/>
            <a:ext cx="11953328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像的形状与物体相似，但与小孔的形状无关。</a:t>
            </a:r>
          </a:p>
        </p:txBody>
      </p:sp>
    </p:spTree>
    <p:extLst>
      <p:ext uri="{BB962C8B-B14F-4D97-AF65-F5344CB8AC3E}">
        <p14:creationId xmlns:p14="http://schemas.microsoft.com/office/powerpoint/2010/main" val="20353440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A212E57-FFAF-75AB-936A-52AF068C95D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5884" y="875116"/>
            <a:ext cx="9446659" cy="598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Text Box 3">
            <a:extLst>
              <a:ext uri="{FF2B5EF4-FFF2-40B4-BE49-F238E27FC236}">
                <a16:creationId xmlns:a16="http://schemas.microsoft.com/office/drawing/2014/main" id="{2ED4A544-8413-4BA4-652A-749D871E86A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87711" y="33184"/>
            <a:ext cx="56165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光源：</a:t>
            </a:r>
            <a:r>
              <a:rPr lang="zh-CN" altLang="en-US" sz="4000">
                <a:solidFill>
                  <a:srgbClr val="000000"/>
                </a:solidFill>
              </a:rPr>
              <a:t>能够发光的物体</a:t>
            </a:r>
            <a:endParaRPr lang="zh-CN" altLang="en-US" sz="400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594135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55640" y="2060849"/>
            <a:ext cx="6769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光速</a:t>
            </a:r>
          </a:p>
        </p:txBody>
      </p:sp>
    </p:spTree>
    <p:extLst>
      <p:ext uri="{BB962C8B-B14F-4D97-AF65-F5344CB8AC3E}">
        <p14:creationId xmlns:p14="http://schemas.microsoft.com/office/powerpoint/2010/main" val="99559554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2EEFDA01-5EC6-5F75-0819-E4F36C60807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904312" y="4540065"/>
            <a:ext cx="2340099" cy="2306094"/>
            <a:chOff x="0" y="0"/>
            <a:chExt cx="1362" cy="1588"/>
          </a:xfrm>
        </p:grpSpPr>
        <p:pic>
          <p:nvPicPr>
            <p:cNvPr id="3" name="Picture 5">
              <a:extLst>
                <a:ext uri="{FF2B5EF4-FFF2-40B4-BE49-F238E27FC236}">
                  <a16:creationId xmlns:a16="http://schemas.microsoft.com/office/drawing/2014/main" id="{800F00A7-C732-938A-E16C-8A33F9473B9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1362" cy="1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31360C52-55AB-2764-5AD9-359FE18E8022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0" y="0"/>
              <a:ext cx="1361" cy="1588"/>
            </a:xfrm>
            <a:prstGeom prst="rect">
              <a:avLst/>
            </a:prstGeom>
            <a:noFill/>
            <a:ln w="19050">
              <a:solidFill>
                <a:srgbClr val="0066CC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19458" name="Text Box 2">
            <a:extLst>
              <a:ext uri="{FF2B5EF4-FFF2-40B4-BE49-F238E27FC236}">
                <a16:creationId xmlns:a16="http://schemas.microsoft.com/office/drawing/2014/main" id="{AC77B57F-8AEA-9627-3BE2-A6D8166226D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8021" y="-3076"/>
            <a:ext cx="10965739" cy="229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声音的传播规律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：</a:t>
            </a:r>
            <a:endParaRPr lang="en-US" altLang="zh-CN" sz="4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声音的传播需要介质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，真空不能传声。</a:t>
            </a: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通常，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v</a:t>
            </a:r>
            <a:r>
              <a:rPr lang="zh-CN" altLang="en-US" sz="4000" baseline="-25000">
                <a:solidFill>
                  <a:srgbClr val="000000"/>
                </a:solidFill>
                <a:latin typeface="宋体" panose="02010600030101010101" pitchFamily="2" charset="-122"/>
              </a:rPr>
              <a:t>固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&gt;v</a:t>
            </a:r>
            <a:r>
              <a:rPr lang="zh-CN" altLang="en-US" sz="4000" baseline="-25000">
                <a:solidFill>
                  <a:srgbClr val="000000"/>
                </a:solidFill>
                <a:latin typeface="宋体" panose="02010600030101010101" pitchFamily="2" charset="-122"/>
              </a:rPr>
              <a:t>液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&gt;v</a:t>
            </a:r>
            <a:r>
              <a:rPr lang="zh-CN" altLang="en-US" sz="4000" baseline="-25000">
                <a:solidFill>
                  <a:srgbClr val="000000"/>
                </a:solidFill>
                <a:latin typeface="宋体" panose="02010600030101010101" pitchFamily="2" charset="-122"/>
              </a:rPr>
              <a:t>气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     空气中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v</a:t>
            </a:r>
            <a:r>
              <a:rPr lang="zh-CN" altLang="en-US" sz="4000" baseline="-25000">
                <a:solidFill>
                  <a:srgbClr val="000000"/>
                </a:solidFill>
                <a:latin typeface="宋体" panose="02010600030101010101" pitchFamily="2" charset="-122"/>
              </a:rPr>
              <a:t>声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=340m/s</a:t>
            </a:r>
            <a:endParaRPr lang="zh-CN" altLang="en-US" sz="4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E0E8904E-FACC-6783-1726-5CCE8EB07BF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5699" y="2291783"/>
            <a:ext cx="8569325" cy="75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光的传播规律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：</a:t>
            </a:r>
            <a:endParaRPr lang="en-US" altLang="zh-CN" sz="4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1F67C0D-0BD6-AEC0-08C1-20CF0F07156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5699" y="4525071"/>
            <a:ext cx="6750421" cy="75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2. </a:t>
            </a: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c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 ≈ v</a:t>
            </a:r>
            <a:r>
              <a:rPr lang="zh-CN" altLang="en-US" sz="4000" baseline="-25000">
                <a:solidFill>
                  <a:srgbClr val="000000"/>
                </a:solidFill>
                <a:latin typeface="宋体" panose="02010600030101010101" pitchFamily="2" charset="-122"/>
              </a:rPr>
              <a:t>气 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&gt; v</a:t>
            </a:r>
            <a:r>
              <a:rPr lang="zh-CN" altLang="en-US" sz="4000" baseline="-25000">
                <a:solidFill>
                  <a:srgbClr val="000000"/>
                </a:solidFill>
                <a:latin typeface="宋体" panose="02010600030101010101" pitchFamily="2" charset="-122"/>
              </a:rPr>
              <a:t>液 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&gt; v</a:t>
            </a:r>
            <a:r>
              <a:rPr lang="zh-CN" altLang="en-US" sz="4000" baseline="-25000">
                <a:solidFill>
                  <a:srgbClr val="000000"/>
                </a:solidFill>
                <a:latin typeface="宋体" panose="02010600030101010101" pitchFamily="2" charset="-122"/>
              </a:rPr>
              <a:t>固</a:t>
            </a:r>
            <a:endParaRPr lang="en-US" altLang="zh-CN" sz="4000" baseline="-25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1EBD8E6-2C35-F2E8-5D4A-3B5DCD5E97D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6352" y="3047759"/>
            <a:ext cx="12088360" cy="152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光的传播可以不需介质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，且在真空中的速度最快。</a:t>
            </a:r>
            <a:endParaRPr lang="en-US" altLang="zh-CN" sz="4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c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 = </a:t>
            </a:r>
            <a:r>
              <a:rPr lang="en-US" altLang="zh-CN" sz="4000">
                <a:solidFill>
                  <a:srgbClr val="0000FF"/>
                </a:solidFill>
                <a:latin typeface="宋体" panose="02010600030101010101" pitchFamily="2" charset="-122"/>
              </a:rPr>
              <a:t>3×10</a:t>
            </a:r>
            <a:r>
              <a:rPr lang="en-US" altLang="zh-CN" sz="4000" baseline="30000">
                <a:solidFill>
                  <a:srgbClr val="0000FF"/>
                </a:solidFill>
                <a:latin typeface="宋体" panose="02010600030101010101" pitchFamily="2" charset="-122"/>
              </a:rPr>
              <a:t>8</a:t>
            </a:r>
            <a:r>
              <a:rPr lang="en-US" altLang="zh-CN" sz="4000">
                <a:solidFill>
                  <a:srgbClr val="0000FF"/>
                </a:solidFill>
                <a:latin typeface="宋体" panose="02010600030101010101" pitchFamily="2" charset="-122"/>
              </a:rPr>
              <a:t>m/s</a:t>
            </a:r>
            <a:endParaRPr lang="zh-CN" altLang="en-US" sz="4000" baseline="-25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8E13685-7073-79A8-5EF6-5FF5C76A2C16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0" y="2348880"/>
            <a:ext cx="12192000" cy="0"/>
          </a:xfrm>
          <a:prstGeom prst="line">
            <a:avLst/>
          </a:prstGeom>
          <a:ln w="3810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2">
            <a:extLst>
              <a:ext uri="{FF2B5EF4-FFF2-40B4-BE49-F238E27FC236}">
                <a16:creationId xmlns:a16="http://schemas.microsoft.com/office/drawing/2014/main" id="{D5F926C6-80EB-5532-424F-84C841E3C83F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896200" y="3775908"/>
            <a:ext cx="4464496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3600">
                <a:solidFill>
                  <a:srgbClr val="A50021"/>
                </a:solidFill>
                <a:latin typeface="宋体" panose="02010600030101010101" pitchFamily="2" charset="-122"/>
              </a:rPr>
              <a:t>1s</a:t>
            </a:r>
            <a:r>
              <a:rPr lang="zh-CN" altLang="en-US" sz="3600">
                <a:solidFill>
                  <a:srgbClr val="A50021"/>
                </a:solidFill>
                <a:latin typeface="宋体" panose="02010600030101010101" pitchFamily="2" charset="-122"/>
              </a:rPr>
              <a:t>内环绕地球</a:t>
            </a:r>
            <a:r>
              <a:rPr lang="en-US" altLang="zh-CN" sz="3600">
                <a:solidFill>
                  <a:srgbClr val="A50021"/>
                </a:solidFill>
                <a:latin typeface="宋体" panose="02010600030101010101" pitchFamily="2" charset="-122"/>
              </a:rPr>
              <a:t>7.5</a:t>
            </a:r>
            <a:r>
              <a:rPr lang="zh-CN" altLang="en-US" sz="3600">
                <a:solidFill>
                  <a:srgbClr val="A50021"/>
                </a:solidFill>
                <a:latin typeface="宋体" panose="02010600030101010101" pitchFamily="2" charset="-122"/>
              </a:rPr>
              <a:t>圈</a:t>
            </a:r>
            <a:endParaRPr lang="zh-CN" altLang="en-US" sz="3600" baseline="-25000">
              <a:solidFill>
                <a:srgbClr val="A50021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/>
      <p:bldP spid="8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媒体1">
            <a:hlinkClick r:id="" action="ppaction://media"/>
            <a:extLst>
              <a:ext uri="{FF2B5EF4-FFF2-40B4-BE49-F238E27FC236}">
                <a16:creationId xmlns:a16="http://schemas.microsoft.com/office/drawing/2014/main" id="{F24957D9-73D7-F352-96BA-33E612DAE8E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16200000">
            <a:off x="2666999" y="-2667002"/>
            <a:ext cx="6858001" cy="12192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033063D-6629-C957-2668-0DA84A3E504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75836" y="116632"/>
            <a:ext cx="6240328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光速远远大于声速</a:t>
            </a:r>
          </a:p>
        </p:txBody>
      </p:sp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1518E487-79C0-6D4D-32A7-300C18CFF6C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661639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看烟不听枪声">
            <a:hlinkClick r:id="" action="ppaction://media"/>
            <a:extLst>
              <a:ext uri="{FF2B5EF4-FFF2-40B4-BE49-F238E27FC236}">
                <a16:creationId xmlns:a16="http://schemas.microsoft.com/office/drawing/2014/main" id="{C620DCB1-1E17-A22A-97AF-BC7AF31FB139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FC9ABC78-D350-ADD8-6743-F654D9CEE9F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8ECA448-C8EF-CD32-CDCE-FA1E69DDA59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79934" y="67726"/>
            <a:ext cx="283213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看烟计时</a:t>
            </a:r>
          </a:p>
        </p:txBody>
      </p:sp>
    </p:spTree>
    <p:extLst>
      <p:ext uri="{BB962C8B-B14F-4D97-AF65-F5344CB8AC3E}">
        <p14:creationId xmlns:p14="http://schemas.microsoft.com/office/powerpoint/2010/main" val="986282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3BD2AAC-CF47-7795-3A47-B6A2C05B3D6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9" t="38028" r="8722"/>
          <a:stretch>
            <a:fillRect/>
          </a:stretch>
        </p:blipFill>
        <p:spPr>
          <a:xfrm>
            <a:off x="1559496" y="1988840"/>
            <a:ext cx="9361040" cy="486916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44391652-91C9-D160-5AFF-872C85C54DC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47782" y="-6472"/>
            <a:ext cx="8569325" cy="75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光年：光在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年内传播的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距离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endParaRPr lang="zh-CN" altLang="en-US" sz="4000" baseline="-25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7AC4BEB-0C06-A0B1-CFD6-419AFA84322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47783" y="753005"/>
            <a:ext cx="7912714" cy="75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光年是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长度单位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</a:rPr>
              <a:t>，不是时间单位。</a:t>
            </a:r>
            <a:endParaRPr lang="zh-CN" altLang="en-US" sz="4000" baseline="-25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492EB7B7-5CA3-279F-F180-DDA1CA5342BF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07560" y="3968727"/>
            <a:ext cx="3384376" cy="95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aseline="-25000">
                <a:solidFill>
                  <a:srgbClr val="FFFF00"/>
                </a:solidFill>
                <a:latin typeface="宋体" panose="02010600030101010101" pitchFamily="2" charset="-122"/>
              </a:rPr>
              <a:t>比邻星（最近的恒星）</a:t>
            </a:r>
            <a:endParaRPr lang="en-US" altLang="zh-CN" sz="3600" baseline="-25000">
              <a:solidFill>
                <a:srgbClr val="FFFF00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aseline="-25000">
                <a:solidFill>
                  <a:srgbClr val="FFFF00"/>
                </a:solidFill>
                <a:latin typeface="宋体" panose="02010600030101010101" pitchFamily="2" charset="-122"/>
              </a:rPr>
              <a:t>的距离是</a:t>
            </a:r>
            <a:r>
              <a:rPr lang="en-US" altLang="zh-CN" sz="3600" baseline="-25000">
                <a:solidFill>
                  <a:srgbClr val="FFFF00"/>
                </a:solidFill>
                <a:latin typeface="宋体" panose="02010600030101010101" pitchFamily="2" charset="-122"/>
              </a:rPr>
              <a:t>4.2</a:t>
            </a:r>
            <a:r>
              <a:rPr lang="zh-CN" altLang="en-US" sz="3600" baseline="-25000">
                <a:solidFill>
                  <a:srgbClr val="FFFF00"/>
                </a:solidFill>
                <a:latin typeface="宋体" panose="02010600030101010101" pitchFamily="2" charset="-122"/>
              </a:rPr>
              <a:t>光年</a:t>
            </a:r>
          </a:p>
        </p:txBody>
      </p:sp>
    </p:spTree>
    <p:extLst>
      <p:ext uri="{BB962C8B-B14F-4D97-AF65-F5344CB8AC3E}">
        <p14:creationId xmlns:p14="http://schemas.microsoft.com/office/powerpoint/2010/main" val="152830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CE654E3-069E-0680-8317-7B171461AC7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lum contrast="6000"/>
          </a:blip>
          <a:srcRect l="7125" t="10342" r="10035" b="14761"/>
          <a:stretch>
            <a:fillRect/>
          </a:stretch>
        </p:blipFill>
        <p:spPr>
          <a:xfrm>
            <a:off x="0" y="0"/>
            <a:ext cx="12192000" cy="6201624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C65489A-DF0B-9F97-1FF6-EA2AE29E8FA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59896" y="1872208"/>
            <a:ext cx="2232248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16</a:t>
            </a:r>
            <a:r>
              <a:rPr lang="zh-CN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光年</a:t>
            </a: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7737B025-E4C1-31E2-D0FF-F1533D2A5CC6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 flipH="1" flipV="1">
            <a:off x="2423592" y="1584176"/>
            <a:ext cx="6912768" cy="3024336"/>
          </a:xfrm>
          <a:prstGeom prst="straightConnector1">
            <a:avLst/>
          </a:prstGeom>
          <a:ln w="1460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B3C199E4-0156-6802-4BF3-E94067128F7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79776" y="102476"/>
            <a:ext cx="7584660" cy="689612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</a:rPr>
              <a:t>光年是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长度单位</a:t>
            </a: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</a:rPr>
              <a:t>，不是时间单位。</a:t>
            </a:r>
            <a:endParaRPr lang="zh-CN" altLang="en-US" sz="3600" baseline="-25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60333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41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28682" y="836712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15480" y="1643351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DF399B8-ED9F-17F2-08FF-721502B46F8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35560" y="836712"/>
            <a:ext cx="71041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3600"/>
              <a:t>光在</a:t>
            </a:r>
            <a:r>
              <a:rPr lang="zh-CN" altLang="en-US" sz="3600">
                <a:solidFill>
                  <a:srgbClr val="FF0000"/>
                </a:solidFill>
              </a:rPr>
              <a:t>同种均匀介质</a:t>
            </a:r>
            <a:r>
              <a:rPr lang="zh-CN" altLang="en-US" sz="3600"/>
              <a:t>中沿直线传播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3F96702-0B14-5FC1-247A-584B58A889B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42002" y="1551724"/>
            <a:ext cx="7397669" cy="237023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2D7422A-8A99-A160-7CC0-7905792A28E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41225" y="4485232"/>
            <a:ext cx="11709550" cy="117333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7162D32-6129-316C-87B9-EF2D23094D0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847884" y="3637109"/>
            <a:ext cx="5599567" cy="9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8D05F80-2AA4-2AD5-D15C-39EC2B15AFE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8839" y="2653030"/>
            <a:ext cx="8785097" cy="1835055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D12DE2CF-F12D-2453-89FC-27683FD643E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9436" y="332656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F33383-7346-F40E-3D19-22A94701A56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4844" y="2739576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9163A6A-5D9E-A37D-DC00-E38A1F5A93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3432" y="220257"/>
            <a:ext cx="11369852" cy="234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74183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14999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2BEFD41-7542-8595-5095-85A8652928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239710" y="0"/>
            <a:ext cx="77125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1438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48BE9A22-061C-2C91-557A-77920A5B934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033771" y="2905742"/>
            <a:ext cx="2899096" cy="2622794"/>
            <a:chOff x="8451646" y="1489062"/>
            <a:chExt cx="2256830" cy="1890416"/>
          </a:xfrm>
        </p:grpSpPr>
        <p:sp>
          <p:nvSpPr>
            <p:cNvPr id="14" name="文本框 24">
              <a:extLst>
                <a:ext uri="{FF2B5EF4-FFF2-40B4-BE49-F238E27FC236}">
                  <a16:creationId xmlns:a16="http://schemas.microsoft.com/office/drawing/2014/main" id="{6471BBB5-6328-1844-A030-E070F945C393}"/>
                </a:ext>
              </a:extLst>
            </p:cNvPr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9100350" y="1489062"/>
              <a:ext cx="1204912" cy="40313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3200" err="1">
                  <a:latin typeface="微软雅黑" panose="020B0503020204020204" pitchFamily="34" charset="-122"/>
                  <a:ea typeface="微软雅黑" pitchFamily="34" charset="-122"/>
                </a:rPr>
                <a:t>灯笼鱼</a:t>
              </a:r>
              <a:endParaRPr lang="en-US" altLang="zh-CN" sz="3200">
                <a:latin typeface="微软雅黑" panose="020B0503020204020204" pitchFamily="34" charset="-122"/>
                <a:ea typeface="微软雅黑" pitchFamily="34" charset="-122"/>
              </a:endParaRPr>
            </a:p>
          </p:txBody>
        </p:sp>
        <p:pic>
          <p:nvPicPr>
            <p:cNvPr id="15" name="图片 32">
              <a:extLst>
                <a:ext uri="{FF2B5EF4-FFF2-40B4-BE49-F238E27FC236}">
                  <a16:creationId xmlns:a16="http://schemas.microsoft.com/office/drawing/2014/main" id="{BFC6E2DC-E668-31E7-4CC9-5A77D9F67DF6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2"/>
            <a:stretch>
              <a:fillRect/>
            </a:stretch>
          </p:blipFill>
          <p:spPr bwMode="auto">
            <a:xfrm>
              <a:off x="8451646" y="1917874"/>
              <a:ext cx="2256830" cy="1461604"/>
            </a:xfrm>
            <a:prstGeom prst="rect">
              <a:avLst/>
            </a:prstGeom>
            <a:noFill/>
            <a:ln w="63500" algn="ctr">
              <a:noFill/>
              <a:round/>
            </a:ln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0696411-DF82-A49B-5423-3AAFD6D73BD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-10342" y="2943842"/>
            <a:ext cx="2978481" cy="3437486"/>
            <a:chOff x="6354614" y="1684187"/>
            <a:chExt cx="2216156" cy="2479970"/>
          </a:xfrm>
        </p:grpSpPr>
        <p:pic>
          <p:nvPicPr>
            <p:cNvPr id="27" name="图片 35">
              <a:extLst>
                <a:ext uri="{FF2B5EF4-FFF2-40B4-BE49-F238E27FC236}">
                  <a16:creationId xmlns:a16="http://schemas.microsoft.com/office/drawing/2014/main" id="{7AE2D2E9-B0D8-DF3D-4844-C460CAFED1A6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3"/>
            <a:srcRect l="21627" t="8861" r="15169"/>
            <a:stretch>
              <a:fillRect/>
            </a:stretch>
          </p:blipFill>
          <p:spPr bwMode="auto">
            <a:xfrm>
              <a:off x="6354614" y="2094501"/>
              <a:ext cx="2216156" cy="2069656"/>
            </a:xfrm>
            <a:prstGeom prst="rect">
              <a:avLst/>
            </a:prstGeom>
            <a:noFill/>
            <a:ln w="63500" algn="ctr">
              <a:noFill/>
              <a:round/>
            </a:ln>
          </p:spPr>
        </p:pic>
        <p:sp>
          <p:nvSpPr>
            <p:cNvPr id="26" name="文本框 23">
              <a:extLst>
                <a:ext uri="{FF2B5EF4-FFF2-40B4-BE49-F238E27FC236}">
                  <a16:creationId xmlns:a16="http://schemas.microsoft.com/office/drawing/2014/main" id="{8F45CAA3-9BE7-A028-118B-DD403F20BD11}"/>
                </a:ext>
              </a:extLst>
            </p:cNvPr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7252348" y="1684187"/>
              <a:ext cx="1004887" cy="4086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3200" err="1">
                  <a:latin typeface="微软雅黑" panose="020B0503020204020204" pitchFamily="34" charset="-122"/>
                  <a:ea typeface="微软雅黑" pitchFamily="34" charset="-122"/>
                </a:rPr>
                <a:t>水母</a:t>
              </a:r>
              <a:endParaRPr lang="en-US" altLang="zh-CN" sz="3200">
                <a:latin typeface="微软雅黑" panose="020B0503020204020204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9216" name="组合 9215">
            <a:extLst>
              <a:ext uri="{FF2B5EF4-FFF2-40B4-BE49-F238E27FC236}">
                <a16:creationId xmlns:a16="http://schemas.microsoft.com/office/drawing/2014/main" id="{8CD7A546-4681-2C42-0B14-1BB19AD0D2E6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0" y="685418"/>
            <a:ext cx="2536412" cy="2280600"/>
            <a:chOff x="2135187" y="1733245"/>
            <a:chExt cx="1991539" cy="1709636"/>
          </a:xfrm>
        </p:grpSpPr>
        <p:sp>
          <p:nvSpPr>
            <p:cNvPr id="9218" name="文本框 21">
              <a:extLst>
                <a:ext uri="{FF2B5EF4-FFF2-40B4-BE49-F238E27FC236}">
                  <a16:creationId xmlns:a16="http://schemas.microsoft.com/office/drawing/2014/main" id="{659A965F-143E-D869-C564-D466C57CECB4}"/>
                </a:ext>
              </a:extLst>
            </p:cNvPr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838119" y="1733245"/>
              <a:ext cx="1065212" cy="4192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3200" err="1">
                  <a:latin typeface="微软雅黑" panose="020B0503020204020204" pitchFamily="34" charset="-122"/>
                  <a:ea typeface="微软雅黑" pitchFamily="34" charset="-122"/>
                </a:rPr>
                <a:t>太阳</a:t>
              </a:r>
              <a:endParaRPr lang="en-US" altLang="zh-CN" sz="3200">
                <a:latin typeface="微软雅黑" panose="020B0503020204020204" pitchFamily="34" charset="-122"/>
                <a:ea typeface="微软雅黑" pitchFamily="34" charset="-122"/>
              </a:endParaRPr>
            </a:p>
          </p:txBody>
        </p:sp>
        <p:pic>
          <p:nvPicPr>
            <p:cNvPr id="9219" name="图片 37">
              <a:extLst>
                <a:ext uri="{FF2B5EF4-FFF2-40B4-BE49-F238E27FC236}">
                  <a16:creationId xmlns:a16="http://schemas.microsoft.com/office/drawing/2014/main" id="{E7DFB2D5-E246-4D5F-CD6E-5AF06C1D659D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4"/>
            <a:stretch>
              <a:fillRect/>
            </a:stretch>
          </p:blipFill>
          <p:spPr bwMode="auto">
            <a:xfrm>
              <a:off x="2135187" y="2154239"/>
              <a:ext cx="1991539" cy="1288642"/>
            </a:xfrm>
            <a:prstGeom prst="rect">
              <a:avLst/>
            </a:prstGeom>
            <a:noFill/>
            <a:ln w="63500" algn="ctr">
              <a:noFill/>
              <a:round/>
            </a:ln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569A2D98-678D-068F-3992-3804303C296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rcRect l="39601" t="46029" r="34007" b="36562"/>
          <a:stretch>
            <a:fillRect/>
          </a:stretch>
        </p:blipFill>
        <p:spPr>
          <a:xfrm>
            <a:off x="2571104" y="1244738"/>
            <a:ext cx="3325742" cy="1492595"/>
          </a:xfrm>
          <a:prstGeom prst="rect">
            <a:avLst/>
          </a:prstGeom>
        </p:spPr>
      </p:pic>
      <p:sp>
        <p:nvSpPr>
          <p:cNvPr id="22" name="文本框 25">
            <a:extLst>
              <a:ext uri="{FF2B5EF4-FFF2-40B4-BE49-F238E27FC236}">
                <a16:creationId xmlns:a16="http://schemas.microsoft.com/office/drawing/2014/main" id="{514A96CA-3432-BEC4-6B8F-041A4088BC0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156137" y="2868026"/>
            <a:ext cx="2436365" cy="559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>
                <a:latin typeface="微软雅黑" panose="020B0503020204020204" pitchFamily="34" charset="-122"/>
                <a:ea typeface="微软雅黑" pitchFamily="34" charset="-122"/>
              </a:rPr>
              <a:t>燃烧的</a:t>
            </a:r>
            <a:r>
              <a:rPr lang="en-US" altLang="zh-CN" sz="3200" err="1">
                <a:latin typeface="微软雅黑" panose="020B0503020204020204" pitchFamily="34" charset="-122"/>
                <a:ea typeface="微软雅黑" pitchFamily="34" charset="-122"/>
              </a:rPr>
              <a:t>蜡烛</a:t>
            </a:r>
            <a:endParaRPr lang="en-US" altLang="zh-CN" sz="32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30" name="文本框 22">
            <a:extLst>
              <a:ext uri="{FF2B5EF4-FFF2-40B4-BE49-F238E27FC236}">
                <a16:creationId xmlns:a16="http://schemas.microsoft.com/office/drawing/2014/main" id="{D4408026-DB4C-96F5-C162-40003470699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92130" y="709027"/>
            <a:ext cx="1741787" cy="5593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200" err="1">
                <a:latin typeface="微软雅黑" panose="020B0503020204020204" pitchFamily="34" charset="-122"/>
                <a:ea typeface="微软雅黑" pitchFamily="34" charset="-122"/>
              </a:rPr>
              <a:t>萤火虫</a:t>
            </a:r>
            <a:endParaRPr lang="en-US" altLang="zh-CN" sz="32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F72458CB-9EEC-B05D-DFD7-7FFD7A08A452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8089900" y="823466"/>
            <a:ext cx="4102100" cy="2749550"/>
            <a:chOff x="-1160" y="3079"/>
            <a:chExt cx="6460" cy="4330"/>
          </a:xfrm>
        </p:grpSpPr>
        <p:pic>
          <p:nvPicPr>
            <p:cNvPr id="33" name="图片 32" descr="20230614115619">
              <a:extLst>
                <a:ext uri="{FF2B5EF4-FFF2-40B4-BE49-F238E27FC236}">
                  <a16:creationId xmlns:a16="http://schemas.microsoft.com/office/drawing/2014/main" id="{767433DA-5AF7-EAB5-20F0-38C6086C336B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6">
              <a:lum contrast="6000"/>
            </a:blip>
            <a:srcRect l="4597" r="3952"/>
            <a:stretch>
              <a:fillRect/>
            </a:stretch>
          </p:blipFill>
          <p:spPr>
            <a:xfrm>
              <a:off x="514" y="3079"/>
              <a:ext cx="4786" cy="4330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20A91B49-2C8E-73EC-1762-8E61B4744489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-1160" y="3274"/>
              <a:ext cx="1583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sz="3200">
                  <a:solidFill>
                    <a:schemeClr val="tx1"/>
                  </a:solidFill>
                  <a:latin typeface="黑体" panose="02010600030101010101" charset="-122"/>
                  <a:ea typeface="黑体" panose="02010600030101010101" charset="-122"/>
                </a:rPr>
                <a:t>灯泡</a:t>
              </a:r>
            </a:p>
          </p:txBody>
        </p:sp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80EC3D4A-15AA-FC03-4895-D5668DDD7A4E}"/>
              </a:ext>
            </a:extLst>
          </p:cNvPr>
          <p:cNvPicPr/>
          <p:nvPr>
            <p:custDataLst>
              <p:tags r:id="rId8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6816080" y="3561330"/>
            <a:ext cx="4684202" cy="3296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1C06E0FA-9AA4-B510-F080-DE2F9F388517}"/>
              </a:ext>
            </a:extLst>
          </p:cNvPr>
          <p:cNvPicPr/>
          <p:nvPr>
            <p:custDataLst>
              <p:tags r:id="rId9"/>
            </p:custDataLst>
          </p:nvPr>
        </p:nvPicPr>
        <p:blipFill>
          <a:blip r:embed="rId28"/>
          <a:srcRect l="14705" r="50222"/>
          <a:stretch>
            <a:fillRect/>
          </a:stretch>
        </p:blipFill>
        <p:spPr>
          <a:xfrm>
            <a:off x="6038226" y="36580"/>
            <a:ext cx="1993889" cy="2831446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AC9E67C-9243-E31D-3771-413E93481826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926634" y="0"/>
            <a:ext cx="81805" cy="6957392"/>
          </a:xfrm>
          <a:prstGeom prst="line">
            <a:avLst/>
          </a:prstGeom>
          <a:ln w="3810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FF1E154B-FD6D-1E6A-8014-A6C9B6AC9F7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071983" y="5916"/>
            <a:ext cx="2726432" cy="6292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itchFamily="34" charset="-122"/>
              </a:rPr>
              <a:t>自</a:t>
            </a:r>
            <a:r>
              <a:rPr lang="en-US" altLang="zh-CN" sz="3600" err="1">
                <a:solidFill>
                  <a:srgbClr val="0000FF"/>
                </a:solidFill>
                <a:latin typeface="微软雅黑" panose="020B0503020204020204" pitchFamily="34" charset="-122"/>
                <a:ea typeface="微软雅黑" pitchFamily="34" charset="-122"/>
              </a:rPr>
              <a:t>然光源</a:t>
            </a:r>
            <a:endParaRPr lang="en-US" altLang="zh-CN" sz="3600">
              <a:solidFill>
                <a:srgbClr val="0000FF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3876EF-BA77-6E63-C7D3-01EF560F3D4F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047962" y="-8546"/>
            <a:ext cx="2878229" cy="6292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600" err="1">
                <a:solidFill>
                  <a:srgbClr val="0000FF"/>
                </a:solidFill>
                <a:latin typeface="微软雅黑" panose="020B0503020204020204" pitchFamily="34" charset="-122"/>
                <a:ea typeface="微软雅黑" pitchFamily="34" charset="-122"/>
              </a:rPr>
              <a:t>人造光源</a:t>
            </a:r>
            <a:endParaRPr lang="en-US" altLang="zh-CN" sz="3600">
              <a:solidFill>
                <a:srgbClr val="0000FF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8328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969D3A-080E-E652-76FF-EC5DAC9766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50241" y="0"/>
            <a:ext cx="6091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74236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07401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自做小孔成像实验">
            <a:hlinkClick r:id="" action="ppaction://media"/>
            <a:extLst>
              <a:ext uri="{FF2B5EF4-FFF2-40B4-BE49-F238E27FC236}">
                <a16:creationId xmlns:a16="http://schemas.microsoft.com/office/drawing/2014/main" id="{E4AE36E7-1A97-67D6-171B-01FA9826D48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321E53D5-1223-00DB-A51C-777CB3454AD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0882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504227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09FF224-7EB8-8930-63CA-5408AA12629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6" t="18315" r="19878" b="22419"/>
          <a:stretch>
            <a:fillRect/>
          </a:stretch>
        </p:blipFill>
        <p:spPr bwMode="auto">
          <a:xfrm>
            <a:off x="0" y="0"/>
            <a:ext cx="12192000" cy="485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7">
            <a:extLst>
              <a:ext uri="{FF2B5EF4-FFF2-40B4-BE49-F238E27FC236}">
                <a16:creationId xmlns:a16="http://schemas.microsoft.com/office/drawing/2014/main" id="{467F2283-B11D-E61E-A943-797A49B6B4B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256240" y="-96690"/>
            <a:ext cx="210621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日全食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17">
            <a:extLst>
              <a:ext uri="{FF2B5EF4-FFF2-40B4-BE49-F238E27FC236}">
                <a16:creationId xmlns:a16="http://schemas.microsoft.com/office/drawing/2014/main" id="{03A12F7A-4948-F2AC-8CF4-4AFB2A4C723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59496" y="-96690"/>
            <a:ext cx="210621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日环食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318246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08337169-D65A-4EA7-3AEB-3969BFC3A29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63760" y="-121130"/>
            <a:ext cx="11828240" cy="3318088"/>
            <a:chOff x="259450" y="764704"/>
            <a:chExt cx="8865417" cy="3318088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7E9CBEC4-7E99-026B-879B-7729F5C5FEBD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383264" y="764704"/>
              <a:ext cx="8741603" cy="3318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err="1"/>
                <a:t>不属于光源的是（　　）</a:t>
              </a:r>
            </a:p>
            <a:p>
              <a:pPr>
                <a:lnSpc>
                  <a:spcPct val="150000"/>
                </a:lnSpc>
              </a:pPr>
              <a:endParaRPr lang="en-US" altLang="zh-CN" sz="3600"/>
            </a:p>
            <a:p>
              <a:pPr>
                <a:lnSpc>
                  <a:spcPct val="150000"/>
                </a:lnSpc>
              </a:pPr>
              <a:endParaRPr lang="en-US" altLang="zh-CN" sz="3600"/>
            </a:p>
            <a:p>
              <a:pPr>
                <a:lnSpc>
                  <a:spcPct val="150000"/>
                </a:lnSpc>
              </a:pPr>
              <a:r>
                <a:rPr lang="en-US" altLang="zh-CN" sz="3600"/>
                <a:t>  A．闪电        B．萤火虫         C．月亮       D．霓虹灯</a:t>
              </a:r>
            </a:p>
          </p:txBody>
        </p:sp>
        <p:pic>
          <p:nvPicPr>
            <p:cNvPr id="3" name="图片 2" descr="图片1">
              <a:extLst>
                <a:ext uri="{FF2B5EF4-FFF2-40B4-BE49-F238E27FC236}">
                  <a16:creationId xmlns:a16="http://schemas.microsoft.com/office/drawing/2014/main" id="{E8919B64-6D54-57C5-473F-56E21D4D1D63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259450" y="1508693"/>
              <a:ext cx="2097558" cy="1991193"/>
            </a:xfrm>
            <a:prstGeom prst="rect">
              <a:avLst/>
            </a:prstGeom>
          </p:spPr>
        </p:pic>
        <p:pic>
          <p:nvPicPr>
            <p:cNvPr id="4" name="图片 3" descr="图片2">
              <a:extLst>
                <a:ext uri="{FF2B5EF4-FFF2-40B4-BE49-F238E27FC236}">
                  <a16:creationId xmlns:a16="http://schemas.microsoft.com/office/drawing/2014/main" id="{40CD301D-1138-EFFC-3552-724ABD3F093E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2424441" y="1502114"/>
              <a:ext cx="2264443" cy="1997772"/>
            </a:xfrm>
            <a:prstGeom prst="rect">
              <a:avLst/>
            </a:prstGeom>
          </p:spPr>
        </p:pic>
        <p:pic>
          <p:nvPicPr>
            <p:cNvPr id="5" name="图片 4" descr="图片3">
              <a:extLst>
                <a:ext uri="{FF2B5EF4-FFF2-40B4-BE49-F238E27FC236}">
                  <a16:creationId xmlns:a16="http://schemas.microsoft.com/office/drawing/2014/main" id="{4D64BDBC-5C51-66C9-7195-79A07D125A7C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4754065" y="1492820"/>
              <a:ext cx="1985743" cy="2007066"/>
            </a:xfrm>
            <a:prstGeom prst="rect">
              <a:avLst/>
            </a:prstGeom>
          </p:spPr>
        </p:pic>
        <p:pic>
          <p:nvPicPr>
            <p:cNvPr id="6" name="图片 5" descr="图片4">
              <a:extLst>
                <a:ext uri="{FF2B5EF4-FFF2-40B4-BE49-F238E27FC236}">
                  <a16:creationId xmlns:a16="http://schemas.microsoft.com/office/drawing/2014/main" id="{45DE47A4-D7E1-0DF4-D0A6-3556C512E266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6822303" y="1484240"/>
              <a:ext cx="2120579" cy="2015646"/>
            </a:xfrm>
            <a:prstGeom prst="rect">
              <a:avLst/>
            </a:prstGeom>
          </p:spPr>
        </p:pic>
      </p:grpSp>
      <p:sp>
        <p:nvSpPr>
          <p:cNvPr id="8" name="Text Box 3">
            <a:extLst>
              <a:ext uri="{FF2B5EF4-FFF2-40B4-BE49-F238E27FC236}">
                <a16:creationId xmlns:a16="http://schemas.microsoft.com/office/drawing/2014/main" id="{D817FAE5-0FA0-0E17-7044-F8014193214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7252" y="0"/>
            <a:ext cx="11521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>
                <a:solidFill>
                  <a:srgbClr val="FF0000"/>
                </a:solidFill>
                <a:latin typeface="宋体" panose="02010600030101010101" pitchFamily="2" charset="-122"/>
              </a:rPr>
              <a:t>C</a:t>
            </a:r>
            <a:endParaRPr lang="zh-CN" altLang="en-US" sz="36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67C25D7-2DB2-0539-6030-4C4CA28B2D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7"/>
          <a:stretch>
            <a:fillRect/>
          </a:stretch>
        </p:blipFill>
        <p:spPr>
          <a:xfrm>
            <a:off x="1847528" y="3387066"/>
            <a:ext cx="8712968" cy="2872528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090F0A21-F904-4046-0F3D-D810B972F9EE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4727849" y="3830090"/>
            <a:ext cx="4911487" cy="85312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742641CB-FBDB-2EC2-1938-6505894522FE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H="1">
            <a:off x="9192345" y="3878294"/>
            <a:ext cx="446991" cy="516884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64310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55640" y="2060849"/>
            <a:ext cx="6769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光沿直线传播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2369800" y="110871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57348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光的直线传播">
            <a:hlinkClick r:id="" action="ppaction://media"/>
            <a:extLst>
              <a:ext uri="{FF2B5EF4-FFF2-40B4-BE49-F238E27FC236}">
                <a16:creationId xmlns:a16="http://schemas.microsoft.com/office/drawing/2014/main" id="{682C557B-BAB8-617E-94F9-A6B239E9DF43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06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2E7783B-49FC-2C84-E0CD-13D2031ADA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 t="34600" b="16400"/>
          <a:stretch>
            <a:fillRect/>
          </a:stretch>
        </p:blipFill>
        <p:spPr>
          <a:xfrm>
            <a:off x="0" y="3967150"/>
            <a:ext cx="10488488" cy="289085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E1D9FAC-8AEA-4BD2-8D8A-352D4D63B4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t="19201" b="6601"/>
          <a:stretch>
            <a:fillRect/>
          </a:stretch>
        </p:blipFill>
        <p:spPr>
          <a:xfrm>
            <a:off x="4589871" y="701408"/>
            <a:ext cx="7599877" cy="317195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578B74B-2A89-64DC-58A8-708045BC7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l="16925" t="19201" r="19288" b="2401"/>
          <a:stretch>
            <a:fillRect/>
          </a:stretch>
        </p:blipFill>
        <p:spPr>
          <a:xfrm>
            <a:off x="2252" y="0"/>
            <a:ext cx="4439031" cy="3068960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114BD1BD-896A-3B6E-B1E4-64C5B6CC299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27648" y="2479621"/>
            <a:ext cx="11521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>
                <a:solidFill>
                  <a:srgbClr val="FFFF00"/>
                </a:solidFill>
              </a:rPr>
              <a:t>玻璃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346FEE6F-802F-9C6F-CD66-2DFE54C7092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256239" y="1480030"/>
            <a:ext cx="11521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>
                <a:solidFill>
                  <a:srgbClr val="FFFF00"/>
                </a:solidFill>
              </a:rPr>
              <a:t>水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D9CF412C-F831-E928-1765-1E1B8C95DC9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71664" y="4149080"/>
            <a:ext cx="12961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>
                <a:solidFill>
                  <a:srgbClr val="FFFF00"/>
                </a:solidFill>
              </a:rPr>
              <a:t>空气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B2B201D-F855-BC1A-B501-BC2EBF93CB61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960096" y="0"/>
            <a:ext cx="3312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000">
                <a:solidFill>
                  <a:srgbClr val="0000FF"/>
                </a:solidFill>
              </a:rPr>
              <a:t>光沿直线传播</a:t>
            </a:r>
          </a:p>
        </p:txBody>
      </p:sp>
    </p:spTree>
    <p:extLst>
      <p:ext uri="{BB962C8B-B14F-4D97-AF65-F5344CB8AC3E}">
        <p14:creationId xmlns:p14="http://schemas.microsoft.com/office/powerpoint/2010/main" val="3978316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>
            <a:extLst>
              <a:ext uri="{FF2B5EF4-FFF2-40B4-BE49-F238E27FC236}">
                <a16:creationId xmlns:a16="http://schemas.microsoft.com/office/drawing/2014/main" id="{5E52D26F-17F4-378C-B12C-FA4CD8627D3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48680"/>
            <a:ext cx="6414120" cy="356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E8D4371-5375-66C0-3450-A74E05BCF9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116632"/>
            <a:ext cx="5735960" cy="4404659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7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9"/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8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8"/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8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9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4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0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8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0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9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2"/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4"/>
</p:tagLst>
</file>

<file path=ppt/theme/theme1.xml><?xml version="1.0" encoding="utf-8"?>
<a:theme xmlns:a="http://schemas.openxmlformats.org/drawingml/2006/main" name="2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</Words>
  <Application>Microsoft Office PowerPoint</Application>
  <PresentationFormat>宽屏</PresentationFormat>
  <Paragraphs>110</Paragraphs>
  <Slides>43</Slides>
  <Notes>1</Notes>
  <HiddenSlides>0</HiddenSlides>
  <MMClips>9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43</vt:i4>
      </vt:variant>
    </vt:vector>
  </HeadingPairs>
  <TitlesOfParts>
    <vt:vector size="56" baseType="lpstr">
      <vt:lpstr>黑体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2_Office 主题</vt:lpstr>
      <vt:lpstr>Office 2013 - 2022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2025-08-18T11:08:25Z</cp:lastPrinted>
  <dcterms:created xsi:type="dcterms:W3CDTF">2025-08-18T11:08:25Z</dcterms:created>
  <dcterms:modified xsi:type="dcterms:W3CDTF">2025-08-26T02:07:56Z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