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17.6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51" r:id="rId2"/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368" r:id="rId8"/>
    <p:sldId id="263" r:id="rId9"/>
    <p:sldId id="371" r:id="rId10"/>
    <p:sldId id="369" r:id="rId11"/>
    <p:sldId id="265" r:id="rId12"/>
    <p:sldId id="268" r:id="rId13"/>
    <p:sldId id="269" r:id="rId14"/>
    <p:sldId id="372" r:id="rId15"/>
    <p:sldId id="270" r:id="rId16"/>
    <p:sldId id="280" r:id="rId17"/>
    <p:sldId id="271" r:id="rId18"/>
    <p:sldId id="277" r:id="rId19"/>
    <p:sldId id="278" r:id="rId20"/>
    <p:sldId id="273" r:id="rId21"/>
    <p:sldId id="373" r:id="rId22"/>
    <p:sldId id="279" r:id="rId23"/>
    <p:sldId id="272" r:id="rId24"/>
    <p:sldId id="291" r:id="rId25"/>
    <p:sldId id="292" r:id="rId26"/>
    <p:sldId id="374" r:id="rId27"/>
    <p:sldId id="281" r:id="rId28"/>
    <p:sldId id="282" r:id="rId29"/>
    <p:sldId id="283" r:id="rId30"/>
    <p:sldId id="286" r:id="rId31"/>
    <p:sldId id="287" r:id="rId32"/>
    <p:sldId id="288" r:id="rId33"/>
    <p:sldId id="289" r:id="rId34"/>
    <p:sldId id="290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7" r:id="rId43"/>
    <p:sldId id="474" r:id="rId44"/>
    <p:sldId id="475" r:id="rId45"/>
    <p:sldId id="310" r:id="rId46"/>
    <p:sldId id="312" r:id="rId47"/>
    <p:sldId id="485" r:id="rId48"/>
    <p:sldId id="476" r:id="rId49"/>
    <p:sldId id="313" r:id="rId50"/>
    <p:sldId id="477" r:id="rId51"/>
    <p:sldId id="478" r:id="rId52"/>
    <p:sldId id="479" r:id="rId53"/>
    <p:sldId id="480" r:id="rId54"/>
    <p:sldId id="481" r:id="rId55"/>
    <p:sldId id="331" r:id="rId56"/>
    <p:sldId id="482" r:id="rId57"/>
    <p:sldId id="484" r:id="rId58"/>
    <p:sldId id="483" r:id="rId59"/>
    <p:sldId id="517" r:id="rId60"/>
    <p:sldId id="486" r:id="rId61"/>
    <p:sldId id="487" r:id="rId62"/>
    <p:sldId id="488" r:id="rId63"/>
    <p:sldId id="366" r:id="rId64"/>
    <p:sldId id="367" r:id="rId65"/>
  </p:sldIdLst>
  <p:sldSz cx="9144000" cy="5143500" type="screen16x9"/>
  <p:notesSz cx="6858000" cy="9144000"/>
  <p:custDataLst>
    <p:tags r:id="rId66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513D"/>
    <a:srgbClr val="064E38"/>
    <a:srgbClr val="044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fill>
          <a:solidFill>
            <a:schemeClr val="accent5">
              <a:alpha val="40000"/>
            </a:schemeClr>
          </a:solidFill>
        </a:fill>
      </a:tcStyle>
    </a:band1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0" y="0"/>
      </p:cViewPr>
      <p:guideLst/>
    </p:cSldViewPr>
  </p:slide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3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notesMaster" Target="notesMasters/notes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slide" Target="slides/slide43.xml" /><Relationship Id="rId48" Type="http://schemas.openxmlformats.org/officeDocument/2006/relationships/slide" Target="slides/slide44.xml" /><Relationship Id="rId49" Type="http://schemas.openxmlformats.org/officeDocument/2006/relationships/slide" Target="slides/slide45.xml" /><Relationship Id="rId5" Type="http://schemas.openxmlformats.org/officeDocument/2006/relationships/slide" Target="slides/slide1.xml" /><Relationship Id="rId50" Type="http://schemas.openxmlformats.org/officeDocument/2006/relationships/slide" Target="slides/slide46.xml" /><Relationship Id="rId51" Type="http://schemas.openxmlformats.org/officeDocument/2006/relationships/slide" Target="slides/slide47.xml" /><Relationship Id="rId52" Type="http://schemas.openxmlformats.org/officeDocument/2006/relationships/slide" Target="slides/slide48.xml" /><Relationship Id="rId53" Type="http://schemas.openxmlformats.org/officeDocument/2006/relationships/slide" Target="slides/slide49.xml" /><Relationship Id="rId54" Type="http://schemas.openxmlformats.org/officeDocument/2006/relationships/slide" Target="slides/slide50.xml" /><Relationship Id="rId55" Type="http://schemas.openxmlformats.org/officeDocument/2006/relationships/slide" Target="slides/slide51.xml" /><Relationship Id="rId56" Type="http://schemas.openxmlformats.org/officeDocument/2006/relationships/slide" Target="slides/slide52.xml" /><Relationship Id="rId57" Type="http://schemas.openxmlformats.org/officeDocument/2006/relationships/slide" Target="slides/slide53.xml" /><Relationship Id="rId58" Type="http://schemas.openxmlformats.org/officeDocument/2006/relationships/slide" Target="slides/slide54.xml" /><Relationship Id="rId59" Type="http://schemas.openxmlformats.org/officeDocument/2006/relationships/slide" Target="slides/slide55.xml" /><Relationship Id="rId6" Type="http://schemas.openxmlformats.org/officeDocument/2006/relationships/slide" Target="slides/slide2.xml" /><Relationship Id="rId60" Type="http://schemas.openxmlformats.org/officeDocument/2006/relationships/slide" Target="slides/slide56.xml" /><Relationship Id="rId61" Type="http://schemas.openxmlformats.org/officeDocument/2006/relationships/slide" Target="slides/slide57.xml" /><Relationship Id="rId62" Type="http://schemas.openxmlformats.org/officeDocument/2006/relationships/slide" Target="slides/slide58.xml" /><Relationship Id="rId63" Type="http://schemas.openxmlformats.org/officeDocument/2006/relationships/slide" Target="slides/slide59.xml" /><Relationship Id="rId64" Type="http://schemas.openxmlformats.org/officeDocument/2006/relationships/slide" Target="slides/slide60.xml" /><Relationship Id="rId65" Type="http://schemas.openxmlformats.org/officeDocument/2006/relationships/slide" Target="slides/slide61.xml" /><Relationship Id="rId66" Type="http://schemas.openxmlformats.org/officeDocument/2006/relationships/tags" Target="tags/tag652.xml" /><Relationship Id="rId67" Type="http://schemas.openxmlformats.org/officeDocument/2006/relationships/presProps" Target="presProps.xml" /><Relationship Id="rId68" Type="http://schemas.openxmlformats.org/officeDocument/2006/relationships/viewProps" Target="viewProps.xml" /><Relationship Id="rId69" Type="http://schemas.openxmlformats.org/officeDocument/2006/relationships/theme" Target="theme/theme1.xml" /><Relationship Id="rId7" Type="http://schemas.openxmlformats.org/officeDocument/2006/relationships/slide" Target="slides/slide3.xml" /><Relationship Id="rId70" Type="http://schemas.openxmlformats.org/officeDocument/2006/relationships/tableStyles" Target="tableStyles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1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0.xml" /><Relationship Id="rId4" Type="http://schemas.openxmlformats.org/officeDocument/2006/relationships/tags" Target="../tags/tag161.xml" /><Relationship Id="rId5" Type="http://schemas.openxmlformats.org/officeDocument/2006/relationships/tags" Target="../tags/tag162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/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slideMaster" Target="../slideMasters/slideMaster3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ags" Target="../tags/tag6.xml" /><Relationship Id="rId4" Type="http://schemas.openxmlformats.org/officeDocument/2006/relationships/image" Target="../media/image1.jpeg" /><Relationship Id="rId5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slideLayout" Target="../slideLayouts/slideLayout4.xml" /><Relationship Id="rId3" Type="http://schemas.openxmlformats.org/officeDocument/2006/relationships/tags" Target="../tags/tag12.xml" /><Relationship Id="rId4" Type="http://schemas.openxmlformats.org/officeDocument/2006/relationships/image" Target="../media/image1.jpeg" /><Relationship Id="rId5" Type="http://schemas.openxmlformats.org/officeDocument/2006/relationships/theme" Target="../theme/theme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slideLayout" Target="../slideLayouts/slideLayout6.xml" /><Relationship Id="rId3" Type="http://schemas.openxmlformats.org/officeDocument/2006/relationships/tags" Target="../tags/tag18.xml" /><Relationship Id="rId4" Type="http://schemas.openxmlformats.org/officeDocument/2006/relationships/image" Target="../media/image1.jpeg" /><Relationship Id="rId5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/>
  <p:txStyles>
    <p:titleStyle>
      <a:lvl1pPr algn="ctr">
        <a:defRPr sz="4400" kern="1200">
          <a:solidFill>
            <a:schemeClr val="lt1"/>
          </a:solidFill>
        </a:defRPr>
      </a:lvl1pPr>
    </p:titleStyle>
    <p:bodyStyle>
      <a:lvl1pPr indent="-325120" algn="ctr">
        <a:defRPr sz="3200" kern="1200">
          <a:solidFill>
            <a:schemeClr val="tx1"/>
          </a:solidFill>
        </a:defRPr>
      </a:lvl1pPr>
    </p:bodyStyle>
    <p:otherStyle>
      <a:defPPr algn="ctr">
        <a:defRPr kern="1200">
          <a:solidFill>
            <a:schemeClr val="tx1"/>
          </a:solidFill>
        </a:defRPr>
      </a:def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/>
  <p:timing/>
  <p:txStyles>
    <p:titleStyle>
      <a:lvl1pPr algn="ctr">
        <a:defRPr sz="4400" kern="1200">
          <a:solidFill>
            <a:schemeClr val="lt1"/>
          </a:solidFill>
        </a:defRPr>
      </a:lvl1pPr>
    </p:titleStyle>
    <p:bodyStyle>
      <a:lvl1pPr indent="-325120" algn="ctr">
        <a:defRPr sz="3200" kern="1200">
          <a:solidFill>
            <a:schemeClr val="tx1"/>
          </a:solidFill>
        </a:defRPr>
      </a:lvl1pPr>
    </p:bodyStyle>
    <p:otherStyle>
      <a:defPPr algn="ctr">
        <a:defRPr kern="1200">
          <a:solidFill>
            <a:schemeClr val="tx1"/>
          </a:solidFill>
        </a:defRPr>
      </a:def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ransition/>
  <p:timing/>
  <p:txStyles>
    <p:titleStyle>
      <a:lvl1pPr algn="ctr">
        <a:defRPr sz="4400" kern="1200">
          <a:solidFill>
            <a:schemeClr val="lt1"/>
          </a:solidFill>
        </a:defRPr>
      </a:lvl1pPr>
    </p:titleStyle>
    <p:bodyStyle>
      <a:lvl1pPr indent="-325120" algn="ctr">
        <a:defRPr sz="3200" kern="1200">
          <a:solidFill>
            <a:schemeClr val="tx1"/>
          </a:solidFill>
        </a:defRPr>
      </a:lvl1pPr>
    </p:bodyStyle>
    <p:otherStyle>
      <a:defPPr algn="ctr">
        <a:defRPr kern="1200">
          <a:solidFill>
            <a:schemeClr val="tx1"/>
          </a:solidFill>
        </a:defRPr>
      </a:def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6.xml" /><Relationship Id="rId3" Type="http://schemas.openxmlformats.org/officeDocument/2006/relationships/tags" Target="../tags/tag2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90.xml" /><Relationship Id="rId11" Type="http://schemas.openxmlformats.org/officeDocument/2006/relationships/tags" Target="../tags/tag91.xml" /><Relationship Id="rId12" Type="http://schemas.openxmlformats.org/officeDocument/2006/relationships/tags" Target="../tags/tag92.xml" /><Relationship Id="rId2" Type="http://schemas.openxmlformats.org/officeDocument/2006/relationships/tags" Target="../tags/tag85.xml" /><Relationship Id="rId3" Type="http://schemas.openxmlformats.org/officeDocument/2006/relationships/image" Target="../media/image13.jpeg" /><Relationship Id="rId4" Type="http://schemas.openxmlformats.org/officeDocument/2006/relationships/tags" Target="../tags/tag86.xml" /><Relationship Id="rId5" Type="http://schemas.openxmlformats.org/officeDocument/2006/relationships/image" Target="../media/image14.jpeg" /><Relationship Id="rId6" Type="http://schemas.openxmlformats.org/officeDocument/2006/relationships/tags" Target="../tags/tag87.xml" /><Relationship Id="rId7" Type="http://schemas.openxmlformats.org/officeDocument/2006/relationships/image" Target="../media/image15.jpeg" /><Relationship Id="rId8" Type="http://schemas.openxmlformats.org/officeDocument/2006/relationships/tags" Target="../tags/tag88.xml" /><Relationship Id="rId9" Type="http://schemas.openxmlformats.org/officeDocument/2006/relationships/tags" Target="../tags/tag89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9.xml" /><Relationship Id="rId2" Type="http://schemas.openxmlformats.org/officeDocument/2006/relationships/tags" Target="../tags/tag93.xml" /><Relationship Id="rId3" Type="http://schemas.openxmlformats.org/officeDocument/2006/relationships/tags" Target="../tags/tag94.xml" /><Relationship Id="rId4" Type="http://schemas.openxmlformats.org/officeDocument/2006/relationships/image" Target="../media/image16.png" /><Relationship Id="rId5" Type="http://schemas.openxmlformats.org/officeDocument/2006/relationships/tags" Target="../tags/tag95.xml" /><Relationship Id="rId6" Type="http://schemas.openxmlformats.org/officeDocument/2006/relationships/image" Target="../media/image17.png" /><Relationship Id="rId7" Type="http://schemas.openxmlformats.org/officeDocument/2006/relationships/tags" Target="../tags/tag96.xml" /><Relationship Id="rId8" Type="http://schemas.openxmlformats.org/officeDocument/2006/relationships/tags" Target="../tags/tag97.xml" /><Relationship Id="rId9" Type="http://schemas.openxmlformats.org/officeDocument/2006/relationships/tags" Target="../tags/tag98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0.png" /><Relationship Id="rId11" Type="http://schemas.openxmlformats.org/officeDocument/2006/relationships/tags" Target="../tags/tag106.xml" /><Relationship Id="rId12" Type="http://schemas.openxmlformats.org/officeDocument/2006/relationships/tags" Target="../tags/tag107.xml" /><Relationship Id="rId13" Type="http://schemas.openxmlformats.org/officeDocument/2006/relationships/tags" Target="../tags/tag108.xml" /><Relationship Id="rId14" Type="http://schemas.openxmlformats.org/officeDocument/2006/relationships/tags" Target="../tags/tag109.xml" /><Relationship Id="rId15" Type="http://schemas.openxmlformats.org/officeDocument/2006/relationships/tags" Target="../tags/tag110.xml" /><Relationship Id="rId16" Type="http://schemas.openxmlformats.org/officeDocument/2006/relationships/tags" Target="../tags/tag111.xml" /><Relationship Id="rId17" Type="http://schemas.openxmlformats.org/officeDocument/2006/relationships/tags" Target="../tags/tag112.xml" /><Relationship Id="rId18" Type="http://schemas.openxmlformats.org/officeDocument/2006/relationships/tags" Target="../tags/tag113.xml" /><Relationship Id="rId19" Type="http://schemas.openxmlformats.org/officeDocument/2006/relationships/tags" Target="../tags/tag114.xml" /><Relationship Id="rId2" Type="http://schemas.openxmlformats.org/officeDocument/2006/relationships/tags" Target="../tags/tag100.xml" /><Relationship Id="rId20" Type="http://schemas.openxmlformats.org/officeDocument/2006/relationships/tags" Target="../tags/tag115.xml" /><Relationship Id="rId21" Type="http://schemas.openxmlformats.org/officeDocument/2006/relationships/tags" Target="../tags/tag116.xml" /><Relationship Id="rId22" Type="http://schemas.openxmlformats.org/officeDocument/2006/relationships/tags" Target="../tags/tag117.xml" /><Relationship Id="rId23" Type="http://schemas.openxmlformats.org/officeDocument/2006/relationships/tags" Target="../tags/tag118.xml" /><Relationship Id="rId24" Type="http://schemas.openxmlformats.org/officeDocument/2006/relationships/tags" Target="../tags/tag119.xml" /><Relationship Id="rId25" Type="http://schemas.openxmlformats.org/officeDocument/2006/relationships/tags" Target="../tags/tag120.xml" /><Relationship Id="rId26" Type="http://schemas.openxmlformats.org/officeDocument/2006/relationships/tags" Target="../tags/tag121.xml" /><Relationship Id="rId27" Type="http://schemas.openxmlformats.org/officeDocument/2006/relationships/tags" Target="../tags/tag122.xml" /><Relationship Id="rId28" Type="http://schemas.openxmlformats.org/officeDocument/2006/relationships/tags" Target="../tags/tag123.xml" /><Relationship Id="rId29" Type="http://schemas.openxmlformats.org/officeDocument/2006/relationships/tags" Target="../tags/tag124.xml" /><Relationship Id="rId3" Type="http://schemas.openxmlformats.org/officeDocument/2006/relationships/tags" Target="../tags/tag101.xml" /><Relationship Id="rId30" Type="http://schemas.openxmlformats.org/officeDocument/2006/relationships/tags" Target="../tags/tag125.xml" /><Relationship Id="rId4" Type="http://schemas.openxmlformats.org/officeDocument/2006/relationships/tags" Target="../tags/tag102.xml" /><Relationship Id="rId5" Type="http://schemas.openxmlformats.org/officeDocument/2006/relationships/image" Target="../media/image18.png" /><Relationship Id="rId6" Type="http://schemas.openxmlformats.org/officeDocument/2006/relationships/tags" Target="../tags/tag103.xml" /><Relationship Id="rId7" Type="http://schemas.openxmlformats.org/officeDocument/2006/relationships/image" Target="../media/image19.png" /><Relationship Id="rId8" Type="http://schemas.openxmlformats.org/officeDocument/2006/relationships/tags" Target="../tags/tag104.xml" /><Relationship Id="rId9" Type="http://schemas.openxmlformats.org/officeDocument/2006/relationships/tags" Target="../tags/tag10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34.xml" /><Relationship Id="rId11" Type="http://schemas.openxmlformats.org/officeDocument/2006/relationships/tags" Target="../tags/tag135.xml" /><Relationship Id="rId12" Type="http://schemas.openxmlformats.org/officeDocument/2006/relationships/tags" Target="../tags/tag136.xml" /><Relationship Id="rId13" Type="http://schemas.openxmlformats.org/officeDocument/2006/relationships/tags" Target="../tags/tag137.xml" /><Relationship Id="rId2" Type="http://schemas.openxmlformats.org/officeDocument/2006/relationships/tags" Target="../tags/tag126.xml" /><Relationship Id="rId3" Type="http://schemas.openxmlformats.org/officeDocument/2006/relationships/tags" Target="../tags/tag127.xml" /><Relationship Id="rId4" Type="http://schemas.openxmlformats.org/officeDocument/2006/relationships/tags" Target="../tags/tag128.xml" /><Relationship Id="rId5" Type="http://schemas.openxmlformats.org/officeDocument/2006/relationships/tags" Target="../tags/tag129.xml" /><Relationship Id="rId6" Type="http://schemas.openxmlformats.org/officeDocument/2006/relationships/tags" Target="../tags/tag130.xml" /><Relationship Id="rId7" Type="http://schemas.openxmlformats.org/officeDocument/2006/relationships/tags" Target="../tags/tag131.xml" /><Relationship Id="rId8" Type="http://schemas.openxmlformats.org/officeDocument/2006/relationships/tags" Target="../tags/tag132.xml" /><Relationship Id="rId9" Type="http://schemas.openxmlformats.org/officeDocument/2006/relationships/tags" Target="../tags/tag13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45.xml" /><Relationship Id="rId11" Type="http://schemas.openxmlformats.org/officeDocument/2006/relationships/tags" Target="../tags/tag146.xml" /><Relationship Id="rId12" Type="http://schemas.openxmlformats.org/officeDocument/2006/relationships/tags" Target="../tags/tag147.xml" /><Relationship Id="rId2" Type="http://schemas.openxmlformats.org/officeDocument/2006/relationships/tags" Target="../tags/tag138.xml" /><Relationship Id="rId3" Type="http://schemas.openxmlformats.org/officeDocument/2006/relationships/image" Target="../media/image18.png" /><Relationship Id="rId4" Type="http://schemas.openxmlformats.org/officeDocument/2006/relationships/tags" Target="../tags/tag139.xml" /><Relationship Id="rId5" Type="http://schemas.openxmlformats.org/officeDocument/2006/relationships/tags" Target="../tags/tag140.xml" /><Relationship Id="rId6" Type="http://schemas.openxmlformats.org/officeDocument/2006/relationships/tags" Target="../tags/tag141.xml" /><Relationship Id="rId7" Type="http://schemas.openxmlformats.org/officeDocument/2006/relationships/tags" Target="../tags/tag142.xml" /><Relationship Id="rId8" Type="http://schemas.openxmlformats.org/officeDocument/2006/relationships/tags" Target="../tags/tag143.xml" /><Relationship Id="rId9" Type="http://schemas.openxmlformats.org/officeDocument/2006/relationships/tags" Target="../tags/tag14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54.xml" /><Relationship Id="rId11" Type="http://schemas.openxmlformats.org/officeDocument/2006/relationships/tags" Target="../tags/tag155.xml" /><Relationship Id="rId12" Type="http://schemas.openxmlformats.org/officeDocument/2006/relationships/tags" Target="../tags/tag156.xml" /><Relationship Id="rId13" Type="http://schemas.openxmlformats.org/officeDocument/2006/relationships/image" Target="../media/image23.png" /><Relationship Id="rId14" Type="http://schemas.openxmlformats.org/officeDocument/2006/relationships/tags" Target="../tags/tag157.xml" /><Relationship Id="rId15" Type="http://schemas.openxmlformats.org/officeDocument/2006/relationships/image" Target="../media/image24.png" /><Relationship Id="rId16" Type="http://schemas.openxmlformats.org/officeDocument/2006/relationships/tags" Target="../tags/tag158.xml" /><Relationship Id="rId17" Type="http://schemas.openxmlformats.org/officeDocument/2006/relationships/image" Target="../media/image25.png" /><Relationship Id="rId18" Type="http://schemas.openxmlformats.org/officeDocument/2006/relationships/tags" Target="../tags/tag159.xml" /><Relationship Id="rId2" Type="http://schemas.openxmlformats.org/officeDocument/2006/relationships/tags" Target="../tags/tag148.xml" /><Relationship Id="rId3" Type="http://schemas.openxmlformats.org/officeDocument/2006/relationships/tags" Target="../tags/tag149.xml" /><Relationship Id="rId4" Type="http://schemas.openxmlformats.org/officeDocument/2006/relationships/tags" Target="../tags/tag150.xml" /><Relationship Id="rId5" Type="http://schemas.openxmlformats.org/officeDocument/2006/relationships/image" Target="../media/image21.png" /><Relationship Id="rId6" Type="http://schemas.openxmlformats.org/officeDocument/2006/relationships/tags" Target="../tags/tag151.xml" /><Relationship Id="rId7" Type="http://schemas.openxmlformats.org/officeDocument/2006/relationships/image" Target="../media/image22.png" /><Relationship Id="rId8" Type="http://schemas.openxmlformats.org/officeDocument/2006/relationships/tags" Target="../tags/tag152.xml" /><Relationship Id="rId9" Type="http://schemas.openxmlformats.org/officeDocument/2006/relationships/tags" Target="../tags/tag15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7.png" /><Relationship Id="rId11" Type="http://schemas.openxmlformats.org/officeDocument/2006/relationships/tags" Target="../tags/tag169.xml" /><Relationship Id="rId12" Type="http://schemas.openxmlformats.org/officeDocument/2006/relationships/image" Target="../media/image19.png" /><Relationship Id="rId13" Type="http://schemas.openxmlformats.org/officeDocument/2006/relationships/tags" Target="../tags/tag170.xml" /><Relationship Id="rId14" Type="http://schemas.openxmlformats.org/officeDocument/2006/relationships/image" Target="../media/image28.png" /><Relationship Id="rId15" Type="http://schemas.openxmlformats.org/officeDocument/2006/relationships/tags" Target="../tags/tag171.xml" /><Relationship Id="rId16" Type="http://schemas.openxmlformats.org/officeDocument/2006/relationships/image" Target="../media/image29.png" /><Relationship Id="rId17" Type="http://schemas.openxmlformats.org/officeDocument/2006/relationships/tags" Target="../tags/tag172.xml" /><Relationship Id="rId18" Type="http://schemas.openxmlformats.org/officeDocument/2006/relationships/image" Target="../media/image30.png" /><Relationship Id="rId19" Type="http://schemas.openxmlformats.org/officeDocument/2006/relationships/tags" Target="../tags/tag173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31.png" /><Relationship Id="rId21" Type="http://schemas.openxmlformats.org/officeDocument/2006/relationships/tags" Target="../tags/tag174.xml" /><Relationship Id="rId22" Type="http://schemas.openxmlformats.org/officeDocument/2006/relationships/image" Target="../media/image25.png" /><Relationship Id="rId23" Type="http://schemas.openxmlformats.org/officeDocument/2006/relationships/tags" Target="../tags/tag175.xml" /><Relationship Id="rId3" Type="http://schemas.openxmlformats.org/officeDocument/2006/relationships/tags" Target="../tags/tag163.xml" /><Relationship Id="rId4" Type="http://schemas.openxmlformats.org/officeDocument/2006/relationships/tags" Target="../tags/tag164.xml" /><Relationship Id="rId5" Type="http://schemas.openxmlformats.org/officeDocument/2006/relationships/tags" Target="../tags/tag165.xml" /><Relationship Id="rId6" Type="http://schemas.openxmlformats.org/officeDocument/2006/relationships/tags" Target="../tags/tag166.xml" /><Relationship Id="rId7" Type="http://schemas.openxmlformats.org/officeDocument/2006/relationships/tags" Target="../tags/tag167.xml" /><Relationship Id="rId8" Type="http://schemas.openxmlformats.org/officeDocument/2006/relationships/image" Target="../media/image26.png" /><Relationship Id="rId9" Type="http://schemas.openxmlformats.org/officeDocument/2006/relationships/tags" Target="../tags/tag168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76.xml" /><Relationship Id="rId3" Type="http://schemas.openxmlformats.org/officeDocument/2006/relationships/tags" Target="../tags/tag177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image" Target="../media/image32.png" /><Relationship Id="rId7" Type="http://schemas.openxmlformats.org/officeDocument/2006/relationships/tags" Target="../tags/tag18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81.xml" /><Relationship Id="rId3" Type="http://schemas.openxmlformats.org/officeDocument/2006/relationships/tags" Target="../tags/tag182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83.xml" /><Relationship Id="rId3" Type="http://schemas.openxmlformats.org/officeDocument/2006/relationships/tags" Target="../tags/tag184.xml" /><Relationship Id="rId4" Type="http://schemas.openxmlformats.org/officeDocument/2006/relationships/tags" Target="../tags/tag185.xml" /><Relationship Id="rId5" Type="http://schemas.openxmlformats.org/officeDocument/2006/relationships/tags" Target="../tags/tag186.xml" /><Relationship Id="rId6" Type="http://schemas.openxmlformats.org/officeDocument/2006/relationships/image" Target="../media/image33.png" /><Relationship Id="rId7" Type="http://schemas.openxmlformats.org/officeDocument/2006/relationships/tags" Target="../tags/tag187.xml" /><Relationship Id="rId8" Type="http://schemas.openxmlformats.org/officeDocument/2006/relationships/image" Target="../media/image25.png" /><Relationship Id="rId9" Type="http://schemas.openxmlformats.org/officeDocument/2006/relationships/tags" Target="../tags/tag18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8.xml" /><Relationship Id="rId3" Type="http://schemas.openxmlformats.org/officeDocument/2006/relationships/tags" Target="../tags/tag29.xml" /><Relationship Id="rId4" Type="http://schemas.openxmlformats.org/officeDocument/2006/relationships/tags" Target="../tags/tag30.xml" /><Relationship Id="rId5" Type="http://schemas.openxmlformats.org/officeDocument/2006/relationships/tags" Target="../tags/tag31.xml" /><Relationship Id="rId6" Type="http://schemas.openxmlformats.org/officeDocument/2006/relationships/tags" Target="../tags/tag32.xml" /><Relationship Id="rId7" Type="http://schemas.openxmlformats.org/officeDocument/2006/relationships/tags" Target="../tags/tag3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89.xml" /><Relationship Id="rId3" Type="http://schemas.openxmlformats.org/officeDocument/2006/relationships/image" Target="../media/image34.png" /><Relationship Id="rId4" Type="http://schemas.openxmlformats.org/officeDocument/2006/relationships/tags" Target="../tags/tag190.xml" /><Relationship Id="rId5" Type="http://schemas.openxmlformats.org/officeDocument/2006/relationships/hyperlink" Target="http://www.leleketang.com/let/dynamic.php?tag=ammeter1" TargetMode="External" /><Relationship Id="rId6" Type="http://schemas.openxmlformats.org/officeDocument/2006/relationships/image" Target="../media/image35.emf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02.xml" /><Relationship Id="rId11" Type="http://schemas.openxmlformats.org/officeDocument/2006/relationships/tags" Target="../tags/tag203.xml" /><Relationship Id="rId12" Type="http://schemas.openxmlformats.org/officeDocument/2006/relationships/tags" Target="../tags/tag204.xml" /><Relationship Id="rId13" Type="http://schemas.openxmlformats.org/officeDocument/2006/relationships/tags" Target="../tags/tag205.xml" /><Relationship Id="rId14" Type="http://schemas.openxmlformats.org/officeDocument/2006/relationships/tags" Target="../tags/tag206.xml" /><Relationship Id="rId15" Type="http://schemas.openxmlformats.org/officeDocument/2006/relationships/tags" Target="../tags/tag207.xml" /><Relationship Id="rId16" Type="http://schemas.openxmlformats.org/officeDocument/2006/relationships/tags" Target="../tags/tag208.xml" /><Relationship Id="rId17" Type="http://schemas.openxmlformats.org/officeDocument/2006/relationships/image" Target="../media/image18.png" /><Relationship Id="rId18" Type="http://schemas.openxmlformats.org/officeDocument/2006/relationships/tags" Target="../tags/tag209.xml" /><Relationship Id="rId2" Type="http://schemas.openxmlformats.org/officeDocument/2006/relationships/tags" Target="../tags/tag194.xml" /><Relationship Id="rId3" Type="http://schemas.openxmlformats.org/officeDocument/2006/relationships/tags" Target="../tags/tag195.xml" /><Relationship Id="rId4" Type="http://schemas.openxmlformats.org/officeDocument/2006/relationships/tags" Target="../tags/tag196.xml" /><Relationship Id="rId5" Type="http://schemas.openxmlformats.org/officeDocument/2006/relationships/tags" Target="../tags/tag197.xml" /><Relationship Id="rId6" Type="http://schemas.openxmlformats.org/officeDocument/2006/relationships/tags" Target="../tags/tag198.xml" /><Relationship Id="rId7" Type="http://schemas.openxmlformats.org/officeDocument/2006/relationships/tags" Target="../tags/tag199.xml" /><Relationship Id="rId8" Type="http://schemas.openxmlformats.org/officeDocument/2006/relationships/tags" Target="../tags/tag200.xml" /><Relationship Id="rId9" Type="http://schemas.openxmlformats.org/officeDocument/2006/relationships/tags" Target="../tags/tag20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10.xml" /><Relationship Id="rId3" Type="http://schemas.openxmlformats.org/officeDocument/2006/relationships/image" Target="../media/image34.png" /><Relationship Id="rId4" Type="http://schemas.openxmlformats.org/officeDocument/2006/relationships/tags" Target="../tags/tag211.xml" /><Relationship Id="rId5" Type="http://schemas.openxmlformats.org/officeDocument/2006/relationships/hyperlink" Target="http://www.leleketang.com/let/dynamic.php?tag=ammeter2" TargetMode="Ex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12.xml" /><Relationship Id="rId3" Type="http://schemas.openxmlformats.org/officeDocument/2006/relationships/tags" Target="../tags/tag21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6.png" /><Relationship Id="rId11" Type="http://schemas.openxmlformats.org/officeDocument/2006/relationships/tags" Target="../tags/tag222.xml" /><Relationship Id="rId12" Type="http://schemas.openxmlformats.org/officeDocument/2006/relationships/image" Target="../media/image37.png" /><Relationship Id="rId13" Type="http://schemas.openxmlformats.org/officeDocument/2006/relationships/tags" Target="../tags/tag223.xml" /><Relationship Id="rId14" Type="http://schemas.openxmlformats.org/officeDocument/2006/relationships/image" Target="../media/image38.png" /><Relationship Id="rId15" Type="http://schemas.openxmlformats.org/officeDocument/2006/relationships/tags" Target="../tags/tag224.xml" /><Relationship Id="rId2" Type="http://schemas.openxmlformats.org/officeDocument/2006/relationships/tags" Target="../tags/tag214.xml" /><Relationship Id="rId3" Type="http://schemas.openxmlformats.org/officeDocument/2006/relationships/tags" Target="../tags/tag215.xml" /><Relationship Id="rId4" Type="http://schemas.openxmlformats.org/officeDocument/2006/relationships/tags" Target="../tags/tag216.xml" /><Relationship Id="rId5" Type="http://schemas.openxmlformats.org/officeDocument/2006/relationships/tags" Target="../tags/tag217.xml" /><Relationship Id="rId6" Type="http://schemas.openxmlformats.org/officeDocument/2006/relationships/tags" Target="../tags/tag218.xml" /><Relationship Id="rId7" Type="http://schemas.openxmlformats.org/officeDocument/2006/relationships/tags" Target="../tags/tag219.xml" /><Relationship Id="rId8" Type="http://schemas.openxmlformats.org/officeDocument/2006/relationships/tags" Target="../tags/tag220.xml" /><Relationship Id="rId9" Type="http://schemas.openxmlformats.org/officeDocument/2006/relationships/tags" Target="../tags/tag221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tags" Target="../tags/tag233.xml" /><Relationship Id="rId12" Type="http://schemas.openxmlformats.org/officeDocument/2006/relationships/image" Target="../media/image40.png" /><Relationship Id="rId13" Type="http://schemas.openxmlformats.org/officeDocument/2006/relationships/tags" Target="../tags/tag234.xml" /><Relationship Id="rId14" Type="http://schemas.openxmlformats.org/officeDocument/2006/relationships/image" Target="../media/image41.png" /><Relationship Id="rId15" Type="http://schemas.openxmlformats.org/officeDocument/2006/relationships/tags" Target="../tags/tag235.xml" /><Relationship Id="rId2" Type="http://schemas.openxmlformats.org/officeDocument/2006/relationships/tags" Target="../tags/tag225.xml" /><Relationship Id="rId3" Type="http://schemas.openxmlformats.org/officeDocument/2006/relationships/tags" Target="../tags/tag226.xml" /><Relationship Id="rId4" Type="http://schemas.openxmlformats.org/officeDocument/2006/relationships/tags" Target="../tags/tag227.xml" /><Relationship Id="rId5" Type="http://schemas.openxmlformats.org/officeDocument/2006/relationships/tags" Target="../tags/tag228.xml" /><Relationship Id="rId6" Type="http://schemas.openxmlformats.org/officeDocument/2006/relationships/tags" Target="../tags/tag229.xml" /><Relationship Id="rId7" Type="http://schemas.openxmlformats.org/officeDocument/2006/relationships/tags" Target="../tags/tag230.xml" /><Relationship Id="rId8" Type="http://schemas.openxmlformats.org/officeDocument/2006/relationships/tags" Target="../tags/tag231.xml" /><Relationship Id="rId9" Type="http://schemas.openxmlformats.org/officeDocument/2006/relationships/tags" Target="../tags/tag232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5.png" /><Relationship Id="rId11" Type="http://schemas.openxmlformats.org/officeDocument/2006/relationships/tags" Target="../tags/tag241.xml" /><Relationship Id="rId12" Type="http://schemas.openxmlformats.org/officeDocument/2006/relationships/image" Target="../media/image46.png" /><Relationship Id="rId13" Type="http://schemas.openxmlformats.org/officeDocument/2006/relationships/tags" Target="../tags/tag242.xml" /><Relationship Id="rId14" Type="http://schemas.openxmlformats.org/officeDocument/2006/relationships/image" Target="../media/image47.png" /><Relationship Id="rId15" Type="http://schemas.openxmlformats.org/officeDocument/2006/relationships/tags" Target="../tags/tag243.xml" /><Relationship Id="rId16" Type="http://schemas.openxmlformats.org/officeDocument/2006/relationships/image" Target="../media/image48.png" /><Relationship Id="rId17" Type="http://schemas.openxmlformats.org/officeDocument/2006/relationships/tags" Target="../tags/tag244.xml" /><Relationship Id="rId18" Type="http://schemas.openxmlformats.org/officeDocument/2006/relationships/image" Target="../media/image49.png" /><Relationship Id="rId19" Type="http://schemas.openxmlformats.org/officeDocument/2006/relationships/tags" Target="../tags/tag245.xml" /><Relationship Id="rId2" Type="http://schemas.openxmlformats.org/officeDocument/2006/relationships/tags" Target="../tags/tag236.xml" /><Relationship Id="rId3" Type="http://schemas.openxmlformats.org/officeDocument/2006/relationships/tags" Target="../tags/tag237.xml" /><Relationship Id="rId4" Type="http://schemas.openxmlformats.org/officeDocument/2006/relationships/image" Target="../media/image42.png" /><Relationship Id="rId5" Type="http://schemas.openxmlformats.org/officeDocument/2006/relationships/tags" Target="../tags/tag238.xml" /><Relationship Id="rId6" Type="http://schemas.openxmlformats.org/officeDocument/2006/relationships/image" Target="../media/image43.png" /><Relationship Id="rId7" Type="http://schemas.openxmlformats.org/officeDocument/2006/relationships/tags" Target="../tags/tag239.xml" /><Relationship Id="rId8" Type="http://schemas.openxmlformats.org/officeDocument/2006/relationships/image" Target="../media/image44.png" /><Relationship Id="rId9" Type="http://schemas.openxmlformats.org/officeDocument/2006/relationships/tags" Target="../tags/tag240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46.xml" /><Relationship Id="rId3" Type="http://schemas.openxmlformats.org/officeDocument/2006/relationships/image" Target="../media/image50.png" /><Relationship Id="rId4" Type="http://schemas.openxmlformats.org/officeDocument/2006/relationships/tags" Target="../tags/tag247.xml" /><Relationship Id="rId5" Type="http://schemas.openxmlformats.org/officeDocument/2006/relationships/tags" Target="../tags/tag248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49.xml" /><Relationship Id="rId3" Type="http://schemas.openxmlformats.org/officeDocument/2006/relationships/tags" Target="../tags/tag250.xml" /><Relationship Id="rId4" Type="http://schemas.openxmlformats.org/officeDocument/2006/relationships/tags" Target="../tags/tag251.xml" /><Relationship Id="rId5" Type="http://schemas.openxmlformats.org/officeDocument/2006/relationships/image" Target="../media/image44.png" /><Relationship Id="rId6" Type="http://schemas.openxmlformats.org/officeDocument/2006/relationships/tags" Target="../tags/tag252.xml" /><Relationship Id="rId7" Type="http://schemas.openxmlformats.org/officeDocument/2006/relationships/tags" Target="../tags/tag253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54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image" Target="../media/image51.png" /><Relationship Id="rId7" Type="http://schemas.openxmlformats.org/officeDocument/2006/relationships/tags" Target="../tags/tag25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2" Type="http://schemas.openxmlformats.org/officeDocument/2006/relationships/tags" Target="../tags/tag34.xml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tags" Target="../tags/tag37.xml" /><Relationship Id="rId6" Type="http://schemas.openxmlformats.org/officeDocument/2006/relationships/tags" Target="../tags/tag38.xml" /><Relationship Id="rId7" Type="http://schemas.openxmlformats.org/officeDocument/2006/relationships/tags" Target="../tags/tag39.xml" /><Relationship Id="rId8" Type="http://schemas.openxmlformats.org/officeDocument/2006/relationships/tags" Target="../tags/tag40.xml" /><Relationship Id="rId9" Type="http://schemas.openxmlformats.org/officeDocument/2006/relationships/tags" Target="../tags/tag41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5.png" /><Relationship Id="rId11" Type="http://schemas.openxmlformats.org/officeDocument/2006/relationships/tags" Target="../tags/tag264.xml" /><Relationship Id="rId12" Type="http://schemas.openxmlformats.org/officeDocument/2006/relationships/tags" Target="../tags/tag265.xml" /><Relationship Id="rId13" Type="http://schemas.openxmlformats.org/officeDocument/2006/relationships/tags" Target="../tags/tag266.xml" /><Relationship Id="rId14" Type="http://schemas.openxmlformats.org/officeDocument/2006/relationships/image" Target="../media/image52.png" /><Relationship Id="rId15" Type="http://schemas.openxmlformats.org/officeDocument/2006/relationships/tags" Target="../tags/tag267.xml" /><Relationship Id="rId16" Type="http://schemas.openxmlformats.org/officeDocument/2006/relationships/tags" Target="../tags/tag268.xml" /><Relationship Id="rId17" Type="http://schemas.openxmlformats.org/officeDocument/2006/relationships/image" Target="../media/image53.png" /><Relationship Id="rId18" Type="http://schemas.openxmlformats.org/officeDocument/2006/relationships/tags" Target="../tags/tag269.xml" /><Relationship Id="rId19" Type="http://schemas.openxmlformats.org/officeDocument/2006/relationships/tags" Target="../tags/tag270.xml" /><Relationship Id="rId2" Type="http://schemas.openxmlformats.org/officeDocument/2006/relationships/tags" Target="../tags/tag259.xml" /><Relationship Id="rId20" Type="http://schemas.openxmlformats.org/officeDocument/2006/relationships/image" Target="../media/image54.png" /><Relationship Id="rId21" Type="http://schemas.openxmlformats.org/officeDocument/2006/relationships/tags" Target="../tags/tag271.xml" /><Relationship Id="rId22" Type="http://schemas.openxmlformats.org/officeDocument/2006/relationships/image" Target="../media/image55.png" /><Relationship Id="rId23" Type="http://schemas.openxmlformats.org/officeDocument/2006/relationships/tags" Target="../tags/tag272.xml" /><Relationship Id="rId24" Type="http://schemas.openxmlformats.org/officeDocument/2006/relationships/image" Target="../media/image56.png" /><Relationship Id="rId25" Type="http://schemas.openxmlformats.org/officeDocument/2006/relationships/tags" Target="../tags/tag273.xml" /><Relationship Id="rId26" Type="http://schemas.openxmlformats.org/officeDocument/2006/relationships/image" Target="../media/image57.png" /><Relationship Id="rId27" Type="http://schemas.openxmlformats.org/officeDocument/2006/relationships/tags" Target="../tags/tag274.xml" /><Relationship Id="rId28" Type="http://schemas.openxmlformats.org/officeDocument/2006/relationships/image" Target="../media/image58.png" /><Relationship Id="rId29" Type="http://schemas.openxmlformats.org/officeDocument/2006/relationships/tags" Target="../tags/tag275.xml" /><Relationship Id="rId3" Type="http://schemas.openxmlformats.org/officeDocument/2006/relationships/tags" Target="../tags/tag260.xml" /><Relationship Id="rId30" Type="http://schemas.openxmlformats.org/officeDocument/2006/relationships/image" Target="../media/image59.png" /><Relationship Id="rId31" Type="http://schemas.openxmlformats.org/officeDocument/2006/relationships/tags" Target="../tags/tag276.xml" /><Relationship Id="rId32" Type="http://schemas.openxmlformats.org/officeDocument/2006/relationships/image" Target="../media/image60.png" /><Relationship Id="rId33" Type="http://schemas.openxmlformats.org/officeDocument/2006/relationships/tags" Target="../tags/tag277.xml" /><Relationship Id="rId4" Type="http://schemas.openxmlformats.org/officeDocument/2006/relationships/image" Target="../media/image42.png" /><Relationship Id="rId5" Type="http://schemas.openxmlformats.org/officeDocument/2006/relationships/tags" Target="../tags/tag261.xml" /><Relationship Id="rId6" Type="http://schemas.openxmlformats.org/officeDocument/2006/relationships/image" Target="../media/image43.png" /><Relationship Id="rId7" Type="http://schemas.openxmlformats.org/officeDocument/2006/relationships/tags" Target="../tags/tag262.xml" /><Relationship Id="rId8" Type="http://schemas.openxmlformats.org/officeDocument/2006/relationships/image" Target="../media/image44.png" /><Relationship Id="rId9" Type="http://schemas.openxmlformats.org/officeDocument/2006/relationships/tags" Target="../tags/tag263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85.xml" /><Relationship Id="rId11" Type="http://schemas.openxmlformats.org/officeDocument/2006/relationships/image" Target="../media/image62.png" /><Relationship Id="rId12" Type="http://schemas.openxmlformats.org/officeDocument/2006/relationships/tags" Target="../tags/tag286.xml" /><Relationship Id="rId13" Type="http://schemas.openxmlformats.org/officeDocument/2006/relationships/image" Target="../media/image63.png" /><Relationship Id="rId14" Type="http://schemas.openxmlformats.org/officeDocument/2006/relationships/tags" Target="../tags/tag287.xml" /><Relationship Id="rId15" Type="http://schemas.openxmlformats.org/officeDocument/2006/relationships/image" Target="../media/image64.png" /><Relationship Id="rId16" Type="http://schemas.openxmlformats.org/officeDocument/2006/relationships/tags" Target="../tags/tag288.xml" /><Relationship Id="rId17" Type="http://schemas.openxmlformats.org/officeDocument/2006/relationships/image" Target="../media/image65.png" /><Relationship Id="rId18" Type="http://schemas.openxmlformats.org/officeDocument/2006/relationships/tags" Target="../tags/tag289.xml" /><Relationship Id="rId19" Type="http://schemas.openxmlformats.org/officeDocument/2006/relationships/tags" Target="../tags/tag290.xml" /><Relationship Id="rId2" Type="http://schemas.openxmlformats.org/officeDocument/2006/relationships/tags" Target="../tags/tag278.xml" /><Relationship Id="rId20" Type="http://schemas.openxmlformats.org/officeDocument/2006/relationships/tags" Target="../tags/tag291.xml" /><Relationship Id="rId21" Type="http://schemas.openxmlformats.org/officeDocument/2006/relationships/tags" Target="../tags/tag292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image" Target="../media/image61.png" /><Relationship Id="rId6" Type="http://schemas.openxmlformats.org/officeDocument/2006/relationships/tags" Target="../tags/tag281.xml" /><Relationship Id="rId7" Type="http://schemas.openxmlformats.org/officeDocument/2006/relationships/tags" Target="../tags/tag282.xml" /><Relationship Id="rId8" Type="http://schemas.openxmlformats.org/officeDocument/2006/relationships/tags" Target="../tags/tag283.xml" /><Relationship Id="rId9" Type="http://schemas.openxmlformats.org/officeDocument/2006/relationships/tags" Target="../tags/tag284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93.xml" /><Relationship Id="rId3" Type="http://schemas.openxmlformats.org/officeDocument/2006/relationships/tags" Target="../tags/tag294.xml" /><Relationship Id="rId4" Type="http://schemas.openxmlformats.org/officeDocument/2006/relationships/image" Target="../media/image66.png" /><Relationship Id="rId5" Type="http://schemas.openxmlformats.org/officeDocument/2006/relationships/tags" Target="../tags/tag295.xml" /><Relationship Id="rId6" Type="http://schemas.openxmlformats.org/officeDocument/2006/relationships/tags" Target="../tags/tag296.xml" /><Relationship Id="rId7" Type="http://schemas.openxmlformats.org/officeDocument/2006/relationships/tags" Target="../tags/tag297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98.xml" /><Relationship Id="rId3" Type="http://schemas.openxmlformats.org/officeDocument/2006/relationships/tags" Target="../tags/tag299.xml" /><Relationship Id="rId4" Type="http://schemas.openxmlformats.org/officeDocument/2006/relationships/tags" Target="../tags/tag300.xml" /><Relationship Id="rId5" Type="http://schemas.openxmlformats.org/officeDocument/2006/relationships/tags" Target="../tags/tag301.xml" /><Relationship Id="rId6" Type="http://schemas.openxmlformats.org/officeDocument/2006/relationships/image" Target="../media/image67.png" /><Relationship Id="rId7" Type="http://schemas.openxmlformats.org/officeDocument/2006/relationships/tags" Target="../tags/tag302.xml" /><Relationship Id="rId8" Type="http://schemas.openxmlformats.org/officeDocument/2006/relationships/tags" Target="../tags/tag303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04.xml" /><Relationship Id="rId3" Type="http://schemas.openxmlformats.org/officeDocument/2006/relationships/tags" Target="../tags/tag305.xml" /><Relationship Id="rId4" Type="http://schemas.openxmlformats.org/officeDocument/2006/relationships/image" Target="../media/image68.png" /><Relationship Id="rId5" Type="http://schemas.openxmlformats.org/officeDocument/2006/relationships/tags" Target="../tags/tag306.xml" /><Relationship Id="rId6" Type="http://schemas.openxmlformats.org/officeDocument/2006/relationships/tags" Target="../tags/tag307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08.xml" /><Relationship Id="rId3" Type="http://schemas.openxmlformats.org/officeDocument/2006/relationships/tags" Target="../tags/tag309.xml" /><Relationship Id="rId4" Type="http://schemas.openxmlformats.org/officeDocument/2006/relationships/image" Target="../media/image69.png" /><Relationship Id="rId5" Type="http://schemas.openxmlformats.org/officeDocument/2006/relationships/tags" Target="../tags/tag310.xml" /><Relationship Id="rId6" Type="http://schemas.openxmlformats.org/officeDocument/2006/relationships/tags" Target="../tags/tag311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12.xml" /><Relationship Id="rId3" Type="http://schemas.openxmlformats.org/officeDocument/2006/relationships/tags" Target="../tags/tag313.xml" /><Relationship Id="rId4" Type="http://schemas.openxmlformats.org/officeDocument/2006/relationships/image" Target="../media/image70.png" /><Relationship Id="rId5" Type="http://schemas.openxmlformats.org/officeDocument/2006/relationships/tags" Target="../tags/tag314.xml" /><Relationship Id="rId6" Type="http://schemas.openxmlformats.org/officeDocument/2006/relationships/tags" Target="../tags/tag315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16.xml" /><Relationship Id="rId3" Type="http://schemas.openxmlformats.org/officeDocument/2006/relationships/tags" Target="../tags/tag317.xml" /><Relationship Id="rId4" Type="http://schemas.openxmlformats.org/officeDocument/2006/relationships/image" Target="../media/image71.png" /><Relationship Id="rId5" Type="http://schemas.openxmlformats.org/officeDocument/2006/relationships/tags" Target="../tags/tag318.xml" /><Relationship Id="rId6" Type="http://schemas.openxmlformats.org/officeDocument/2006/relationships/tags" Target="../tags/tag319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73.png" /><Relationship Id="rId11" Type="http://schemas.openxmlformats.org/officeDocument/2006/relationships/tags" Target="../tags/tag327.xml" /><Relationship Id="rId2" Type="http://schemas.openxmlformats.org/officeDocument/2006/relationships/tags" Target="../tags/tag320.xml" /><Relationship Id="rId3" Type="http://schemas.openxmlformats.org/officeDocument/2006/relationships/tags" Target="../tags/tag321.xml" /><Relationship Id="rId4" Type="http://schemas.openxmlformats.org/officeDocument/2006/relationships/tags" Target="../tags/tag322.xml" /><Relationship Id="rId5" Type="http://schemas.openxmlformats.org/officeDocument/2006/relationships/tags" Target="../tags/tag323.xml" /><Relationship Id="rId6" Type="http://schemas.openxmlformats.org/officeDocument/2006/relationships/image" Target="../media/image72.png" /><Relationship Id="rId7" Type="http://schemas.openxmlformats.org/officeDocument/2006/relationships/tags" Target="../tags/tag324.xml" /><Relationship Id="rId8" Type="http://schemas.openxmlformats.org/officeDocument/2006/relationships/tags" Target="../tags/tag325.xml" /><Relationship Id="rId9" Type="http://schemas.openxmlformats.org/officeDocument/2006/relationships/tags" Target="../tags/tag326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34.xml" /><Relationship Id="rId11" Type="http://schemas.openxmlformats.org/officeDocument/2006/relationships/image" Target="../media/image76.png" /><Relationship Id="rId12" Type="http://schemas.openxmlformats.org/officeDocument/2006/relationships/tags" Target="../tags/tag335.xml" /><Relationship Id="rId13" Type="http://schemas.openxmlformats.org/officeDocument/2006/relationships/image" Target="../media/image77.png" /><Relationship Id="rId14" Type="http://schemas.openxmlformats.org/officeDocument/2006/relationships/tags" Target="../tags/tag336.xml" /><Relationship Id="rId15" Type="http://schemas.openxmlformats.org/officeDocument/2006/relationships/image" Target="../media/image78.png" /><Relationship Id="rId16" Type="http://schemas.openxmlformats.org/officeDocument/2006/relationships/tags" Target="../tags/tag337.xml" /><Relationship Id="rId17" Type="http://schemas.openxmlformats.org/officeDocument/2006/relationships/tags" Target="../tags/tag338.xml" /><Relationship Id="rId18" Type="http://schemas.openxmlformats.org/officeDocument/2006/relationships/tags" Target="../tags/tag339.xml" /><Relationship Id="rId19" Type="http://schemas.openxmlformats.org/officeDocument/2006/relationships/image" Target="../media/image79.png" /><Relationship Id="rId2" Type="http://schemas.openxmlformats.org/officeDocument/2006/relationships/tags" Target="../tags/tag328.xml" /><Relationship Id="rId20" Type="http://schemas.openxmlformats.org/officeDocument/2006/relationships/tags" Target="../tags/tag340.xml" /><Relationship Id="rId21" Type="http://schemas.openxmlformats.org/officeDocument/2006/relationships/tags" Target="../tags/tag341.xml" /><Relationship Id="rId22" Type="http://schemas.openxmlformats.org/officeDocument/2006/relationships/image" Target="../media/image80.png" /><Relationship Id="rId23" Type="http://schemas.openxmlformats.org/officeDocument/2006/relationships/tags" Target="../tags/tag342.xml" /><Relationship Id="rId24" Type="http://schemas.openxmlformats.org/officeDocument/2006/relationships/image" Target="../media/image81.png" /><Relationship Id="rId25" Type="http://schemas.openxmlformats.org/officeDocument/2006/relationships/tags" Target="../tags/tag343.xml" /><Relationship Id="rId26" Type="http://schemas.openxmlformats.org/officeDocument/2006/relationships/image" Target="../media/image82.png" /><Relationship Id="rId27" Type="http://schemas.openxmlformats.org/officeDocument/2006/relationships/tags" Target="../tags/tag344.xml" /><Relationship Id="rId28" Type="http://schemas.openxmlformats.org/officeDocument/2006/relationships/image" Target="../media/image83.png" /><Relationship Id="rId29" Type="http://schemas.openxmlformats.org/officeDocument/2006/relationships/tags" Target="../tags/tag345.xml" /><Relationship Id="rId3" Type="http://schemas.openxmlformats.org/officeDocument/2006/relationships/tags" Target="../tags/tag329.xml" /><Relationship Id="rId30" Type="http://schemas.openxmlformats.org/officeDocument/2006/relationships/image" Target="../media/image84.png" /><Relationship Id="rId31" Type="http://schemas.openxmlformats.org/officeDocument/2006/relationships/tags" Target="../tags/tag346.xml" /><Relationship Id="rId32" Type="http://schemas.openxmlformats.org/officeDocument/2006/relationships/image" Target="../media/image85.png" /><Relationship Id="rId33" Type="http://schemas.openxmlformats.org/officeDocument/2006/relationships/tags" Target="../tags/tag347.xml" /><Relationship Id="rId34" Type="http://schemas.openxmlformats.org/officeDocument/2006/relationships/image" Target="../media/image86.png" /><Relationship Id="rId35" Type="http://schemas.openxmlformats.org/officeDocument/2006/relationships/tags" Target="../tags/tag348.xml" /><Relationship Id="rId36" Type="http://schemas.openxmlformats.org/officeDocument/2006/relationships/tags" Target="../tags/tag349.xml" /><Relationship Id="rId37" Type="http://schemas.openxmlformats.org/officeDocument/2006/relationships/image" Target="../media/image87.png" /><Relationship Id="rId38" Type="http://schemas.openxmlformats.org/officeDocument/2006/relationships/tags" Target="../tags/tag350.xml" /><Relationship Id="rId39" Type="http://schemas.openxmlformats.org/officeDocument/2006/relationships/tags" Target="../tags/tag351.xml" /><Relationship Id="rId4" Type="http://schemas.openxmlformats.org/officeDocument/2006/relationships/tags" Target="../tags/tag330.xml" /><Relationship Id="rId40" Type="http://schemas.openxmlformats.org/officeDocument/2006/relationships/image" Target="../media/image88.png" /><Relationship Id="rId41" Type="http://schemas.openxmlformats.org/officeDocument/2006/relationships/tags" Target="../tags/tag352.xml" /><Relationship Id="rId42" Type="http://schemas.openxmlformats.org/officeDocument/2006/relationships/tags" Target="../tags/tag353.xml" /><Relationship Id="rId43" Type="http://schemas.openxmlformats.org/officeDocument/2006/relationships/image" Target="../media/image89.png" /><Relationship Id="rId44" Type="http://schemas.openxmlformats.org/officeDocument/2006/relationships/tags" Target="../tags/tag354.xml" /><Relationship Id="rId45" Type="http://schemas.openxmlformats.org/officeDocument/2006/relationships/tags" Target="../tags/tag355.xml" /><Relationship Id="rId46" Type="http://schemas.openxmlformats.org/officeDocument/2006/relationships/image" Target="../media/image52.png" /><Relationship Id="rId47" Type="http://schemas.openxmlformats.org/officeDocument/2006/relationships/tags" Target="../tags/tag356.xml" /><Relationship Id="rId48" Type="http://schemas.openxmlformats.org/officeDocument/2006/relationships/tags" Target="../tags/tag357.xml" /><Relationship Id="rId49" Type="http://schemas.openxmlformats.org/officeDocument/2006/relationships/image" Target="../media/image90.png" /><Relationship Id="rId5" Type="http://schemas.openxmlformats.org/officeDocument/2006/relationships/tags" Target="../tags/tag331.xml" /><Relationship Id="rId50" Type="http://schemas.openxmlformats.org/officeDocument/2006/relationships/tags" Target="../tags/tag358.xml" /><Relationship Id="rId6" Type="http://schemas.openxmlformats.org/officeDocument/2006/relationships/tags" Target="../tags/tag332.xml" /><Relationship Id="rId7" Type="http://schemas.openxmlformats.org/officeDocument/2006/relationships/image" Target="../media/image74.png" /><Relationship Id="rId8" Type="http://schemas.openxmlformats.org/officeDocument/2006/relationships/tags" Target="../tags/tag333.xml" /><Relationship Id="rId9" Type="http://schemas.openxmlformats.org/officeDocument/2006/relationships/image" Target="../media/image75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3.xml" /><Relationship Id="rId3" Type="http://schemas.openxmlformats.org/officeDocument/2006/relationships/image" Target="../media/image2.jpeg" /><Relationship Id="rId4" Type="http://schemas.openxmlformats.org/officeDocument/2006/relationships/tags" Target="../tags/tag44.xml" /><Relationship Id="rId5" Type="http://schemas.openxmlformats.org/officeDocument/2006/relationships/tags" Target="../tags/tag45.xml" /><Relationship Id="rId6" Type="http://schemas.openxmlformats.org/officeDocument/2006/relationships/tags" Target="../tags/tag46.xml" /><Relationship Id="rId7" Type="http://schemas.openxmlformats.org/officeDocument/2006/relationships/tags" Target="../tags/tag47.xml" /><Relationship Id="rId8" Type="http://schemas.openxmlformats.org/officeDocument/2006/relationships/tags" Target="../tags/tag48.xml" /><Relationship Id="rId9" Type="http://schemas.openxmlformats.org/officeDocument/2006/relationships/tags" Target="../tags/tag49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59.xml" /><Relationship Id="rId3" Type="http://schemas.openxmlformats.org/officeDocument/2006/relationships/tags" Target="../tags/tag360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7.xml" /><Relationship Id="rId11" Type="http://schemas.openxmlformats.org/officeDocument/2006/relationships/tags" Target="../tags/tag368.xml" /><Relationship Id="rId12" Type="http://schemas.openxmlformats.org/officeDocument/2006/relationships/tags" Target="../tags/tag369.xml" /><Relationship Id="rId13" Type="http://schemas.openxmlformats.org/officeDocument/2006/relationships/tags" Target="../tags/tag370.xml" /><Relationship Id="rId14" Type="http://schemas.openxmlformats.org/officeDocument/2006/relationships/tags" Target="../tags/tag371.xml" /><Relationship Id="rId15" Type="http://schemas.openxmlformats.org/officeDocument/2006/relationships/tags" Target="../tags/tag372.xml" /><Relationship Id="rId16" Type="http://schemas.openxmlformats.org/officeDocument/2006/relationships/tags" Target="../tags/tag373.xml" /><Relationship Id="rId17" Type="http://schemas.openxmlformats.org/officeDocument/2006/relationships/vmlDrawing" Target="../drawings/vmlDrawing1.vml" /><Relationship Id="rId2" Type="http://schemas.openxmlformats.org/officeDocument/2006/relationships/tags" Target="../tags/tag361.xml" /><Relationship Id="rId3" Type="http://schemas.openxmlformats.org/officeDocument/2006/relationships/tags" Target="../tags/tag362.xml" /><Relationship Id="rId4" Type="http://schemas.openxmlformats.org/officeDocument/2006/relationships/tags" Target="../tags/tag363.xml" /><Relationship Id="rId5" Type="http://schemas.openxmlformats.org/officeDocument/2006/relationships/tags" Target="../tags/tag364.xml" /><Relationship Id="rId6" Type="http://schemas.openxmlformats.org/officeDocument/2006/relationships/package" Target="../embeddings/oleObject1.bin" TargetMode="Internal" /><Relationship Id="rId7" Type="http://schemas.openxmlformats.org/officeDocument/2006/relationships/image" Target="../media/image91.wmf" /><Relationship Id="rId8" Type="http://schemas.openxmlformats.org/officeDocument/2006/relationships/tags" Target="../tags/tag365.xml" /><Relationship Id="rId9" Type="http://schemas.openxmlformats.org/officeDocument/2006/relationships/tags" Target="../tags/tag366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82.xml" /><Relationship Id="rId11" Type="http://schemas.openxmlformats.org/officeDocument/2006/relationships/tags" Target="../tags/tag383.xml" /><Relationship Id="rId12" Type="http://schemas.openxmlformats.org/officeDocument/2006/relationships/tags" Target="../tags/tag384.xml" /><Relationship Id="rId13" Type="http://schemas.openxmlformats.org/officeDocument/2006/relationships/tags" Target="../tags/tag385.xml" /><Relationship Id="rId14" Type="http://schemas.openxmlformats.org/officeDocument/2006/relationships/tags" Target="../tags/tag386.xml" /><Relationship Id="rId15" Type="http://schemas.openxmlformats.org/officeDocument/2006/relationships/tags" Target="../tags/tag387.xml" /><Relationship Id="rId16" Type="http://schemas.openxmlformats.org/officeDocument/2006/relationships/tags" Target="../tags/tag388.xml" /><Relationship Id="rId17" Type="http://schemas.openxmlformats.org/officeDocument/2006/relationships/image" Target="../media/image92.png" /><Relationship Id="rId18" Type="http://schemas.openxmlformats.org/officeDocument/2006/relationships/tags" Target="../tags/tag389.xml" /><Relationship Id="rId19" Type="http://schemas.openxmlformats.org/officeDocument/2006/relationships/tags" Target="../tags/tag390.xml" /><Relationship Id="rId2" Type="http://schemas.openxmlformats.org/officeDocument/2006/relationships/tags" Target="../tags/tag374.xml" /><Relationship Id="rId20" Type="http://schemas.openxmlformats.org/officeDocument/2006/relationships/tags" Target="../tags/tag391.xml" /><Relationship Id="rId21" Type="http://schemas.openxmlformats.org/officeDocument/2006/relationships/tags" Target="../tags/tag392.xml" /><Relationship Id="rId22" Type="http://schemas.openxmlformats.org/officeDocument/2006/relationships/tags" Target="../tags/tag393.xml" /><Relationship Id="rId23" Type="http://schemas.openxmlformats.org/officeDocument/2006/relationships/tags" Target="../tags/tag394.xml" /><Relationship Id="rId24" Type="http://schemas.openxmlformats.org/officeDocument/2006/relationships/image" Target="../media/image93.png" /><Relationship Id="rId25" Type="http://schemas.openxmlformats.org/officeDocument/2006/relationships/tags" Target="../tags/tag395.xml" /><Relationship Id="rId26" Type="http://schemas.openxmlformats.org/officeDocument/2006/relationships/tags" Target="../tags/tag396.xml" /><Relationship Id="rId3" Type="http://schemas.openxmlformats.org/officeDocument/2006/relationships/tags" Target="../tags/tag375.xml" /><Relationship Id="rId4" Type="http://schemas.openxmlformats.org/officeDocument/2006/relationships/tags" Target="../tags/tag376.xml" /><Relationship Id="rId5" Type="http://schemas.openxmlformats.org/officeDocument/2006/relationships/tags" Target="../tags/tag377.xml" /><Relationship Id="rId6" Type="http://schemas.openxmlformats.org/officeDocument/2006/relationships/tags" Target="../tags/tag378.xml" /><Relationship Id="rId7" Type="http://schemas.openxmlformats.org/officeDocument/2006/relationships/tags" Target="../tags/tag379.xml" /><Relationship Id="rId8" Type="http://schemas.openxmlformats.org/officeDocument/2006/relationships/tags" Target="../tags/tag380.xml" /><Relationship Id="rId9" Type="http://schemas.openxmlformats.org/officeDocument/2006/relationships/tags" Target="../tags/tag381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97.xml" /><Relationship Id="rId3" Type="http://schemas.openxmlformats.org/officeDocument/2006/relationships/tags" Target="../tags/tag398.xml" /><Relationship Id="rId4" Type="http://schemas.openxmlformats.org/officeDocument/2006/relationships/tags" Target="../tags/tag399.xml" /><Relationship Id="rId5" Type="http://schemas.openxmlformats.org/officeDocument/2006/relationships/tags" Target="../tags/tag400.xml" /><Relationship Id="rId6" Type="http://schemas.openxmlformats.org/officeDocument/2006/relationships/tags" Target="../tags/tag401.xml" /><Relationship Id="rId7" Type="http://schemas.openxmlformats.org/officeDocument/2006/relationships/tags" Target="../tags/tag402.xml" /><Relationship Id="rId8" Type="http://schemas.openxmlformats.org/officeDocument/2006/relationships/image" Target="../media/image94.png" /><Relationship Id="rId9" Type="http://schemas.openxmlformats.org/officeDocument/2006/relationships/tags" Target="../tags/tag403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04.xml" /><Relationship Id="rId3" Type="http://schemas.openxmlformats.org/officeDocument/2006/relationships/tags" Target="../tags/tag405.x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06.xml" /><Relationship Id="rId3" Type="http://schemas.openxmlformats.org/officeDocument/2006/relationships/image" Target="../media/image95.png" /><Relationship Id="rId4" Type="http://schemas.openxmlformats.org/officeDocument/2006/relationships/tags" Target="../tags/tag407.xml" /><Relationship Id="rId5" Type="http://schemas.openxmlformats.org/officeDocument/2006/relationships/video" Target="../media/media1.wmv" /><Relationship Id="rId6" Type="http://schemas.microsoft.com/office/2007/relationships/media" Target="../media/media1.wmv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hyperlink" Target="http://www.leleketang.com/let/dynamic.php?tag=sa_1" TargetMode="External" /><Relationship Id="rId2" Type="http://schemas.openxmlformats.org/officeDocument/2006/relationships/tags" Target="../tags/tag408.xml" /><Relationship Id="rId3" Type="http://schemas.openxmlformats.org/officeDocument/2006/relationships/tags" Target="../tags/tag409.xml" /><Relationship Id="rId4" Type="http://schemas.openxmlformats.org/officeDocument/2006/relationships/tags" Target="../tags/tag410.xml" /><Relationship Id="rId5" Type="http://schemas.openxmlformats.org/officeDocument/2006/relationships/tags" Target="../tags/tag411.xml" /><Relationship Id="rId6" Type="http://schemas.openxmlformats.org/officeDocument/2006/relationships/tags" Target="../tags/tag412.xml" /><Relationship Id="rId7" Type="http://schemas.openxmlformats.org/officeDocument/2006/relationships/tags" Target="../tags/tag413.xml" /><Relationship Id="rId8" Type="http://schemas.openxmlformats.org/officeDocument/2006/relationships/image" Target="../media/image96.png" /><Relationship Id="rId9" Type="http://schemas.openxmlformats.org/officeDocument/2006/relationships/tags" Target="../tags/tag414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15.xml" /><Relationship Id="rId3" Type="http://schemas.openxmlformats.org/officeDocument/2006/relationships/tags" Target="../tags/tag416.xml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25.xml" /><Relationship Id="rId11" Type="http://schemas.openxmlformats.org/officeDocument/2006/relationships/tags" Target="../tags/tag426.xml" /><Relationship Id="rId12" Type="http://schemas.openxmlformats.org/officeDocument/2006/relationships/tags" Target="../tags/tag427.xml" /><Relationship Id="rId13" Type="http://schemas.openxmlformats.org/officeDocument/2006/relationships/tags" Target="../tags/tag428.xml" /><Relationship Id="rId14" Type="http://schemas.openxmlformats.org/officeDocument/2006/relationships/tags" Target="../tags/tag429.xml" /><Relationship Id="rId15" Type="http://schemas.openxmlformats.org/officeDocument/2006/relationships/tags" Target="../tags/tag430.xml" /><Relationship Id="rId16" Type="http://schemas.openxmlformats.org/officeDocument/2006/relationships/tags" Target="../tags/tag431.xml" /><Relationship Id="rId17" Type="http://schemas.openxmlformats.org/officeDocument/2006/relationships/tags" Target="../tags/tag432.xml" /><Relationship Id="rId18" Type="http://schemas.openxmlformats.org/officeDocument/2006/relationships/tags" Target="../tags/tag433.xml" /><Relationship Id="rId19" Type="http://schemas.openxmlformats.org/officeDocument/2006/relationships/tags" Target="../tags/tag434.xml" /><Relationship Id="rId2" Type="http://schemas.openxmlformats.org/officeDocument/2006/relationships/tags" Target="../tags/tag417.xml" /><Relationship Id="rId20" Type="http://schemas.openxmlformats.org/officeDocument/2006/relationships/tags" Target="../tags/tag435.xml" /><Relationship Id="rId21" Type="http://schemas.openxmlformats.org/officeDocument/2006/relationships/tags" Target="../tags/tag436.xml" /><Relationship Id="rId22" Type="http://schemas.openxmlformats.org/officeDocument/2006/relationships/tags" Target="../tags/tag437.xml" /><Relationship Id="rId23" Type="http://schemas.openxmlformats.org/officeDocument/2006/relationships/tags" Target="../tags/tag438.xml" /><Relationship Id="rId24" Type="http://schemas.openxmlformats.org/officeDocument/2006/relationships/tags" Target="../tags/tag439.xml" /><Relationship Id="rId25" Type="http://schemas.openxmlformats.org/officeDocument/2006/relationships/tags" Target="../tags/tag440.xml" /><Relationship Id="rId26" Type="http://schemas.openxmlformats.org/officeDocument/2006/relationships/tags" Target="../tags/tag441.xml" /><Relationship Id="rId27" Type="http://schemas.openxmlformats.org/officeDocument/2006/relationships/image" Target="../media/image97.png" /><Relationship Id="rId28" Type="http://schemas.openxmlformats.org/officeDocument/2006/relationships/tags" Target="../tags/tag442.xml" /><Relationship Id="rId29" Type="http://schemas.openxmlformats.org/officeDocument/2006/relationships/tags" Target="../tags/tag443.xml" /><Relationship Id="rId3" Type="http://schemas.openxmlformats.org/officeDocument/2006/relationships/tags" Target="../tags/tag418.xml" /><Relationship Id="rId4" Type="http://schemas.openxmlformats.org/officeDocument/2006/relationships/tags" Target="../tags/tag419.xml" /><Relationship Id="rId5" Type="http://schemas.openxmlformats.org/officeDocument/2006/relationships/tags" Target="../tags/tag420.xml" /><Relationship Id="rId6" Type="http://schemas.openxmlformats.org/officeDocument/2006/relationships/tags" Target="../tags/tag421.xml" /><Relationship Id="rId7" Type="http://schemas.openxmlformats.org/officeDocument/2006/relationships/tags" Target="../tags/tag422.xml" /><Relationship Id="rId8" Type="http://schemas.openxmlformats.org/officeDocument/2006/relationships/tags" Target="../tags/tag423.xml" /><Relationship Id="rId9" Type="http://schemas.openxmlformats.org/officeDocument/2006/relationships/tags" Target="../tags/tag424.xm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44.xml" /><Relationship Id="rId3" Type="http://schemas.openxmlformats.org/officeDocument/2006/relationships/tags" Target="../tags/tag445.xml" /><Relationship Id="rId4" Type="http://schemas.openxmlformats.org/officeDocument/2006/relationships/tags" Target="../tags/tag446.xml" /><Relationship Id="rId5" Type="http://schemas.openxmlformats.org/officeDocument/2006/relationships/tags" Target="../tags/tag44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56.xml" /><Relationship Id="rId11" Type="http://schemas.openxmlformats.org/officeDocument/2006/relationships/tags" Target="../tags/tag57.xml" /><Relationship Id="rId12" Type="http://schemas.openxmlformats.org/officeDocument/2006/relationships/tags" Target="../tags/tag58.xml" /><Relationship Id="rId13" Type="http://schemas.openxmlformats.org/officeDocument/2006/relationships/tags" Target="../tags/tag59.xml" /><Relationship Id="rId14" Type="http://schemas.openxmlformats.org/officeDocument/2006/relationships/tags" Target="../tags/tag60.xml" /><Relationship Id="rId15" Type="http://schemas.openxmlformats.org/officeDocument/2006/relationships/tags" Target="../tags/tag61.xml" /><Relationship Id="rId2" Type="http://schemas.openxmlformats.org/officeDocument/2006/relationships/tags" Target="../tags/tag50.xml" /><Relationship Id="rId3" Type="http://schemas.openxmlformats.org/officeDocument/2006/relationships/tags" Target="../tags/tag51.xml" /><Relationship Id="rId4" Type="http://schemas.openxmlformats.org/officeDocument/2006/relationships/image" Target="../media/image3.png" /><Relationship Id="rId5" Type="http://schemas.openxmlformats.org/officeDocument/2006/relationships/tags" Target="../tags/tag52.xml" /><Relationship Id="rId6" Type="http://schemas.openxmlformats.org/officeDocument/2006/relationships/image" Target="../media/image4.png" /><Relationship Id="rId7" Type="http://schemas.openxmlformats.org/officeDocument/2006/relationships/tags" Target="../tags/tag53.xml" /><Relationship Id="rId8" Type="http://schemas.openxmlformats.org/officeDocument/2006/relationships/tags" Target="../tags/tag54.xml" /><Relationship Id="rId9" Type="http://schemas.openxmlformats.org/officeDocument/2006/relationships/tags" Target="../tags/tag55.xml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48.xml" /><Relationship Id="rId3" Type="http://schemas.openxmlformats.org/officeDocument/2006/relationships/tags" Target="../tags/tag449.xml" /><Relationship Id="rId4" Type="http://schemas.openxmlformats.org/officeDocument/2006/relationships/tags" Target="../tags/tag450.xml" /><Relationship Id="rId5" Type="http://schemas.openxmlformats.org/officeDocument/2006/relationships/tags" Target="../tags/tag451.xml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60.xml" /><Relationship Id="rId11" Type="http://schemas.openxmlformats.org/officeDocument/2006/relationships/tags" Target="../tags/tag461.xml" /><Relationship Id="rId12" Type="http://schemas.openxmlformats.org/officeDocument/2006/relationships/tags" Target="../tags/tag462.xml" /><Relationship Id="rId13" Type="http://schemas.openxmlformats.org/officeDocument/2006/relationships/tags" Target="../tags/tag463.xml" /><Relationship Id="rId14" Type="http://schemas.openxmlformats.org/officeDocument/2006/relationships/tags" Target="../tags/tag464.xml" /><Relationship Id="rId15" Type="http://schemas.openxmlformats.org/officeDocument/2006/relationships/tags" Target="../tags/tag465.xml" /><Relationship Id="rId16" Type="http://schemas.openxmlformats.org/officeDocument/2006/relationships/tags" Target="../tags/tag466.xml" /><Relationship Id="rId17" Type="http://schemas.openxmlformats.org/officeDocument/2006/relationships/tags" Target="../tags/tag467.xml" /><Relationship Id="rId18" Type="http://schemas.openxmlformats.org/officeDocument/2006/relationships/tags" Target="../tags/tag468.xml" /><Relationship Id="rId19" Type="http://schemas.openxmlformats.org/officeDocument/2006/relationships/tags" Target="../tags/tag469.xml" /><Relationship Id="rId2" Type="http://schemas.openxmlformats.org/officeDocument/2006/relationships/tags" Target="../tags/tag452.xml" /><Relationship Id="rId20" Type="http://schemas.openxmlformats.org/officeDocument/2006/relationships/tags" Target="../tags/tag470.xml" /><Relationship Id="rId21" Type="http://schemas.openxmlformats.org/officeDocument/2006/relationships/tags" Target="../tags/tag471.xml" /><Relationship Id="rId22" Type="http://schemas.openxmlformats.org/officeDocument/2006/relationships/tags" Target="../tags/tag472.xml" /><Relationship Id="rId23" Type="http://schemas.openxmlformats.org/officeDocument/2006/relationships/tags" Target="../tags/tag473.xml" /><Relationship Id="rId24" Type="http://schemas.openxmlformats.org/officeDocument/2006/relationships/tags" Target="../tags/tag474.xml" /><Relationship Id="rId25" Type="http://schemas.openxmlformats.org/officeDocument/2006/relationships/tags" Target="../tags/tag475.xml" /><Relationship Id="rId26" Type="http://schemas.openxmlformats.org/officeDocument/2006/relationships/tags" Target="../tags/tag476.xml" /><Relationship Id="rId27" Type="http://schemas.openxmlformats.org/officeDocument/2006/relationships/tags" Target="../tags/tag477.xml" /><Relationship Id="rId3" Type="http://schemas.openxmlformats.org/officeDocument/2006/relationships/tags" Target="../tags/tag453.xml" /><Relationship Id="rId4" Type="http://schemas.openxmlformats.org/officeDocument/2006/relationships/tags" Target="../tags/tag454.xml" /><Relationship Id="rId5" Type="http://schemas.openxmlformats.org/officeDocument/2006/relationships/tags" Target="../tags/tag455.xml" /><Relationship Id="rId6" Type="http://schemas.openxmlformats.org/officeDocument/2006/relationships/tags" Target="../tags/tag456.xml" /><Relationship Id="rId7" Type="http://schemas.openxmlformats.org/officeDocument/2006/relationships/tags" Target="../tags/tag457.xml" /><Relationship Id="rId8" Type="http://schemas.openxmlformats.org/officeDocument/2006/relationships/tags" Target="../tags/tag458.xml" /><Relationship Id="rId9" Type="http://schemas.openxmlformats.org/officeDocument/2006/relationships/tags" Target="../tags/tag459.xml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86.xml" /><Relationship Id="rId11" Type="http://schemas.openxmlformats.org/officeDocument/2006/relationships/tags" Target="../tags/tag487.xml" /><Relationship Id="rId12" Type="http://schemas.openxmlformats.org/officeDocument/2006/relationships/tags" Target="../tags/tag488.xml" /><Relationship Id="rId13" Type="http://schemas.openxmlformats.org/officeDocument/2006/relationships/tags" Target="../tags/tag489.xml" /><Relationship Id="rId14" Type="http://schemas.openxmlformats.org/officeDocument/2006/relationships/tags" Target="../tags/tag490.xml" /><Relationship Id="rId15" Type="http://schemas.openxmlformats.org/officeDocument/2006/relationships/tags" Target="../tags/tag491.xml" /><Relationship Id="rId16" Type="http://schemas.openxmlformats.org/officeDocument/2006/relationships/image" Target="../media/image92.png" /><Relationship Id="rId17" Type="http://schemas.openxmlformats.org/officeDocument/2006/relationships/tags" Target="../tags/tag492.xml" /><Relationship Id="rId18" Type="http://schemas.openxmlformats.org/officeDocument/2006/relationships/tags" Target="../tags/tag493.xml" /><Relationship Id="rId19" Type="http://schemas.openxmlformats.org/officeDocument/2006/relationships/image" Target="../media/image98.png" /><Relationship Id="rId2" Type="http://schemas.openxmlformats.org/officeDocument/2006/relationships/tags" Target="../tags/tag478.xml" /><Relationship Id="rId20" Type="http://schemas.openxmlformats.org/officeDocument/2006/relationships/tags" Target="../tags/tag494.xml" /><Relationship Id="rId21" Type="http://schemas.openxmlformats.org/officeDocument/2006/relationships/image" Target="../media/image99.png" /><Relationship Id="rId22" Type="http://schemas.openxmlformats.org/officeDocument/2006/relationships/tags" Target="../tags/tag495.xml" /><Relationship Id="rId23" Type="http://schemas.openxmlformats.org/officeDocument/2006/relationships/tags" Target="../tags/tag496.xml" /><Relationship Id="rId24" Type="http://schemas.openxmlformats.org/officeDocument/2006/relationships/image" Target="../media/image100.png" /><Relationship Id="rId25" Type="http://schemas.openxmlformats.org/officeDocument/2006/relationships/tags" Target="../tags/tag497.xml" /><Relationship Id="rId26" Type="http://schemas.openxmlformats.org/officeDocument/2006/relationships/image" Target="../media/image93.png" /><Relationship Id="rId27" Type="http://schemas.openxmlformats.org/officeDocument/2006/relationships/tags" Target="../tags/tag498.xml" /><Relationship Id="rId28" Type="http://schemas.openxmlformats.org/officeDocument/2006/relationships/tags" Target="../tags/tag499.xml" /><Relationship Id="rId3" Type="http://schemas.openxmlformats.org/officeDocument/2006/relationships/tags" Target="../tags/tag479.xml" /><Relationship Id="rId4" Type="http://schemas.openxmlformats.org/officeDocument/2006/relationships/tags" Target="../tags/tag480.xml" /><Relationship Id="rId5" Type="http://schemas.openxmlformats.org/officeDocument/2006/relationships/tags" Target="../tags/tag481.xml" /><Relationship Id="rId6" Type="http://schemas.openxmlformats.org/officeDocument/2006/relationships/tags" Target="../tags/tag482.xml" /><Relationship Id="rId7" Type="http://schemas.openxmlformats.org/officeDocument/2006/relationships/tags" Target="../tags/tag483.xml" /><Relationship Id="rId8" Type="http://schemas.openxmlformats.org/officeDocument/2006/relationships/tags" Target="../tags/tag484.xml" /><Relationship Id="rId9" Type="http://schemas.openxmlformats.org/officeDocument/2006/relationships/tags" Target="../tags/tag485.xml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508.xml" /><Relationship Id="rId11" Type="http://schemas.openxmlformats.org/officeDocument/2006/relationships/tags" Target="../tags/tag509.xml" /><Relationship Id="rId12" Type="http://schemas.openxmlformats.org/officeDocument/2006/relationships/tags" Target="../tags/tag510.xml" /><Relationship Id="rId13" Type="http://schemas.openxmlformats.org/officeDocument/2006/relationships/tags" Target="../tags/tag511.xml" /><Relationship Id="rId14" Type="http://schemas.openxmlformats.org/officeDocument/2006/relationships/tags" Target="../tags/tag512.xml" /><Relationship Id="rId15" Type="http://schemas.openxmlformats.org/officeDocument/2006/relationships/tags" Target="../tags/tag513.xml" /><Relationship Id="rId16" Type="http://schemas.openxmlformats.org/officeDocument/2006/relationships/tags" Target="../tags/tag514.xml" /><Relationship Id="rId17" Type="http://schemas.openxmlformats.org/officeDocument/2006/relationships/tags" Target="../tags/tag515.xml" /><Relationship Id="rId18" Type="http://schemas.openxmlformats.org/officeDocument/2006/relationships/tags" Target="../tags/tag516.xml" /><Relationship Id="rId19" Type="http://schemas.openxmlformats.org/officeDocument/2006/relationships/tags" Target="../tags/tag517.xml" /><Relationship Id="rId2" Type="http://schemas.openxmlformats.org/officeDocument/2006/relationships/tags" Target="../tags/tag500.xml" /><Relationship Id="rId20" Type="http://schemas.openxmlformats.org/officeDocument/2006/relationships/tags" Target="../tags/tag518.xml" /><Relationship Id="rId21" Type="http://schemas.openxmlformats.org/officeDocument/2006/relationships/tags" Target="../tags/tag519.xml" /><Relationship Id="rId22" Type="http://schemas.openxmlformats.org/officeDocument/2006/relationships/tags" Target="../tags/tag520.xml" /><Relationship Id="rId23" Type="http://schemas.openxmlformats.org/officeDocument/2006/relationships/tags" Target="../tags/tag521.xml" /><Relationship Id="rId24" Type="http://schemas.openxmlformats.org/officeDocument/2006/relationships/tags" Target="../tags/tag522.xml" /><Relationship Id="rId25" Type="http://schemas.openxmlformats.org/officeDocument/2006/relationships/tags" Target="../tags/tag523.xml" /><Relationship Id="rId26" Type="http://schemas.openxmlformats.org/officeDocument/2006/relationships/tags" Target="../tags/tag524.xml" /><Relationship Id="rId27" Type="http://schemas.openxmlformats.org/officeDocument/2006/relationships/tags" Target="../tags/tag525.xml" /><Relationship Id="rId28" Type="http://schemas.openxmlformats.org/officeDocument/2006/relationships/tags" Target="../tags/tag526.xml" /><Relationship Id="rId29" Type="http://schemas.openxmlformats.org/officeDocument/2006/relationships/tags" Target="../tags/tag527.xml" /><Relationship Id="rId3" Type="http://schemas.openxmlformats.org/officeDocument/2006/relationships/tags" Target="../tags/tag501.xml" /><Relationship Id="rId30" Type="http://schemas.openxmlformats.org/officeDocument/2006/relationships/tags" Target="../tags/tag528.xml" /><Relationship Id="rId31" Type="http://schemas.openxmlformats.org/officeDocument/2006/relationships/tags" Target="../tags/tag529.xml" /><Relationship Id="rId4" Type="http://schemas.openxmlformats.org/officeDocument/2006/relationships/tags" Target="../tags/tag502.xml" /><Relationship Id="rId5" Type="http://schemas.openxmlformats.org/officeDocument/2006/relationships/tags" Target="../tags/tag503.xml" /><Relationship Id="rId6" Type="http://schemas.openxmlformats.org/officeDocument/2006/relationships/tags" Target="../tags/tag504.xml" /><Relationship Id="rId7" Type="http://schemas.openxmlformats.org/officeDocument/2006/relationships/tags" Target="../tags/tag505.xml" /><Relationship Id="rId8" Type="http://schemas.openxmlformats.org/officeDocument/2006/relationships/tags" Target="../tags/tag506.xml" /><Relationship Id="rId9" Type="http://schemas.openxmlformats.org/officeDocument/2006/relationships/tags" Target="../tags/tag507.xml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530.xml" /><Relationship Id="rId3" Type="http://schemas.openxmlformats.org/officeDocument/2006/relationships/image" Target="../media/image101.png" /><Relationship Id="rId4" Type="http://schemas.openxmlformats.org/officeDocument/2006/relationships/tags" Target="../tags/tag531.xml" /><Relationship Id="rId5" Type="http://schemas.openxmlformats.org/officeDocument/2006/relationships/video" Target="../media/media2.wmv" /><Relationship Id="rId6" Type="http://schemas.microsoft.com/office/2007/relationships/media" Target="../media/media2.wmv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hyperlink" Target="http://www.leleketang.com/let/dynamic.php?tag=pa_1" TargetMode="External" /><Relationship Id="rId2" Type="http://schemas.openxmlformats.org/officeDocument/2006/relationships/tags" Target="../tags/tag532.xml" /><Relationship Id="rId3" Type="http://schemas.openxmlformats.org/officeDocument/2006/relationships/tags" Target="../tags/tag533.xml" /><Relationship Id="rId4" Type="http://schemas.openxmlformats.org/officeDocument/2006/relationships/tags" Target="../tags/tag534.xml" /><Relationship Id="rId5" Type="http://schemas.openxmlformats.org/officeDocument/2006/relationships/tags" Target="../tags/tag535.xml" /><Relationship Id="rId6" Type="http://schemas.openxmlformats.org/officeDocument/2006/relationships/tags" Target="../tags/tag536.xml" /><Relationship Id="rId7" Type="http://schemas.openxmlformats.org/officeDocument/2006/relationships/tags" Target="../tags/tag537.xml" /><Relationship Id="rId8" Type="http://schemas.openxmlformats.org/officeDocument/2006/relationships/image" Target="../media/image102.png" /><Relationship Id="rId9" Type="http://schemas.openxmlformats.org/officeDocument/2006/relationships/tags" Target="../tags/tag538.xml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539.xml" /><Relationship Id="rId3" Type="http://schemas.openxmlformats.org/officeDocument/2006/relationships/tags" Target="../tags/tag540.xml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541.xml" /><Relationship Id="rId3" Type="http://schemas.openxmlformats.org/officeDocument/2006/relationships/tags" Target="../tags/tag542.xml" /><Relationship Id="rId4" Type="http://schemas.openxmlformats.org/officeDocument/2006/relationships/tags" Target="../tags/tag543.xml" /><Relationship Id="rId5" Type="http://schemas.openxmlformats.org/officeDocument/2006/relationships/tags" Target="../tags/tag544.xml" /><Relationship Id="rId6" Type="http://schemas.openxmlformats.org/officeDocument/2006/relationships/image" Target="../media/image103.png" /><Relationship Id="rId7" Type="http://schemas.openxmlformats.org/officeDocument/2006/relationships/tags" Target="../tags/tag545.xml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554.xml" /><Relationship Id="rId11" Type="http://schemas.openxmlformats.org/officeDocument/2006/relationships/tags" Target="../tags/tag555.xml" /><Relationship Id="rId12" Type="http://schemas.openxmlformats.org/officeDocument/2006/relationships/tags" Target="../tags/tag556.xml" /><Relationship Id="rId13" Type="http://schemas.openxmlformats.org/officeDocument/2006/relationships/tags" Target="../tags/tag557.xml" /><Relationship Id="rId14" Type="http://schemas.openxmlformats.org/officeDocument/2006/relationships/tags" Target="../tags/tag558.xml" /><Relationship Id="rId15" Type="http://schemas.openxmlformats.org/officeDocument/2006/relationships/tags" Target="../tags/tag559.xml" /><Relationship Id="rId16" Type="http://schemas.openxmlformats.org/officeDocument/2006/relationships/tags" Target="../tags/tag560.xml" /><Relationship Id="rId17" Type="http://schemas.openxmlformats.org/officeDocument/2006/relationships/tags" Target="../tags/tag561.xml" /><Relationship Id="rId18" Type="http://schemas.openxmlformats.org/officeDocument/2006/relationships/tags" Target="../tags/tag562.xml" /><Relationship Id="rId19" Type="http://schemas.openxmlformats.org/officeDocument/2006/relationships/tags" Target="../tags/tag563.xml" /><Relationship Id="rId2" Type="http://schemas.openxmlformats.org/officeDocument/2006/relationships/tags" Target="../tags/tag546.xml" /><Relationship Id="rId20" Type="http://schemas.openxmlformats.org/officeDocument/2006/relationships/tags" Target="../tags/tag564.xml" /><Relationship Id="rId21" Type="http://schemas.openxmlformats.org/officeDocument/2006/relationships/tags" Target="../tags/tag565.xml" /><Relationship Id="rId22" Type="http://schemas.openxmlformats.org/officeDocument/2006/relationships/tags" Target="../tags/tag566.xml" /><Relationship Id="rId23" Type="http://schemas.openxmlformats.org/officeDocument/2006/relationships/tags" Target="../tags/tag567.xml" /><Relationship Id="rId24" Type="http://schemas.openxmlformats.org/officeDocument/2006/relationships/tags" Target="../tags/tag568.xml" /><Relationship Id="rId25" Type="http://schemas.openxmlformats.org/officeDocument/2006/relationships/tags" Target="../tags/tag569.xml" /><Relationship Id="rId26" Type="http://schemas.openxmlformats.org/officeDocument/2006/relationships/tags" Target="../tags/tag570.xml" /><Relationship Id="rId27" Type="http://schemas.openxmlformats.org/officeDocument/2006/relationships/tags" Target="../tags/tag571.xml" /><Relationship Id="rId28" Type="http://schemas.openxmlformats.org/officeDocument/2006/relationships/tags" Target="../tags/tag572.xml" /><Relationship Id="rId29" Type="http://schemas.openxmlformats.org/officeDocument/2006/relationships/tags" Target="../tags/tag573.xml" /><Relationship Id="rId3" Type="http://schemas.openxmlformats.org/officeDocument/2006/relationships/tags" Target="../tags/tag547.xml" /><Relationship Id="rId30" Type="http://schemas.openxmlformats.org/officeDocument/2006/relationships/tags" Target="../tags/tag574.xml" /><Relationship Id="rId31" Type="http://schemas.openxmlformats.org/officeDocument/2006/relationships/tags" Target="../tags/tag575.xml" /><Relationship Id="rId32" Type="http://schemas.openxmlformats.org/officeDocument/2006/relationships/tags" Target="../tags/tag576.xml" /><Relationship Id="rId33" Type="http://schemas.openxmlformats.org/officeDocument/2006/relationships/tags" Target="../tags/tag577.xml" /><Relationship Id="rId34" Type="http://schemas.openxmlformats.org/officeDocument/2006/relationships/tags" Target="../tags/tag578.xml" /><Relationship Id="rId35" Type="http://schemas.openxmlformats.org/officeDocument/2006/relationships/tags" Target="../tags/tag579.xml" /><Relationship Id="rId36" Type="http://schemas.openxmlformats.org/officeDocument/2006/relationships/tags" Target="../tags/tag580.xml" /><Relationship Id="rId37" Type="http://schemas.openxmlformats.org/officeDocument/2006/relationships/tags" Target="../tags/tag581.xml" /><Relationship Id="rId38" Type="http://schemas.openxmlformats.org/officeDocument/2006/relationships/tags" Target="../tags/tag582.xml" /><Relationship Id="rId4" Type="http://schemas.openxmlformats.org/officeDocument/2006/relationships/tags" Target="../tags/tag548.xml" /><Relationship Id="rId5" Type="http://schemas.openxmlformats.org/officeDocument/2006/relationships/tags" Target="../tags/tag549.xml" /><Relationship Id="rId6" Type="http://schemas.openxmlformats.org/officeDocument/2006/relationships/tags" Target="../tags/tag550.xml" /><Relationship Id="rId7" Type="http://schemas.openxmlformats.org/officeDocument/2006/relationships/tags" Target="../tags/tag551.xml" /><Relationship Id="rId8" Type="http://schemas.openxmlformats.org/officeDocument/2006/relationships/tags" Target="../tags/tag552.xml" /><Relationship Id="rId9" Type="http://schemas.openxmlformats.org/officeDocument/2006/relationships/tags" Target="../tags/tag553.xml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image" Target="../media/image106.jpeg" /><Relationship Id="rId11" Type="http://schemas.openxmlformats.org/officeDocument/2006/relationships/tags" Target="../tags/tag589.xml" /><Relationship Id="rId12" Type="http://schemas.openxmlformats.org/officeDocument/2006/relationships/tags" Target="../tags/tag590.xml" /><Relationship Id="rId13" Type="http://schemas.openxmlformats.org/officeDocument/2006/relationships/tags" Target="../tags/tag591.xml" /><Relationship Id="rId14" Type="http://schemas.openxmlformats.org/officeDocument/2006/relationships/tags" Target="../tags/tag592.xml" /><Relationship Id="rId15" Type="http://schemas.openxmlformats.org/officeDocument/2006/relationships/tags" Target="../tags/tag593.xml" /><Relationship Id="rId16" Type="http://schemas.openxmlformats.org/officeDocument/2006/relationships/tags" Target="../tags/tag594.xml" /><Relationship Id="rId17" Type="http://schemas.openxmlformats.org/officeDocument/2006/relationships/tags" Target="../tags/tag595.xml" /><Relationship Id="rId18" Type="http://schemas.openxmlformats.org/officeDocument/2006/relationships/image" Target="../media/image107.jpeg" /><Relationship Id="rId19" Type="http://schemas.openxmlformats.org/officeDocument/2006/relationships/tags" Target="../tags/tag596.xml" /><Relationship Id="rId2" Type="http://schemas.openxmlformats.org/officeDocument/2006/relationships/tags" Target="../tags/tag583.xml" /><Relationship Id="rId20" Type="http://schemas.openxmlformats.org/officeDocument/2006/relationships/tags" Target="../tags/tag597.xml" /><Relationship Id="rId21" Type="http://schemas.openxmlformats.org/officeDocument/2006/relationships/tags" Target="../tags/tag598.xml" /><Relationship Id="rId22" Type="http://schemas.openxmlformats.org/officeDocument/2006/relationships/tags" Target="../tags/tag599.xml" /><Relationship Id="rId23" Type="http://schemas.openxmlformats.org/officeDocument/2006/relationships/tags" Target="../tags/tag600.xml" /><Relationship Id="rId24" Type="http://schemas.openxmlformats.org/officeDocument/2006/relationships/tags" Target="../tags/tag601.xml" /><Relationship Id="rId25" Type="http://schemas.openxmlformats.org/officeDocument/2006/relationships/tags" Target="../tags/tag602.xml" /><Relationship Id="rId26" Type="http://schemas.openxmlformats.org/officeDocument/2006/relationships/tags" Target="../tags/tag603.xml" /><Relationship Id="rId27" Type="http://schemas.openxmlformats.org/officeDocument/2006/relationships/tags" Target="../tags/tag604.xml" /><Relationship Id="rId28" Type="http://schemas.openxmlformats.org/officeDocument/2006/relationships/tags" Target="../tags/tag605.xml" /><Relationship Id="rId29" Type="http://schemas.openxmlformats.org/officeDocument/2006/relationships/tags" Target="../tags/tag606.xml" /><Relationship Id="rId3" Type="http://schemas.openxmlformats.org/officeDocument/2006/relationships/tags" Target="../tags/tag584.xml" /><Relationship Id="rId30" Type="http://schemas.openxmlformats.org/officeDocument/2006/relationships/tags" Target="../tags/tag607.xml" /><Relationship Id="rId31" Type="http://schemas.openxmlformats.org/officeDocument/2006/relationships/tags" Target="../tags/tag608.xml" /><Relationship Id="rId32" Type="http://schemas.openxmlformats.org/officeDocument/2006/relationships/tags" Target="../tags/tag609.xml" /><Relationship Id="rId4" Type="http://schemas.openxmlformats.org/officeDocument/2006/relationships/tags" Target="../tags/tag585.xml" /><Relationship Id="rId5" Type="http://schemas.openxmlformats.org/officeDocument/2006/relationships/image" Target="../media/image104.jpeg" /><Relationship Id="rId6" Type="http://schemas.openxmlformats.org/officeDocument/2006/relationships/tags" Target="../tags/tag586.xml" /><Relationship Id="rId7" Type="http://schemas.openxmlformats.org/officeDocument/2006/relationships/image" Target="../media/image105.jpeg" /><Relationship Id="rId8" Type="http://schemas.openxmlformats.org/officeDocument/2006/relationships/tags" Target="../tags/tag587.xml" /><Relationship Id="rId9" Type="http://schemas.openxmlformats.org/officeDocument/2006/relationships/tags" Target="../tags/tag58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2.xml" /><Relationship Id="rId3" Type="http://schemas.openxmlformats.org/officeDocument/2006/relationships/tags" Target="../tags/tag63.xml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16.xml" /><Relationship Id="rId11" Type="http://schemas.openxmlformats.org/officeDocument/2006/relationships/tags" Target="../tags/tag617.xml" /><Relationship Id="rId12" Type="http://schemas.openxmlformats.org/officeDocument/2006/relationships/tags" Target="../tags/tag618.xml" /><Relationship Id="rId13" Type="http://schemas.openxmlformats.org/officeDocument/2006/relationships/tags" Target="../tags/tag619.xml" /><Relationship Id="rId14" Type="http://schemas.openxmlformats.org/officeDocument/2006/relationships/tags" Target="../tags/tag620.xml" /><Relationship Id="rId15" Type="http://schemas.openxmlformats.org/officeDocument/2006/relationships/tags" Target="../tags/tag621.xml" /><Relationship Id="rId16" Type="http://schemas.openxmlformats.org/officeDocument/2006/relationships/tags" Target="../tags/tag622.xml" /><Relationship Id="rId17" Type="http://schemas.openxmlformats.org/officeDocument/2006/relationships/tags" Target="../tags/tag623.xml" /><Relationship Id="rId18" Type="http://schemas.openxmlformats.org/officeDocument/2006/relationships/tags" Target="../tags/tag624.xml" /><Relationship Id="rId19" Type="http://schemas.openxmlformats.org/officeDocument/2006/relationships/tags" Target="../tags/tag625.xml" /><Relationship Id="rId2" Type="http://schemas.openxmlformats.org/officeDocument/2006/relationships/tags" Target="../tags/tag610.xml" /><Relationship Id="rId20" Type="http://schemas.openxmlformats.org/officeDocument/2006/relationships/tags" Target="../tags/tag626.xml" /><Relationship Id="rId21" Type="http://schemas.openxmlformats.org/officeDocument/2006/relationships/tags" Target="../tags/tag627.xml" /><Relationship Id="rId22" Type="http://schemas.openxmlformats.org/officeDocument/2006/relationships/tags" Target="../tags/tag628.xml" /><Relationship Id="rId23" Type="http://schemas.openxmlformats.org/officeDocument/2006/relationships/tags" Target="../tags/tag629.xml" /><Relationship Id="rId24" Type="http://schemas.openxmlformats.org/officeDocument/2006/relationships/tags" Target="../tags/tag630.xml" /><Relationship Id="rId25" Type="http://schemas.openxmlformats.org/officeDocument/2006/relationships/tags" Target="../tags/tag631.xml" /><Relationship Id="rId26" Type="http://schemas.openxmlformats.org/officeDocument/2006/relationships/image" Target="../media/image110.png" /><Relationship Id="rId27" Type="http://schemas.openxmlformats.org/officeDocument/2006/relationships/tags" Target="../tags/tag632.xml" /><Relationship Id="rId28" Type="http://schemas.openxmlformats.org/officeDocument/2006/relationships/tags" Target="../tags/tag633.xml" /><Relationship Id="rId29" Type="http://schemas.openxmlformats.org/officeDocument/2006/relationships/tags" Target="../tags/tag634.xml" /><Relationship Id="rId3" Type="http://schemas.openxmlformats.org/officeDocument/2006/relationships/tags" Target="../tags/tag611.xml" /><Relationship Id="rId30" Type="http://schemas.openxmlformats.org/officeDocument/2006/relationships/tags" Target="../tags/tag635.xml" /><Relationship Id="rId31" Type="http://schemas.openxmlformats.org/officeDocument/2006/relationships/tags" Target="../tags/tag636.xml" /><Relationship Id="rId32" Type="http://schemas.openxmlformats.org/officeDocument/2006/relationships/tags" Target="../tags/tag637.xml" /><Relationship Id="rId4" Type="http://schemas.openxmlformats.org/officeDocument/2006/relationships/tags" Target="../tags/tag612.xml" /><Relationship Id="rId5" Type="http://schemas.openxmlformats.org/officeDocument/2006/relationships/image" Target="../media/image108.png" /><Relationship Id="rId6" Type="http://schemas.openxmlformats.org/officeDocument/2006/relationships/tags" Target="../tags/tag613.xml" /><Relationship Id="rId7" Type="http://schemas.openxmlformats.org/officeDocument/2006/relationships/tags" Target="../tags/tag614.xml" /><Relationship Id="rId8" Type="http://schemas.openxmlformats.org/officeDocument/2006/relationships/tags" Target="../tags/tag615.xml" /><Relationship Id="rId9" Type="http://schemas.openxmlformats.org/officeDocument/2006/relationships/image" Target="../media/image109.pn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46.xml" /><Relationship Id="rId11" Type="http://schemas.openxmlformats.org/officeDocument/2006/relationships/tags" Target="../tags/tag647.xml" /><Relationship Id="rId12" Type="http://schemas.openxmlformats.org/officeDocument/2006/relationships/image" Target="../media/image111.png" /><Relationship Id="rId13" Type="http://schemas.openxmlformats.org/officeDocument/2006/relationships/tags" Target="../tags/tag648.xml" /><Relationship Id="rId14" Type="http://schemas.openxmlformats.org/officeDocument/2006/relationships/tags" Target="../tags/tag649.xml" /><Relationship Id="rId15" Type="http://schemas.openxmlformats.org/officeDocument/2006/relationships/image" Target="../media/image112.png" /><Relationship Id="rId16" Type="http://schemas.openxmlformats.org/officeDocument/2006/relationships/tags" Target="../tags/tag650.xml" /><Relationship Id="rId17" Type="http://schemas.openxmlformats.org/officeDocument/2006/relationships/image" Target="../media/image113.png" /><Relationship Id="rId18" Type="http://schemas.openxmlformats.org/officeDocument/2006/relationships/tags" Target="../tags/tag651.xml" /><Relationship Id="rId2" Type="http://schemas.openxmlformats.org/officeDocument/2006/relationships/tags" Target="../tags/tag638.xml" /><Relationship Id="rId3" Type="http://schemas.openxmlformats.org/officeDocument/2006/relationships/tags" Target="../tags/tag639.xml" /><Relationship Id="rId4" Type="http://schemas.openxmlformats.org/officeDocument/2006/relationships/tags" Target="../tags/tag640.xml" /><Relationship Id="rId5" Type="http://schemas.openxmlformats.org/officeDocument/2006/relationships/tags" Target="../tags/tag641.xml" /><Relationship Id="rId6" Type="http://schemas.openxmlformats.org/officeDocument/2006/relationships/tags" Target="../tags/tag642.xml" /><Relationship Id="rId7" Type="http://schemas.openxmlformats.org/officeDocument/2006/relationships/tags" Target="../tags/tag643.xml" /><Relationship Id="rId8" Type="http://schemas.openxmlformats.org/officeDocument/2006/relationships/tags" Target="../tags/tag644.xml" /><Relationship Id="rId9" Type="http://schemas.openxmlformats.org/officeDocument/2006/relationships/tags" Target="../tags/tag64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0.xml" /><Relationship Id="rId2" Type="http://schemas.openxmlformats.org/officeDocument/2006/relationships/tags" Target="../tags/tag64.xml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tags" Target="../tags/tag67.xml" /><Relationship Id="rId6" Type="http://schemas.openxmlformats.org/officeDocument/2006/relationships/image" Target="../media/image5.jpeg" /><Relationship Id="rId7" Type="http://schemas.openxmlformats.org/officeDocument/2006/relationships/tags" Target="../tags/tag68.xml" /><Relationship Id="rId8" Type="http://schemas.openxmlformats.org/officeDocument/2006/relationships/image" Target="../media/image6.jpeg" /><Relationship Id="rId9" Type="http://schemas.openxmlformats.org/officeDocument/2006/relationships/tags" Target="../tags/tag6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image" Target="../media/image7.png" /><Relationship Id="rId5" Type="http://schemas.openxmlformats.org/officeDocument/2006/relationships/tags" Target="../tags/tag7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8.xml" /><Relationship Id="rId11" Type="http://schemas.openxmlformats.org/officeDocument/2006/relationships/image" Target="../media/image12.png" /><Relationship Id="rId12" Type="http://schemas.openxmlformats.org/officeDocument/2006/relationships/tags" Target="../tags/tag79.xml" /><Relationship Id="rId13" Type="http://schemas.openxmlformats.org/officeDocument/2006/relationships/tags" Target="../tags/tag80.xml" /><Relationship Id="rId14" Type="http://schemas.openxmlformats.org/officeDocument/2006/relationships/tags" Target="../tags/tag81.xml" /><Relationship Id="rId15" Type="http://schemas.openxmlformats.org/officeDocument/2006/relationships/tags" Target="../tags/tag82.xml" /><Relationship Id="rId16" Type="http://schemas.openxmlformats.org/officeDocument/2006/relationships/tags" Target="../tags/tag83.xml" /><Relationship Id="rId17" Type="http://schemas.openxmlformats.org/officeDocument/2006/relationships/tags" Target="../tags/tag84.xml" /><Relationship Id="rId2" Type="http://schemas.openxmlformats.org/officeDocument/2006/relationships/tags" Target="../tags/tag74.xml" /><Relationship Id="rId3" Type="http://schemas.openxmlformats.org/officeDocument/2006/relationships/image" Target="../media/image8.jpeg" /><Relationship Id="rId4" Type="http://schemas.openxmlformats.org/officeDocument/2006/relationships/tags" Target="../tags/tag75.xml" /><Relationship Id="rId5" Type="http://schemas.openxmlformats.org/officeDocument/2006/relationships/image" Target="../media/image9.jpeg" /><Relationship Id="rId6" Type="http://schemas.openxmlformats.org/officeDocument/2006/relationships/tags" Target="../tags/tag76.xml" /><Relationship Id="rId7" Type="http://schemas.openxmlformats.org/officeDocument/2006/relationships/image" Target="../media/image10.jpeg" /><Relationship Id="rId8" Type="http://schemas.openxmlformats.org/officeDocument/2006/relationships/tags" Target="../tags/tag77.xml" /><Relationship Id="rId9" Type="http://schemas.openxmlformats.org/officeDocument/2006/relationships/image" Target="../media/image11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257425"/>
          <a:ext cx="8763000" cy="2257425"/>
          <a:chOff x="381000" y="2257425"/>
          <a:chExt cx="8763000" cy="225742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81000" y="1711325"/>
            <a:ext cx="8382000" cy="76898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ctr" fontAlgn="base">
              <a:lnSpc>
                <a:spcPct val="125000"/>
              </a:lnSpc>
            </a:pPr>
            <a:r>
              <a:rPr lang="en-US" sz="4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科学探究：串联和并联电路的电流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685800" y="1028700"/>
          <a:ext cx="9134475" cy="4305300"/>
          <a:chOff x="685800" y="1028700"/>
          <a:chExt cx="9134475" cy="4305300"/>
        </a:xfrm>
      </p:grpSpPr>
      <p:pic>
        <p:nvPicPr>
          <p:cNvPr id="2" name="图片 1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90950" y="1028700"/>
            <a:ext cx="1695450" cy="1609725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" name="图片 2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5800" y="1066800"/>
            <a:ext cx="2266950" cy="1533525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图片 3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05575" y="1028700"/>
            <a:ext cx="1733550" cy="1609725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779145" y="2802890"/>
            <a:ext cx="217360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测质量用天平</a:t>
            </a: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279775" y="2802890"/>
            <a:ext cx="297878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测力用弹簧测力计</a:t>
            </a: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6258560" y="2802890"/>
            <a:ext cx="26860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测温度用温度计</a:t>
            </a: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685800" y="3579495"/>
            <a:ext cx="79438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ctr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测电流用什么呢？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  <p:bldP spid="7" grpId="2"/>
      <p:bldP spid="8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8396" name="矩形 38395"/>
          <p:cNvSpPr/>
          <p:nvPr>
            <p:custDataLst>
              <p:tags r:id="rId3"/>
            </p:custDataLst>
          </p:nvPr>
        </p:nvSpPr>
        <p:spPr>
          <a:xfrm>
            <a:off x="462915" y="1063625"/>
            <a:ext cx="2921000" cy="43053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几种常见的电流表</a:t>
            </a:r>
          </a:p>
        </p:txBody>
      </p:sp>
      <p:pic>
        <p:nvPicPr>
          <p:cNvPr id="38398" name="图片 3839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47970" y="1719580"/>
            <a:ext cx="1750695" cy="1580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399" name="图片 3839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52322"/>
          <a:stretch>
            <a:fillRect/>
          </a:stretch>
        </p:blipFill>
        <p:spPr>
          <a:xfrm>
            <a:off x="2419985" y="1638300"/>
            <a:ext cx="2068830" cy="1743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495" name="矩形 38494"/>
          <p:cNvSpPr/>
          <p:nvPr>
            <p:custDataLst>
              <p:tags r:id="rId8"/>
            </p:custDataLst>
          </p:nvPr>
        </p:nvSpPr>
        <p:spPr>
          <a:xfrm>
            <a:off x="2515235" y="3463290"/>
            <a:ext cx="1878330" cy="98488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实验室用电流表</a:t>
            </a:r>
          </a:p>
        </p:txBody>
      </p:sp>
      <p:sp>
        <p:nvSpPr>
          <p:cNvPr id="38687" name="矩形 38686"/>
          <p:cNvSpPr/>
          <p:nvPr>
            <p:custDataLst>
              <p:tags r:id="rId9"/>
            </p:custDataLst>
          </p:nvPr>
        </p:nvSpPr>
        <p:spPr>
          <a:xfrm>
            <a:off x="5523865" y="3382010"/>
            <a:ext cx="1399540" cy="98488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灵敏电流计</a:t>
            </a:r>
          </a:p>
        </p:txBody>
      </p:sp>
      <p:sp>
        <p:nvSpPr>
          <p:cNvPr id="38786" name="矩形 38785"/>
          <p:cNvSpPr/>
          <p:nvPr>
            <p:custDataLst>
              <p:tags r:id="rId10"/>
            </p:custDataLst>
          </p:nvPr>
        </p:nvSpPr>
        <p:spPr>
          <a:xfrm>
            <a:off x="248920" y="431165"/>
            <a:ext cx="4956175" cy="470535"/>
          </a:xfrm>
          <a:prstGeom prst="rect">
            <a:avLst/>
          </a:prstGeom>
          <a:noFill/>
          <a:ln w="25400">
            <a:noFill/>
          </a:ln>
        </p:spPr>
        <p:txBody>
          <a:bodyPr wrap="none" anchor="ctr"/>
          <a:lstStyle/>
          <a:p>
            <a:r>
              <a:rPr lang="zh-CN" altLang="en-US" sz="5400" b="1">
                <a:solidFill>
                  <a:schemeClr val="bg1"/>
                </a:solidFill>
                <a:latin typeface="Times New Roman" panose="02020603050405020304" pitchFamily="18" charset="0"/>
              </a:rPr>
              <a:t>认识电流表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66700"/>
          <a:ext cx="9134475" cy="5067300"/>
          <a:chOff x="381000" y="266700"/>
          <a:chExt cx="9134475" cy="506730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000500" y="2371725"/>
            <a:ext cx="51339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28650" y="981075"/>
            <a:ext cx="8505825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测量电流的仪器叫</a:t>
            </a: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电流表</a:t>
            </a:r>
            <a:b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pic>
        <p:nvPicPr>
          <p:cNvPr id="4" name="图片 3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35405" y="981075"/>
            <a:ext cx="6057900" cy="3552825"/>
          </a:xfrm>
          <a:prstGeom prst="rect">
            <a:avLst/>
          </a:prstGeom>
        </p:spPr>
      </p:pic>
      <p:pic>
        <p:nvPicPr>
          <p:cNvPr id="5" name="图片 4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105275" y="2952750"/>
            <a:ext cx="1038225" cy="5238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162050" y="4320540"/>
            <a:ext cx="79819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电流表的电路符号：</a:t>
            </a:r>
          </a:p>
        </p:txBody>
      </p:sp>
      <p:pic>
        <p:nvPicPr>
          <p:cNvPr id="7" name="图片 6"/>
          <p:cNvPicPr/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04970" y="4180205"/>
            <a:ext cx="1590675" cy="74295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1828800" y="2047875"/>
            <a:ext cx="1295400" cy="39878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000" b="1"/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2011680" y="2004060"/>
            <a:ext cx="686117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单位</a:t>
            </a: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2543175" y="2847975"/>
            <a:ext cx="65913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指针</a:t>
            </a:r>
          </a:p>
        </p:txBody>
      </p:sp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2190750" y="3714750"/>
            <a:ext cx="1543050" cy="39878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000" b="1"/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2381250" y="3714750"/>
            <a:ext cx="67532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负接线柱</a:t>
            </a:r>
          </a:p>
        </p:txBody>
      </p:sp>
      <p:sp>
        <p:nvSpPr>
          <p:cNvPr id="13" name="文本框 12"/>
          <p:cNvSpPr txBox="1"/>
          <p:nvPr>
            <p:custDataLst>
              <p:tags r:id="rId17"/>
            </p:custDataLst>
          </p:nvPr>
        </p:nvSpPr>
        <p:spPr>
          <a:xfrm>
            <a:off x="4829175" y="3781425"/>
            <a:ext cx="1905000" cy="39878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000" b="1"/>
          </a:p>
        </p:txBody>
      </p:sp>
      <p:sp>
        <p:nvSpPr>
          <p:cNvPr id="14" name="文本框 13"/>
          <p:cNvSpPr txBox="1"/>
          <p:nvPr>
            <p:custDataLst>
              <p:tags r:id="rId18"/>
            </p:custDataLst>
          </p:nvPr>
        </p:nvSpPr>
        <p:spPr>
          <a:xfrm>
            <a:off x="4986655" y="3750310"/>
            <a:ext cx="38862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正接线柱</a:t>
            </a:r>
          </a:p>
        </p:txBody>
      </p:sp>
      <p:sp>
        <p:nvSpPr>
          <p:cNvPr id="15" name="文本框 14"/>
          <p:cNvSpPr txBox="1"/>
          <p:nvPr>
            <p:custDataLst>
              <p:tags r:id="rId19"/>
            </p:custDataLst>
          </p:nvPr>
        </p:nvSpPr>
        <p:spPr>
          <a:xfrm>
            <a:off x="5200650" y="2066925"/>
            <a:ext cx="1285875" cy="39878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000" b="1"/>
          </a:p>
        </p:txBody>
      </p:sp>
      <p:sp>
        <p:nvSpPr>
          <p:cNvPr id="16" name="文本框 15"/>
          <p:cNvSpPr txBox="1"/>
          <p:nvPr>
            <p:custDataLst>
              <p:tags r:id="rId20"/>
            </p:custDataLst>
          </p:nvPr>
        </p:nvSpPr>
        <p:spPr>
          <a:xfrm>
            <a:off x="5248275" y="2066925"/>
            <a:ext cx="388620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调零螺母</a:t>
            </a:r>
          </a:p>
        </p:txBody>
      </p:sp>
      <p:sp>
        <p:nvSpPr>
          <p:cNvPr id="17" name="文本框 16"/>
          <p:cNvSpPr txBox="1"/>
          <p:nvPr>
            <p:custDataLst>
              <p:tags r:id="rId21"/>
            </p:custDataLst>
          </p:nvPr>
        </p:nvSpPr>
        <p:spPr>
          <a:xfrm>
            <a:off x="5219700" y="1257300"/>
            <a:ext cx="1257300" cy="39878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000" b="1"/>
          </a:p>
        </p:txBody>
      </p:sp>
      <p:sp>
        <p:nvSpPr>
          <p:cNvPr id="18" name="文本框 17"/>
          <p:cNvSpPr txBox="1"/>
          <p:nvPr>
            <p:custDataLst>
              <p:tags r:id="rId22"/>
            </p:custDataLst>
          </p:nvPr>
        </p:nvSpPr>
        <p:spPr>
          <a:xfrm>
            <a:off x="5248910" y="1225550"/>
            <a:ext cx="388556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刻度盘</a:t>
            </a:r>
          </a:p>
        </p:txBody>
      </p:sp>
      <p:sp>
        <p:nvSpPr>
          <p:cNvPr id="19" name="文本框 18"/>
          <p:cNvSpPr txBox="1"/>
          <p:nvPr>
            <p:custDataLst>
              <p:tags r:id="rId23"/>
            </p:custDataLst>
          </p:nvPr>
        </p:nvSpPr>
        <p:spPr>
          <a:xfrm>
            <a:off x="2114550" y="2828925"/>
            <a:ext cx="1447800" cy="39878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000" b="1"/>
          </a:p>
        </p:txBody>
      </p:sp>
      <p:sp>
        <p:nvSpPr>
          <p:cNvPr id="21" name="文本框 20"/>
          <p:cNvSpPr txBox="1"/>
          <p:nvPr>
            <p:custDataLst>
              <p:tags r:id="rId24"/>
            </p:custDataLst>
          </p:nvPr>
        </p:nvSpPr>
        <p:spPr>
          <a:xfrm>
            <a:off x="628650" y="266700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认识电流表</a:t>
            </a:r>
          </a:p>
        </p:txBody>
      </p:sp>
      <p:cxnSp>
        <p:nvCxnSpPr>
          <p:cNvPr id="22" name="直接连接符 21"/>
          <p:cNvCxnSpPr/>
          <p:nvPr>
            <p:custDataLst>
              <p:tags r:id="rId25"/>
            </p:custDataLst>
          </p:nvPr>
        </p:nvCxnSpPr>
        <p:spPr>
          <a:xfrm rot="-840000">
            <a:off x="4857750" y="1838325"/>
            <a:ext cx="952500" cy="0"/>
          </a:xfrm>
          <a:prstGeom prst="line">
            <a:avLst/>
          </a:prstGeom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22"/>
          <p:cNvCxnSpPr/>
          <p:nvPr>
            <p:custDataLst>
              <p:tags r:id="rId26"/>
            </p:custDataLst>
          </p:nvPr>
        </p:nvCxnSpPr>
        <p:spPr>
          <a:xfrm>
            <a:off x="3133725" y="2314575"/>
            <a:ext cx="1143000" cy="0"/>
          </a:xfrm>
          <a:prstGeom prst="line">
            <a:avLst/>
          </a:prstGeom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直接连接符 23"/>
          <p:cNvCxnSpPr/>
          <p:nvPr>
            <p:custDataLst>
              <p:tags r:id="rId27"/>
            </p:custDataLst>
          </p:nvPr>
        </p:nvCxnSpPr>
        <p:spPr>
          <a:xfrm rot="-960000">
            <a:off x="4448175" y="2657475"/>
            <a:ext cx="952500" cy="0"/>
          </a:xfrm>
          <a:prstGeom prst="line">
            <a:avLst/>
          </a:prstGeom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直接连接符 24"/>
          <p:cNvCxnSpPr/>
          <p:nvPr>
            <p:custDataLst>
              <p:tags r:id="rId28"/>
            </p:custDataLst>
          </p:nvPr>
        </p:nvCxnSpPr>
        <p:spPr>
          <a:xfrm rot="-1620000">
            <a:off x="3105150" y="2619375"/>
            <a:ext cx="952500" cy="0"/>
          </a:xfrm>
          <a:prstGeom prst="line">
            <a:avLst/>
          </a:prstGeom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直接连接符 25"/>
          <p:cNvCxnSpPr/>
          <p:nvPr>
            <p:custDataLst>
              <p:tags r:id="rId29"/>
            </p:custDataLst>
          </p:nvPr>
        </p:nvCxnSpPr>
        <p:spPr>
          <a:xfrm rot="-1500000">
            <a:off x="2943225" y="3524250"/>
            <a:ext cx="952500" cy="0"/>
          </a:xfrm>
          <a:prstGeom prst="line">
            <a:avLst/>
          </a:prstGeom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直接连接符 26"/>
          <p:cNvCxnSpPr/>
          <p:nvPr>
            <p:custDataLst>
              <p:tags r:id="rId30"/>
            </p:custDataLst>
          </p:nvPr>
        </p:nvCxnSpPr>
        <p:spPr>
          <a:xfrm rot="1500000">
            <a:off x="4810125" y="3590925"/>
            <a:ext cx="952500" cy="0"/>
          </a:xfrm>
          <a:prstGeom prst="line">
            <a:avLst/>
          </a:prstGeom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1"/>
      <p:bldP spid="18" grpId="2"/>
      <p:bldP spid="22" grpId="3"/>
      <p:bldP spid="8" grpId="4"/>
      <p:bldP spid="9" grpId="5"/>
      <p:bldP spid="23" grpId="6"/>
      <p:bldP spid="19" grpId="7"/>
      <p:bldP spid="10" grpId="8"/>
      <p:bldP spid="25" grpId="9"/>
      <p:bldP spid="15" grpId="10"/>
      <p:bldP spid="16" grpId="11"/>
      <p:bldP spid="24" grpId="12"/>
      <p:bldP spid="11" grpId="13"/>
      <p:bldP spid="12" grpId="14"/>
      <p:bldP spid="26" grpId="15"/>
      <p:bldP spid="13" grpId="16"/>
      <p:bldP spid="14" grpId="17"/>
      <p:bldP spid="27" grpId="18"/>
      <p:bldP spid="5" grpId="19"/>
      <p:bldP spid="6" grpId="20"/>
      <p:bldP spid="7" grpId="2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71475" y="276225"/>
          <a:ext cx="9134475" cy="3895725"/>
          <a:chOff x="371475" y="276225"/>
          <a:chExt cx="9134475" cy="389572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00075" y="285750"/>
            <a:ext cx="8534400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400">
                <a:latin typeface="黑体" panose="02010609060101010101" charset="-122"/>
                <a:ea typeface="黑体" panose="02010609060101010101" charset="-122"/>
              </a:rPr>
            </a:b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09905" y="1054735"/>
            <a:ext cx="82010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1、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使用前应先检查指针是否指零；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09905" y="1728311"/>
            <a:ext cx="81819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2、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必须____把电流表串联在电路中；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09905" y="2314575"/>
            <a:ext cx="6720205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3、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 ____使电流从标有“+” 接线柱流入电流表,从标有“—”的接线柱流出电流表；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00380" y="3522980"/>
            <a:ext cx="81343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4、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绝对____允许把电流表直接接到电源的两极；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509905" y="4192905"/>
            <a:ext cx="8124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5、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被测电流的大小____能超过电流表的量程。</a:t>
            </a: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845310" y="1728470"/>
            <a:ext cx="155638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</a:t>
            </a:r>
            <a:r>
              <a:rPr lang="en-US" sz="2800" u="none" spc="0">
                <a:solidFill>
                  <a:srgbClr val="666666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 </a:t>
            </a: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1181100" y="2266950"/>
            <a:ext cx="27622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</a:t>
            </a:r>
            <a:b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976120" y="3522980"/>
            <a:ext cx="3429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不</a:t>
            </a: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3613150" y="4192905"/>
            <a:ext cx="61626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 </a:t>
            </a: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600075" y="406400"/>
            <a:ext cx="530860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自主预习：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电流表的使用规则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  <p:bldP spid="11" grpId="2"/>
      <p:bldP spid="12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76225"/>
          <a:ext cx="9134475" cy="4257675"/>
          <a:chOff x="381000" y="276225"/>
          <a:chExt cx="9134475" cy="4257675"/>
        </a:xfrm>
      </p:grpSpPr>
      <p:pic>
        <p:nvPicPr>
          <p:cNvPr id="2" name="图片 1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85950" y="1200150"/>
            <a:ext cx="5000625" cy="305752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000500" y="2371725"/>
            <a:ext cx="51339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971550" y="962025"/>
            <a:ext cx="816292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使用前应先检查指针是否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指零</a:t>
            </a:r>
            <a:b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600075" y="285750"/>
            <a:ext cx="8534400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400" b="1"/>
            </a:b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756920" y="3876675"/>
            <a:ext cx="7259320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如果指针初始状态不是指向零刻度，需要调节调零螺母，使指针指在零刻度处。</a:t>
            </a:r>
            <a:endParaRPr lang="zh-CN" altLang="en-US" sz="2800" b="1" u="none" spc="0">
              <a:solidFill>
                <a:srgbClr val="FFFF00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28650" y="276225"/>
            <a:ext cx="8505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电流表的使用规则</a:t>
            </a: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5172075" y="2171700"/>
            <a:ext cx="1905000" cy="460375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400" b="1"/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5258435" y="2171700"/>
            <a:ext cx="35433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调零螺母</a:t>
            </a:r>
          </a:p>
        </p:txBody>
      </p:sp>
      <p:cxnSp>
        <p:nvCxnSpPr>
          <p:cNvPr id="12" name="直接连接符 11"/>
          <p:cNvCxnSpPr/>
          <p:nvPr>
            <p:custDataLst>
              <p:tags r:id="rId12"/>
            </p:custDataLst>
          </p:nvPr>
        </p:nvCxnSpPr>
        <p:spPr>
          <a:xfrm rot="-720000">
            <a:off x="4467225" y="2743200"/>
            <a:ext cx="952500" cy="0"/>
          </a:xfrm>
          <a:prstGeom prst="line">
            <a:avLst/>
          </a:prstGeom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  <p:bldP spid="12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-180975" y="276225"/>
          <a:ext cx="9134475" cy="4505325"/>
          <a:chOff x="-180975" y="276225"/>
          <a:chExt cx="9134475" cy="450532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28650" y="285750"/>
            <a:ext cx="8505825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400" b="1">
                <a:latin typeface="黑体" panose="02010609060101010101" charset="-122"/>
                <a:ea typeface="黑体" panose="02010609060101010101" charset="-122"/>
              </a:rPr>
            </a:b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43560" y="285750"/>
            <a:ext cx="825817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必须将电流表和被测的用电器串联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，不允许将电流表与用电器并联。</a:t>
            </a:r>
          </a:p>
        </p:txBody>
      </p:sp>
      <p:pic>
        <p:nvPicPr>
          <p:cNvPr id="4" name="图片 3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71925" y="1371600"/>
            <a:ext cx="4286250" cy="2809875"/>
          </a:xfrm>
          <a:prstGeom prst="rect">
            <a:avLst/>
          </a:prstGeom>
        </p:spPr>
      </p:pic>
      <p:pic>
        <p:nvPicPr>
          <p:cNvPr id="5" name="图片 4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62550" y="1447800"/>
            <a:ext cx="3009900" cy="12858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354965" y="4229100"/>
            <a:ext cx="361696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电流表</a:t>
            </a:r>
            <a:r>
              <a:rPr lang="zh-CN" altLang="en-US" sz="2400" b="1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测经过</a:t>
            </a: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灯泡</a:t>
            </a:r>
            <a:r>
              <a:rPr lang="zh-CN" altLang="en-US" sz="2400" b="1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的电流</a:t>
            </a: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3852545" y="3966845"/>
            <a:ext cx="532828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电流表在电路中相当于一根导线</a:t>
            </a: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5267325" y="4505325"/>
            <a:ext cx="3867150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B图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灯泡不亮</a:t>
            </a:r>
            <a:b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7449185" y="2084070"/>
            <a:ext cx="1471295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注：B图只能</a:t>
            </a: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试触</a:t>
            </a:r>
            <a:b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</a:p>
        </p:txBody>
      </p:sp>
      <p:pic>
        <p:nvPicPr>
          <p:cNvPr id="10" name="图片 9"/>
          <p:cNvPicPr/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-180975" y="1371600"/>
            <a:ext cx="4514850" cy="2857500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76325" y="1409700"/>
            <a:ext cx="3228975" cy="1438275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295900" y="2495550"/>
            <a:ext cx="219075" cy="238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1"/>
      <p:bldP spid="10" grpId="2"/>
      <p:bldP spid="5" grpId="3"/>
      <p:bldP spid="8" grpId="4"/>
      <p:bldP spid="9" grpId="5"/>
      <p:bldP spid="6" grpId="6"/>
      <p:bldP spid="15" grpId="7"/>
      <p:bldP spid="11" grpId="8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-628650" y="285750"/>
          <a:ext cx="9648825" cy="5305425"/>
          <a:chOff x="-628650" y="285750"/>
          <a:chExt cx="9648825" cy="5305425"/>
        </a:xfrm>
      </p:grpSpPr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28650" y="285750"/>
            <a:ext cx="8505825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400" b="1"/>
            </a:b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3875" y="285750"/>
            <a:ext cx="84486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要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“+”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进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“-”出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4648200" y="3585845"/>
            <a:ext cx="402590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电流表指针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反向偏转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</a:t>
            </a: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2177415" y="4248150"/>
            <a:ext cx="658177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注：此方法只能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试触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，否则会损坏电流表。</a:t>
            </a:r>
          </a:p>
        </p:txBody>
      </p:sp>
      <p:pic>
        <p:nvPicPr>
          <p:cNvPr id="6" name="图片 5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71475" y="824230"/>
            <a:ext cx="5191125" cy="373380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11"/>
            </p:custDataLst>
          </p:nvPr>
        </p:nvPicPr>
        <p:blipFill>
          <a:blip r:embed="rId10"/>
          <a:srcRect b="15250"/>
          <a:stretch>
            <a:fillRect/>
          </a:stretch>
        </p:blipFill>
        <p:spPr>
          <a:xfrm>
            <a:off x="4241800" y="289560"/>
            <a:ext cx="5381625" cy="3172460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57925" y="609600"/>
            <a:ext cx="1143000" cy="876300"/>
          </a:xfrm>
          <a:prstGeom prst="rect">
            <a:avLst/>
          </a:prstGeom>
        </p:spPr>
      </p:pic>
      <p:pic>
        <p:nvPicPr>
          <p:cNvPr id="13" name="图片 12"/>
          <p:cNvPicPr/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143625" y="1781175"/>
            <a:ext cx="333375" cy="342900"/>
          </a:xfrm>
          <a:prstGeom prst="rect">
            <a:avLst/>
          </a:prstGeom>
        </p:spPr>
      </p:pic>
      <p:pic>
        <p:nvPicPr>
          <p:cNvPr id="14" name="图片 13"/>
          <p:cNvPicPr/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686675" y="1543050"/>
            <a:ext cx="371475" cy="304800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610475" y="2686050"/>
            <a:ext cx="352425" cy="314325"/>
          </a:xfrm>
          <a:prstGeom prst="rect">
            <a:avLst/>
          </a:prstGeom>
        </p:spPr>
      </p:pic>
      <p:pic>
        <p:nvPicPr>
          <p:cNvPr id="16" name="图片 15"/>
          <p:cNvPicPr/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219700" y="2752725"/>
            <a:ext cx="323850" cy="342900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705600" y="1133475"/>
            <a:ext cx="219075" cy="238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1"/>
      <p:bldP spid="14" grpId="2"/>
      <p:bldP spid="15" grpId="3"/>
      <p:bldP spid="8" grpId="4"/>
      <p:bldP spid="4" grpId="5"/>
      <p:bldP spid="5" grpId="6"/>
      <p:bldP spid="7" grpId="7"/>
      <p:bldP spid="3" grpId="8"/>
      <p:bldP spid="19" grpId="9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-485775" y="266700"/>
          <a:ext cx="9134475" cy="5534025"/>
          <a:chOff x="-485775" y="266700"/>
          <a:chExt cx="9134475" cy="553402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28650" y="285750"/>
            <a:ext cx="8515350" cy="76898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000" b="1"/>
            </a:b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83540" y="439420"/>
            <a:ext cx="80867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4</a:t>
            </a:r>
            <a:r>
              <a:rPr lang="zh-CN" alt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</a:t>
            </a: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被测电流不要超过电流表的量程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317490" y="1233170"/>
            <a:ext cx="3364865" cy="3231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/>
                </a:solidFill>
                <a:latin typeface="微软雅黑" panose="020b0503020204020204" charset="-122"/>
              </a:rPr>
              <a:t>电流超过电流表的最大测量值时，不仅测不出电流值，电流表的指针还会被打弯甚至烧坏电流表</a:t>
            </a:r>
            <a:r>
              <a:rPr lang="zh-CN" altLang="en-US" sz="2400" b="1" u="none" spc="0">
                <a:solidFill>
                  <a:srgbClr val="FFFF00"/>
                </a:solidFill>
                <a:latin typeface="微软雅黑" panose="020b0503020204020204" charset="-122"/>
              </a:rPr>
              <a:t>。</a:t>
            </a:r>
            <a:r>
              <a:rPr lang="en-US" sz="2400" b="1" u="none" spc="0">
                <a:solidFill>
                  <a:srgbClr val="FFFF00"/>
                </a:solidFill>
                <a:latin typeface="微软雅黑" panose="020b0503020204020204" charset="-122"/>
              </a:rPr>
              <a:t>能用小量程就一定要用小量程</a:t>
            </a:r>
            <a:r>
              <a:rPr lang="zh-CN" altLang="en-US" sz="2400" b="1" u="none" spc="0">
                <a:solidFill>
                  <a:srgbClr val="FFFF00"/>
                </a:solidFill>
                <a:latin typeface="微软雅黑" panose="020b0503020204020204" charset="-122"/>
              </a:rPr>
              <a:t>，</a:t>
            </a:r>
            <a:r>
              <a:rPr lang="en-US" sz="2400" b="1" u="none" spc="0">
                <a:solidFill>
                  <a:srgbClr val="FFFF00"/>
                </a:solidFill>
                <a:latin typeface="微软雅黑" panose="020b0503020204020204" charset="-122"/>
              </a:rPr>
              <a:t>小量程分度值小测量更精确</a:t>
            </a:r>
            <a:r>
              <a:rPr lang="zh-CN" altLang="en-US" sz="2400" b="1" u="none" spc="0">
                <a:solidFill>
                  <a:srgbClr val="FFFF00"/>
                </a:solidFill>
                <a:latin typeface="微软雅黑" panose="020b0503020204020204" charset="-122"/>
              </a:rPr>
              <a:t>。</a:t>
            </a:r>
          </a:p>
        </p:txBody>
      </p:sp>
      <p:pic>
        <p:nvPicPr>
          <p:cNvPr id="5" name="图片 4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535305" y="1054735"/>
            <a:ext cx="6324600" cy="3981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598170" y="688340"/>
            <a:ext cx="794766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电流表量程的选择顺序是：</a:t>
            </a:r>
            <a:r>
              <a:rPr lang="en-US" sz="32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①</a:t>
            </a:r>
            <a:r>
              <a:rPr lang="zh-CN" sz="32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估计被测电路中电流的大小；</a:t>
            </a:r>
            <a:r>
              <a:rPr lang="en-US" sz="32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②</a:t>
            </a:r>
            <a:r>
              <a:rPr lang="zh-CN" sz="32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在不能估计的情况下，</a:t>
            </a:r>
            <a:r>
              <a:rPr lang="en-US" sz="3200" b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先闭合开关然后迅速断开</a:t>
            </a:r>
            <a:r>
              <a:rPr lang="en-US" sz="32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（叫做 “</a:t>
            </a:r>
            <a:r>
              <a:rPr lang="en-US" sz="3200" b="1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试触</a:t>
            </a:r>
            <a:r>
              <a:rPr lang="en-US" sz="32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”）</a:t>
            </a:r>
            <a:r>
              <a:rPr lang="zh-CN" sz="32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拿电路中的开关试触大量程接线柱；</a:t>
            </a:r>
            <a:r>
              <a:rPr lang="en-US" sz="32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③</a:t>
            </a:r>
            <a:r>
              <a:rPr lang="zh-CN" sz="32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如果被测电流超过较小量程，则选择较大量程，如果在较小量程内则使用较小量程．选择较小量程是为了减小误差．</a:t>
            </a:r>
            <a:endParaRPr lang="zh-CN" altLang="en-US" sz="3200" b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276225"/>
          <a:ext cx="9134475" cy="5048250"/>
          <a:chOff x="0" y="276225"/>
          <a:chExt cx="9134475" cy="504825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28650" y="285750"/>
            <a:ext cx="850582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800" b="1"/>
            </a:b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28650" y="636905"/>
            <a:ext cx="81724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5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绝对不允许把电流表直接接到电源的两极上。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133975" y="2718435"/>
            <a:ext cx="366712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电流表将很快烧坏</a:t>
            </a:r>
          </a:p>
        </p:txBody>
      </p:sp>
      <p:pic>
        <p:nvPicPr>
          <p:cNvPr id="7" name="图片 6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1619250"/>
            <a:ext cx="4953000" cy="3429000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0100" y="3514725"/>
            <a:ext cx="219075" cy="238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66700"/>
          <a:ext cx="9134475" cy="4619625"/>
          <a:chOff x="381000" y="266700"/>
          <a:chExt cx="9134475" cy="461962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000500" y="2381250"/>
            <a:ext cx="51339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191000" y="2571750"/>
            <a:ext cx="9429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905125" y="590550"/>
            <a:ext cx="6229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/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23545" y="698500"/>
            <a:ext cx="8296910" cy="4308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通过类比了解电流，知道电流的单位，了解生活中一些用电器的工作电流； </a:t>
            </a:r>
          </a:p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、知道电流表的用途和符号，会将电流表正确接入电路，会正确的选择电流表的量程和正确读数；</a:t>
            </a:r>
          </a:p>
          <a:p>
            <a:pPr marL="0" marR="0" lvl="0" indent="0" algn="l" fontAlgn="base">
              <a:lnSpc>
                <a:spcPct val="125000"/>
              </a:lnSpc>
            </a:pPr>
            <a:r>
              <a:rPr lang="en-US" altLang="zh-CN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、了解串联电路各处电流的关系；了解并联电路中的干路和支路电流间的关系。</a:t>
            </a:r>
          </a:p>
          <a:p>
            <a:pPr marL="0" marR="0" lvl="0" indent="0" algn="l" fontAlgn="base">
              <a:lnSpc>
                <a:spcPct val="125000"/>
              </a:lnSpc>
            </a:pPr>
            <a:r>
              <a:rPr lang="en-US" altLang="zh-CN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sz="2800" b="1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在探究串、并联电路的电流规律的过程中，</a:t>
            </a:r>
            <a:r>
              <a:rPr lang="en-US" sz="2800" b="1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体验科学探究的步骤、方法和态度</a:t>
            </a:r>
            <a:r>
              <a:rPr lang="zh-CN" altLang="en-US" sz="2800" b="1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r>
              <a:rPr lang="en-US" sz="2800" b="1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 </a:t>
            </a:r>
            <a:endParaRPr lang="en-US" altLang="zh-CN" sz="2800" b="1" u="none" spc="0">
              <a:solidFill>
                <a:schemeClr val="bg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79400" y="88900"/>
            <a:ext cx="2156460" cy="692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36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学习</a:t>
            </a: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目标</a:t>
            </a: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2247900" y="1238250"/>
          <a:ext cx="6896100" cy="3905250"/>
          <a:chOff x="2247900" y="1238250"/>
          <a:chExt cx="6896100" cy="3905250"/>
        </a:xfrm>
      </p:grpSpPr>
      <p:pic>
        <p:nvPicPr>
          <p:cNvPr id="2" name="图片 1">
            <a:hlinkClick r:id="rId5"/>
          </p:cNvPr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47900" y="1238250"/>
            <a:ext cx="4648200" cy="2667000"/>
          </a:xfrm>
          <a:prstGeom prst="rect">
            <a:avLst/>
          </a:prstGeom>
        </p:spPr>
      </p:pic>
      <p:pic>
        <p:nvPicPr>
          <p:cNvPr id="3" name="图片 2">
            <a:hlinkClick r:id="rId5"/>
          </p:cNvPr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47900" y="1238250"/>
            <a:ext cx="4648200" cy="2667000"/>
          </a:xfrm>
          <a:prstGeom prst="rect">
            <a:avLst/>
          </a:prstGeom>
        </p:spPr>
      </p:pic>
      <p:pic>
        <p:nvPicPr>
          <p:cNvPr id="4" name="图片 3">
            <a:hlinkClick r:id="rId5"/>
          </p:cNvPr>
          <p:cNvPicPr/>
          <p:nvPr>
            <p:custDataLst>
              <p:tags r:id="rId8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47900" y="1238250"/>
            <a:ext cx="4648200" cy="2667000"/>
          </a:xfrm>
          <a:prstGeom prst="rect">
            <a:avLst/>
          </a:prstGeom>
        </p:spPr>
      </p:pic>
      <p:pic>
        <p:nvPicPr>
          <p:cNvPr id="5" name="图片 4">
            <a:hlinkClick r:id="rId5"/>
          </p:cNvPr>
          <p:cNvPicPr/>
          <p:nvPr>
            <p:custDataLst>
              <p:tags r:id="rId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47900" y="1238250"/>
            <a:ext cx="4648200" cy="2667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-428625" y="276225"/>
          <a:ext cx="9134475" cy="4057650"/>
          <a:chOff x="-428625" y="276225"/>
          <a:chExt cx="9134475" cy="405765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28650" y="285750"/>
            <a:ext cx="8505825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400" b="1"/>
            </a:b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091055" y="3721100"/>
            <a:ext cx="467995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连0.6接线柱：按下刻度读取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091055" y="4259580"/>
            <a:ext cx="456184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连3接线柱：按上刻度读取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739515" y="952500"/>
          <a:ext cx="5033010" cy="2724150"/>
        </p:xfrm>
        <a:graphic>
          <a:graphicData uri="http://schemas.openxmlformats.org/drawingml/2006/table">
            <a:tbl>
              <a:tblPr firstRow="1" bandRow="1"/>
              <a:tblGrid>
                <a:gridCol w="1677670"/>
                <a:gridCol w="1677670"/>
                <a:gridCol w="1677670"/>
              </a:tblGrid>
              <a:tr h="908050"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08050"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08050"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008120" y="1209040"/>
            <a:ext cx="115887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接线柱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5773420" y="1209040"/>
            <a:ext cx="87947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量程</a:t>
            </a: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7267575" y="1209040"/>
            <a:ext cx="15049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分度值</a:t>
            </a: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3739515" y="1883410"/>
            <a:ext cx="2079625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“-”
“0.6”</a:t>
            </a: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3858260" y="2814955"/>
            <a:ext cx="1226820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“-”
“3”</a:t>
            </a: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5535295" y="2033270"/>
            <a:ext cx="3608705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0～0.6A</a:t>
            </a:r>
            <a:b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5535295" y="2980690"/>
            <a:ext cx="131191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0～3A</a:t>
            </a: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7267575" y="2009140"/>
            <a:ext cx="15144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0.02A</a:t>
            </a: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7267575" y="2976245"/>
            <a:ext cx="14478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0.1A</a:t>
            </a: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619125" y="276225"/>
            <a:ext cx="85153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电流表的读数</a:t>
            </a:r>
          </a:p>
        </p:txBody>
      </p:sp>
      <p:pic>
        <p:nvPicPr>
          <p:cNvPr id="17" name="图片 16"/>
          <p:cNvPicPr/>
          <p:nvPr>
            <p:custDataLst>
              <p:tags r:id="rId18"/>
            </p:custDataLst>
          </p:nvPr>
        </p:nvPicPr>
        <p:blipFill>
          <a:blip r:embed="rId17"/>
          <a:srcRect r="32611" b="14895"/>
          <a:stretch>
            <a:fillRect/>
          </a:stretch>
        </p:blipFill>
        <p:spPr>
          <a:xfrm>
            <a:off x="-445770" y="514350"/>
            <a:ext cx="3434080" cy="25615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1"/>
      <p:bldP spid="12" grpId="2"/>
      <p:bldP spid="14" grpId="3"/>
      <p:bldP spid="3" grpId="4"/>
      <p:bldP spid="4" grpId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2247900" y="1238250"/>
          <a:ext cx="6896100" cy="3905250"/>
          <a:chOff x="2247900" y="1238250"/>
          <a:chExt cx="6896100" cy="3905250"/>
        </a:xfrm>
      </p:grpSpPr>
      <p:pic>
        <p:nvPicPr>
          <p:cNvPr id="2" name="图片 1">
            <a:hlinkClick r:id="rId5"/>
          </p:cNvPr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47900" y="1238250"/>
            <a:ext cx="4648200" cy="2667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63245" y="802640"/>
            <a:ext cx="78994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巧记电流表使用：</a:t>
            </a:r>
            <a:r>
              <a:rPr lang="zh-CN" altLang="en-US" sz="3200" b="1">
                <a:solidFill>
                  <a:srgbClr val="FFFF00"/>
                </a:solidFill>
              </a:rPr>
              <a:t>校零后三要一不两看清</a:t>
            </a:r>
          </a:p>
          <a:p>
            <a:r>
              <a:rPr lang="en-US" altLang="zh-CN" sz="3200" b="1">
                <a:solidFill>
                  <a:schemeClr val="bg1"/>
                </a:solidFill>
              </a:rPr>
              <a:t>1</a:t>
            </a:r>
            <a:r>
              <a:rPr lang="zh-CN" altLang="en-US" sz="3200" b="1">
                <a:solidFill>
                  <a:schemeClr val="bg1"/>
                </a:solidFill>
              </a:rPr>
              <a:t>、要把电流表串联在电路中</a:t>
            </a:r>
          </a:p>
          <a:p>
            <a:r>
              <a:rPr lang="en-US" altLang="zh-CN" sz="3200" b="1">
                <a:solidFill>
                  <a:schemeClr val="bg1"/>
                </a:solidFill>
              </a:rPr>
              <a:t>2</a:t>
            </a:r>
            <a:r>
              <a:rPr lang="zh-CN" altLang="en-US" sz="3200" b="1">
                <a:solidFill>
                  <a:schemeClr val="bg1"/>
                </a:solidFill>
              </a:rPr>
              <a:t>、要使电流从电流表的正接线柱流进，从负接线柱流出</a:t>
            </a:r>
          </a:p>
          <a:p>
            <a:r>
              <a:rPr lang="en-US" altLang="zh-CN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、要选择合适的量程</a:t>
            </a:r>
          </a:p>
          <a:p>
            <a:r>
              <a:rPr lang="en-US" altLang="zh-CN" sz="3200" b="1">
                <a:solidFill>
                  <a:schemeClr val="bg1"/>
                </a:solidFill>
              </a:rPr>
              <a:t>4</a:t>
            </a:r>
            <a:r>
              <a:rPr lang="zh-CN" altLang="en-US" sz="3200" b="1">
                <a:solidFill>
                  <a:schemeClr val="bg1"/>
                </a:solidFill>
              </a:rPr>
              <a:t>、不允许把电流表直接接到电源两极</a:t>
            </a:r>
          </a:p>
          <a:p>
            <a:r>
              <a:rPr lang="en-US" altLang="zh-CN" sz="3200" b="1">
                <a:solidFill>
                  <a:schemeClr val="bg1"/>
                </a:solidFill>
              </a:rPr>
              <a:t>5</a:t>
            </a:r>
            <a:r>
              <a:rPr lang="zh-CN" altLang="en-US" sz="3200" b="1">
                <a:solidFill>
                  <a:schemeClr val="bg1"/>
                </a:solidFill>
              </a:rPr>
              <a:t>、看清量程看清分度值</a:t>
            </a: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228600" y="504825"/>
          <a:ext cx="9134475" cy="3867150"/>
          <a:chOff x="228600" y="504825"/>
          <a:chExt cx="9134475" cy="386715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24510" y="600075"/>
            <a:ext cx="78105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下面电流表的接法有无错误?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582160" y="1438275"/>
            <a:ext cx="37528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电流表的指针反</a:t>
            </a:r>
            <a:r>
              <a:rPr lang="zh-CN" alt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偏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了。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582160" y="2390140"/>
            <a:ext cx="364807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电流表的正负接线柱接反了。</a:t>
            </a: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582160" y="3467100"/>
            <a:ext cx="4022725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把两根导线与电流表连接的线头调换。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667760" y="1438275"/>
            <a:ext cx="107315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现象：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3658235" y="2390775"/>
            <a:ext cx="108267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原因：</a:t>
            </a: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658235" y="3467100"/>
            <a:ext cx="46767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处理：</a:t>
            </a:r>
          </a:p>
        </p:txBody>
      </p:sp>
      <p:pic>
        <p:nvPicPr>
          <p:cNvPr id="9" name="图片 8"/>
          <p:cNvPicPr/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570865" y="1181100"/>
            <a:ext cx="4648200" cy="2781300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448560" y="3209925"/>
            <a:ext cx="361950" cy="590550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57810" y="3286125"/>
            <a:ext cx="333375" cy="571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  <p:bldP spid="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-190500" y="504825"/>
          <a:ext cx="9134475" cy="4867275"/>
          <a:chOff x="-190500" y="504825"/>
          <a:chExt cx="9134475" cy="486727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556125" y="1343025"/>
            <a:ext cx="3752850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电流表的指针超出最右端刻度。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556125" y="2419985"/>
            <a:ext cx="364807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被测电流超过了电流表的量程。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546600" y="3576955"/>
            <a:ext cx="4149090" cy="1292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把与“0.6 ”接线柱连接的导线线头改接至“3 ”接线柱。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</a:t>
            </a: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622675" y="1343025"/>
            <a:ext cx="101663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现象：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622675" y="2439035"/>
            <a:ext cx="46863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原因：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3622675" y="3562350"/>
            <a:ext cx="46863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处理：</a:t>
            </a: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498475" y="504825"/>
            <a:ext cx="78105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下面电流表的接法有无错误?</a:t>
            </a:r>
          </a:p>
        </p:txBody>
      </p:sp>
      <p:pic>
        <p:nvPicPr>
          <p:cNvPr id="10" name="图片 9"/>
          <p:cNvPicPr/>
          <p:nvPr>
            <p:custDataLst>
              <p:tags r:id="rId11"/>
            </p:custDataLst>
          </p:nvPr>
        </p:nvPicPr>
        <p:blipFill>
          <a:blip r:embed="rId10"/>
          <a:srcRect l="21267"/>
          <a:stretch>
            <a:fillRect/>
          </a:stretch>
        </p:blipFill>
        <p:spPr>
          <a:xfrm>
            <a:off x="120015" y="1253490"/>
            <a:ext cx="4064635" cy="3409950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65275" y="3333750"/>
            <a:ext cx="942975" cy="1504950"/>
          </a:xfrm>
          <a:prstGeom prst="rect">
            <a:avLst/>
          </a:prstGeom>
        </p:spPr>
      </p:pic>
      <p:pic>
        <p:nvPicPr>
          <p:cNvPr id="12" name="图片 11"/>
          <p:cNvPicPr/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55800" y="3276600"/>
            <a:ext cx="1114425" cy="15906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4" grpId="2"/>
      <p:bldP spid="11" grpId="3"/>
      <p:bldP spid="12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942975" y="657225"/>
          <a:ext cx="9134475" cy="5276850"/>
          <a:chOff x="942975" y="657225"/>
          <a:chExt cx="9134475" cy="527685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406525" y="594995"/>
            <a:ext cx="71056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连接电路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使电流表测通过小灯泡的电流。</a:t>
            </a:r>
          </a:p>
        </p:txBody>
      </p:sp>
      <p:pic>
        <p:nvPicPr>
          <p:cNvPr id="3" name="图片 2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62400" y="2619375"/>
            <a:ext cx="4314825" cy="2381250"/>
          </a:xfrm>
          <a:prstGeom prst="rect">
            <a:avLst/>
          </a:prstGeom>
        </p:spPr>
      </p:pic>
      <p:pic>
        <p:nvPicPr>
          <p:cNvPr id="4" name="图片 3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81400" y="1133475"/>
            <a:ext cx="4238256" cy="2381250"/>
          </a:xfrm>
          <a:prstGeom prst="rect">
            <a:avLst/>
          </a:prstGeom>
        </p:spPr>
      </p:pic>
      <p:pic>
        <p:nvPicPr>
          <p:cNvPr id="5" name="图片 4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2975" y="1171575"/>
            <a:ext cx="4236672" cy="2381250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85950" y="3200400"/>
            <a:ext cx="3619500" cy="207645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390900" y="2552700"/>
            <a:ext cx="1876425" cy="571500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81250" y="2676525"/>
            <a:ext cx="561975" cy="1762125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086475" y="2619375"/>
            <a:ext cx="752475" cy="1524000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467225" y="4076700"/>
            <a:ext cx="1276350" cy="5048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1"/>
      <p:bldP spid="9" grpId="2"/>
      <p:bldP spid="7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285750" y="276225"/>
          <a:ext cx="9134475" cy="4981575"/>
          <a:chOff x="285750" y="276225"/>
          <a:chExt cx="9134475" cy="4981575"/>
        </a:xfrm>
      </p:grpSpPr>
      <p:pic>
        <p:nvPicPr>
          <p:cNvPr id="3" name="图片 2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3425" y="1038225"/>
            <a:ext cx="6400800" cy="39433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71525" y="276225"/>
            <a:ext cx="8362950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下面图中都有那些不合理的地方：</a:t>
            </a:r>
          </a:p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295275" y="314325"/>
          <a:ext cx="9134475" cy="4000500"/>
          <a:chOff x="295275" y="314325"/>
          <a:chExt cx="9134475" cy="400050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857250" y="314325"/>
            <a:ext cx="7749540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某同学估计小灯泡的电流约为0.34安培，则应选择电流表的______和______接线柱。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024120" y="929640"/>
            <a:ext cx="135572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“0.6”</a:t>
            </a:r>
          </a:p>
        </p:txBody>
      </p:sp>
      <p:pic>
        <p:nvPicPr>
          <p:cNvPr id="4" name="图片 3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56715" y="1463675"/>
            <a:ext cx="5829935" cy="36055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19830" y="929640"/>
            <a:ext cx="1071245" cy="692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altLang="zh-CN" sz="36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“-”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-619125" y="285750"/>
          <a:ext cx="9134475" cy="4067175"/>
          <a:chOff x="-619125" y="285750"/>
          <a:chExt cx="9134475" cy="406717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42950" y="304800"/>
            <a:ext cx="7753350" cy="18465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小明同学用电流表测试小灯泡的电流时，发现电流表的指针出现如图所示的甲或乙的情况，从中你发现了什么问题？并有什么建议？</a:t>
            </a:r>
            <a:b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591175" y="1762125"/>
            <a:ext cx="2724150" cy="18465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乙：量程选小了，换大量程。</a:t>
            </a:r>
            <a:b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28675" y="4067175"/>
            <a:ext cx="83058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甲：接线柱接反，将导线位置对调。</a:t>
            </a:r>
          </a:p>
        </p:txBody>
      </p:sp>
      <p:pic>
        <p:nvPicPr>
          <p:cNvPr id="7" name="图片 6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619125" y="1409700"/>
            <a:ext cx="6819900" cy="2543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57175"/>
          <a:ext cx="9134475" cy="4829175"/>
          <a:chOff x="381000" y="257175"/>
          <a:chExt cx="9134475" cy="482917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876300" y="647700"/>
            <a:ext cx="825817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800">
                <a:latin typeface="黑体" panose="02010609060101010101" charset="-122"/>
                <a:ea typeface="黑体" panose="02010609060101010101" charset="-122"/>
              </a:rPr>
            </a:b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76300" y="2714625"/>
            <a:ext cx="825817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800">
                <a:latin typeface="黑体" panose="02010609060101010101" charset="-122"/>
                <a:ea typeface="黑体" panose="02010609060101010101" charset="-122"/>
              </a:rPr>
            </a:b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56260" y="2983865"/>
            <a:ext cx="838771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u="none" spc="0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电流表的使用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方法，包括实物</a:t>
            </a: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接线和读数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28650" y="257175"/>
            <a:ext cx="850582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32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学习</a:t>
            </a: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重点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28650" y="2302510"/>
            <a:ext cx="173609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学习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难点</a:t>
            </a: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556260" y="916940"/>
            <a:ext cx="631888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800" u="none" spc="0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电流表的使用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方法。</a:t>
            </a: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56260" y="1609725"/>
            <a:ext cx="820293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u="none" spc="0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通过实验探究并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总结串、并联电路中的电流规律。</a:t>
            </a: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56260" y="3671570"/>
            <a:ext cx="8202930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能</a:t>
            </a: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正确连接电路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，能正确使用电流表和对实验数据的</a:t>
            </a: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分析总结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-542925" y="76200"/>
          <a:ext cx="9134475" cy="5057775"/>
          <a:chOff x="-542925" y="76200"/>
          <a:chExt cx="9134475" cy="505777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241925" y="1943100"/>
            <a:ext cx="3217545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电流表测量通过灯____的电流</a:t>
            </a:r>
          </a:p>
        </p:txBody>
      </p:sp>
      <p:pic>
        <p:nvPicPr>
          <p:cNvPr id="3" name="图片 2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52675" y="2628900"/>
            <a:ext cx="3486150" cy="1990725"/>
          </a:xfrm>
          <a:prstGeom prst="rect">
            <a:avLst/>
          </a:prstGeom>
        </p:spPr>
      </p:pic>
      <p:pic>
        <p:nvPicPr>
          <p:cNvPr id="4" name="图片 3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95500" y="1257300"/>
            <a:ext cx="3438525" cy="2076450"/>
          </a:xfrm>
          <a:prstGeom prst="rect">
            <a:avLst/>
          </a:prstGeom>
        </p:spPr>
      </p:pic>
      <p:pic>
        <p:nvPicPr>
          <p:cNvPr id="5" name="图片 4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542925" y="1152525"/>
            <a:ext cx="3562350" cy="220027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7175" y="3324225"/>
            <a:ext cx="3133725" cy="173355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1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43100" y="76200"/>
            <a:ext cx="3438525" cy="207645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7400925" y="962025"/>
            <a:ext cx="3048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800" b="1"/>
          </a:p>
        </p:txBody>
      </p:sp>
      <p:pic>
        <p:nvPicPr>
          <p:cNvPr id="10" name="图片 9"/>
          <p:cNvPicPr/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381625" y="2445385"/>
            <a:ext cx="438150" cy="57467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3952875" y="1990725"/>
            <a:ext cx="3524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800" b="1"/>
          </a:p>
        </p:txBody>
      </p:sp>
      <p:pic>
        <p:nvPicPr>
          <p:cNvPr id="12" name="图片 11"/>
          <p:cNvPicPr/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905250" y="1943100"/>
            <a:ext cx="333375" cy="502444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9"/>
            </p:custDataLst>
          </p:nvPr>
        </p:nvSpPr>
        <p:spPr>
          <a:xfrm>
            <a:off x="3781425" y="876300"/>
            <a:ext cx="3619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800" b="1"/>
          </a:p>
        </p:txBody>
      </p:sp>
      <p:pic>
        <p:nvPicPr>
          <p:cNvPr id="14" name="图片 13"/>
          <p:cNvPicPr/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733800" y="828675"/>
            <a:ext cx="333375" cy="502444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57175" y="2609850"/>
            <a:ext cx="971550" cy="1762125"/>
          </a:xfrm>
          <a:prstGeom prst="rect">
            <a:avLst/>
          </a:prstGeom>
        </p:spPr>
      </p:pic>
      <p:pic>
        <p:nvPicPr>
          <p:cNvPr id="16" name="图片 15"/>
          <p:cNvPicPr/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4010025" y="1323975"/>
            <a:ext cx="457200" cy="1257300"/>
          </a:xfrm>
          <a:prstGeom prst="rect">
            <a:avLst/>
          </a:prstGeom>
        </p:spPr>
      </p:pic>
      <p:pic>
        <p:nvPicPr>
          <p:cNvPr id="17" name="图片 16"/>
          <p:cNvPicPr/>
          <p:nvPr>
            <p:custDataLst>
              <p:tags r:id="rId2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495550" y="3933825"/>
            <a:ext cx="1295400" cy="409575"/>
          </a:xfrm>
          <a:prstGeom prst="rect">
            <a:avLst/>
          </a:prstGeom>
        </p:spPr>
      </p:pic>
      <p:pic>
        <p:nvPicPr>
          <p:cNvPr id="18" name="图片 17"/>
          <p:cNvPicPr/>
          <p:nvPr>
            <p:custDataLst>
              <p:tags r:id="rId29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219200" y="2505075"/>
            <a:ext cx="2238375" cy="609600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3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095750" y="2581275"/>
            <a:ext cx="447675" cy="1381125"/>
          </a:xfrm>
          <a:prstGeom prst="rect">
            <a:avLst/>
          </a:prstGeom>
        </p:spPr>
      </p:pic>
      <p:pic>
        <p:nvPicPr>
          <p:cNvPr id="20" name="图片 19"/>
          <p:cNvPicPr/>
          <p:nvPr>
            <p:custDataLst>
              <p:tags r:id="rId3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57175" y="981075"/>
            <a:ext cx="3076575" cy="167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209550" y="266700"/>
          <a:ext cx="9134475" cy="4667250"/>
          <a:chOff x="209550" y="266700"/>
          <a:chExt cx="9134475" cy="466725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09550" y="266700"/>
            <a:ext cx="89249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　　以下电路中，电流表连接方法正确的是（   ）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292975" y="193675"/>
            <a:ext cx="1527810" cy="692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A</a:t>
            </a:r>
          </a:p>
        </p:txBody>
      </p:sp>
      <p:pic>
        <p:nvPicPr>
          <p:cNvPr id="5" name="图片 4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4875" y="2895600"/>
            <a:ext cx="2114550" cy="17049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847850" y="2647950"/>
            <a:ext cx="7286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</a:t>
            </a:r>
            <a:b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5857875" y="2695575"/>
            <a:ext cx="3276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</a:t>
            </a: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809750" y="4657725"/>
            <a:ext cx="190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</a:t>
            </a:r>
            <a:b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5867400" y="4667250"/>
            <a:ext cx="3267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</a:t>
            </a:r>
            <a:b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pic>
        <p:nvPicPr>
          <p:cNvPr id="10" name="图片 9"/>
          <p:cNvPicPr/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3900" y="885825"/>
            <a:ext cx="2247900" cy="1771650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695825" y="952500"/>
            <a:ext cx="2190750" cy="1743075"/>
          </a:xfrm>
          <a:prstGeom prst="rect">
            <a:avLst/>
          </a:prstGeom>
        </p:spPr>
      </p:pic>
      <p:pic>
        <p:nvPicPr>
          <p:cNvPr id="12" name="图片 11"/>
          <p:cNvPicPr/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772025" y="2933700"/>
            <a:ext cx="2181225" cy="1714500"/>
          </a:xfrm>
          <a:prstGeom prst="rect">
            <a:avLst/>
          </a:prstGeom>
        </p:spPr>
      </p:pic>
      <p:pic>
        <p:nvPicPr>
          <p:cNvPr id="13" name="图片 12"/>
          <p:cNvPicPr/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724025" y="952500"/>
            <a:ext cx="47625" cy="476250"/>
          </a:xfrm>
          <a:prstGeom prst="rect">
            <a:avLst/>
          </a:prstGeom>
        </p:spPr>
      </p:pic>
      <p:pic>
        <p:nvPicPr>
          <p:cNvPr id="14" name="图片 13"/>
          <p:cNvPicPr/>
          <p:nvPr>
            <p:custDataLst>
              <p:tags r:id="rId1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648325" y="1000125"/>
            <a:ext cx="47625" cy="476250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2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676400" y="2924175"/>
            <a:ext cx="47625" cy="476250"/>
          </a:xfrm>
          <a:prstGeom prst="rect">
            <a:avLst/>
          </a:prstGeom>
        </p:spPr>
      </p:pic>
      <p:pic>
        <p:nvPicPr>
          <p:cNvPr id="16" name="图片 15"/>
          <p:cNvPicPr/>
          <p:nvPr>
            <p:custDataLst>
              <p:tags r:id="rId2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734050" y="3019425"/>
            <a:ext cx="47625" cy="476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71475" y="276225"/>
          <a:ext cx="9134475" cy="4191000"/>
          <a:chOff x="371475" y="276225"/>
          <a:chExt cx="9134475" cy="419100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28650" y="285750"/>
            <a:ext cx="850582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800"/>
            </a:br>
          </a:p>
        </p:txBody>
      </p:sp>
      <p:pic>
        <p:nvPicPr>
          <p:cNvPr id="3" name="图片 2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4720" y="657225"/>
            <a:ext cx="7999730" cy="42322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4229100" y="3952875"/>
            <a:ext cx="4905375" cy="123063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2.6A</a:t>
            </a:r>
            <a:b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19125" y="276225"/>
            <a:ext cx="8515350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快问快答：读表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71475" y="276225"/>
          <a:ext cx="9134475" cy="4162425"/>
          <a:chOff x="371475" y="276225"/>
          <a:chExt cx="9134475" cy="416242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28650" y="285750"/>
            <a:ext cx="850582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br>
              <a:rPr sz="2800" b="1"/>
            </a:b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19150" y="476250"/>
            <a:ext cx="83153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8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19125" y="276225"/>
            <a:ext cx="8515350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快问快答：读表</a:t>
            </a:r>
          </a:p>
        </p:txBody>
      </p:sp>
      <p:pic>
        <p:nvPicPr>
          <p:cNvPr id="6" name="图片 5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9150" y="819150"/>
            <a:ext cx="7727315" cy="394017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4019550" y="4086225"/>
            <a:ext cx="5114925" cy="123063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0.52A</a:t>
            </a:r>
            <a:b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71475" y="276225"/>
          <a:ext cx="9134475" cy="4010025"/>
          <a:chOff x="371475" y="276225"/>
          <a:chExt cx="9134475" cy="4010025"/>
        </a:xfrm>
      </p:grpSpPr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19125" y="276225"/>
            <a:ext cx="8515350" cy="69215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快问快答：读表</a:t>
            </a:r>
          </a:p>
        </p:txBody>
      </p:sp>
      <p:pic>
        <p:nvPicPr>
          <p:cNvPr id="4" name="图片 3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6060" y="565150"/>
            <a:ext cx="8717280" cy="44227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067175" y="3810000"/>
            <a:ext cx="5067300" cy="138493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0.3A</a:t>
            </a:r>
            <a:br>
              <a:rPr lang="en-US" sz="36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71475" y="276225"/>
          <a:ext cx="9134475" cy="3838575"/>
          <a:chOff x="371475" y="276225"/>
          <a:chExt cx="9134475" cy="3838575"/>
        </a:xfrm>
      </p:grpSpPr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19125" y="276225"/>
            <a:ext cx="8515350" cy="69215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快问快答：读表</a:t>
            </a:r>
          </a:p>
        </p:txBody>
      </p:sp>
      <p:pic>
        <p:nvPicPr>
          <p:cNvPr id="4" name="图片 3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7350" y="685800"/>
            <a:ext cx="8543290" cy="40227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152900" y="3838575"/>
            <a:ext cx="4981575" cy="138493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1.5A</a:t>
            </a:r>
            <a:br>
              <a:rPr lang="en-US" sz="36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71475" y="276225"/>
          <a:ext cx="9134475" cy="3952875"/>
          <a:chOff x="371475" y="276225"/>
          <a:chExt cx="9134475" cy="3952875"/>
        </a:xfrm>
      </p:grpSpPr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19125" y="276225"/>
            <a:ext cx="8515350" cy="76898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4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快问快答：读表</a:t>
            </a:r>
          </a:p>
        </p:txBody>
      </p:sp>
      <p:pic>
        <p:nvPicPr>
          <p:cNvPr id="4" name="图片 3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50190" y="704850"/>
            <a:ext cx="9168765" cy="401764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067175" y="3952875"/>
            <a:ext cx="5067300" cy="76898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40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0.4A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71475" y="276225"/>
          <a:ext cx="9134475" cy="4029075"/>
          <a:chOff x="371475" y="276225"/>
          <a:chExt cx="9134475" cy="4029075"/>
        </a:xfrm>
      </p:grpSpPr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19125" y="276225"/>
            <a:ext cx="8515350" cy="69215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快问快答：读表</a:t>
            </a:r>
          </a:p>
        </p:txBody>
      </p:sp>
      <p:pic>
        <p:nvPicPr>
          <p:cNvPr id="4" name="图片 3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9735" y="733425"/>
            <a:ext cx="8539480" cy="38258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086225" y="4029075"/>
            <a:ext cx="5048250" cy="69215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0.08A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-885825" y="276225"/>
          <a:ext cx="9134475" cy="4233863"/>
          <a:chOff x="-885825" y="276225"/>
          <a:chExt cx="9134475" cy="4233863"/>
        </a:xfrm>
      </p:grpSpPr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09600" y="276225"/>
            <a:ext cx="8524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快问快答：读表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22580" y="962025"/>
            <a:ext cx="8524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指针偏转程度相同,大量程读数是小量程读数的____倍。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628890" y="914400"/>
            <a:ext cx="150558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5</a:t>
            </a:r>
          </a:p>
        </p:txBody>
      </p:sp>
      <p:pic>
        <p:nvPicPr>
          <p:cNvPr id="6" name="图片 5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885825" y="1152208"/>
            <a:ext cx="5362575" cy="305752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514475" y="3990975"/>
            <a:ext cx="7620000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1.5A</a:t>
            </a:r>
            <a:b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5991225" y="4057650"/>
            <a:ext cx="3143250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0.3A</a:t>
            </a:r>
            <a:b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</a:br>
          </a:p>
        </p:txBody>
      </p:sp>
      <p:pic>
        <p:nvPicPr>
          <p:cNvPr id="9" name="图片 8"/>
          <p:cNvPicPr/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19500" y="1152525"/>
            <a:ext cx="5248275" cy="2990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1"/>
      <p:bldP spid="5" grpId="2"/>
      <p:bldP spid="4" grpId="3"/>
      <p:bldP spid="9" grpId="4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142875" y="276225"/>
          <a:ext cx="9134475" cy="4886325"/>
          <a:chOff x="142875" y="276225"/>
          <a:chExt cx="9134475" cy="488632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162050" y="333375"/>
            <a:ext cx="7391400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开关控制______，电流表A</a:t>
            </a:r>
            <a:r>
              <a:rPr lang="en-US" sz="2800" b="1" u="none" spc="0" baseline="-25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测_____的电流，电流表A</a:t>
            </a:r>
            <a:r>
              <a:rPr lang="en-US" sz="2800" b="1" u="none" spc="0" baseline="-2500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测_____的电流。再画出电路图。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723515" y="314325"/>
            <a:ext cx="94361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干路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657475" y="871855"/>
            <a:ext cx="15906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干路</a:t>
            </a: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095750" y="342900"/>
            <a:ext cx="3524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400" b="1"/>
          </a:p>
        </p:txBody>
      </p:sp>
      <p:pic>
        <p:nvPicPr>
          <p:cNvPr id="8" name="图片 7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43750" y="314325"/>
            <a:ext cx="361950" cy="502444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66900" y="1895475"/>
            <a:ext cx="790575" cy="523875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图片 9"/>
          <p:cNvPicPr/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152775" y="1857375"/>
            <a:ext cx="914400" cy="561975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图片 10"/>
          <p:cNvPicPr/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352800" y="2733675"/>
            <a:ext cx="819150" cy="9525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图片 11"/>
          <p:cNvPicPr/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28650" y="2914650"/>
            <a:ext cx="771525" cy="504825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图片 12"/>
          <p:cNvPicPr/>
          <p:nvPr>
            <p:custDataLst>
              <p:tags r:id="rId1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152650" y="3867150"/>
            <a:ext cx="809625" cy="9525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" name="图片 13"/>
          <p:cNvPicPr/>
          <p:nvPr>
            <p:custDataLst>
              <p:tags r:id="rId1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95350" y="4019550"/>
            <a:ext cx="771525" cy="504825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" name="图片 15"/>
          <p:cNvPicPr/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772150" y="2390775"/>
            <a:ext cx="2752725" cy="21526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1"/>
            </p:custDataLst>
          </p:nvPr>
        </p:nvSpPr>
        <p:spPr>
          <a:xfrm>
            <a:off x="4305300" y="2381250"/>
            <a:ext cx="13239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400" b="1"/>
          </a:p>
        </p:txBody>
      </p:sp>
      <p:pic>
        <p:nvPicPr>
          <p:cNvPr id="18" name="图片 17"/>
          <p:cNvPicPr/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95300" y="2162175"/>
            <a:ext cx="1466850" cy="1095375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552700" y="2171700"/>
            <a:ext cx="790575" cy="333375"/>
          </a:xfrm>
          <a:prstGeom prst="rect">
            <a:avLst/>
          </a:prstGeom>
        </p:spPr>
      </p:pic>
      <p:pic>
        <p:nvPicPr>
          <p:cNvPr id="20" name="图片 19"/>
          <p:cNvPicPr/>
          <p:nvPr>
            <p:custDataLst>
              <p:tags r:id="rId2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724150" y="3409950"/>
            <a:ext cx="1104900" cy="1228725"/>
          </a:xfrm>
          <a:prstGeom prst="rect">
            <a:avLst/>
          </a:prstGeom>
        </p:spPr>
      </p:pic>
      <p:pic>
        <p:nvPicPr>
          <p:cNvPr id="21" name="图片 20"/>
          <p:cNvPicPr/>
          <p:nvPr>
            <p:custDataLst>
              <p:tags r:id="rId29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3771900" y="2219325"/>
            <a:ext cx="742950" cy="1247775"/>
          </a:xfrm>
          <a:prstGeom prst="rect">
            <a:avLst/>
          </a:prstGeom>
        </p:spPr>
      </p:pic>
      <p:pic>
        <p:nvPicPr>
          <p:cNvPr id="22" name="图片 21"/>
          <p:cNvPicPr/>
          <p:nvPr>
            <p:custDataLst>
              <p:tags r:id="rId3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47675" y="3209925"/>
            <a:ext cx="647700" cy="1190625"/>
          </a:xfrm>
          <a:prstGeom prst="rect">
            <a:avLst/>
          </a:prstGeom>
        </p:spPr>
      </p:pic>
      <p:pic>
        <p:nvPicPr>
          <p:cNvPr id="23" name="图片 22"/>
          <p:cNvPicPr/>
          <p:nvPr>
            <p:custDataLst>
              <p:tags r:id="rId3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495425" y="4333875"/>
            <a:ext cx="885825" cy="552450"/>
          </a:xfrm>
          <a:prstGeom prst="rect">
            <a:avLst/>
          </a:prstGeom>
        </p:spPr>
      </p:pic>
      <p:pic>
        <p:nvPicPr>
          <p:cNvPr id="24" name="图片 23"/>
          <p:cNvPicPr/>
          <p:nvPr>
            <p:custDataLst>
              <p:tags r:id="rId35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238250" y="3200400"/>
            <a:ext cx="2343150" cy="46672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36"/>
            </p:custDataLst>
          </p:nvPr>
        </p:nvSpPr>
        <p:spPr>
          <a:xfrm>
            <a:off x="1390650" y="3962400"/>
            <a:ext cx="3238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400" b="1"/>
          </a:p>
        </p:txBody>
      </p:sp>
      <p:pic>
        <p:nvPicPr>
          <p:cNvPr id="26" name="图片 25"/>
          <p:cNvPicPr/>
          <p:nvPr>
            <p:custDataLst>
              <p:tags r:id="rId38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343025" y="3914775"/>
            <a:ext cx="304800" cy="445294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39"/>
            </p:custDataLst>
          </p:nvPr>
        </p:nvSpPr>
        <p:spPr>
          <a:xfrm>
            <a:off x="1123950" y="2867025"/>
            <a:ext cx="3714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400" b="1"/>
          </a:p>
        </p:txBody>
      </p:sp>
      <p:pic>
        <p:nvPicPr>
          <p:cNvPr id="28" name="图片 27"/>
          <p:cNvPicPr/>
          <p:nvPr>
            <p:custDataLst>
              <p:tags r:id="rId41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076325" y="2819400"/>
            <a:ext cx="304800" cy="445294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42"/>
            </p:custDataLst>
          </p:nvPr>
        </p:nvSpPr>
        <p:spPr>
          <a:xfrm>
            <a:off x="3667125" y="2781300"/>
            <a:ext cx="4000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400" b="1"/>
          </a:p>
        </p:txBody>
      </p:sp>
      <p:pic>
        <p:nvPicPr>
          <p:cNvPr id="30" name="图片 29"/>
          <p:cNvPicPr/>
          <p:nvPr>
            <p:custDataLst>
              <p:tags r:id="rId44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3619500" y="2733675"/>
            <a:ext cx="323850" cy="445294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45"/>
            </p:custDataLst>
          </p:nvPr>
        </p:nvSpPr>
        <p:spPr>
          <a:xfrm>
            <a:off x="4848225" y="323850"/>
            <a:ext cx="3619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400" b="1"/>
          </a:p>
        </p:txBody>
      </p:sp>
      <p:pic>
        <p:nvPicPr>
          <p:cNvPr id="32" name="图片 31"/>
          <p:cNvPicPr/>
          <p:nvPr>
            <p:custDataLst>
              <p:tags r:id="rId47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5918200" y="285750"/>
            <a:ext cx="517525" cy="670560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48"/>
            </p:custDataLst>
          </p:nvPr>
        </p:nvSpPr>
        <p:spPr>
          <a:xfrm>
            <a:off x="2457450" y="3971925"/>
            <a:ext cx="3714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400" b="1"/>
          </a:p>
        </p:txBody>
      </p:sp>
      <p:pic>
        <p:nvPicPr>
          <p:cNvPr id="34" name="图片 33"/>
          <p:cNvPicPr/>
          <p:nvPr>
            <p:custDataLst>
              <p:tags r:id="rId50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2409825" y="3924300"/>
            <a:ext cx="361950" cy="5024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1"/>
      <p:bldP spid="32" grpId="2"/>
      <p:bldP spid="4" grpId="3"/>
      <p:bldP spid="16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7282" name="Picture 2" descr="13-图片-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61667"/>
          <a:stretch>
            <a:fillRect/>
          </a:stretch>
        </p:blipFill>
        <p:spPr>
          <a:xfrm>
            <a:off x="5067935" y="353060"/>
            <a:ext cx="3708400" cy="430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3" name="Picture 3" descr="13-图片-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rcRect r="38333"/>
          <a:stretch>
            <a:fillRect/>
          </a:stretch>
        </p:blipFill>
        <p:spPr>
          <a:xfrm>
            <a:off x="572770" y="274955"/>
            <a:ext cx="3779520" cy="4380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284" name="Text Box 4"/>
          <p:cNvSpPr txBox="1"/>
          <p:nvPr>
            <p:custDataLst>
              <p:tags r:id="rId6"/>
            </p:custDataLst>
          </p:nvPr>
        </p:nvSpPr>
        <p:spPr>
          <a:xfrm>
            <a:off x="1719580" y="4261326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华文新魏" pitchFamily="2" charset="-122"/>
              </a:rPr>
              <a:t>水轮机</a:t>
            </a:r>
          </a:p>
        </p:txBody>
      </p:sp>
      <p:sp>
        <p:nvSpPr>
          <p:cNvPr id="64517" name="Text Box 5"/>
          <p:cNvSpPr txBox="1"/>
          <p:nvPr>
            <p:custDataLst>
              <p:tags r:id="rId7"/>
            </p:custDataLst>
          </p:nvPr>
        </p:nvSpPr>
        <p:spPr>
          <a:xfrm>
            <a:off x="812800" y="715645"/>
            <a:ext cx="32988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水流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通过</a:t>
            </a:r>
            <a:r>
              <a:rPr lang="zh-CN" altLang="en-US" sz="2800" b="1">
                <a:solidFill>
                  <a:srgbClr val="008000"/>
                </a:solidFill>
                <a:latin typeface="华文新魏" pitchFamily="2" charset="-122"/>
                <a:ea typeface="华文新魏" pitchFamily="2" charset="-122"/>
              </a:rPr>
              <a:t>水轮机</a:t>
            </a:r>
            <a:r>
              <a:rPr lang="en-US" altLang="zh-CN" sz="2800" b="1">
                <a:solidFill>
                  <a:schemeClr val="accent2"/>
                </a:solidFill>
                <a:latin typeface="华文新魏" pitchFamily="2" charset="-122"/>
                <a:ea typeface="华文新魏" pitchFamily="2" charset="-122"/>
              </a:rPr>
              <a:t>,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能使水轮机转动起来</a:t>
            </a:r>
          </a:p>
        </p:txBody>
      </p:sp>
      <p:sp>
        <p:nvSpPr>
          <p:cNvPr id="64518" name="Text Box 6"/>
          <p:cNvSpPr txBox="1"/>
          <p:nvPr>
            <p:custDataLst>
              <p:tags r:id="rId8"/>
            </p:custDataLst>
          </p:nvPr>
        </p:nvSpPr>
        <p:spPr>
          <a:xfrm>
            <a:off x="5904230" y="3291840"/>
            <a:ext cx="203644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电流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通过</a:t>
            </a:r>
            <a:r>
              <a:rPr lang="zh-CN" altLang="en-US" sz="2800" b="1">
                <a:solidFill>
                  <a:srgbClr val="008000"/>
                </a:solidFill>
                <a:latin typeface="华文新魏" pitchFamily="2" charset="-122"/>
                <a:ea typeface="华文新魏" pitchFamily="2" charset="-122"/>
              </a:rPr>
              <a:t>灯丝</a:t>
            </a:r>
            <a:r>
              <a:rPr lang="en-US" altLang="zh-CN" sz="2800" b="1">
                <a:solidFill>
                  <a:schemeClr val="accent2"/>
                </a:solidFill>
                <a:latin typeface="华文新魏" pitchFamily="2" charset="-122"/>
                <a:ea typeface="华文新魏" pitchFamily="2" charset="-122"/>
              </a:rPr>
              <a:t>,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能使灯泡发光</a:t>
            </a:r>
          </a:p>
        </p:txBody>
      </p:sp>
      <p:sp>
        <p:nvSpPr>
          <p:cNvPr id="97287" name="Text Box 7"/>
          <p:cNvSpPr txBox="1"/>
          <p:nvPr>
            <p:custDataLst>
              <p:tags r:id="rId9"/>
            </p:custDataLst>
          </p:nvPr>
        </p:nvSpPr>
        <p:spPr>
          <a:xfrm>
            <a:off x="927259" y="2525475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新魏" pitchFamily="2" charset="-122"/>
              </a:rPr>
              <a:t>水流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  <p:bldP spid="6451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1378" name="标题 101377"/>
          <p:cNvSpPr/>
          <p:nvPr>
            <p:custDataLst>
              <p:tags r:id="rId3"/>
            </p:custDataLst>
          </p:nvPr>
        </p:nvSpPr>
        <p:spPr>
          <a:xfrm>
            <a:off x="1304925" y="1806575"/>
            <a:ext cx="6924675" cy="866140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40000"/>
              </a:lnSpc>
              <a:buClrTx/>
              <a:buSzTx/>
              <a:buFontTx/>
            </a:pPr>
            <a:r>
              <a:rPr lang="zh-CN" altLang="en-US" sz="3600" b="1" kern="1200" baseline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探究串、并联电路中的电流规律</a:t>
            </a:r>
          </a:p>
        </p:txBody>
      </p:sp>
    </p:spTree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02" name="文本框 102401"/>
          <p:cNvSpPr txBox="1"/>
          <p:nvPr>
            <p:custDataLst>
              <p:tags r:id="rId3"/>
            </p:custDataLst>
          </p:nvPr>
        </p:nvSpPr>
        <p:spPr>
          <a:xfrm>
            <a:off x="2036128" y="622300"/>
            <a:ext cx="5843587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探究串联电路的电流规律</a:t>
            </a:r>
          </a:p>
        </p:txBody>
      </p:sp>
      <p:grpSp>
        <p:nvGrpSpPr>
          <p:cNvPr id="102403" name="组合 102402"/>
          <p:cNvGrpSpPr/>
          <p:nvPr>
            <p:custDataLst>
              <p:tags r:id="rId4"/>
            </p:custDataLst>
          </p:nvPr>
        </p:nvGrpSpPr>
        <p:grpSpPr>
          <a:xfrm>
            <a:off x="2061528" y="1557338"/>
            <a:ext cx="5019675" cy="3390900"/>
            <a:chOff x="1296" y="1434"/>
            <a:chExt cx="3162" cy="2136"/>
          </a:xfrm>
        </p:grpSpPr>
        <p:graphicFrame>
          <p:nvGraphicFramePr>
            <p:cNvPr id="102404" name="对象 102403"/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1296" y="1674"/>
            <a:ext cx="3162" cy="18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r:id="rId6" progId="Paint.Picture">
                    <p:embed/>
                  </p:oleObj>
                </mc:Choice>
                <mc:Fallback>
                  <p:oleObj r:id="rId6" progId="Paint.Picture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EFE9E9"/>
                            </a:clrFrom>
                            <a:clrTo>
                              <a:srgbClr val="EFE9E9">
                                <a:alpha val="0"/>
                              </a:srgbClr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96" y="1674"/>
                          <a:ext cx="3162" cy="189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2405" name="组合 102404"/>
            <p:cNvGrpSpPr/>
            <p:nvPr>
              <p:custDataLst>
                <p:tags r:id="rId8"/>
              </p:custDataLst>
            </p:nvPr>
          </p:nvGrpSpPr>
          <p:grpSpPr>
            <a:xfrm>
              <a:off x="1632" y="1434"/>
              <a:ext cx="301" cy="480"/>
              <a:chOff x="1632" y="1680"/>
              <a:chExt cx="301" cy="480"/>
            </a:xfrm>
          </p:grpSpPr>
          <p:sp>
            <p:nvSpPr>
              <p:cNvPr id="102406" name="椭圆 102405"/>
              <p:cNvSpPr/>
              <p:nvPr>
                <p:custDataLst>
                  <p:tags r:id="rId9"/>
                </p:custDataLst>
              </p:nvPr>
            </p:nvSpPr>
            <p:spPr>
              <a:xfrm>
                <a:off x="1728" y="206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407" name="文本框 10240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632" y="1680"/>
                <a:ext cx="301" cy="3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32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A</a:t>
                </a:r>
              </a:p>
            </p:txBody>
          </p:sp>
        </p:grpSp>
        <p:grpSp>
          <p:nvGrpSpPr>
            <p:cNvPr id="102408" name="组合 102407"/>
            <p:cNvGrpSpPr/>
            <p:nvPr>
              <p:custDataLst>
                <p:tags r:id="rId11"/>
              </p:custDataLst>
            </p:nvPr>
          </p:nvGrpSpPr>
          <p:grpSpPr>
            <a:xfrm>
              <a:off x="2784" y="1434"/>
              <a:ext cx="287" cy="480"/>
              <a:chOff x="2784" y="1680"/>
              <a:chExt cx="287" cy="480"/>
            </a:xfrm>
          </p:grpSpPr>
          <p:sp>
            <p:nvSpPr>
              <p:cNvPr id="102409" name="椭圆 102408"/>
              <p:cNvSpPr/>
              <p:nvPr>
                <p:custDataLst>
                  <p:tags r:id="rId12"/>
                </p:custDataLst>
              </p:nvPr>
            </p:nvSpPr>
            <p:spPr>
              <a:xfrm>
                <a:off x="2832" y="2064"/>
                <a:ext cx="96" cy="96"/>
              </a:xfrm>
              <a:prstGeom prst="ellipse">
                <a:avLst/>
              </a:prstGeom>
              <a:solidFill>
                <a:srgbClr val="3333FF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410" name="文本框 10240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784" y="1680"/>
                <a:ext cx="287" cy="3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32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102411" name="组合 102410"/>
            <p:cNvGrpSpPr/>
            <p:nvPr>
              <p:custDataLst>
                <p:tags r:id="rId14"/>
              </p:custDataLst>
            </p:nvPr>
          </p:nvGrpSpPr>
          <p:grpSpPr>
            <a:xfrm>
              <a:off x="3744" y="1434"/>
              <a:ext cx="287" cy="480"/>
              <a:chOff x="3744" y="1680"/>
              <a:chExt cx="287" cy="480"/>
            </a:xfrm>
          </p:grpSpPr>
          <p:sp>
            <p:nvSpPr>
              <p:cNvPr id="102412" name="椭圆 1024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3840" y="2064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413" name="文本框 10241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3744" y="1680"/>
                <a:ext cx="287" cy="3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3200">
                    <a:solidFill>
                      <a:srgbClr val="CC00FF"/>
                    </a:solidFill>
                    <a:latin typeface="Times New Roman" panose="02020603050405020304" pitchFamily="18" charset="0"/>
                  </a:rPr>
                  <a:t>C</a:t>
                </a:r>
              </a:p>
            </p:txBody>
          </p:sp>
        </p:grpSp>
      </p:grpSp>
    </p:spTree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66700"/>
          <a:ext cx="9134475" cy="4067175"/>
          <a:chOff x="381000" y="266700"/>
          <a:chExt cx="9134475" cy="4067175"/>
        </a:xfrm>
      </p:grpSpPr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28650" y="266700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实验探究：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28650" y="742950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串联电路的电流规律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28650" y="1362075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提出问题：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28650" y="2105025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猜想与假设：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628650" y="2828925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设计实验：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390775" y="1400175"/>
            <a:ext cx="67437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串联电路中各点的电流之间有什么关系？</a:t>
            </a: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2390775" y="2114550"/>
            <a:ext cx="67437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①各点处电流相等</a:t>
            </a: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4933950" y="2114550"/>
            <a:ext cx="42005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②电流越来越大（小）</a:t>
            </a: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2743200" y="2828925"/>
            <a:ext cx="63912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实验需要什么仪器？</a:t>
            </a: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2743200" y="3314700"/>
            <a:ext cx="63912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实验电路图如何设计？</a:t>
            </a: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2743200" y="3800475"/>
            <a:ext cx="63912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测量几次？</a:t>
            </a: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6000750" y="2828925"/>
            <a:ext cx="31337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实验步骤如何？</a:t>
            </a:r>
          </a:p>
        </p:txBody>
      </p:sp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6000750" y="3314700"/>
            <a:ext cx="31337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要测量什么物理量？</a:t>
            </a: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6000750" y="3800475"/>
            <a:ext cx="31337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测出后怎么办？</a:t>
            </a:r>
          </a:p>
        </p:txBody>
      </p:sp>
      <p:pic>
        <p:nvPicPr>
          <p:cNvPr id="17" name="图片 16"/>
          <p:cNvPicPr/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390775" y="3952875"/>
            <a:ext cx="114300" cy="114300"/>
          </a:xfrm>
          <a:prstGeom prst="rect">
            <a:avLst/>
          </a:prstGeom>
        </p:spPr>
      </p:pic>
      <p:pic>
        <p:nvPicPr>
          <p:cNvPr id="18" name="图片 17"/>
          <p:cNvPicPr/>
          <p:nvPr>
            <p:custDataLst>
              <p:tags r:id="rId1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667375" y="2990850"/>
            <a:ext cx="114300" cy="114300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2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695950" y="3943350"/>
            <a:ext cx="114300" cy="114300"/>
          </a:xfrm>
          <a:prstGeom prst="rect">
            <a:avLst/>
          </a:prstGeom>
        </p:spPr>
      </p:pic>
      <p:pic>
        <p:nvPicPr>
          <p:cNvPr id="20" name="图片 19"/>
          <p:cNvPicPr/>
          <p:nvPr>
            <p:custDataLst>
              <p:tags r:id="rId2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390775" y="2990850"/>
            <a:ext cx="114300" cy="114300"/>
          </a:xfrm>
          <a:prstGeom prst="rect">
            <a:avLst/>
          </a:prstGeom>
        </p:spPr>
      </p:pic>
      <p:pic>
        <p:nvPicPr>
          <p:cNvPr id="21" name="图片 20"/>
          <p:cNvPicPr/>
          <p:nvPr>
            <p:custDataLst>
              <p:tags r:id="rId2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390775" y="3495675"/>
            <a:ext cx="114300" cy="114300"/>
          </a:xfrm>
          <a:prstGeom prst="rect">
            <a:avLst/>
          </a:prstGeom>
        </p:spPr>
      </p:pic>
      <p:pic>
        <p:nvPicPr>
          <p:cNvPr id="22" name="图片 21"/>
          <p:cNvPicPr/>
          <p:nvPr>
            <p:custDataLst>
              <p:tags r:id="rId2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676900" y="3457575"/>
            <a:ext cx="114300" cy="114300"/>
          </a:xfrm>
          <a:prstGeom prst="rect">
            <a:avLst/>
          </a:prstGeom>
        </p:spPr>
      </p:pic>
      <p:pic>
        <p:nvPicPr>
          <p:cNvPr id="23" name="图片 22"/>
          <p:cNvPicPr/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19175" y="1762125"/>
            <a:ext cx="209550" cy="409575"/>
          </a:xfrm>
          <a:prstGeom prst="rect">
            <a:avLst/>
          </a:prstGeom>
        </p:spPr>
      </p:pic>
      <p:pic>
        <p:nvPicPr>
          <p:cNvPr id="24" name="图片 23"/>
          <p:cNvPicPr/>
          <p:nvPr>
            <p:custDataLst>
              <p:tags r:id="rId2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38225" y="2476500"/>
            <a:ext cx="219075" cy="4095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1"/>
      <p:bldP spid="23" grpId="2"/>
      <p:bldP spid="6" grpId="3"/>
      <p:bldP spid="9" grpId="4"/>
      <p:bldP spid="10" grpId="5"/>
      <p:bldP spid="24" grpId="6"/>
      <p:bldP spid="7" grpId="7"/>
      <p:bldP spid="20" grpId="8"/>
      <p:bldP spid="11" grpId="9"/>
      <p:bldP spid="18" grpId="10"/>
      <p:bldP spid="14" grpId="11"/>
      <p:bldP spid="21" grpId="12"/>
      <p:bldP spid="12" grpId="13"/>
      <p:bldP spid="22" grpId="14"/>
      <p:bldP spid="15" grpId="15"/>
      <p:bldP spid="17" grpId="16"/>
      <p:bldP spid="13" grpId="17"/>
      <p:bldP spid="19" grpId="18"/>
      <p:bldP spid="16" grpId="19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190500"/>
          <a:ext cx="9134475" cy="4543425"/>
          <a:chOff x="381000" y="190500"/>
          <a:chExt cx="9134475" cy="4543425"/>
        </a:xfrm>
      </p:grpSpPr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80365" y="962025"/>
            <a:ext cx="814451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8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进行</a:t>
            </a:r>
            <a:r>
              <a:rPr lang="en-US" sz="28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实验: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81000" y="1584325"/>
            <a:ext cx="8143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</a:t>
            </a:r>
            <a:r>
              <a:rPr lang="en-US" sz="28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断开开关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，组装电路；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81000" y="2219325"/>
            <a:ext cx="8143875" cy="86169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2、分别将电流表接入电路中的</a:t>
            </a:r>
            <a:r>
              <a:rPr lang="en-US" sz="28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A点、B点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和</a:t>
            </a:r>
            <a:r>
              <a:rPr lang="en-US" sz="28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C点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，记录电流表的读数；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80365" y="3163570"/>
            <a:ext cx="8766810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3、换用</a:t>
            </a:r>
            <a:r>
              <a:rPr lang="en-US" sz="28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不同规格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的小灯泡重复上述实验，记录实验数据；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81000" y="4025265"/>
            <a:ext cx="8143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4、断开开关，整理实验器材。</a:t>
            </a:r>
          </a:p>
        </p:txBody>
      </p:sp>
      <p:pic>
        <p:nvPicPr>
          <p:cNvPr id="13" name="图片 12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84825" y="379730"/>
            <a:ext cx="2838450" cy="1743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  <p:bldP spid="7" grpId="2"/>
      <p:bldP spid="8" grpId="3"/>
      <p:bldP spid="9" grpId="4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85800" y="147955"/>
            <a:ext cx="7772400" cy="48475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注</a:t>
            </a:r>
            <a:r>
              <a:rPr lang="zh-CN" alt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意</a:t>
            </a:r>
            <a:r>
              <a:rPr 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：</a:t>
            </a:r>
          </a:p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1、组装电路时，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开关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要处于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断开状态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；</a:t>
            </a:r>
          </a:p>
          <a:p>
            <a:pPr marL="0" marR="0" lvl="0" indent="0" algn="l" fontAlgn="base">
              <a:lnSpc>
                <a:spcPct val="125000"/>
              </a:lnSpc>
            </a:pPr>
            <a:r>
              <a:rPr 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2、</a:t>
            </a:r>
            <a:r>
              <a:rPr lang="en-US" sz="2800" b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电流表应串联</a:t>
            </a:r>
            <a:r>
              <a:rPr 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在被测电路中</a:t>
            </a:r>
            <a:r>
              <a:rPr lang="en-US" sz="2800" b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量程的选择</a:t>
            </a:r>
            <a:r>
              <a:rPr lang="zh-CN" altLang="en-US" sz="2800" b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、</a:t>
            </a:r>
            <a:r>
              <a:rPr lang="en-US" sz="2800" b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接线柱的连接</a:t>
            </a:r>
            <a:r>
              <a:rPr 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要正确</a:t>
            </a:r>
            <a:r>
              <a:rPr lang="zh-CN" alt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。</a:t>
            </a:r>
            <a:r>
              <a:rPr 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若不能确定电流大小，电流表需要进行</a:t>
            </a:r>
            <a:r>
              <a:rPr lang="en-US" sz="2800" b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试触</a:t>
            </a:r>
            <a:r>
              <a:rPr 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。</a:t>
            </a:r>
          </a:p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、连接好电路后，</a:t>
            </a:r>
            <a:r>
              <a:rPr lang="zh-CN" alt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确认连接无误，再闭合开关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进行实验。</a:t>
            </a:r>
          </a:p>
          <a:p>
            <a:pPr marL="0" marR="0" lvl="0" indent="0" algn="l" fontAlgn="base">
              <a:lnSpc>
                <a:spcPct val="125000"/>
              </a:lnSpc>
            </a:pPr>
            <a:r>
              <a:rPr lang="en-US" altLang="zh-CN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4</a:t>
            </a:r>
            <a:r>
              <a:rPr lang="zh-CN" alt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、读数完毕，及时断开开关；实验完毕，及时整理器材。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串联电流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4000" y="152400"/>
            <a:ext cx="8659495" cy="49015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66700"/>
          <a:ext cx="9134475" cy="4152900"/>
          <a:chOff x="381000" y="266700"/>
          <a:chExt cx="9134475" cy="415290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04495" y="336550"/>
            <a:ext cx="7981950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实验数据表格：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04495" y="3860800"/>
            <a:ext cx="7658100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分析论证</a:t>
            </a:r>
            <a:r>
              <a:rPr lang="zh-CN" altLang="en-US" sz="32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：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247900" y="3860800"/>
            <a:ext cx="639127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串联电路中，电流处处相等。</a:t>
            </a:r>
            <a:endParaRPr lang="en-US" sz="3200" b="1" u="none" spc="0">
              <a:solidFill>
                <a:srgbClr val="FFFF00">
                  <a:alpha val="100000"/>
                </a:srgbClr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5895975" y="2209800"/>
            <a:ext cx="16383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800" b="1"/>
          </a:p>
        </p:txBody>
      </p:sp>
      <p:graphicFrame>
        <p:nvGraphicFramePr>
          <p:cNvPr id="104538" name="表格 104537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363855" y="1123950"/>
          <a:ext cx="8416290" cy="258597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72640"/>
                <a:gridCol w="2114550"/>
                <a:gridCol w="2026285"/>
                <a:gridCol w="2202815"/>
              </a:tblGrid>
              <a:tr h="102997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dist">
                        <a:buNone/>
                      </a:pPr>
                      <a:r>
                        <a:rPr lang="en-US" altLang="zh-CN" sz="2800" b="1"/>
                        <a:t>A</a:t>
                      </a:r>
                      <a:r>
                        <a:rPr lang="zh-CN" altLang="en-US" sz="2800" b="1"/>
                        <a:t>点电流</a:t>
                      </a:r>
                      <a:r>
                        <a:rPr lang="en-US" altLang="zh-CN" sz="2800" b="1"/>
                        <a:t>I</a:t>
                      </a:r>
                      <a:r>
                        <a:rPr lang="en-US" altLang="zh-CN" sz="2800" b="1" baseline="-25000"/>
                        <a:t>A</a:t>
                      </a:r>
                      <a:r>
                        <a:rPr lang="zh-CN" altLang="en-US" sz="2800" b="1"/>
                        <a:t>（</a:t>
                      </a:r>
                      <a:r>
                        <a:rPr lang="en-US" altLang="zh-CN" sz="2800" b="1"/>
                        <a:t>A</a:t>
                      </a:r>
                      <a:r>
                        <a:rPr lang="zh-CN" altLang="en-US" sz="2800" b="1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dist">
                        <a:buNone/>
                      </a:pPr>
                      <a:r>
                        <a:rPr lang="en-US" altLang="zh-CN" sz="2800" b="1"/>
                        <a:t>B</a:t>
                      </a:r>
                      <a:r>
                        <a:rPr lang="zh-CN" altLang="en-US" sz="2800" b="1"/>
                        <a:t>点电流</a:t>
                      </a:r>
                      <a:r>
                        <a:rPr lang="en-US" altLang="zh-CN" sz="2800" b="1"/>
                        <a:t>I</a:t>
                      </a:r>
                      <a:r>
                        <a:rPr lang="en-US" altLang="zh-CN" sz="2800" b="1" baseline="-25000"/>
                        <a:t>B</a:t>
                      </a:r>
                      <a:r>
                        <a:rPr lang="en-US" altLang="zh-CN" sz="2800" b="1"/>
                        <a:t> </a:t>
                      </a:r>
                      <a:r>
                        <a:rPr lang="zh-CN" altLang="en-US" sz="2800" b="1"/>
                        <a:t>（</a:t>
                      </a:r>
                      <a:r>
                        <a:rPr lang="en-US" altLang="zh-CN" sz="2800" b="1"/>
                        <a:t>A</a:t>
                      </a:r>
                      <a:r>
                        <a:rPr lang="zh-CN" altLang="en-US" sz="2800" b="1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dist">
                        <a:buNone/>
                      </a:pPr>
                      <a:r>
                        <a:rPr lang="en-US" altLang="zh-CN" sz="2800" b="1"/>
                        <a:t>C</a:t>
                      </a:r>
                      <a:r>
                        <a:rPr lang="zh-CN" altLang="en-US" sz="2800" b="1"/>
                        <a:t>点电流</a:t>
                      </a:r>
                      <a:r>
                        <a:rPr lang="en-US" altLang="zh-CN" sz="2800" b="1"/>
                        <a:t>I</a:t>
                      </a:r>
                      <a:r>
                        <a:rPr lang="en-US" altLang="zh-CN" sz="2800" b="1" baseline="-25000"/>
                        <a:t>C</a:t>
                      </a:r>
                      <a:r>
                        <a:rPr lang="en-US" altLang="zh-CN" sz="2800" b="1"/>
                        <a:t> </a:t>
                      </a:r>
                    </a:p>
                    <a:p>
                      <a:pPr marL="0" lvl="0" indent="0" algn="dist">
                        <a:buNone/>
                      </a:pPr>
                      <a:r>
                        <a:rPr lang="zh-CN" altLang="en-US" sz="2800" b="1"/>
                        <a:t>（</a:t>
                      </a:r>
                      <a:r>
                        <a:rPr lang="en-US" altLang="zh-CN" sz="2800" b="1"/>
                        <a:t>A</a:t>
                      </a:r>
                      <a:r>
                        <a:rPr lang="zh-CN" altLang="en-US" sz="2800" b="1"/>
                        <a:t>）</a:t>
                      </a:r>
                    </a:p>
                  </a:txBody>
                  <a:tcPr/>
                </a:tc>
              </a:tr>
              <a:tr h="7778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800" b="1"/>
                        <a:t>第一次测量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</a:tr>
              <a:tr h="7778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/>
                        <a:t>第二次测量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图片 19">
            <a:hlinkClick r:id="rId10"/>
          </p:cNvPr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78040" y="154940"/>
            <a:ext cx="1461135" cy="9785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1"/>
      <p:bldP spid="10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041400" y="1616710"/>
            <a:ext cx="73545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FFFF00"/>
                </a:solidFill>
              </a:rPr>
              <a:t>思考：</a:t>
            </a:r>
          </a:p>
          <a:p>
            <a:r>
              <a:rPr lang="zh-CN" altLang="en-US" sz="3600">
                <a:solidFill>
                  <a:srgbClr val="FFFF00"/>
                </a:solidFill>
              </a:rPr>
              <a:t>怎样可以使得出的结论具有普遍性？</a:t>
            </a:r>
          </a:p>
        </p:txBody>
      </p:sp>
    </p:spTree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450" name="TextBox 8"/>
          <p:cNvSpPr txBox="1"/>
          <p:nvPr>
            <p:custDataLst>
              <p:tags r:id="rId3"/>
            </p:custDataLst>
          </p:nvPr>
        </p:nvSpPr>
        <p:spPr>
          <a:xfrm>
            <a:off x="374650" y="951230"/>
            <a:ext cx="824801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　　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．如图所示，小阳用电流表探究串联电路中的电流关系，他分别用电流表测电路中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B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三处的电流，得知</a:t>
            </a:r>
            <a:r>
              <a:rPr lang="en-US" altLang="zh-CN" sz="2800" b="1" i="1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CN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0.2 A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，则</a:t>
            </a:r>
            <a:r>
              <a:rPr lang="en-US" altLang="zh-CN" sz="2800" b="1" i="1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CN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B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_______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z="2800" b="1" i="1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CN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_______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。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6086" name="Text Box 6"/>
          <p:cNvSpPr txBox="1"/>
          <p:nvPr>
            <p:custDataLst>
              <p:tags r:id="rId4"/>
            </p:custDataLst>
          </p:nvPr>
        </p:nvSpPr>
        <p:spPr>
          <a:xfrm>
            <a:off x="674450" y="2215754"/>
            <a:ext cx="10629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</a:rPr>
              <a:t>0.2 A</a:t>
            </a:r>
          </a:p>
        </p:txBody>
      </p:sp>
      <p:sp>
        <p:nvSpPr>
          <p:cNvPr id="46087" name="Text Box 7"/>
          <p:cNvSpPr txBox="1"/>
          <p:nvPr>
            <p:custDataLst>
              <p:tags r:id="rId5"/>
            </p:custDataLst>
          </p:nvPr>
        </p:nvSpPr>
        <p:spPr>
          <a:xfrm>
            <a:off x="5598319" y="1734741"/>
            <a:ext cx="10629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</a:rPr>
              <a:t>0.2 A</a:t>
            </a:r>
          </a:p>
        </p:txBody>
      </p:sp>
      <p:grpSp>
        <p:nvGrpSpPr>
          <p:cNvPr id="104453" name="Group 8"/>
          <p:cNvGrpSpPr/>
          <p:nvPr>
            <p:custDataLst>
              <p:tags r:id="rId6"/>
            </p:custDataLst>
          </p:nvPr>
        </p:nvGrpSpPr>
        <p:grpSpPr>
          <a:xfrm>
            <a:off x="3437255" y="2759710"/>
            <a:ext cx="3223895" cy="2203450"/>
            <a:chExt cx="2064" cy="1542"/>
          </a:xfrm>
        </p:grpSpPr>
        <p:sp>
          <p:nvSpPr>
            <p:cNvPr id="104454" name="Rectangle 102"/>
            <p:cNvSpPr/>
            <p:nvPr>
              <p:custDataLst>
                <p:tags r:id="rId7"/>
              </p:custDataLst>
            </p:nvPr>
          </p:nvSpPr>
          <p:spPr>
            <a:xfrm>
              <a:off x="0" y="386"/>
              <a:ext cx="2064" cy="998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Comic Sans MS" panose="030f0702030302020204" pitchFamily="66" charset="0"/>
              </a:endParaRPr>
            </a:p>
          </p:txBody>
        </p:sp>
        <p:sp>
          <p:nvSpPr>
            <p:cNvPr id="104455" name="AutoShape 44"/>
            <p:cNvSpPr/>
            <p:nvPr>
              <p:custDataLst>
                <p:tags r:id="rId8"/>
              </p:custDataLst>
            </p:nvPr>
          </p:nvSpPr>
          <p:spPr>
            <a:xfrm>
              <a:off x="431" y="204"/>
              <a:ext cx="317" cy="317"/>
            </a:xfrm>
            <a:prstGeom prst="flowChartSummingJunction">
              <a:avLst/>
            </a:prstGeom>
            <a:solidFill>
              <a:srgbClr val="FFFFFF"/>
            </a:solidFill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Comic Sans MS" panose="030f0702030302020204" pitchFamily="66" charset="0"/>
              </a:endParaRPr>
            </a:p>
          </p:txBody>
        </p:sp>
        <p:sp>
          <p:nvSpPr>
            <p:cNvPr id="104456" name="AutoShape 44"/>
            <p:cNvSpPr/>
            <p:nvPr>
              <p:custDataLst>
                <p:tags r:id="rId9"/>
              </p:custDataLst>
            </p:nvPr>
          </p:nvSpPr>
          <p:spPr>
            <a:xfrm>
              <a:off x="1293" y="227"/>
              <a:ext cx="317" cy="317"/>
            </a:xfrm>
            <a:prstGeom prst="flowChartSummingJunction">
              <a:avLst/>
            </a:prstGeom>
            <a:solidFill>
              <a:srgbClr val="FFFFFF"/>
            </a:solidFill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Comic Sans MS" panose="030f0702030302020204" pitchFamily="66" charset="0"/>
              </a:endParaRPr>
            </a:p>
          </p:txBody>
        </p:sp>
        <p:grpSp>
          <p:nvGrpSpPr>
            <p:cNvPr id="104457" name="Group 12"/>
            <p:cNvGrpSpPr/>
            <p:nvPr>
              <p:custDataLst>
                <p:tags r:id="rId10"/>
              </p:custDataLst>
            </p:nvPr>
          </p:nvGrpSpPr>
          <p:grpSpPr>
            <a:xfrm>
              <a:off x="817" y="1202"/>
              <a:ext cx="85" cy="340"/>
              <a:chExt cx="85" cy="340"/>
            </a:xfrm>
          </p:grpSpPr>
          <p:sp>
            <p:nvSpPr>
              <p:cNvPr id="104458" name="Rectangle 19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113"/>
                <a:ext cx="85" cy="8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sz="135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459" name="Line 20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0" y="0"/>
                <a:ext cx="0" cy="34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04460" name="Line 21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85" y="85"/>
                <a:ext cx="0" cy="17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104461" name="Group 16"/>
            <p:cNvGrpSpPr/>
            <p:nvPr>
              <p:custDataLst>
                <p:tags r:id="rId14"/>
              </p:custDataLst>
            </p:nvPr>
          </p:nvGrpSpPr>
          <p:grpSpPr>
            <a:xfrm>
              <a:off x="1338" y="1270"/>
              <a:ext cx="283" cy="170"/>
              <a:chExt cx="256" cy="142"/>
            </a:xfrm>
          </p:grpSpPr>
          <p:sp>
            <p:nvSpPr>
              <p:cNvPr id="104462" name="Rectangle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29" y="0"/>
                <a:ext cx="226" cy="14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sz="135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463" name="Line 16"/>
              <p:cNvSpPr/>
              <p:nvPr>
                <p:custDataLst>
                  <p:tags r:id="rId16"/>
                </p:custDataLst>
              </p:nvPr>
            </p:nvSpPr>
            <p:spPr>
              <a:xfrm flipV="1">
                <a:off x="29" y="0"/>
                <a:ext cx="227" cy="86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04464" name="Oval 17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7"/>
                <a:ext cx="57" cy="5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sz="135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4465" name="Oval 125"/>
            <p:cNvSpPr/>
            <p:nvPr>
              <p:custDataLst>
                <p:tags r:id="rId18"/>
              </p:custDataLst>
            </p:nvPr>
          </p:nvSpPr>
          <p:spPr>
            <a:xfrm rot="5400000" flipV="1">
              <a:off x="175" y="356"/>
              <a:ext cx="57" cy="57"/>
            </a:xfrm>
            <a:prstGeom prst="ellipse">
              <a:avLst/>
            </a:prstGeom>
            <a:solidFill>
              <a:schemeClr val="tx1"/>
            </a:solidFill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 sz="1350">
                <a:latin typeface="Comic Sans MS" panose="030f0702030302020204" pitchFamily="66" charset="0"/>
              </a:endParaRPr>
            </a:p>
          </p:txBody>
        </p:sp>
        <p:sp>
          <p:nvSpPr>
            <p:cNvPr id="104466" name="Oval 125"/>
            <p:cNvSpPr/>
            <p:nvPr>
              <p:custDataLst>
                <p:tags r:id="rId19"/>
              </p:custDataLst>
            </p:nvPr>
          </p:nvSpPr>
          <p:spPr>
            <a:xfrm rot="5400000" flipV="1">
              <a:off x="991" y="344"/>
              <a:ext cx="57" cy="57"/>
            </a:xfrm>
            <a:prstGeom prst="ellipse">
              <a:avLst/>
            </a:prstGeom>
            <a:solidFill>
              <a:schemeClr val="tx1"/>
            </a:solidFill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 sz="1350">
                <a:latin typeface="Comic Sans MS" panose="030f0702030302020204" pitchFamily="66" charset="0"/>
              </a:endParaRPr>
            </a:p>
          </p:txBody>
        </p:sp>
        <p:sp>
          <p:nvSpPr>
            <p:cNvPr id="104467" name="Oval 125"/>
            <p:cNvSpPr/>
            <p:nvPr>
              <p:custDataLst>
                <p:tags r:id="rId20"/>
              </p:custDataLst>
            </p:nvPr>
          </p:nvSpPr>
          <p:spPr>
            <a:xfrm rot="5400000" flipV="1">
              <a:off x="1785" y="344"/>
              <a:ext cx="57" cy="57"/>
            </a:xfrm>
            <a:prstGeom prst="ellipse">
              <a:avLst/>
            </a:prstGeom>
            <a:solidFill>
              <a:schemeClr val="tx1"/>
            </a:solidFill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 sz="1350">
                <a:latin typeface="Comic Sans MS" panose="030f0702030302020204" pitchFamily="66" charset="0"/>
              </a:endParaRPr>
            </a:p>
          </p:txBody>
        </p:sp>
        <p:sp>
          <p:nvSpPr>
            <p:cNvPr id="104468" name="Text Box 116"/>
            <p:cNvSpPr txBox="1"/>
            <p:nvPr>
              <p:custDataLst>
                <p:tags r:id="rId21"/>
              </p:custDataLst>
            </p:nvPr>
          </p:nvSpPr>
          <p:spPr>
            <a:xfrm>
              <a:off x="114" y="408"/>
              <a:ext cx="226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pitchFamily="18" charset="0"/>
                </a:rPr>
                <a:t>A</a:t>
              </a:r>
              <a:endParaRPr lang="en-US" altLang="zh-CN" sz="21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04469" name="Text Box 116"/>
            <p:cNvSpPr txBox="1"/>
            <p:nvPr>
              <p:custDataLst>
                <p:tags r:id="rId22"/>
              </p:custDataLst>
            </p:nvPr>
          </p:nvSpPr>
          <p:spPr>
            <a:xfrm>
              <a:off x="907" y="431"/>
              <a:ext cx="226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pitchFamily="18" charset="0"/>
                </a:rPr>
                <a:t>B</a:t>
              </a:r>
              <a:endParaRPr lang="en-US" altLang="zh-CN" sz="21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04470" name="Text Box 116"/>
            <p:cNvSpPr txBox="1"/>
            <p:nvPr>
              <p:custDataLst>
                <p:tags r:id="rId23"/>
              </p:custDataLst>
            </p:nvPr>
          </p:nvSpPr>
          <p:spPr>
            <a:xfrm>
              <a:off x="1724" y="454"/>
              <a:ext cx="226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pitchFamily="18" charset="0"/>
                </a:rPr>
                <a:t>C</a:t>
              </a:r>
              <a:endParaRPr lang="en-US" altLang="zh-CN" sz="21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04471" name="Text Box 104"/>
            <p:cNvSpPr txBox="1"/>
            <p:nvPr>
              <p:custDataLst>
                <p:tags r:id="rId24"/>
              </p:custDataLst>
            </p:nvPr>
          </p:nvSpPr>
          <p:spPr>
            <a:xfrm>
              <a:off x="675" y="0"/>
              <a:ext cx="368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pitchFamily="18" charset="0"/>
                </a:rPr>
                <a:t>L</a:t>
              </a:r>
              <a:r>
                <a:rPr lang="en-US" altLang="zh-CN" sz="2100" b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4472" name="Text Box 109"/>
            <p:cNvSpPr txBox="1"/>
            <p:nvPr>
              <p:custDataLst>
                <p:tags r:id="rId25"/>
              </p:custDataLst>
            </p:nvPr>
          </p:nvSpPr>
          <p:spPr>
            <a:xfrm>
              <a:off x="1542" y="23"/>
              <a:ext cx="341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pitchFamily="18" charset="0"/>
                </a:rPr>
                <a:t>L</a:t>
              </a:r>
              <a:r>
                <a:rPr lang="en-US" altLang="zh-CN" sz="2100" b="1" baseline="-25000"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04473" name="Group 29"/>
          <p:cNvGrpSpPr/>
          <p:nvPr>
            <p:custDataLst>
              <p:tags r:id="rId26"/>
            </p:custDataLst>
          </p:nvPr>
        </p:nvGrpSpPr>
        <p:grpSpPr>
          <a:xfrm>
            <a:off x="374650" y="260985"/>
            <a:ext cx="1924050" cy="689610"/>
            <a:chExt cx="2231" cy="580"/>
          </a:xfrm>
        </p:grpSpPr>
        <p:pic>
          <p:nvPicPr>
            <p:cNvPr id="104474" name="圆角矩形 1"/>
            <p:cNvPicPr/>
            <p:nvPr>
              <p:custDataLst>
                <p:tags r:id="rId28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0" y="0"/>
              <a:ext cx="2231" cy="5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4475" name="Text Box 31"/>
            <p:cNvSpPr txBox="1"/>
            <p:nvPr>
              <p:custDataLst>
                <p:tags r:id="rId29"/>
              </p:custDataLst>
            </p:nvPr>
          </p:nvSpPr>
          <p:spPr>
            <a:xfrm>
              <a:off x="59" y="105"/>
              <a:ext cx="2116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algn="ctr"/>
              <a:r>
                <a:rPr lang="zh-CN" altLang="en-US" sz="2700" b="1">
                  <a:solidFill>
                    <a:srgbClr val="FFFFFF"/>
                  </a:solidFill>
                  <a:latin typeface="宋体" panose="02010600030101010101" pitchFamily="2" charset="-122"/>
                </a:rPr>
                <a:t>练一练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  <p:bldP spid="46087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3730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8810" y="1059815"/>
            <a:ext cx="7907655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、有</a:t>
            </a: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L</a:t>
            </a:r>
            <a:r>
              <a:rPr kumimoji="0" lang="en-US" altLang="zh-CN" sz="2800" b="1" kern="1200" cap="none" spc="0" normalizeH="0" baseline="-2500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1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和</a:t>
            </a: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L</a:t>
            </a:r>
            <a:r>
              <a:rPr kumimoji="0" lang="en-US" altLang="zh-CN" sz="2800" b="1" kern="1200" cap="none" spc="0" normalizeH="0" baseline="-2500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两只灯泡串联在电路中，闭合开关后发现</a:t>
            </a: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L</a:t>
            </a:r>
            <a:r>
              <a:rPr kumimoji="0" lang="en-US" altLang="zh-CN" sz="2800" b="1" kern="1200" cap="none" spc="0" normalizeH="0" baseline="-2500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1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很亮，</a:t>
            </a: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L</a:t>
            </a:r>
            <a:r>
              <a:rPr kumimoji="0" lang="en-US" altLang="zh-CN" sz="2800" b="1" kern="1200" cap="none" spc="0" normalizeH="0" baseline="-2500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很暗，那么（      ）</a:t>
            </a:r>
          </a:p>
        </p:txBody>
      </p:sp>
      <p:sp>
        <p:nvSpPr>
          <p:cNvPr id="73731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1210" y="2190115"/>
            <a:ext cx="7755255" cy="1814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A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、</a:t>
            </a: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L</a:t>
            </a:r>
            <a:r>
              <a:rPr kumimoji="0" lang="en-US" altLang="zh-CN" sz="2800" b="1" kern="1200" cap="none" spc="0" normalizeH="0" baseline="-2500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1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中电流较大       </a:t>
            </a:r>
          </a:p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B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、</a:t>
            </a: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L</a:t>
            </a:r>
            <a:r>
              <a:rPr kumimoji="0" lang="en-US" altLang="zh-CN" sz="2800" b="1" kern="1200" cap="none" spc="0" normalizeH="0" baseline="-2500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中电流较大</a:t>
            </a:r>
          </a:p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C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、</a:t>
            </a: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L</a:t>
            </a:r>
            <a:r>
              <a:rPr kumimoji="0" lang="en-US" altLang="zh-CN" sz="2800" b="1" kern="1200" cap="none" spc="0" normalizeH="0" baseline="-2500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1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和</a:t>
            </a: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L</a:t>
            </a:r>
            <a:r>
              <a:rPr kumimoji="0" lang="en-US" altLang="zh-CN" sz="2800" b="1" kern="1200" cap="none" spc="0" normalizeH="0" baseline="-2500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中的电流一样大</a:t>
            </a:r>
          </a:p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D</a:t>
            </a:r>
            <a:r>
              <a:rPr kumimoji="0" lang="zh-CN" altLang="en-US" sz="28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、由于灯的亮度不同故无法比较电流的大小 </a:t>
            </a:r>
          </a:p>
        </p:txBody>
      </p:sp>
      <p:sp>
        <p:nvSpPr>
          <p:cNvPr id="73732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51951" y="1401366"/>
            <a:ext cx="43942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solidFill>
                  <a:srgbClr val="FFFF00"/>
                </a:solidFill>
                <a:latin typeface="宋体" panose="02010600030101010101" pitchFamily="2" charset="-122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1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737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1" grpId="1"/>
      <p:bldP spid="7373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209550" y="419100"/>
          <a:ext cx="9134475" cy="4486275"/>
          <a:chOff x="209550" y="419100"/>
          <a:chExt cx="9134475" cy="448627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09600" y="419100"/>
            <a:ext cx="85248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分别用一节电池和两节电池做电源，比较小灯泡的亮度</a:t>
            </a:r>
          </a:p>
        </p:txBody>
      </p:sp>
      <p:pic>
        <p:nvPicPr>
          <p:cNvPr id="3" name="图片 2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" y="542925"/>
            <a:ext cx="3231515" cy="2705100"/>
          </a:xfrm>
          <a:prstGeom prst="rect">
            <a:avLst/>
          </a:prstGeom>
        </p:spPr>
      </p:pic>
      <p:pic>
        <p:nvPicPr>
          <p:cNvPr id="4" name="图片 3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31995" y="419100"/>
            <a:ext cx="3138805" cy="27673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2354580" y="2724150"/>
            <a:ext cx="73596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较暗</a:t>
            </a: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5578475" y="2724150"/>
            <a:ext cx="84963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较亮 </a:t>
            </a: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609600" y="3248025"/>
            <a:ext cx="85344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分析：</a:t>
            </a: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619125" y="3838575"/>
            <a:ext cx="95250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现象：</a:t>
            </a: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619125" y="4393565"/>
            <a:ext cx="84391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结论：</a:t>
            </a: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1463040" y="3248025"/>
            <a:ext cx="656272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同一个灯泡的</a:t>
            </a: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明暗不同</a:t>
            </a: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，说明通过它的</a:t>
            </a: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电流不同</a:t>
            </a: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1562100" y="3838575"/>
            <a:ext cx="437197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电池越多，</a:t>
            </a: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电流越强，灯泡越亮</a:t>
            </a: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1571625" y="4393565"/>
            <a:ext cx="197040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电流也分强弱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  <p:bldP spid="12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4754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4995" y="1059815"/>
            <a:ext cx="7761605" cy="3538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marR="0" indent="-342900" defTabSz="914400"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3</a:t>
            </a:r>
            <a:r>
              <a:rPr kumimoji="0" lang="zh-CN" altLang="en-US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、在一个电路中有两个用电器，用电流表测量时，如发现通过每个电器的电流不相同</a:t>
            </a:r>
            <a:r>
              <a:rPr kumimoji="0" lang="en-US" altLang="zh-CN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,</a:t>
            </a:r>
            <a:r>
              <a:rPr kumimoji="0" lang="zh-CN" altLang="en-US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则这两个用电器的连接一定是</a:t>
            </a:r>
            <a:r>
              <a:rPr kumimoji="0" lang="en-US" altLang="zh-CN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_____</a:t>
            </a:r>
            <a:r>
              <a:rPr kumimoji="0" lang="zh-CN" altLang="en-US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；</a:t>
            </a:r>
          </a:p>
          <a:p>
            <a:pPr marL="342900" marR="0" indent="-34290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  如发现通过每个用电器的电流相同，则这两个用电器的连接</a:t>
            </a:r>
            <a:r>
              <a:rPr kumimoji="0" lang="en-US" altLang="zh-CN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___________________________</a:t>
            </a:r>
            <a:r>
              <a:rPr kumimoji="0" lang="zh-CN" altLang="en-US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。</a:t>
            </a:r>
          </a:p>
        </p:txBody>
      </p:sp>
      <p:sp>
        <p:nvSpPr>
          <p:cNvPr id="74755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50620" y="3904615"/>
            <a:ext cx="537718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>
                <a:solidFill>
                  <a:srgbClr val="FFFF00"/>
                </a:solidFill>
                <a:latin typeface="+mn-ea"/>
                <a:ea typeface="+mn-ea"/>
                <a:cs typeface="+mn-cs"/>
              </a:rPr>
              <a:t>可能是串联、也可能是并联</a:t>
            </a:r>
          </a:p>
        </p:txBody>
      </p:sp>
      <p:sp>
        <p:nvSpPr>
          <p:cNvPr id="74756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54497" y="2441179"/>
            <a:ext cx="1081088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>
                <a:solidFill>
                  <a:srgbClr val="FFFF00"/>
                </a:solidFill>
                <a:latin typeface="+mn-ea"/>
                <a:ea typeface="+mn-ea"/>
                <a:cs typeface="+mn-cs"/>
              </a:rPr>
              <a:t>并联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1"/>
      <p:bldP spid="74756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1378" name="Group 4"/>
          <p:cNvGrpSpPr/>
          <p:nvPr>
            <p:custDataLst>
              <p:tags r:id="rId3"/>
            </p:custDataLst>
          </p:nvPr>
        </p:nvGrpSpPr>
        <p:grpSpPr>
          <a:xfrm>
            <a:off x="2681288" y="1171575"/>
            <a:ext cx="3644900" cy="3427413"/>
            <a:chOff x="0" y="-90"/>
            <a:chExt cx="2296" cy="2159"/>
          </a:xfrm>
          <a:solidFill>
            <a:srgbClr val="08513D"/>
          </a:solidFill>
        </p:grpSpPr>
        <p:sp>
          <p:nvSpPr>
            <p:cNvPr id="101379" name="Rectangle 102"/>
            <p:cNvSpPr/>
            <p:nvPr>
              <p:custDataLst>
                <p:tags r:id="rId4"/>
              </p:custDataLst>
            </p:nvPr>
          </p:nvSpPr>
          <p:spPr>
            <a:xfrm>
              <a:off x="28" y="770"/>
              <a:ext cx="2268" cy="1134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80" name="Text Box 104"/>
            <p:cNvSpPr txBox="1"/>
            <p:nvPr>
              <p:custDataLst>
                <p:tags r:id="rId5"/>
              </p:custDataLst>
            </p:nvPr>
          </p:nvSpPr>
          <p:spPr>
            <a:xfrm>
              <a:off x="1259" y="725"/>
              <a:ext cx="368" cy="269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1381" name="Rectangle 102"/>
            <p:cNvSpPr/>
            <p:nvPr>
              <p:custDataLst>
                <p:tags r:id="rId6"/>
              </p:custDataLst>
            </p:nvPr>
          </p:nvSpPr>
          <p:spPr>
            <a:xfrm>
              <a:off x="453" y="402"/>
              <a:ext cx="1384" cy="748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82" name="AutoShape 44"/>
            <p:cNvSpPr/>
            <p:nvPr>
              <p:custDataLst>
                <p:tags r:id="rId7"/>
              </p:custDataLst>
            </p:nvPr>
          </p:nvSpPr>
          <p:spPr>
            <a:xfrm>
              <a:off x="1242" y="975"/>
              <a:ext cx="317" cy="317"/>
            </a:xfrm>
            <a:prstGeom prst="flowChartSummingJunction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83" name="AutoShape 44"/>
            <p:cNvSpPr/>
            <p:nvPr>
              <p:custDataLst>
                <p:tags r:id="rId8"/>
              </p:custDataLst>
            </p:nvPr>
          </p:nvSpPr>
          <p:spPr>
            <a:xfrm>
              <a:off x="1264" y="249"/>
              <a:ext cx="317" cy="317"/>
            </a:xfrm>
            <a:prstGeom prst="flowChartSummingJunction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01384" name="Group 10"/>
            <p:cNvGrpSpPr/>
            <p:nvPr>
              <p:custDataLst>
                <p:tags r:id="rId9"/>
              </p:custDataLst>
            </p:nvPr>
          </p:nvGrpSpPr>
          <p:grpSpPr>
            <a:xfrm>
              <a:off x="1559" y="1791"/>
              <a:ext cx="283" cy="170"/>
              <a:chExt cx="256" cy="142"/>
            </a:xfrm>
            <a:grpFill/>
          </p:grpSpPr>
          <p:sp>
            <p:nvSpPr>
              <p:cNvPr id="101385" name="Rectangle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29" y="0"/>
                <a:ext cx="226" cy="142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none" anchor="ctr"/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386" name="Line 16"/>
              <p:cNvSpPr/>
              <p:nvPr>
                <p:custDataLst>
                  <p:tags r:id="rId11"/>
                </p:custDataLst>
              </p:nvPr>
            </p:nvSpPr>
            <p:spPr>
              <a:xfrm flipV="1">
                <a:off x="29" y="0"/>
                <a:ext cx="227" cy="86"/>
              </a:xfrm>
              <a:prstGeom prst="line">
                <a:avLst/>
              </a:prstGeom>
              <a:grp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01387" name="Oval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7"/>
                <a:ext cx="57" cy="56"/>
              </a:xfrm>
              <a:prstGeom prst="ellipse">
                <a:avLst/>
              </a:prstGeom>
              <a:grp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1388" name="Text Box 109"/>
            <p:cNvSpPr txBox="1"/>
            <p:nvPr>
              <p:custDataLst>
                <p:tags r:id="rId13"/>
              </p:custDataLst>
            </p:nvPr>
          </p:nvSpPr>
          <p:spPr>
            <a:xfrm>
              <a:off x="1331" y="633"/>
              <a:ext cx="341" cy="269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1389" name="Oval 125"/>
            <p:cNvSpPr/>
            <p:nvPr>
              <p:custDataLst>
                <p:tags r:id="rId14"/>
              </p:custDataLst>
            </p:nvPr>
          </p:nvSpPr>
          <p:spPr>
            <a:xfrm rot="5400000" flipV="1">
              <a:off x="758" y="1104"/>
              <a:ext cx="57" cy="57"/>
            </a:xfrm>
            <a:prstGeom prst="ellipse">
              <a:avLst/>
            </a:prstGeom>
            <a:grpFill/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0" name="Oval 125"/>
            <p:cNvSpPr/>
            <p:nvPr>
              <p:custDataLst>
                <p:tags r:id="rId15"/>
              </p:custDataLst>
            </p:nvPr>
          </p:nvSpPr>
          <p:spPr>
            <a:xfrm rot="5400000" flipV="1">
              <a:off x="730" y="367"/>
              <a:ext cx="57" cy="57"/>
            </a:xfrm>
            <a:prstGeom prst="ellipse">
              <a:avLst/>
            </a:prstGeom>
            <a:grpFill/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1" name="Oval 125"/>
            <p:cNvSpPr/>
            <p:nvPr>
              <p:custDataLst>
                <p:tags r:id="rId16"/>
              </p:custDataLst>
            </p:nvPr>
          </p:nvSpPr>
          <p:spPr>
            <a:xfrm rot="5400000" flipV="1">
              <a:off x="441" y="725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2" name="Oval 125"/>
            <p:cNvSpPr/>
            <p:nvPr>
              <p:custDataLst>
                <p:tags r:id="rId17"/>
              </p:custDataLst>
            </p:nvPr>
          </p:nvSpPr>
          <p:spPr>
            <a:xfrm rot="5400000" flipV="1">
              <a:off x="1807" y="735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3" name="Oval 125"/>
            <p:cNvSpPr/>
            <p:nvPr>
              <p:custDataLst>
                <p:tags r:id="rId18"/>
              </p:custDataLst>
            </p:nvPr>
          </p:nvSpPr>
          <p:spPr>
            <a:xfrm rot="5400000" flipV="1">
              <a:off x="0" y="1160"/>
              <a:ext cx="57" cy="57"/>
            </a:xfrm>
            <a:prstGeom prst="ellipse">
              <a:avLst/>
            </a:prstGeom>
            <a:grpFill/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4" name="Text Box 104"/>
            <p:cNvSpPr txBox="1"/>
            <p:nvPr>
              <p:custDataLst>
                <p:tags r:id="rId19"/>
              </p:custDataLst>
            </p:nvPr>
          </p:nvSpPr>
          <p:spPr>
            <a:xfrm>
              <a:off x="1361" y="-90"/>
              <a:ext cx="368" cy="269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101395" name="Group 21"/>
            <p:cNvGrpSpPr/>
            <p:nvPr>
              <p:custDataLst>
                <p:tags r:id="rId20"/>
              </p:custDataLst>
            </p:nvPr>
          </p:nvGrpSpPr>
          <p:grpSpPr>
            <a:xfrm flipH="1">
              <a:off x="623" y="1729"/>
              <a:ext cx="85" cy="340"/>
              <a:chExt cx="85" cy="340"/>
            </a:xfrm>
            <a:grpFill/>
          </p:grpSpPr>
          <p:sp>
            <p:nvSpPr>
              <p:cNvPr id="101396" name="Rectangle 23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113"/>
                <a:ext cx="85" cy="85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none" anchor="ctr"/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397" name="Line 24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01398" name="Line 25"/>
              <p:cNvSpPr/>
              <p:nvPr>
                <p:custDataLst>
                  <p:tags r:id="rId23"/>
                </p:custDataLst>
              </p:nvPr>
            </p:nvSpPr>
            <p:spPr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101399" name="Text Box 116"/>
            <p:cNvSpPr txBox="1"/>
            <p:nvPr>
              <p:custDataLst>
                <p:tags r:id="rId24"/>
              </p:custDataLst>
            </p:nvPr>
          </p:nvSpPr>
          <p:spPr>
            <a:xfrm>
              <a:off x="681" y="425"/>
              <a:ext cx="226" cy="269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A</a:t>
              </a:r>
              <a:endParaRPr lang="en-US" altLang="zh-CN" sz="28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01400" name="Text Box 116"/>
            <p:cNvSpPr txBox="1"/>
            <p:nvPr>
              <p:custDataLst>
                <p:tags r:id="rId25"/>
              </p:custDataLst>
            </p:nvPr>
          </p:nvSpPr>
          <p:spPr>
            <a:xfrm>
              <a:off x="737" y="1193"/>
              <a:ext cx="226" cy="269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B</a:t>
              </a:r>
              <a:endParaRPr lang="en-US" altLang="zh-CN" sz="28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01401" name="Text Box 116"/>
            <p:cNvSpPr txBox="1"/>
            <p:nvPr>
              <p:custDataLst>
                <p:tags r:id="rId26"/>
              </p:custDataLst>
            </p:nvPr>
          </p:nvSpPr>
          <p:spPr>
            <a:xfrm>
              <a:off x="113" y="1077"/>
              <a:ext cx="226" cy="269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C</a:t>
              </a:r>
              <a:endParaRPr lang="en-US" altLang="zh-CN" sz="2800" b="1" baseline="-25000">
                <a:latin typeface="Times New Roman" panose="02020603050405020304" pitchFamily="18" charset="0"/>
              </a:endParaRPr>
            </a:p>
          </p:txBody>
        </p:sp>
      </p:grpSp>
      <p:sp>
        <p:nvSpPr>
          <p:cNvPr id="109570" name="文本框 109569"/>
          <p:cNvSpPr txBox="1"/>
          <p:nvPr>
            <p:custDataLst>
              <p:tags r:id="rId27"/>
            </p:custDataLst>
          </p:nvPr>
        </p:nvSpPr>
        <p:spPr>
          <a:xfrm>
            <a:off x="2099310" y="484188"/>
            <a:ext cx="574516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探究并联电路的电流规律</a:t>
            </a:r>
          </a:p>
        </p:txBody>
      </p:sp>
    </p:spTree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66700"/>
          <a:ext cx="9134475" cy="4686300"/>
          <a:chOff x="381000" y="266700"/>
          <a:chExt cx="9134475" cy="4686300"/>
        </a:xfrm>
      </p:grpSpPr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41325" y="457200"/>
            <a:ext cx="395605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探究：并联电路的电流规律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41325" y="1212850"/>
            <a:ext cx="84772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提出问题：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1325" y="1984375"/>
            <a:ext cx="84772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猜想与假设：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41325" y="2994025"/>
            <a:ext cx="84772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设计实验：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079625" y="1222375"/>
            <a:ext cx="68389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并联电路中各点的电流之间有什么关系？</a:t>
            </a: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2146300" y="1955800"/>
            <a:ext cx="67722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①各点处电流相等</a:t>
            </a: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927600" y="1946275"/>
            <a:ext cx="39909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②干路电流大</a:t>
            </a: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2727325" y="3013075"/>
            <a:ext cx="61912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实验需要什么仪器？</a:t>
            </a: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6423025" y="3003550"/>
            <a:ext cx="24955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实验步骤如何？</a:t>
            </a: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2717800" y="3517900"/>
            <a:ext cx="62007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实验电路图如何设计？</a:t>
            </a: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6432550" y="3470275"/>
            <a:ext cx="24860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要测量什么物理量？</a:t>
            </a: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2727325" y="3965575"/>
            <a:ext cx="61912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测量几次？</a:t>
            </a: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6451600" y="3984625"/>
            <a:ext cx="24669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测出后怎么办？</a:t>
            </a:r>
          </a:p>
        </p:txBody>
      </p:sp>
      <p:pic>
        <p:nvPicPr>
          <p:cNvPr id="17" name="图片 16"/>
          <p:cNvPicPr/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165350" y="3155950"/>
            <a:ext cx="114300" cy="114300"/>
          </a:xfrm>
          <a:prstGeom prst="rect">
            <a:avLst/>
          </a:prstGeom>
        </p:spPr>
      </p:pic>
      <p:pic>
        <p:nvPicPr>
          <p:cNvPr id="18" name="图片 17"/>
          <p:cNvPicPr/>
          <p:nvPr>
            <p:custDataLst>
              <p:tags r:id="rId1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013450" y="3155950"/>
            <a:ext cx="114300" cy="114300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146300" y="4117975"/>
            <a:ext cx="104775" cy="104775"/>
          </a:xfrm>
          <a:prstGeom prst="rect">
            <a:avLst/>
          </a:prstGeom>
        </p:spPr>
      </p:pic>
      <p:pic>
        <p:nvPicPr>
          <p:cNvPr id="20" name="图片 19"/>
          <p:cNvPicPr/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013450" y="3603625"/>
            <a:ext cx="123825" cy="104775"/>
          </a:xfrm>
          <a:prstGeom prst="rect">
            <a:avLst/>
          </a:prstGeom>
        </p:spPr>
      </p:pic>
      <p:pic>
        <p:nvPicPr>
          <p:cNvPr id="21" name="图片 20"/>
          <p:cNvPicPr/>
          <p:nvPr>
            <p:custDataLst>
              <p:tags r:id="rId2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013450" y="4137025"/>
            <a:ext cx="104775" cy="104775"/>
          </a:xfrm>
          <a:prstGeom prst="rect">
            <a:avLst/>
          </a:prstGeom>
        </p:spPr>
      </p:pic>
      <p:pic>
        <p:nvPicPr>
          <p:cNvPr id="22" name="图片 21"/>
          <p:cNvPicPr/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146300" y="3689350"/>
            <a:ext cx="133350" cy="95250"/>
          </a:xfrm>
          <a:prstGeom prst="rect">
            <a:avLst/>
          </a:prstGeom>
        </p:spPr>
      </p:pic>
      <p:pic>
        <p:nvPicPr>
          <p:cNvPr id="23" name="图片 22"/>
          <p:cNvPicPr/>
          <p:nvPr>
            <p:custDataLst>
              <p:tags r:id="rId2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12800" y="1593850"/>
            <a:ext cx="238125" cy="457200"/>
          </a:xfrm>
          <a:prstGeom prst="rect">
            <a:avLst/>
          </a:prstGeom>
        </p:spPr>
      </p:pic>
      <p:pic>
        <p:nvPicPr>
          <p:cNvPr id="24" name="图片 23"/>
          <p:cNvPicPr/>
          <p:nvPr>
            <p:custDataLst>
              <p:tags r:id="rId28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22325" y="2365375"/>
            <a:ext cx="228600" cy="647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1"/>
      <p:bldP spid="23" grpId="2"/>
      <p:bldP spid="6" grpId="3"/>
      <p:bldP spid="9" grpId="4"/>
      <p:bldP spid="10" grpId="5"/>
      <p:bldP spid="24" grpId="6"/>
      <p:bldP spid="7" grpId="7"/>
      <p:bldP spid="17" grpId="8"/>
      <p:bldP spid="11" grpId="9"/>
      <p:bldP spid="18" grpId="10"/>
      <p:bldP spid="12" grpId="11"/>
      <p:bldP spid="20" grpId="12"/>
      <p:bldP spid="14" grpId="13"/>
      <p:bldP spid="22" grpId="14"/>
      <p:bldP spid="13" grpId="15"/>
      <p:bldP spid="19" grpId="16"/>
      <p:bldP spid="15" grpId="17"/>
      <p:bldP spid="21" grpId="18"/>
      <p:bldP spid="16" grpId="19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190500"/>
          <a:ext cx="9134475" cy="4543425"/>
          <a:chOff x="381000" y="190500"/>
          <a:chExt cx="9134475" cy="4543425"/>
        </a:xfrm>
      </p:grpSpPr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80365" y="771525"/>
            <a:ext cx="814451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8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进行</a:t>
            </a:r>
            <a:r>
              <a:rPr lang="en-US" sz="28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实验: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81000" y="1393825"/>
            <a:ext cx="8143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</a:t>
            </a:r>
            <a:r>
              <a:rPr lang="en-US" sz="28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断开开关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，组装电路；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81000" y="2028825"/>
            <a:ext cx="8143875" cy="86169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2、分别将电流表接入电路中</a:t>
            </a:r>
          </a:p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的</a:t>
            </a:r>
            <a:r>
              <a:rPr lang="en-US" sz="28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A点、B点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和</a:t>
            </a:r>
            <a:r>
              <a:rPr lang="en-US" sz="28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C点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，记录电流表的读数；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80365" y="2973070"/>
            <a:ext cx="8766810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3、换用</a:t>
            </a:r>
            <a:r>
              <a:rPr lang="en-US" sz="28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不同规格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的小灯泡重复上述实验，记录实验数据；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81000" y="3834765"/>
            <a:ext cx="8143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4、断开开关，整理实验器材。</a:t>
            </a:r>
          </a:p>
        </p:txBody>
      </p:sp>
      <p:grpSp>
        <p:nvGrpSpPr>
          <p:cNvPr id="101378" name="Group 4"/>
          <p:cNvGrpSpPr/>
          <p:nvPr>
            <p:custDataLst>
              <p:tags r:id="rId8"/>
            </p:custDataLst>
          </p:nvPr>
        </p:nvGrpSpPr>
        <p:grpSpPr>
          <a:xfrm>
            <a:off x="5384800" y="85725"/>
            <a:ext cx="3265170" cy="2348230"/>
            <a:chOff x="0" y="-90"/>
            <a:chExt cx="2296" cy="2159"/>
          </a:xfrm>
          <a:solidFill>
            <a:srgbClr val="08513D"/>
          </a:solidFill>
        </p:grpSpPr>
        <p:sp>
          <p:nvSpPr>
            <p:cNvPr id="101379" name="Rectangle 102"/>
            <p:cNvSpPr/>
            <p:nvPr>
              <p:custDataLst>
                <p:tags r:id="rId9"/>
              </p:custDataLst>
            </p:nvPr>
          </p:nvSpPr>
          <p:spPr>
            <a:xfrm>
              <a:off x="28" y="770"/>
              <a:ext cx="2268" cy="1134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80" name="Text Box 104"/>
            <p:cNvSpPr txBox="1"/>
            <p:nvPr>
              <p:custDataLst>
                <p:tags r:id="rId10"/>
              </p:custDataLst>
            </p:nvPr>
          </p:nvSpPr>
          <p:spPr>
            <a:xfrm>
              <a:off x="1259" y="725"/>
              <a:ext cx="368" cy="396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1381" name="Rectangle 102"/>
            <p:cNvSpPr/>
            <p:nvPr>
              <p:custDataLst>
                <p:tags r:id="rId11"/>
              </p:custDataLst>
            </p:nvPr>
          </p:nvSpPr>
          <p:spPr>
            <a:xfrm>
              <a:off x="453" y="402"/>
              <a:ext cx="1384" cy="748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82" name="AutoShape 44"/>
            <p:cNvSpPr/>
            <p:nvPr>
              <p:custDataLst>
                <p:tags r:id="rId12"/>
              </p:custDataLst>
            </p:nvPr>
          </p:nvSpPr>
          <p:spPr>
            <a:xfrm>
              <a:off x="1242" y="975"/>
              <a:ext cx="317" cy="317"/>
            </a:xfrm>
            <a:prstGeom prst="flowChartSummingJunction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83" name="AutoShape 44"/>
            <p:cNvSpPr/>
            <p:nvPr>
              <p:custDataLst>
                <p:tags r:id="rId13"/>
              </p:custDataLst>
            </p:nvPr>
          </p:nvSpPr>
          <p:spPr>
            <a:xfrm>
              <a:off x="1264" y="249"/>
              <a:ext cx="317" cy="317"/>
            </a:xfrm>
            <a:prstGeom prst="flowChartSummingJunction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01384" name="Group 10"/>
            <p:cNvGrpSpPr/>
            <p:nvPr>
              <p:custDataLst>
                <p:tags r:id="rId14"/>
              </p:custDataLst>
            </p:nvPr>
          </p:nvGrpSpPr>
          <p:grpSpPr>
            <a:xfrm>
              <a:off x="1559" y="1791"/>
              <a:ext cx="283" cy="170"/>
              <a:chExt cx="256" cy="142"/>
            </a:xfrm>
            <a:grpFill/>
          </p:grpSpPr>
          <p:sp>
            <p:nvSpPr>
              <p:cNvPr id="101385" name="Rectangle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29" y="0"/>
                <a:ext cx="226" cy="142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none" anchor="ctr"/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386" name="Line 16"/>
              <p:cNvSpPr/>
              <p:nvPr>
                <p:custDataLst>
                  <p:tags r:id="rId16"/>
                </p:custDataLst>
              </p:nvPr>
            </p:nvSpPr>
            <p:spPr>
              <a:xfrm flipV="1">
                <a:off x="29" y="0"/>
                <a:ext cx="227" cy="86"/>
              </a:xfrm>
              <a:prstGeom prst="line">
                <a:avLst/>
              </a:prstGeom>
              <a:grp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01387" name="Oval 17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7"/>
                <a:ext cx="57" cy="56"/>
              </a:xfrm>
              <a:prstGeom prst="ellipse">
                <a:avLst/>
              </a:prstGeom>
              <a:grp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1388" name="Text Box 109"/>
            <p:cNvSpPr txBox="1"/>
            <p:nvPr>
              <p:custDataLst>
                <p:tags r:id="rId18"/>
              </p:custDataLst>
            </p:nvPr>
          </p:nvSpPr>
          <p:spPr>
            <a:xfrm>
              <a:off x="1466" y="571"/>
              <a:ext cx="341" cy="396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1389" name="Oval 125"/>
            <p:cNvSpPr/>
            <p:nvPr>
              <p:custDataLst>
                <p:tags r:id="rId19"/>
              </p:custDataLst>
            </p:nvPr>
          </p:nvSpPr>
          <p:spPr>
            <a:xfrm rot="5400000" flipV="1">
              <a:off x="758" y="1104"/>
              <a:ext cx="57" cy="57"/>
            </a:xfrm>
            <a:prstGeom prst="ellipse">
              <a:avLst/>
            </a:prstGeom>
            <a:grpFill/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0" name="Oval 125"/>
            <p:cNvSpPr/>
            <p:nvPr>
              <p:custDataLst>
                <p:tags r:id="rId20"/>
              </p:custDataLst>
            </p:nvPr>
          </p:nvSpPr>
          <p:spPr>
            <a:xfrm rot="5400000" flipV="1">
              <a:off x="730" y="367"/>
              <a:ext cx="57" cy="57"/>
            </a:xfrm>
            <a:prstGeom prst="ellipse">
              <a:avLst/>
            </a:prstGeom>
            <a:grpFill/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1" name="Oval 125"/>
            <p:cNvSpPr/>
            <p:nvPr>
              <p:custDataLst>
                <p:tags r:id="rId21"/>
              </p:custDataLst>
            </p:nvPr>
          </p:nvSpPr>
          <p:spPr>
            <a:xfrm rot="5400000" flipV="1">
              <a:off x="441" y="725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2" name="Oval 125"/>
            <p:cNvSpPr/>
            <p:nvPr>
              <p:custDataLst>
                <p:tags r:id="rId22"/>
              </p:custDataLst>
            </p:nvPr>
          </p:nvSpPr>
          <p:spPr>
            <a:xfrm rot="5400000" flipV="1">
              <a:off x="1807" y="735"/>
              <a:ext cx="57" cy="57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3" name="Oval 125"/>
            <p:cNvSpPr/>
            <p:nvPr>
              <p:custDataLst>
                <p:tags r:id="rId23"/>
              </p:custDataLst>
            </p:nvPr>
          </p:nvSpPr>
          <p:spPr>
            <a:xfrm rot="5400000" flipV="1">
              <a:off x="0" y="1160"/>
              <a:ext cx="57" cy="57"/>
            </a:xfrm>
            <a:prstGeom prst="ellipse">
              <a:avLst/>
            </a:prstGeom>
            <a:grpFill/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394" name="Text Box 104"/>
            <p:cNvSpPr txBox="1"/>
            <p:nvPr>
              <p:custDataLst>
                <p:tags r:id="rId24"/>
              </p:custDataLst>
            </p:nvPr>
          </p:nvSpPr>
          <p:spPr>
            <a:xfrm>
              <a:off x="1672" y="-90"/>
              <a:ext cx="368" cy="396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101395" name="Group 21"/>
            <p:cNvGrpSpPr/>
            <p:nvPr>
              <p:custDataLst>
                <p:tags r:id="rId25"/>
              </p:custDataLst>
            </p:nvPr>
          </p:nvGrpSpPr>
          <p:grpSpPr>
            <a:xfrm flipH="1">
              <a:off x="623" y="1729"/>
              <a:ext cx="85" cy="340"/>
              <a:chExt cx="85" cy="340"/>
            </a:xfrm>
            <a:grpFill/>
          </p:grpSpPr>
          <p:sp>
            <p:nvSpPr>
              <p:cNvPr id="101396" name="Rectangle 23"/>
              <p:cNvSpPr/>
              <p:nvPr>
                <p:custDataLst>
                  <p:tags r:id="rId26"/>
                </p:custDataLst>
              </p:nvPr>
            </p:nvSpPr>
            <p:spPr>
              <a:xfrm>
                <a:off x="0" y="113"/>
                <a:ext cx="85" cy="85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none" anchor="ctr"/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397" name="Line 24"/>
              <p:cNvSpPr/>
              <p:nvPr>
                <p:custDataLst>
                  <p:tags r:id="rId27"/>
                </p:custDataLst>
              </p:nvPr>
            </p:nvSpPr>
            <p:spPr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01398" name="Line 25"/>
              <p:cNvSpPr/>
              <p:nvPr>
                <p:custDataLst>
                  <p:tags r:id="rId28"/>
                </p:custDataLst>
              </p:nvPr>
            </p:nvSpPr>
            <p:spPr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101399" name="Text Box 116"/>
            <p:cNvSpPr txBox="1"/>
            <p:nvPr>
              <p:custDataLst>
                <p:tags r:id="rId29"/>
              </p:custDataLst>
            </p:nvPr>
          </p:nvSpPr>
          <p:spPr>
            <a:xfrm>
              <a:off x="681" y="425"/>
              <a:ext cx="226" cy="396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A</a:t>
              </a:r>
              <a:endParaRPr lang="en-US" altLang="zh-CN" sz="28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01400" name="Text Box 116"/>
            <p:cNvSpPr txBox="1"/>
            <p:nvPr>
              <p:custDataLst>
                <p:tags r:id="rId30"/>
              </p:custDataLst>
            </p:nvPr>
          </p:nvSpPr>
          <p:spPr>
            <a:xfrm>
              <a:off x="737" y="1193"/>
              <a:ext cx="226" cy="396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B</a:t>
              </a:r>
              <a:endParaRPr lang="en-US" altLang="zh-CN" sz="28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01401" name="Text Box 116"/>
            <p:cNvSpPr txBox="1"/>
            <p:nvPr>
              <p:custDataLst>
                <p:tags r:id="rId31"/>
              </p:custDataLst>
            </p:nvPr>
          </p:nvSpPr>
          <p:spPr>
            <a:xfrm>
              <a:off x="113" y="1077"/>
              <a:ext cx="226" cy="396"/>
            </a:xfrm>
            <a:prstGeom prst="rect">
              <a:avLst/>
            </a:prstGeom>
            <a:grp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18" charset="0"/>
                </a:rPr>
                <a:t>C</a:t>
              </a:r>
              <a:endParaRPr lang="en-US" altLang="zh-CN" sz="2800" b="1" baseline="-250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  <p:bldP spid="7" grpId="2"/>
      <p:bldP spid="8" grpId="3"/>
      <p:bldP spid="9" grpId="4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并联电流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4000" y="184150"/>
            <a:ext cx="8647430" cy="48063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66700"/>
          <a:ext cx="9134475" cy="4152900"/>
          <a:chOff x="381000" y="266700"/>
          <a:chExt cx="9134475" cy="415290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04495" y="336550"/>
            <a:ext cx="7981950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实验数据表格：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04495" y="3860800"/>
            <a:ext cx="7658100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分析论证</a:t>
            </a:r>
            <a:r>
              <a:rPr lang="zh-CN" altLang="en-US" sz="32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：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298700" y="3962400"/>
            <a:ext cx="6391275" cy="98488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3200" b="1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并联电路中，干路电流等于各支路电流之和。</a:t>
            </a:r>
            <a:endParaRPr lang="en-US" sz="3200" b="1" u="none" spc="0">
              <a:solidFill>
                <a:srgbClr val="FFFF00">
                  <a:alpha val="100000"/>
                </a:srgbClr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5895975" y="2209800"/>
            <a:ext cx="163830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800" b="1"/>
          </a:p>
        </p:txBody>
      </p:sp>
      <p:graphicFrame>
        <p:nvGraphicFramePr>
          <p:cNvPr id="104538" name="表格 104537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363855" y="1123950"/>
          <a:ext cx="8416290" cy="258597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72640"/>
                <a:gridCol w="2114550"/>
                <a:gridCol w="2026285"/>
                <a:gridCol w="2202815"/>
              </a:tblGrid>
              <a:tr h="102997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dist">
                        <a:buNone/>
                      </a:pPr>
                      <a:r>
                        <a:rPr lang="en-US" altLang="zh-CN" sz="2800" b="1"/>
                        <a:t>A</a:t>
                      </a:r>
                      <a:r>
                        <a:rPr lang="zh-CN" altLang="en-US" sz="2800" b="1"/>
                        <a:t>点电流</a:t>
                      </a:r>
                      <a:r>
                        <a:rPr lang="en-US" altLang="zh-CN" sz="2800" b="1"/>
                        <a:t>I</a:t>
                      </a:r>
                      <a:r>
                        <a:rPr lang="en-US" altLang="zh-CN" sz="2800" b="1" baseline="-25000"/>
                        <a:t>A</a:t>
                      </a:r>
                      <a:r>
                        <a:rPr lang="zh-CN" altLang="en-US" sz="2800" b="1"/>
                        <a:t>（</a:t>
                      </a:r>
                      <a:r>
                        <a:rPr lang="en-US" altLang="zh-CN" sz="2800" b="1"/>
                        <a:t>A</a:t>
                      </a:r>
                      <a:r>
                        <a:rPr lang="zh-CN" altLang="en-US" sz="2800" b="1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dist">
                        <a:buNone/>
                      </a:pPr>
                      <a:r>
                        <a:rPr lang="en-US" altLang="zh-CN" sz="2800" b="1"/>
                        <a:t>B</a:t>
                      </a:r>
                      <a:r>
                        <a:rPr lang="zh-CN" altLang="en-US" sz="2800" b="1"/>
                        <a:t>点电流</a:t>
                      </a:r>
                      <a:r>
                        <a:rPr lang="en-US" altLang="zh-CN" sz="2800" b="1"/>
                        <a:t>I</a:t>
                      </a:r>
                      <a:r>
                        <a:rPr lang="en-US" altLang="zh-CN" sz="2800" b="1" baseline="-25000"/>
                        <a:t>B</a:t>
                      </a:r>
                      <a:r>
                        <a:rPr lang="en-US" altLang="zh-CN" sz="2800" b="1"/>
                        <a:t> </a:t>
                      </a:r>
                      <a:r>
                        <a:rPr lang="zh-CN" altLang="en-US" sz="2800" b="1"/>
                        <a:t>（</a:t>
                      </a:r>
                      <a:r>
                        <a:rPr lang="en-US" altLang="zh-CN" sz="2800" b="1"/>
                        <a:t>A</a:t>
                      </a:r>
                      <a:r>
                        <a:rPr lang="zh-CN" altLang="en-US" sz="2800" b="1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dist">
                        <a:buNone/>
                      </a:pPr>
                      <a:r>
                        <a:rPr lang="en-US" altLang="zh-CN" sz="2800" b="1"/>
                        <a:t>C</a:t>
                      </a:r>
                      <a:r>
                        <a:rPr lang="zh-CN" altLang="en-US" sz="2800" b="1"/>
                        <a:t>点电流</a:t>
                      </a:r>
                      <a:r>
                        <a:rPr lang="en-US" altLang="zh-CN" sz="2800" b="1"/>
                        <a:t>I</a:t>
                      </a:r>
                      <a:r>
                        <a:rPr lang="en-US" altLang="zh-CN" sz="2800" b="1" baseline="-25000"/>
                        <a:t>C</a:t>
                      </a:r>
                      <a:r>
                        <a:rPr lang="en-US" altLang="zh-CN" sz="2800" b="1"/>
                        <a:t> </a:t>
                      </a:r>
                    </a:p>
                    <a:p>
                      <a:pPr marL="0" lvl="0" indent="0" algn="dist">
                        <a:buNone/>
                      </a:pPr>
                      <a:r>
                        <a:rPr lang="zh-CN" altLang="en-US" sz="2800" b="1"/>
                        <a:t>（</a:t>
                      </a:r>
                      <a:r>
                        <a:rPr lang="en-US" altLang="zh-CN" sz="2800" b="1"/>
                        <a:t>A</a:t>
                      </a:r>
                      <a:r>
                        <a:rPr lang="zh-CN" altLang="en-US" sz="2800" b="1"/>
                        <a:t>）</a:t>
                      </a:r>
                    </a:p>
                  </a:txBody>
                  <a:tcPr/>
                </a:tc>
              </a:tr>
              <a:tr h="7778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800" b="1"/>
                        <a:t>第一次测量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</a:tr>
              <a:tr h="7778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/>
                        <a:t>第二次测量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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v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b="1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>
            <a:hlinkClick r:id="rId10"/>
          </p:cNvPr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61810" y="111125"/>
            <a:ext cx="1918335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1"/>
      <p:bldP spid="10" grpId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21335" y="1122045"/>
            <a:ext cx="810133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FF00"/>
                </a:solidFill>
              </a:rPr>
              <a:t>        </a:t>
            </a:r>
            <a:r>
              <a:rPr lang="zh-CN" altLang="en-US" sz="3200" b="1">
                <a:solidFill>
                  <a:srgbClr val="FFFF00"/>
                </a:solidFill>
              </a:rPr>
              <a:t>电流和水流类似，从干渠流出来的水分支后，水流的总量不变，因此各支路上的水流之和等于干渠的水流。类比来看，在并联电路中，干路中的电流等于各支路电流之和，每条支路中的电流都比干路中的电流小，所以并联电路有分流的作用。</a:t>
            </a:r>
          </a:p>
        </p:txBody>
      </p:sp>
    </p:spTree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7522" name="Text Box 2"/>
          <p:cNvSpPr txBox="1"/>
          <p:nvPr>
            <p:custDataLst>
              <p:tags r:id="rId3"/>
            </p:custDataLst>
          </p:nvPr>
        </p:nvSpPr>
        <p:spPr>
          <a:xfrm>
            <a:off x="1331119" y="0"/>
            <a:ext cx="30988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lang="zh-CN" altLang="zh-CN" sz="2700" b="1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69670" y="508635"/>
            <a:ext cx="6804025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4</a:t>
            </a:r>
            <a:r>
              <a:rPr kumimoji="0" lang="zh-CN" altLang="en-US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、下列电路中，能正确测出电灯</a:t>
            </a:r>
            <a:r>
              <a:rPr kumimoji="0" lang="en-US" altLang="zh-CN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L</a:t>
            </a:r>
            <a:r>
              <a:rPr kumimoji="0" lang="en-US" altLang="zh-CN" sz="3200" b="1" kern="1200" cap="none" spc="0" normalizeH="0" baseline="-2500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3200" b="1" kern="1200" cap="none" spc="0" normalizeH="0" baseline="0" noProof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的电流的是（  ）</a:t>
            </a:r>
          </a:p>
        </p:txBody>
      </p:sp>
      <p:sp>
        <p:nvSpPr>
          <p:cNvPr id="75811" name="Text Box 3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32213" y="1029891"/>
            <a:ext cx="258366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宋体" panose="02010600030101010101" pitchFamily="2" charset="-122"/>
              </a:rPr>
              <a:t>B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85645" y="1966595"/>
            <a:ext cx="5172075" cy="2924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 tmFilter="0,0; .5, 1; 1, 1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758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758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5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75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7826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6279" y="451485"/>
            <a:ext cx="6990080" cy="20110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5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、如图所示，已知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A</a:t>
            </a:r>
            <a:r>
              <a:rPr lang="en-US" altLang="zh-CN" sz="3200" b="1" baseline="-25000">
                <a:solidFill>
                  <a:schemeClr val="bg1"/>
                </a:solidFill>
                <a:latin typeface="宋体" panose="02010600030101010101" pitchFamily="2" charset="-122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的示数是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0.8A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，</a:t>
            </a:r>
          </a:p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  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A</a:t>
            </a:r>
            <a:r>
              <a:rPr lang="en-US" altLang="zh-CN" sz="3200" b="1" baseline="-25000">
                <a:solidFill>
                  <a:schemeClr val="bg1"/>
                </a:solidFill>
                <a:latin typeface="宋体" panose="02010600030101010101" pitchFamily="2" charset="-122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的示数是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1.5A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，则通过灯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chemeClr val="bg1"/>
                </a:solidFill>
                <a:latin typeface="宋体" panose="02010600030101010101" pitchFamily="2" charset="-122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的电流</a:t>
            </a:r>
          </a:p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  是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_____A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，灯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chemeClr val="bg1"/>
                </a:solidFill>
                <a:latin typeface="宋体" panose="02010600030101010101" pitchFamily="2" charset="-122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的电流是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______A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。</a:t>
            </a:r>
          </a:p>
        </p:txBody>
      </p:sp>
      <p:grpSp>
        <p:nvGrpSpPr>
          <p:cNvPr id="2" name="Group 3"/>
          <p:cNvGrpSpPr/>
          <p:nvPr>
            <p:custDataLst>
              <p:tags r:id="rId4"/>
            </p:custDataLst>
          </p:nvPr>
        </p:nvGrpSpPr>
        <p:grpSpPr>
          <a:xfrm>
            <a:off x="2568575" y="2468880"/>
            <a:ext cx="3729355" cy="2310750"/>
            <a:chOff x="1610" y="2341"/>
            <a:chExt cx="1724" cy="1553"/>
          </a:xfrm>
        </p:grpSpPr>
        <p:grpSp>
          <p:nvGrpSpPr>
            <p:cNvPr id="108548" name="Group 4"/>
            <p:cNvGrpSpPr/>
            <p:nvPr>
              <p:custDataLst>
                <p:tags r:id="rId5"/>
              </p:custDataLst>
            </p:nvPr>
          </p:nvGrpSpPr>
          <p:grpSpPr>
            <a:xfrm>
              <a:off x="1610" y="3612"/>
              <a:ext cx="1724" cy="227"/>
              <a:chOff x="1655" y="73"/>
              <a:chExt cx="1406" cy="227"/>
            </a:xfrm>
          </p:grpSpPr>
          <p:grpSp>
            <p:nvGrpSpPr>
              <p:cNvPr id="108549" name="Group 5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1655" y="119"/>
                <a:ext cx="1043" cy="108"/>
                <a:chOff x="1701" y="1616"/>
                <a:chExt cx="1043" cy="108"/>
              </a:xfrm>
            </p:grpSpPr>
            <p:sp>
              <p:nvSpPr>
                <p:cNvPr id="34850" name="Line 6"/>
                <p:cNvSpPr>
                  <a:spLocks noChangeShapeType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1701" y="1706"/>
                  <a:ext cx="5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34851" name="Oval 7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2245" y="1679"/>
                  <a:ext cx="45" cy="45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34852" name="Line 8"/>
                <p:cNvSpPr>
                  <a:spLocks noChangeShapeType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 flipV="1">
                  <a:off x="2290" y="1616"/>
                  <a:ext cx="228" cy="9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34853" name="Line 9"/>
                <p:cNvSpPr>
                  <a:spLocks noChangeShapeType="1"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2517" y="1697"/>
                  <a:ext cx="22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847" name="Line 10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2699" y="119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4848" name="Line 11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2789" y="73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4849" name="Line 12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789" y="192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  <p:grpSp>
          <p:nvGrpSpPr>
            <p:cNvPr id="108557" name="Group 13"/>
            <p:cNvGrpSpPr/>
            <p:nvPr>
              <p:custDataLst>
                <p:tags r:id="rId14"/>
              </p:custDataLst>
            </p:nvPr>
          </p:nvGrpSpPr>
          <p:grpSpPr>
            <a:xfrm>
              <a:off x="1610" y="2784"/>
              <a:ext cx="1405" cy="229"/>
              <a:chOff x="1610" y="2784"/>
              <a:chExt cx="1405" cy="229"/>
            </a:xfrm>
          </p:grpSpPr>
          <p:sp>
            <p:nvSpPr>
              <p:cNvPr id="34841" name="AutoShape 1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881" y="2784"/>
                <a:ext cx="227" cy="227"/>
              </a:xfrm>
              <a:prstGeom prst="flowChartSummingJunction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4842" name="Line 15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108" y="2893"/>
                <a:ext cx="31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4843" name="Line 16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653" y="2893"/>
                <a:ext cx="3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4844" name="Line 17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1610" y="2894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4845" name="AutoShape 18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 rot="5400000">
                <a:off x="2426" y="2786"/>
                <a:ext cx="227" cy="227"/>
              </a:xfrm>
              <a:prstGeom prst="flowChartSummingJunction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  <p:sp>
          <p:nvSpPr>
            <p:cNvPr id="34824" name="Line 19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rot="5400000" flipH="1">
              <a:off x="2086" y="2682"/>
              <a:ext cx="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4825" name="Line 2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rot="10800000" flipV="1">
              <a:off x="2881" y="2478"/>
              <a:ext cx="453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4826" name="Line 2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rot="10800000">
              <a:off x="2292" y="2487"/>
              <a:ext cx="362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4827" name="Line 2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381" y="3385"/>
              <a:ext cx="63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4828" name="Line 23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3016" y="2886"/>
              <a:ext cx="0" cy="4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4829" name="Line 24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1610" y="2886"/>
              <a:ext cx="0" cy="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4830" name="Line 25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610" y="3385"/>
              <a:ext cx="5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4831" name="Line 2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3334" y="2478"/>
              <a:ext cx="0" cy="12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108571" name="Group 27"/>
            <p:cNvGrpSpPr/>
            <p:nvPr>
              <p:custDataLst>
                <p:tags r:id="rId28"/>
              </p:custDataLst>
            </p:nvPr>
          </p:nvGrpSpPr>
          <p:grpSpPr>
            <a:xfrm>
              <a:off x="2653" y="2341"/>
              <a:ext cx="378" cy="278"/>
              <a:chOff x="930" y="1888"/>
              <a:chExt cx="378" cy="278"/>
            </a:xfrm>
          </p:grpSpPr>
          <p:sp>
            <p:nvSpPr>
              <p:cNvPr id="34839" name="Oval 28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30" y="1912"/>
                <a:ext cx="227" cy="2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4840" name="Text Box 29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930" y="1888"/>
                <a:ext cx="378" cy="278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R="0" defTabSz="914400">
                  <a:buClrTx/>
                  <a:buSzTx/>
                  <a:buFontTx/>
                  <a:defRPr/>
                </a:pPr>
                <a:r>
                  <a:rPr kumimoji="0" lang="en-US" altLang="zh-CN" sz="2100" kern="1200" cap="none" spc="0" normalizeH="0" baseline="0" noProof="0">
                    <a:latin typeface="+mn-ea"/>
                    <a:ea typeface="+mn-ea"/>
                    <a:cs typeface="+mn-cs"/>
                  </a:rPr>
                  <a:t>A2</a:t>
                </a:r>
              </a:p>
            </p:txBody>
          </p:sp>
        </p:grpSp>
        <p:grpSp>
          <p:nvGrpSpPr>
            <p:cNvPr id="108574" name="Group 30"/>
            <p:cNvGrpSpPr/>
            <p:nvPr>
              <p:custDataLst>
                <p:tags r:id="rId31"/>
              </p:custDataLst>
            </p:nvPr>
          </p:nvGrpSpPr>
          <p:grpSpPr>
            <a:xfrm>
              <a:off x="2154" y="3249"/>
              <a:ext cx="378" cy="278"/>
              <a:chOff x="930" y="1888"/>
              <a:chExt cx="378" cy="278"/>
            </a:xfrm>
          </p:grpSpPr>
          <p:sp>
            <p:nvSpPr>
              <p:cNvPr id="34837" name="Oval 3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930" y="1912"/>
                <a:ext cx="227" cy="2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4838" name="Text Box 32"/>
              <p:cNvSpPr txBox="1"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930" y="1888"/>
                <a:ext cx="378" cy="278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R="0" defTabSz="914400">
                  <a:buClrTx/>
                  <a:buSzTx/>
                  <a:buFontTx/>
                  <a:defRPr/>
                </a:pPr>
                <a:r>
                  <a:rPr kumimoji="0" lang="en-US" altLang="zh-CN" sz="2100" kern="1200" cap="none" spc="0" normalizeH="0" baseline="0" noProof="0">
                    <a:latin typeface="+mn-ea"/>
                    <a:ea typeface="+mn-ea"/>
                    <a:cs typeface="+mn-cs"/>
                  </a:rPr>
                  <a:t>A1</a:t>
                </a:r>
              </a:p>
            </p:txBody>
          </p:sp>
        </p:grpSp>
        <p:sp>
          <p:nvSpPr>
            <p:cNvPr id="34834" name="Text Box 33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426" y="2976"/>
              <a:ext cx="339" cy="2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altLang="zh-CN" sz="2100" kern="1200" cap="none" spc="0" normalizeH="0" baseline="0" noProof="0">
                  <a:latin typeface="+mn-ea"/>
                  <a:ea typeface="+mn-ea"/>
                  <a:cs typeface="+mn-cs"/>
                </a:rPr>
                <a:t>L</a:t>
              </a:r>
              <a:r>
                <a:rPr kumimoji="0" lang="en-US" altLang="zh-CN" sz="2100" kern="1200" cap="none" spc="0" normalizeH="0" baseline="-25000" noProof="0">
                  <a:latin typeface="+mn-e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4835" name="Text Box 34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837" y="2976"/>
              <a:ext cx="339" cy="2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altLang="zh-CN" sz="2100" kern="1200" cap="none" spc="0" normalizeH="0" baseline="0" noProof="0">
                  <a:latin typeface="+mn-ea"/>
                  <a:ea typeface="+mn-ea"/>
                  <a:cs typeface="+mn-cs"/>
                </a:rPr>
                <a:t>L</a:t>
              </a:r>
              <a:r>
                <a:rPr kumimoji="0" lang="en-US" altLang="zh-CN" sz="2100" kern="1200" cap="none" spc="0" normalizeH="0" baseline="-25000" noProof="0">
                  <a:latin typeface="+mn-e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4836" name="Text Box 35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323" y="3616"/>
              <a:ext cx="266" cy="2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100">
                  <a:latin typeface="宋体" panose="02010600030101010101" pitchFamily="2" charset="-122"/>
                </a:rPr>
                <a:t>S</a:t>
              </a:r>
            </a:p>
          </p:txBody>
        </p:sp>
      </p:grpSp>
      <p:sp>
        <p:nvSpPr>
          <p:cNvPr id="77860" name="Text Box 36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1770460" y="1885236"/>
            <a:ext cx="7981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0">
                <a:solidFill>
                  <a:srgbClr val="FFFF00"/>
                </a:solidFill>
                <a:latin typeface="+mn-ea"/>
                <a:ea typeface="+mn-ea"/>
                <a:cs typeface="+mn-cs"/>
              </a:rPr>
              <a:t>0.7</a:t>
            </a:r>
          </a:p>
        </p:txBody>
      </p:sp>
      <p:sp>
        <p:nvSpPr>
          <p:cNvPr id="77861" name="Text Box 37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5754291" y="1804591"/>
            <a:ext cx="7981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0">
                <a:solidFill>
                  <a:srgbClr val="FFFF00"/>
                </a:solidFill>
                <a:latin typeface="+mn-ea"/>
                <a:ea typeface="+mn-ea"/>
                <a:cs typeface="+mn-cs"/>
              </a:rPr>
              <a:t>0.8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778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778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778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778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7860" grpId="1"/>
      <p:bldP spid="77861" grpId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9570" name="TextBox 8"/>
          <p:cNvSpPr txBox="1"/>
          <p:nvPr>
            <p:custDataLst>
              <p:tags r:id="rId3"/>
            </p:custDataLst>
          </p:nvPr>
        </p:nvSpPr>
        <p:spPr>
          <a:xfrm>
            <a:off x="1200150" y="481330"/>
            <a:ext cx="716724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6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．在图所示的电路中，电流表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en-US" altLang="zh-CN" sz="24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的示数为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1.2 A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，电流表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en-US" altLang="zh-CN" sz="24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的示数为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0.5 A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。求：通过灯泡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4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的电流</a:t>
            </a:r>
            <a:r>
              <a:rPr lang="en-US" altLang="zh-CN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CN" sz="24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和通过灯泡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4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的电流</a:t>
            </a:r>
            <a:r>
              <a:rPr lang="en-US" altLang="zh-CN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CN" sz="24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。 </a:t>
            </a:r>
          </a:p>
        </p:txBody>
      </p:sp>
      <p:grpSp>
        <p:nvGrpSpPr>
          <p:cNvPr id="109571" name="Group 3"/>
          <p:cNvGrpSpPr/>
          <p:nvPr>
            <p:custDataLst>
              <p:tags r:id="rId4"/>
            </p:custDataLst>
          </p:nvPr>
        </p:nvGrpSpPr>
        <p:grpSpPr>
          <a:xfrm>
            <a:off x="2503170" y="2014220"/>
            <a:ext cx="4489450" cy="2823845"/>
            <a:chExt cx="3380" cy="1946"/>
          </a:xfrm>
        </p:grpSpPr>
        <p:pic>
          <p:nvPicPr>
            <p:cNvPr id="109572" name="Picture 3" descr="H:\2\人教教参资源\九\图\铡刀开关.JP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2426" y="255"/>
              <a:ext cx="794" cy="50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9573" name="Picture 10" descr="H:\2\人教教参资源\九\图\电池组.JP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1110" y="0"/>
              <a:ext cx="1202" cy="4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9574" name="Group 6"/>
            <p:cNvGrpSpPr/>
            <p:nvPr>
              <p:custDataLst>
                <p:tags r:id="rId9"/>
              </p:custDataLst>
            </p:nvPr>
          </p:nvGrpSpPr>
          <p:grpSpPr>
            <a:xfrm>
              <a:off x="114" y="1204"/>
              <a:ext cx="748" cy="567"/>
              <a:chExt cx="748" cy="567"/>
            </a:xfrm>
          </p:grpSpPr>
          <p:pic>
            <p:nvPicPr>
              <p:cNvPr id="109575" name="Picture 5" descr="H:\2\人教教参资源\九\图\小灯泡.JP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0" y="45"/>
                <a:ext cx="748" cy="52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9576" name="Text Box 8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85" y="0"/>
                <a:ext cx="339" cy="3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350" b="1">
                    <a:latin typeface="Times New Roman" panose="02020603050405020304" pitchFamily="18" charset="0"/>
                  </a:rPr>
                  <a:t>L</a:t>
                </a:r>
                <a:r>
                  <a:rPr lang="en-US" altLang="zh-CN" sz="1350" b="1" baseline="-25000">
                    <a:latin typeface="Times New Roman" panose="02020603050405020304" pitchFamily="18" charset="0"/>
                  </a:rPr>
                  <a:t>2</a:t>
                </a:r>
                <a:endParaRPr lang="en-US" altLang="zh-CN" sz="1350" b="1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9577" name="Group 9"/>
            <p:cNvGrpSpPr/>
            <p:nvPr>
              <p:custDataLst>
                <p:tags r:id="rId13"/>
              </p:custDataLst>
            </p:nvPr>
          </p:nvGrpSpPr>
          <p:grpSpPr>
            <a:xfrm>
              <a:off x="114" y="454"/>
              <a:ext cx="748" cy="590"/>
              <a:chExt cx="748" cy="590"/>
            </a:xfrm>
          </p:grpSpPr>
          <p:pic>
            <p:nvPicPr>
              <p:cNvPr id="109578" name="Picture 5" descr="H:\2\人教教参资源\九\图\小灯泡.JP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0" y="68"/>
                <a:ext cx="748" cy="52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9579" name="Text Box 11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08" y="0"/>
                <a:ext cx="317" cy="2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350" b="1">
                    <a:latin typeface="Times New Roman" panose="02020603050405020304" pitchFamily="18" charset="0"/>
                  </a:rPr>
                  <a:t>L</a:t>
                </a:r>
                <a:r>
                  <a:rPr lang="en-US" altLang="zh-CN" sz="1350" b="1" baseline="-25000">
                    <a:latin typeface="Times New Roman" panose="02020603050405020304" pitchFamily="18" charset="0"/>
                  </a:rPr>
                  <a:t>1</a:t>
                </a:r>
                <a:endParaRPr lang="en-US" altLang="zh-CN" sz="1350" b="1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9580" name="Group 12"/>
            <p:cNvGrpSpPr/>
            <p:nvPr>
              <p:custDataLst>
                <p:tags r:id="rId16"/>
              </p:custDataLst>
            </p:nvPr>
          </p:nvGrpSpPr>
          <p:grpSpPr>
            <a:xfrm>
              <a:off x="1224" y="981"/>
              <a:ext cx="767" cy="907"/>
              <a:chExt cx="767" cy="907"/>
            </a:xfrm>
          </p:grpSpPr>
          <p:sp>
            <p:nvSpPr>
              <p:cNvPr id="109581" name="未知"/>
              <p:cNvSpPr/>
              <p:nvPr>
                <p:custDataLst>
                  <p:tags r:id="rId17"/>
                </p:custDataLst>
              </p:nvPr>
            </p:nvSpPr>
            <p:spPr>
              <a:xfrm>
                <a:off x="148" y="324"/>
                <a:ext cx="532" cy="226"/>
              </a:xfrm>
              <a:custGeom>
                <a:gdLst>
                  <a:gd name="txL" fmla="*/ 0 w 546"/>
                  <a:gd name="txT" fmla="*/ 0 h 234"/>
                  <a:gd name="txR" fmla="*/ 546 w 546"/>
                  <a:gd name="txB" fmla="*/ 234 h 234"/>
                </a:gdLst>
                <a:cxnLst>
                  <a:cxn ang="0">
                    <a:pos x="0" y="0"/>
                  </a:cxn>
                  <a:cxn ang="0">
                    <a:pos x="158" y="38"/>
                  </a:cxn>
                  <a:cxn ang="0">
                    <a:pos x="205" y="167"/>
                  </a:cxn>
                  <a:cxn ang="0">
                    <a:pos x="492" y="204"/>
                  </a:cxn>
                </a:cxnLst>
                <a:rect l="txL" t="txT" r="txR" b="txB"/>
                <a:pathLst>
                  <a:path w="546" h="234">
                    <a:moveTo>
                      <a:pt x="0" y="0"/>
                    </a:moveTo>
                    <a:cubicBezTo>
                      <a:pt x="68" y="5"/>
                      <a:pt x="136" y="10"/>
                      <a:pt x="174" y="42"/>
                    </a:cubicBezTo>
                    <a:cubicBezTo>
                      <a:pt x="212" y="74"/>
                      <a:pt x="166" y="160"/>
                      <a:pt x="228" y="192"/>
                    </a:cubicBezTo>
                    <a:cubicBezTo>
                      <a:pt x="290" y="224"/>
                      <a:pt x="418" y="229"/>
                      <a:pt x="546" y="234"/>
                    </a:cubicBezTo>
                  </a:path>
                </a:pathLst>
              </a:custGeom>
              <a:noFill/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pic>
            <p:nvPicPr>
              <p:cNvPr id="109582" name="Picture 6" descr="H:\2\人教教参资源\九\图\电流表.JP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767" cy="9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9583" name="Rectangle 15"/>
              <p:cNvSpPr/>
              <p:nvPr>
                <p:custDataLst>
                  <p:tags r:id="rId20"/>
                </p:custDataLst>
              </p:nvPr>
            </p:nvSpPr>
            <p:spPr>
              <a:xfrm>
                <a:off x="340" y="204"/>
                <a:ext cx="91" cy="1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sz="135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9584" name="Text Box 16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295" y="181"/>
                <a:ext cx="227" cy="1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350" b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1350" b="1" baseline="-25000">
                    <a:latin typeface="Times New Roman" panose="02020603050405020304" pitchFamily="18" charset="0"/>
                  </a:rPr>
                  <a:t>2</a:t>
                </a:r>
                <a:endParaRPr lang="en-US" altLang="zh-CN" sz="1350" b="1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9585" name="Group 17"/>
            <p:cNvGrpSpPr/>
            <p:nvPr>
              <p:custDataLst>
                <p:tags r:id="rId22"/>
              </p:custDataLst>
            </p:nvPr>
          </p:nvGrpSpPr>
          <p:grpSpPr>
            <a:xfrm>
              <a:off x="2245" y="953"/>
              <a:ext cx="767" cy="907"/>
              <a:chExt cx="767" cy="907"/>
            </a:xfrm>
          </p:grpSpPr>
          <p:pic>
            <p:nvPicPr>
              <p:cNvPr id="109586" name="Picture 6" descr="H:\2\人教教参资源\九\图\电流表.JPG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767" cy="9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9587" name="Rectangle 19"/>
              <p:cNvSpPr/>
              <p:nvPr>
                <p:custDataLst>
                  <p:tags r:id="rId24"/>
                </p:custDataLst>
              </p:nvPr>
            </p:nvSpPr>
            <p:spPr>
              <a:xfrm>
                <a:off x="340" y="227"/>
                <a:ext cx="91" cy="1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sz="135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9588" name="Text Box 20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94" y="182"/>
                <a:ext cx="227" cy="1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350" b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1350" b="1" baseline="-25000">
                    <a:latin typeface="Times New Roman" panose="02020603050405020304" pitchFamily="18" charset="0"/>
                  </a:rPr>
                  <a:t>1</a:t>
                </a:r>
                <a:endParaRPr lang="en-US" altLang="zh-CN" sz="1350" b="1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9589" name="未知"/>
            <p:cNvSpPr/>
            <p:nvPr>
              <p:custDataLst>
                <p:tags r:id="rId26"/>
              </p:custDataLst>
            </p:nvPr>
          </p:nvSpPr>
          <p:spPr>
            <a:xfrm>
              <a:off x="136" y="278"/>
              <a:ext cx="1081" cy="642"/>
            </a:xfrm>
            <a:custGeom>
              <a:gdLst>
                <a:gd name="txL" fmla="*/ 0 w 1081"/>
                <a:gd name="txT" fmla="*/ 0 h 642"/>
                <a:gd name="txR" fmla="*/ 1081 w 1081"/>
                <a:gd name="txB" fmla="*/ 642 h 642"/>
              </a:gdLst>
              <a:cxnLst>
                <a:cxn ang="0">
                  <a:pos x="1081" y="15"/>
                </a:cxn>
                <a:cxn ang="0">
                  <a:pos x="877" y="15"/>
                </a:cxn>
                <a:cxn ang="0">
                  <a:pos x="378" y="106"/>
                </a:cxn>
                <a:cxn ang="0">
                  <a:pos x="61" y="242"/>
                </a:cxn>
                <a:cxn ang="0">
                  <a:pos x="15" y="582"/>
                </a:cxn>
                <a:cxn ang="0">
                  <a:pos x="151" y="605"/>
                </a:cxn>
              </a:cxnLst>
              <a:rect l="txL" t="txT" r="txR" b="txB"/>
              <a:pathLst>
                <a:path w="1081" h="642">
                  <a:moveTo>
                    <a:pt x="1081" y="15"/>
                  </a:moveTo>
                  <a:cubicBezTo>
                    <a:pt x="1037" y="7"/>
                    <a:pt x="994" y="0"/>
                    <a:pt x="877" y="15"/>
                  </a:cubicBezTo>
                  <a:cubicBezTo>
                    <a:pt x="760" y="30"/>
                    <a:pt x="514" y="68"/>
                    <a:pt x="378" y="106"/>
                  </a:cubicBezTo>
                  <a:cubicBezTo>
                    <a:pt x="242" y="144"/>
                    <a:pt x="121" y="163"/>
                    <a:pt x="61" y="242"/>
                  </a:cubicBezTo>
                  <a:cubicBezTo>
                    <a:pt x="1" y="321"/>
                    <a:pt x="0" y="522"/>
                    <a:pt x="15" y="582"/>
                  </a:cubicBezTo>
                  <a:cubicBezTo>
                    <a:pt x="30" y="642"/>
                    <a:pt x="90" y="623"/>
                    <a:pt x="151" y="605"/>
                  </a:cubicBez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09590" name="未知"/>
            <p:cNvSpPr/>
            <p:nvPr>
              <p:custDataLst>
                <p:tags r:id="rId27"/>
              </p:custDataLst>
            </p:nvPr>
          </p:nvSpPr>
          <p:spPr>
            <a:xfrm>
              <a:off x="0" y="891"/>
              <a:ext cx="265" cy="744"/>
            </a:xfrm>
            <a:custGeom>
              <a:gdLst>
                <a:gd name="txL" fmla="*/ 0 w 265"/>
                <a:gd name="txT" fmla="*/ 0 h 744"/>
                <a:gd name="txR" fmla="*/ 265 w 265"/>
                <a:gd name="txB" fmla="*/ 744 h 744"/>
              </a:gdLst>
              <a:cxnLst>
                <a:cxn ang="0">
                  <a:pos x="242" y="0"/>
                </a:cxn>
                <a:cxn ang="0">
                  <a:pos x="106" y="68"/>
                </a:cxn>
                <a:cxn ang="0">
                  <a:pos x="15" y="294"/>
                </a:cxn>
                <a:cxn ang="0">
                  <a:pos x="15" y="453"/>
                </a:cxn>
                <a:cxn ang="0">
                  <a:pos x="61" y="612"/>
                </a:cxn>
                <a:cxn ang="0">
                  <a:pos x="129" y="725"/>
                </a:cxn>
                <a:cxn ang="0">
                  <a:pos x="265" y="725"/>
                </a:cxn>
              </a:cxnLst>
              <a:rect l="txL" t="txT" r="txR" b="txB"/>
              <a:pathLst>
                <a:path w="265" h="744">
                  <a:moveTo>
                    <a:pt x="242" y="0"/>
                  </a:moveTo>
                  <a:cubicBezTo>
                    <a:pt x="193" y="9"/>
                    <a:pt x="144" y="19"/>
                    <a:pt x="106" y="68"/>
                  </a:cubicBezTo>
                  <a:cubicBezTo>
                    <a:pt x="68" y="117"/>
                    <a:pt x="30" y="230"/>
                    <a:pt x="15" y="294"/>
                  </a:cubicBezTo>
                  <a:cubicBezTo>
                    <a:pt x="0" y="358"/>
                    <a:pt x="7" y="400"/>
                    <a:pt x="15" y="453"/>
                  </a:cubicBezTo>
                  <a:cubicBezTo>
                    <a:pt x="23" y="506"/>
                    <a:pt x="42" y="567"/>
                    <a:pt x="61" y="612"/>
                  </a:cubicBezTo>
                  <a:cubicBezTo>
                    <a:pt x="80" y="657"/>
                    <a:pt x="95" y="706"/>
                    <a:pt x="129" y="725"/>
                  </a:cubicBezTo>
                  <a:cubicBezTo>
                    <a:pt x="163" y="744"/>
                    <a:pt x="214" y="734"/>
                    <a:pt x="265" y="725"/>
                  </a:cubicBez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09591" name="未知"/>
            <p:cNvSpPr/>
            <p:nvPr>
              <p:custDataLst>
                <p:tags r:id="rId28"/>
              </p:custDataLst>
            </p:nvPr>
          </p:nvSpPr>
          <p:spPr>
            <a:xfrm>
              <a:off x="725" y="1600"/>
              <a:ext cx="689" cy="167"/>
            </a:xfrm>
            <a:custGeom>
              <a:gdLst>
                <a:gd name="txL" fmla="*/ 0 w 689"/>
                <a:gd name="txT" fmla="*/ 0 h 167"/>
                <a:gd name="txR" fmla="*/ 689 w 689"/>
                <a:gd name="txB" fmla="*/ 167 h 167"/>
              </a:gdLst>
              <a:cxnLst>
                <a:cxn ang="0">
                  <a:pos x="0" y="26"/>
                </a:cxn>
                <a:cxn ang="0">
                  <a:pos x="153" y="165"/>
                </a:cxn>
                <a:cxn ang="0">
                  <a:pos x="297" y="37"/>
                </a:cxn>
                <a:cxn ang="0">
                  <a:pos x="442" y="5"/>
                </a:cxn>
                <a:cxn ang="0">
                  <a:pos x="606" y="70"/>
                </a:cxn>
                <a:cxn ang="0">
                  <a:pos x="689" y="37"/>
                </a:cxn>
              </a:cxnLst>
              <a:rect l="txL" t="txT" r="txR" b="txB"/>
              <a:pathLst>
                <a:path w="689" h="167">
                  <a:moveTo>
                    <a:pt x="0" y="26"/>
                  </a:moveTo>
                  <a:cubicBezTo>
                    <a:pt x="26" y="50"/>
                    <a:pt x="104" y="163"/>
                    <a:pt x="153" y="165"/>
                  </a:cubicBezTo>
                  <a:cubicBezTo>
                    <a:pt x="202" y="167"/>
                    <a:pt x="249" y="64"/>
                    <a:pt x="297" y="37"/>
                  </a:cubicBezTo>
                  <a:cubicBezTo>
                    <a:pt x="345" y="10"/>
                    <a:pt x="390" y="0"/>
                    <a:pt x="442" y="5"/>
                  </a:cubicBezTo>
                  <a:cubicBezTo>
                    <a:pt x="494" y="10"/>
                    <a:pt x="565" y="64"/>
                    <a:pt x="606" y="70"/>
                  </a:cubicBezTo>
                  <a:cubicBezTo>
                    <a:pt x="647" y="75"/>
                    <a:pt x="668" y="56"/>
                    <a:pt x="689" y="37"/>
                  </a:cubicBez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09592" name="未知"/>
            <p:cNvSpPr/>
            <p:nvPr>
              <p:custDataLst>
                <p:tags r:id="rId29"/>
              </p:custDataLst>
            </p:nvPr>
          </p:nvSpPr>
          <p:spPr>
            <a:xfrm>
              <a:off x="1622" y="1642"/>
              <a:ext cx="832" cy="304"/>
            </a:xfrm>
            <a:custGeom>
              <a:gdLst>
                <a:gd name="txL" fmla="*/ 0 w 832"/>
                <a:gd name="txT" fmla="*/ 0 h 304"/>
                <a:gd name="txR" fmla="*/ 832 w 832"/>
                <a:gd name="txB" fmla="*/ 304 h 304"/>
              </a:gdLst>
              <a:cxnLst>
                <a:cxn ang="0">
                  <a:pos x="0" y="42"/>
                </a:cxn>
                <a:cxn ang="0">
                  <a:pos x="37" y="176"/>
                </a:cxn>
                <a:cxn ang="0">
                  <a:pos x="143" y="289"/>
                </a:cxn>
                <a:cxn ang="0">
                  <a:pos x="468" y="269"/>
                </a:cxn>
                <a:cxn ang="0">
                  <a:pos x="554" y="84"/>
                </a:cxn>
                <a:cxn ang="0">
                  <a:pos x="746" y="11"/>
                </a:cxn>
                <a:cxn ang="0">
                  <a:pos x="832" y="18"/>
                </a:cxn>
              </a:cxnLst>
              <a:rect l="txL" t="txT" r="txR" b="txB"/>
              <a:pathLst>
                <a:path w="832" h="304">
                  <a:moveTo>
                    <a:pt x="0" y="42"/>
                  </a:moveTo>
                  <a:cubicBezTo>
                    <a:pt x="6" y="64"/>
                    <a:pt x="13" y="135"/>
                    <a:pt x="37" y="176"/>
                  </a:cubicBezTo>
                  <a:cubicBezTo>
                    <a:pt x="61" y="217"/>
                    <a:pt x="71" y="274"/>
                    <a:pt x="143" y="289"/>
                  </a:cubicBezTo>
                  <a:cubicBezTo>
                    <a:pt x="215" y="304"/>
                    <a:pt x="400" y="303"/>
                    <a:pt x="468" y="269"/>
                  </a:cubicBezTo>
                  <a:cubicBezTo>
                    <a:pt x="536" y="235"/>
                    <a:pt x="508" y="127"/>
                    <a:pt x="554" y="84"/>
                  </a:cubicBezTo>
                  <a:cubicBezTo>
                    <a:pt x="600" y="41"/>
                    <a:pt x="700" y="22"/>
                    <a:pt x="746" y="11"/>
                  </a:cubicBezTo>
                  <a:cubicBezTo>
                    <a:pt x="792" y="0"/>
                    <a:pt x="814" y="17"/>
                    <a:pt x="832" y="18"/>
                  </a:cubicBez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09593" name="未知"/>
            <p:cNvSpPr/>
            <p:nvPr>
              <p:custDataLst>
                <p:tags r:id="rId30"/>
              </p:custDataLst>
            </p:nvPr>
          </p:nvSpPr>
          <p:spPr>
            <a:xfrm>
              <a:off x="710" y="834"/>
              <a:ext cx="1762" cy="828"/>
            </a:xfrm>
            <a:custGeom>
              <a:gdLst>
                <a:gd name="txL" fmla="*/ 0 w 1762"/>
                <a:gd name="txT" fmla="*/ 0 h 828"/>
                <a:gd name="txR" fmla="*/ 1762 w 1762"/>
                <a:gd name="txB" fmla="*/ 828 h 828"/>
              </a:gdLst>
              <a:cxnLst>
                <a:cxn ang="0">
                  <a:pos x="38" y="34"/>
                </a:cxn>
                <a:cxn ang="0">
                  <a:pos x="83" y="34"/>
                </a:cxn>
                <a:cxn ang="0">
                  <a:pos x="537" y="11"/>
                </a:cxn>
                <a:cxn ang="0">
                  <a:pos x="1240" y="57"/>
                </a:cxn>
                <a:cxn ang="0">
                  <a:pos x="1399" y="351"/>
                </a:cxn>
                <a:cxn ang="0">
                  <a:pos x="1353" y="692"/>
                </a:cxn>
                <a:cxn ang="0">
                  <a:pos x="1512" y="805"/>
                </a:cxn>
                <a:cxn ang="0">
                  <a:pos x="1671" y="805"/>
                </a:cxn>
                <a:cxn ang="0">
                  <a:pos x="1762" y="828"/>
                </a:cxn>
              </a:cxnLst>
              <a:rect l="txL" t="txT" r="txR" b="txB"/>
              <a:pathLst>
                <a:path w="1762" h="827">
                  <a:moveTo>
                    <a:pt x="38" y="34"/>
                  </a:moveTo>
                  <a:cubicBezTo>
                    <a:pt x="19" y="36"/>
                    <a:pt x="0" y="38"/>
                    <a:pt x="83" y="34"/>
                  </a:cubicBezTo>
                  <a:cubicBezTo>
                    <a:pt x="166" y="30"/>
                    <a:pt x="344" y="7"/>
                    <a:pt x="537" y="11"/>
                  </a:cubicBezTo>
                  <a:cubicBezTo>
                    <a:pt x="730" y="15"/>
                    <a:pt x="1096" y="0"/>
                    <a:pt x="1240" y="57"/>
                  </a:cubicBezTo>
                  <a:cubicBezTo>
                    <a:pt x="1384" y="114"/>
                    <a:pt x="1380" y="245"/>
                    <a:pt x="1399" y="351"/>
                  </a:cubicBezTo>
                  <a:cubicBezTo>
                    <a:pt x="1418" y="457"/>
                    <a:pt x="1334" y="616"/>
                    <a:pt x="1353" y="692"/>
                  </a:cubicBezTo>
                  <a:cubicBezTo>
                    <a:pt x="1372" y="768"/>
                    <a:pt x="1459" y="786"/>
                    <a:pt x="1512" y="805"/>
                  </a:cubicBezTo>
                  <a:cubicBezTo>
                    <a:pt x="1565" y="824"/>
                    <a:pt x="1629" y="801"/>
                    <a:pt x="1671" y="805"/>
                  </a:cubicBezTo>
                  <a:cubicBezTo>
                    <a:pt x="1713" y="809"/>
                    <a:pt x="1747" y="824"/>
                    <a:pt x="1762" y="828"/>
                  </a:cubicBez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09594" name="未知"/>
            <p:cNvSpPr/>
            <p:nvPr>
              <p:custDataLst>
                <p:tags r:id="rId31"/>
              </p:custDataLst>
            </p:nvPr>
          </p:nvSpPr>
          <p:spPr>
            <a:xfrm>
              <a:off x="2835" y="603"/>
              <a:ext cx="545" cy="1271"/>
            </a:xfrm>
            <a:custGeom>
              <a:gdLst>
                <a:gd name="txL" fmla="*/ 0 w 545"/>
                <a:gd name="txT" fmla="*/ 0 h 1271"/>
                <a:gd name="txR" fmla="*/ 545 w 545"/>
                <a:gd name="txB" fmla="*/ 1271 h 1271"/>
              </a:gdLst>
              <a:cxnLst>
                <a:cxn ang="0">
                  <a:pos x="0" y="1036"/>
                </a:cxn>
                <a:cxn ang="0">
                  <a:pos x="68" y="1240"/>
                </a:cxn>
                <a:cxn ang="0">
                  <a:pos x="374" y="1222"/>
                </a:cxn>
                <a:cxn ang="0">
                  <a:pos x="521" y="945"/>
                </a:cxn>
                <a:cxn ang="0">
                  <a:pos x="521" y="446"/>
                </a:cxn>
                <a:cxn ang="0">
                  <a:pos x="431" y="129"/>
                </a:cxn>
                <a:cxn ang="0">
                  <a:pos x="272" y="15"/>
                </a:cxn>
                <a:cxn ang="0">
                  <a:pos x="181" y="38"/>
                </a:cxn>
              </a:cxnLst>
              <a:rect l="txL" t="txT" r="txR" b="txB"/>
              <a:pathLst>
                <a:path w="545" h="1271">
                  <a:moveTo>
                    <a:pt x="0" y="1036"/>
                  </a:moveTo>
                  <a:cubicBezTo>
                    <a:pt x="5" y="1117"/>
                    <a:pt x="6" y="1209"/>
                    <a:pt x="68" y="1240"/>
                  </a:cubicBezTo>
                  <a:cubicBezTo>
                    <a:pt x="130" y="1271"/>
                    <a:pt x="299" y="1271"/>
                    <a:pt x="374" y="1222"/>
                  </a:cubicBezTo>
                  <a:cubicBezTo>
                    <a:pt x="449" y="1173"/>
                    <a:pt x="497" y="1074"/>
                    <a:pt x="521" y="945"/>
                  </a:cubicBezTo>
                  <a:cubicBezTo>
                    <a:pt x="545" y="816"/>
                    <a:pt x="536" y="582"/>
                    <a:pt x="521" y="446"/>
                  </a:cubicBezTo>
                  <a:cubicBezTo>
                    <a:pt x="506" y="310"/>
                    <a:pt x="473" y="201"/>
                    <a:pt x="431" y="129"/>
                  </a:cubicBezTo>
                  <a:cubicBezTo>
                    <a:pt x="389" y="57"/>
                    <a:pt x="314" y="30"/>
                    <a:pt x="272" y="15"/>
                  </a:cubicBezTo>
                  <a:cubicBezTo>
                    <a:pt x="230" y="0"/>
                    <a:pt x="205" y="19"/>
                    <a:pt x="181" y="38"/>
                  </a:cubicBez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09595" name="未知"/>
            <p:cNvSpPr/>
            <p:nvPr>
              <p:custDataLst>
                <p:tags r:id="rId32"/>
              </p:custDataLst>
            </p:nvPr>
          </p:nvSpPr>
          <p:spPr>
            <a:xfrm>
              <a:off x="2245" y="301"/>
              <a:ext cx="363" cy="340"/>
            </a:xfrm>
            <a:custGeom>
              <a:gdLst>
                <a:gd name="txL" fmla="*/ 0 w 363"/>
                <a:gd name="txT" fmla="*/ 0 h 340"/>
                <a:gd name="txR" fmla="*/ 363 w 363"/>
                <a:gd name="txB" fmla="*/ 340 h 340"/>
              </a:gdLst>
              <a:cxnLst>
                <a:cxn ang="0">
                  <a:pos x="0" y="0"/>
                </a:cxn>
                <a:cxn ang="0">
                  <a:pos x="45" y="227"/>
                </a:cxn>
                <a:cxn ang="0">
                  <a:pos x="204" y="317"/>
                </a:cxn>
                <a:cxn ang="0">
                  <a:pos x="363" y="340"/>
                </a:cxn>
              </a:cxnLst>
              <a:rect l="txL" t="txT" r="txR" b="txB"/>
              <a:pathLst>
                <a:path w="363" h="340">
                  <a:moveTo>
                    <a:pt x="0" y="0"/>
                  </a:moveTo>
                  <a:cubicBezTo>
                    <a:pt x="5" y="87"/>
                    <a:pt x="11" y="174"/>
                    <a:pt x="45" y="227"/>
                  </a:cubicBezTo>
                  <a:cubicBezTo>
                    <a:pt x="79" y="280"/>
                    <a:pt x="151" y="298"/>
                    <a:pt x="204" y="317"/>
                  </a:cubicBezTo>
                  <a:cubicBezTo>
                    <a:pt x="257" y="336"/>
                    <a:pt x="310" y="338"/>
                    <a:pt x="363" y="340"/>
                  </a:cubicBez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308735" y="1069340"/>
            <a:ext cx="619252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FF00"/>
                </a:solidFill>
                <a:sym typeface="+mn-ea"/>
              </a:rPr>
              <a:t>信息窗：</a:t>
            </a:r>
          </a:p>
          <a:p>
            <a:r>
              <a:rPr lang="zh-CN" sz="3600" b="1">
                <a:solidFill>
                  <a:srgbClr val="FFFF00"/>
                </a:solidFill>
                <a:sym typeface="+mn-ea"/>
              </a:rPr>
              <a:t>单位时间</a:t>
            </a:r>
            <a:r>
              <a:rPr lang="zh-CN" altLang="en-US" sz="3600" b="1">
                <a:solidFill>
                  <a:srgbClr val="FFFF00"/>
                </a:solidFill>
                <a:sym typeface="+mn-ea"/>
              </a:rPr>
              <a:t>通过导体任一横截面的电荷量称为电流。用字母</a:t>
            </a:r>
            <a:r>
              <a:rPr lang="en-US" altLang="zh-CN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zh-CN" altLang="en-US" sz="3600" b="1">
                <a:solidFill>
                  <a:srgbClr val="FFFF00"/>
                </a:solidFill>
                <a:sym typeface="+mn-ea"/>
              </a:rPr>
              <a:t>表示。</a:t>
            </a:r>
          </a:p>
        </p:txBody>
      </p:sp>
    </p:spTree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66700"/>
          <a:ext cx="9134475" cy="4438650"/>
          <a:chOff x="381000" y="266700"/>
          <a:chExt cx="9134475" cy="4438650"/>
        </a:xfrm>
      </p:grpSpPr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28650" y="266700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总结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371600" y="1743075"/>
            <a:ext cx="333375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</a:t>
            </a:r>
          </a:p>
        </p:txBody>
      </p:sp>
      <p:pic>
        <p:nvPicPr>
          <p:cNvPr id="5" name="图片 4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52600" y="1304925"/>
            <a:ext cx="209550" cy="17145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2019300" y="1085850"/>
            <a:ext cx="711517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概念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019300" y="2800350"/>
            <a:ext cx="711517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测量</a:t>
            </a:r>
          </a:p>
        </p:txBody>
      </p:sp>
      <p:pic>
        <p:nvPicPr>
          <p:cNvPr id="8" name="图片 7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71750" y="771525"/>
            <a:ext cx="142875" cy="9906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2790825" y="581025"/>
            <a:ext cx="6343650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定义：</a:t>
            </a: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2790825" y="1562100"/>
            <a:ext cx="6343650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单位：</a:t>
            </a:r>
          </a:p>
        </p:txBody>
      </p:sp>
      <p:pic>
        <p:nvPicPr>
          <p:cNvPr id="11" name="图片 10"/>
          <p:cNvPicPr/>
          <p:nvPr>
            <p:custDataLst>
              <p:tags r:id="rId1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43175" y="2428875"/>
            <a:ext cx="142875" cy="12954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2790825" y="2314575"/>
            <a:ext cx="6343650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仪器：</a:t>
            </a:r>
          </a:p>
        </p:txBody>
      </p:sp>
      <p:sp>
        <p:nvSpPr>
          <p:cNvPr id="13" name="文本框 12"/>
          <p:cNvSpPr txBox="1"/>
          <p:nvPr>
            <p:custDataLst>
              <p:tags r:id="rId15"/>
            </p:custDataLst>
          </p:nvPr>
        </p:nvSpPr>
        <p:spPr>
          <a:xfrm>
            <a:off x="2762250" y="3495675"/>
            <a:ext cx="637222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连接方法</a:t>
            </a:r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3495675" y="581025"/>
            <a:ext cx="5638800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表示电流强弱的物理量，用I表示。</a:t>
            </a:r>
          </a:p>
        </p:txBody>
      </p:sp>
      <p:pic>
        <p:nvPicPr>
          <p:cNvPr id="15" name="图片 14"/>
          <p:cNvPicPr/>
          <p:nvPr>
            <p:custDataLst>
              <p:tags r:id="rId1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76625" y="1371600"/>
            <a:ext cx="85725" cy="66675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8"/>
            </p:custDataLst>
          </p:nvPr>
        </p:nvSpPr>
        <p:spPr>
          <a:xfrm>
            <a:off x="3657600" y="1200150"/>
            <a:ext cx="547687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国际：</a:t>
            </a:r>
          </a:p>
        </p:txBody>
      </p:sp>
      <p:sp>
        <p:nvSpPr>
          <p:cNvPr id="17" name="文本框 16"/>
          <p:cNvSpPr txBox="1"/>
          <p:nvPr>
            <p:custDataLst>
              <p:tags r:id="rId19"/>
            </p:custDataLst>
          </p:nvPr>
        </p:nvSpPr>
        <p:spPr>
          <a:xfrm>
            <a:off x="3648075" y="1819275"/>
            <a:ext cx="5486400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常用：</a:t>
            </a:r>
          </a:p>
        </p:txBody>
      </p:sp>
      <p:sp>
        <p:nvSpPr>
          <p:cNvPr id="18" name="文本框 17"/>
          <p:cNvSpPr txBox="1"/>
          <p:nvPr>
            <p:custDataLst>
              <p:tags r:id="rId20"/>
            </p:custDataLst>
          </p:nvPr>
        </p:nvSpPr>
        <p:spPr>
          <a:xfrm>
            <a:off x="4400550" y="1200150"/>
            <a:ext cx="473392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安培，简称安，用A表示</a:t>
            </a:r>
          </a:p>
        </p:txBody>
      </p:sp>
      <p:sp>
        <p:nvSpPr>
          <p:cNvPr id="19" name="文本框 18"/>
          <p:cNvSpPr txBox="1"/>
          <p:nvPr>
            <p:custDataLst>
              <p:tags r:id="rId21"/>
            </p:custDataLst>
          </p:nvPr>
        </p:nvSpPr>
        <p:spPr>
          <a:xfrm>
            <a:off x="4410075" y="1809750"/>
            <a:ext cx="4724400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毫安（mA）和微安（μA）</a:t>
            </a:r>
          </a:p>
        </p:txBody>
      </p:sp>
      <p:sp>
        <p:nvSpPr>
          <p:cNvPr id="20" name="文本框 19"/>
          <p:cNvSpPr txBox="1"/>
          <p:nvPr>
            <p:custDataLst>
              <p:tags r:id="rId22"/>
            </p:custDataLst>
          </p:nvPr>
        </p:nvSpPr>
        <p:spPr>
          <a:xfrm>
            <a:off x="3524250" y="2333625"/>
            <a:ext cx="561022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电流表</a:t>
            </a:r>
          </a:p>
        </p:txBody>
      </p:sp>
      <p:pic>
        <p:nvPicPr>
          <p:cNvPr id="21" name="图片 20"/>
          <p:cNvPicPr/>
          <p:nvPr>
            <p:custDataLst>
              <p:tags r:id="rId2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95775" y="2295525"/>
            <a:ext cx="133350" cy="49530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591050" y="2133600"/>
            <a:ext cx="454342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符号</a:t>
            </a:r>
          </a:p>
        </p:txBody>
      </p:sp>
      <p:sp>
        <p:nvSpPr>
          <p:cNvPr id="23" name="文本框 22"/>
          <p:cNvSpPr txBox="1"/>
          <p:nvPr>
            <p:custDataLst>
              <p:tags r:id="rId25"/>
            </p:custDataLst>
          </p:nvPr>
        </p:nvSpPr>
        <p:spPr>
          <a:xfrm>
            <a:off x="4572000" y="2552700"/>
            <a:ext cx="456247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使用</a:t>
            </a:r>
          </a:p>
        </p:txBody>
      </p:sp>
      <p:pic>
        <p:nvPicPr>
          <p:cNvPr id="24" name="图片 23"/>
          <p:cNvPicPr/>
          <p:nvPr>
            <p:custDataLst>
              <p:tags r:id="rId2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229225" y="2162175"/>
            <a:ext cx="600075" cy="419100"/>
          </a:xfrm>
          <a:prstGeom prst="rect">
            <a:avLst/>
          </a:prstGeom>
        </p:spPr>
      </p:pic>
      <p:pic>
        <p:nvPicPr>
          <p:cNvPr id="25" name="图片 24"/>
          <p:cNvPicPr/>
          <p:nvPr>
            <p:custDataLst>
              <p:tags r:id="rId28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71900" y="2971800"/>
            <a:ext cx="209550" cy="1466850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29"/>
            </p:custDataLst>
          </p:nvPr>
        </p:nvSpPr>
        <p:spPr>
          <a:xfrm>
            <a:off x="4057650" y="2847975"/>
            <a:ext cx="507682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串联在电路中</a:t>
            </a:r>
          </a:p>
        </p:txBody>
      </p:sp>
      <p:sp>
        <p:nvSpPr>
          <p:cNvPr id="27" name="文本框 26"/>
          <p:cNvSpPr txBox="1"/>
          <p:nvPr>
            <p:custDataLst>
              <p:tags r:id="rId30"/>
            </p:custDataLst>
          </p:nvPr>
        </p:nvSpPr>
        <p:spPr>
          <a:xfrm>
            <a:off x="4057650" y="3295650"/>
            <a:ext cx="507682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电流正</a:t>
            </a:r>
            <a:r>
              <a:rPr lang="zh-CN" alt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进</a:t>
            </a: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负出</a:t>
            </a:r>
          </a:p>
        </p:txBody>
      </p:sp>
      <p:sp>
        <p:nvSpPr>
          <p:cNvPr id="28" name="文本框 27"/>
          <p:cNvSpPr txBox="1"/>
          <p:nvPr>
            <p:custDataLst>
              <p:tags r:id="rId31"/>
            </p:custDataLst>
          </p:nvPr>
        </p:nvSpPr>
        <p:spPr>
          <a:xfrm>
            <a:off x="4057650" y="3790950"/>
            <a:ext cx="507682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不超量程</a:t>
            </a:r>
          </a:p>
        </p:txBody>
      </p:sp>
      <p:sp>
        <p:nvSpPr>
          <p:cNvPr id="29" name="文本框 28"/>
          <p:cNvSpPr txBox="1"/>
          <p:nvPr>
            <p:custDataLst>
              <p:tags r:id="rId32"/>
            </p:custDataLst>
          </p:nvPr>
        </p:nvSpPr>
        <p:spPr>
          <a:xfrm>
            <a:off x="4057650" y="4257675"/>
            <a:ext cx="5076825" cy="3841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不能与电源直接相连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1"/>
      <p:bldP spid="19" grpId="2"/>
      <p:bldP spid="24" grpId="3"/>
      <p:bldP spid="26" grpId="4"/>
      <p:bldP spid="27" grpId="5"/>
      <p:bldP spid="28" grpId="6"/>
      <p:bldP spid="29" grpId="7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381000" y="266700"/>
          <a:ext cx="9134475" cy="3457575"/>
          <a:chOff x="381000" y="266700"/>
          <a:chExt cx="9134475" cy="3457575"/>
        </a:xfrm>
      </p:grpSpPr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13385" y="266700"/>
            <a:ext cx="8505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总结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22910" y="1514475"/>
          <a:ext cx="8210550" cy="2540000"/>
        </p:xfrm>
        <a:graphic>
          <a:graphicData uri="http://schemas.openxmlformats.org/drawingml/2006/table">
            <a:tbl>
              <a:tblPr firstRow="1" bandRow="1"/>
              <a:tblGrid>
                <a:gridCol w="1784350"/>
                <a:gridCol w="2940050"/>
                <a:gridCol w="3486150"/>
              </a:tblGrid>
              <a:tr h="476250"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52500"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111250"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marL="0" marR="0" lvl="0" indent="0" algn="l" fontAlgn="base">
                        <a:lnSpc>
                          <a:spcPct val="100000"/>
                        </a:lnSpc>
                      </a:pPr>
                      <a:endParaRPr sz="2400" b="1"/>
                    </a:p>
                  </a:txBody>
                  <a:tcPr marL="0" marR="0" marT="0" marB="0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680335" y="1509395"/>
            <a:ext cx="170497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串联电路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007735" y="1514475"/>
            <a:ext cx="22383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并联电路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97535" y="2247900"/>
            <a:ext cx="148907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电流规则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575560" y="2247900"/>
            <a:ext cx="240030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D732">
                    <a:alpha val="100000"/>
                  </a:srgbClr>
                </a:solidFill>
                <a:latin typeface="微软雅黑" panose="020b0503020204020204" charset="-122"/>
              </a:rPr>
              <a:t>电流处处相等</a:t>
            </a: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5683885" y="2000250"/>
            <a:ext cx="2562225" cy="86169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干路电流等于各支路电流之和</a:t>
            </a: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598170" y="3124835"/>
            <a:ext cx="124396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表达式</a:t>
            </a: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4013835" y="2981325"/>
            <a:ext cx="11715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400" b="1"/>
          </a:p>
        </p:txBody>
      </p:sp>
      <p:pic>
        <p:nvPicPr>
          <p:cNvPr id="12" name="图片 11"/>
          <p:cNvPicPr/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792730" y="3077210"/>
            <a:ext cx="1752600" cy="73025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6795135" y="3000375"/>
            <a:ext cx="12192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endParaRPr sz="2400" b="1"/>
          </a:p>
        </p:txBody>
      </p:sp>
      <p:pic>
        <p:nvPicPr>
          <p:cNvPr id="14" name="图片 13"/>
          <p:cNvPicPr/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189345" y="3096260"/>
            <a:ext cx="1567815" cy="711200"/>
          </a:xfrm>
          <a:prstGeom prst="rect">
            <a:avLst/>
          </a:prstGeom>
        </p:spPr>
      </p:pic>
      <p:pic>
        <p:nvPicPr>
          <p:cNvPr id="15" name="New picture"/>
          <p:cNvPicPr/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137900" y="11861800"/>
            <a:ext cx="355600" cy="2667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1"/>
      <p:bldP spid="12" grpId="2"/>
      <p:bldP spid="9" grpId="3"/>
      <p:bldP spid="13" grpId="4"/>
      <p:bldP spid="14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117" name="Rectangle 21"/>
          <p:cNvSpPr/>
          <p:nvPr>
            <p:custDataLst>
              <p:tags r:id="rId3"/>
            </p:custDataLst>
          </p:nvPr>
        </p:nvSpPr>
        <p:spPr>
          <a:xfrm>
            <a:off x="828040" y="2409905"/>
            <a:ext cx="7487285" cy="6819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．电流（</a:t>
            </a:r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</a:t>
            </a:r>
            <a:r>
              <a:rPr lang="zh-CN" altLang="en-US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）：表示电流强弱的物理量。</a:t>
            </a:r>
          </a:p>
        </p:txBody>
      </p:sp>
      <p:sp>
        <p:nvSpPr>
          <p:cNvPr id="4118" name="Rectangle 22"/>
          <p:cNvSpPr/>
          <p:nvPr>
            <p:custDataLst>
              <p:tags r:id="rId4"/>
            </p:custDataLst>
          </p:nvPr>
        </p:nvSpPr>
        <p:spPr>
          <a:xfrm>
            <a:off x="828040" y="2992120"/>
            <a:ext cx="748792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．国际单位：安培，简称安，符号是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altLang="en-US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</a:p>
          <a:p>
            <a:pPr fontAlgn="auto">
              <a:lnSpc>
                <a:spcPct val="100000"/>
              </a:lnSpc>
            </a:pPr>
            <a:r>
              <a:rPr lang="zh-CN" altLang="en-US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电流的常用单位：</a:t>
            </a:r>
          </a:p>
          <a:p>
            <a:pPr fontAlgn="auto">
              <a:lnSpc>
                <a:spcPct val="100000"/>
              </a:lnSpc>
            </a:pPr>
            <a:r>
              <a:rPr lang="zh-CN" altLang="en-US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毫安（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mA</a:t>
            </a:r>
            <a:r>
              <a:rPr lang="zh-CN" altLang="en-US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   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 A=10</a:t>
            </a:r>
            <a:r>
              <a:rPr lang="en-US" altLang="zh-CN" sz="3200" b="1" baseline="3000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 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m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	</a:t>
            </a:r>
          </a:p>
          <a:p>
            <a:pPr fontAlgn="auto">
              <a:lnSpc>
                <a:spcPct val="100000"/>
              </a:lnSpc>
            </a:pPr>
            <a:r>
              <a:rPr lang="zh-CN" altLang="en-US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微安（</a:t>
            </a:r>
            <a:r>
              <a:rPr lang="en-US" altLang="zh-CN" sz="3200" b="1">
                <a:solidFill>
                  <a:srgbClr val="FFFF00"/>
                </a:solidFill>
                <a:latin typeface="Symbol" panose="05050102010706020507" pitchFamily="18" charset="2"/>
                <a:sym typeface="+mn-ea"/>
              </a:rPr>
              <a:t>m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altLang="en-US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  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1 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m</a:t>
            </a:r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A=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10</a:t>
            </a:r>
            <a:r>
              <a:rPr lang="en-US" altLang="zh-CN" sz="3200" b="1" baseline="3000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 </a:t>
            </a:r>
            <a:r>
              <a:rPr lang="en-US" altLang="zh-CN" sz="3200" b="1">
                <a:solidFill>
                  <a:srgbClr val="FFFF00"/>
                </a:solidFill>
                <a:latin typeface="Symbol" panose="05050102010706020507" pitchFamily="18" charset="2"/>
                <a:sym typeface="+mn-ea"/>
              </a:rPr>
              <a:t>m</a:t>
            </a:r>
            <a:r>
              <a:rPr lang="en-US" altLang="zh-CN" sz="32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 </a:t>
            </a:r>
          </a:p>
        </p:txBody>
      </p:sp>
      <p:sp>
        <p:nvSpPr>
          <p:cNvPr id="99335" name="TextBox 15"/>
          <p:cNvSpPr/>
          <p:nvPr>
            <p:custDataLst>
              <p:tags r:id="rId5"/>
            </p:custDataLst>
          </p:nvPr>
        </p:nvSpPr>
        <p:spPr>
          <a:xfrm>
            <a:off x="3252470" y="844550"/>
            <a:ext cx="3042285" cy="1653983"/>
          </a:xfrm>
          <a:prstGeom prst="roundRect">
            <a:avLst>
              <a:gd name="adj" fmla="val 16667"/>
            </a:avLst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　　你认为电力机车和手机工作时的电流有什么不同？</a:t>
            </a:r>
          </a:p>
        </p:txBody>
      </p:sp>
      <p:pic>
        <p:nvPicPr>
          <p:cNvPr id="99336" name="Picture 24" descr="09-电力机车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2190" y="933530"/>
            <a:ext cx="1968104" cy="1476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37" name="Picture 25" descr="5ab7b0af563e3beef0300707c7860ce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27495" y="933450"/>
            <a:ext cx="1148715" cy="1440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9338" name="矩形 4"/>
          <p:cNvSpPr/>
          <p:nvPr>
            <p:custDataLst>
              <p:tags r:id="rId10"/>
            </p:custDataLst>
          </p:nvPr>
        </p:nvSpPr>
        <p:spPr>
          <a:xfrm>
            <a:off x="346790" y="349806"/>
            <a:ext cx="3041015" cy="583565"/>
          </a:xfrm>
          <a:prstGeom prst="rect">
            <a:avLst/>
          </a:prstGeom>
          <a:noFill/>
          <a:ln w="9525">
            <a:noFill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FFFF"/>
                </a:solidFill>
                <a:latin typeface="Comic Sans MS" panose="030f0702030302020204" pitchFamily="66" charset="0"/>
              </a:rPr>
              <a:t>一、电流的强弱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>
                                            <p:txEl>
                                              <p:charRg st="2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>
                                            <p:txEl>
                                              <p:charRg st="31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>
                                            <p:txEl>
                                              <p:charRg st="63" end="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/>
      <p:bldP spid="9933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1400175" y="904875"/>
          <a:ext cx="7562850" cy="4162425"/>
          <a:chOff x="1400175" y="904875"/>
          <a:chExt cx="7562850" cy="4162425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234440" y="687070"/>
            <a:ext cx="3985260" cy="3769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      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法国物理学家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</a:t>
            </a:r>
            <a:b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            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安培</a:t>
            </a: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 </a:t>
            </a:r>
            <a:b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电磁学的奠基人之一，</a:t>
            </a:r>
            <a:b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他生于里昂一个富商家</a:t>
            </a:r>
            <a:b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庭，从小博览群书，具</a:t>
            </a:r>
            <a:b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有惊人的记忆力和非凡</a:t>
            </a:r>
            <a:b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的数学才能。</a:t>
            </a:r>
          </a:p>
        </p:txBody>
      </p:sp>
      <p:pic>
        <p:nvPicPr>
          <p:cNvPr id="3" name="图片 2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41695" y="942975"/>
            <a:ext cx="2452370" cy="32575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542925" y="438150"/>
          <a:ext cx="9134475" cy="4838700"/>
          <a:chOff x="542925" y="438150"/>
          <a:chExt cx="9134475" cy="4838700"/>
        </a:xfrm>
      </p:grpSpPr>
      <p:pic>
        <p:nvPicPr>
          <p:cNvPr id="2" name="图片 1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95675" y="2452688"/>
            <a:ext cx="1314450" cy="1724025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" name="图片 2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14825" y="438150"/>
            <a:ext cx="1609725" cy="1524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图片 3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0550" y="438150"/>
            <a:ext cx="1619250" cy="1524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图片 4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86475" y="2277110"/>
            <a:ext cx="2362200" cy="16954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/>
          <p:cNvPicPr/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38175" y="2447925"/>
            <a:ext cx="1552575" cy="17335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2341245" y="768985"/>
            <a:ext cx="1591945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  电子表
1.5~2μA</a:t>
            </a: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6086475" y="313055"/>
            <a:ext cx="2838450" cy="17233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手机：待机15~50mA开机60~300mA发射  150~250mA</a:t>
            </a:r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259080" y="4309745"/>
            <a:ext cx="279717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电冰箱 1.1-1.7A</a:t>
            </a: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3197860" y="4309745"/>
            <a:ext cx="231394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柜式空调  10A</a:t>
            </a:r>
          </a:p>
        </p:txBody>
      </p:sp>
      <p:sp>
        <p:nvSpPr>
          <p:cNvPr id="11" name="文本框 10"/>
          <p:cNvSpPr txBox="1"/>
          <p:nvPr>
            <p:custDataLst>
              <p:tags r:id="rId17"/>
            </p:custDataLst>
          </p:nvPr>
        </p:nvSpPr>
        <p:spPr>
          <a:xfrm>
            <a:off x="6086475" y="4093845"/>
            <a:ext cx="2619375" cy="86169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高压输出电流  6000A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1"/>
      <p:bldP spid="9" grpId="2"/>
      <p:bldP spid="10" grpId="3"/>
      <p:bldP spid="11" grpId="4"/>
    </p:bldLst>
  </p:timing>
</p:sld>
</file>

<file path=ppt/tags/tag1.xml><?xml version="1.0" encoding="utf-8"?>
<p:tagLst xmlns:p="http://schemas.openxmlformats.org/presentationml/2006/main">
  <p:tag name="AS_UNIQUEID" val="246"/>
</p:tagLst>
</file>

<file path=ppt/tags/tag10.xml><?xml version="1.0" encoding="utf-8"?>
<p:tagLst xmlns:p="http://schemas.openxmlformats.org/presentationml/2006/main">
  <p:tag name="AS_UNIQUEID" val="255"/>
</p:tagLst>
</file>

<file path=ppt/tags/tag100.xml><?xml version="1.0" encoding="utf-8"?>
<p:tagLst xmlns:p="http://schemas.openxmlformats.org/presentationml/2006/main">
  <p:tag name="AS_UNIQUEID" val="345"/>
</p:tagLst>
</file>

<file path=ppt/tags/tag101.xml><?xml version="1.0" encoding="utf-8"?>
<p:tagLst xmlns:p="http://schemas.openxmlformats.org/presentationml/2006/main">
  <p:tag name="AS_UNIQUEID" val="346"/>
</p:tagLst>
</file>

<file path=ppt/tags/tag102.xml><?xml version="1.0" encoding="utf-8"?>
<p:tagLst xmlns:p="http://schemas.openxmlformats.org/presentationml/2006/main">
  <p:tag name="AS_UNIQUEID" val="347"/>
</p:tagLst>
</file>

<file path=ppt/tags/tag103.xml><?xml version="1.0" encoding="utf-8"?>
<p:tagLst xmlns:p="http://schemas.openxmlformats.org/presentationml/2006/main">
  <p:tag name="AS_UNIQUEID" val="348"/>
</p:tagLst>
</file>

<file path=ppt/tags/tag104.xml><?xml version="1.0" encoding="utf-8"?>
<p:tagLst xmlns:p="http://schemas.openxmlformats.org/presentationml/2006/main">
  <p:tag name="AS_UNIQUEID" val="349"/>
</p:tagLst>
</file>

<file path=ppt/tags/tag105.xml><?xml version="1.0" encoding="utf-8"?>
<p:tagLst xmlns:p="http://schemas.openxmlformats.org/presentationml/2006/main">
  <p:tag name="AS_UNIQUEID" val="350"/>
</p:tagLst>
</file>

<file path=ppt/tags/tag106.xml><?xml version="1.0" encoding="utf-8"?>
<p:tagLst xmlns:p="http://schemas.openxmlformats.org/presentationml/2006/main">
  <p:tag name="AS_UNIQUEID" val="351"/>
</p:tagLst>
</file>

<file path=ppt/tags/tag107.xml><?xml version="1.0" encoding="utf-8"?>
<p:tagLst xmlns:p="http://schemas.openxmlformats.org/presentationml/2006/main">
  <p:tag name="AS_UNIQUEID" val="352"/>
</p:tagLst>
</file>

<file path=ppt/tags/tag108.xml><?xml version="1.0" encoding="utf-8"?>
<p:tagLst xmlns:p="http://schemas.openxmlformats.org/presentationml/2006/main">
  <p:tag name="AS_UNIQUEID" val="353"/>
</p:tagLst>
</file>

<file path=ppt/tags/tag109.xml><?xml version="1.0" encoding="utf-8"?>
<p:tagLst xmlns:p="http://schemas.openxmlformats.org/presentationml/2006/main">
  <p:tag name="AS_UNIQUEID" val="354"/>
</p:tagLst>
</file>

<file path=ppt/tags/tag11.xml><?xml version="1.0" encoding="utf-8"?>
<p:tagLst xmlns:p="http://schemas.openxmlformats.org/presentationml/2006/main">
  <p:tag name="AS_UNIQUEID" val="256"/>
</p:tagLst>
</file>

<file path=ppt/tags/tag110.xml><?xml version="1.0" encoding="utf-8"?>
<p:tagLst xmlns:p="http://schemas.openxmlformats.org/presentationml/2006/main">
  <p:tag name="AS_UNIQUEID" val="355"/>
</p:tagLst>
</file>

<file path=ppt/tags/tag111.xml><?xml version="1.0" encoding="utf-8"?>
<p:tagLst xmlns:p="http://schemas.openxmlformats.org/presentationml/2006/main">
  <p:tag name="AS_UNIQUEID" val="356"/>
</p:tagLst>
</file>

<file path=ppt/tags/tag112.xml><?xml version="1.0" encoding="utf-8"?>
<p:tagLst xmlns:p="http://schemas.openxmlformats.org/presentationml/2006/main">
  <p:tag name="AS_UNIQUEID" val="357"/>
</p:tagLst>
</file>

<file path=ppt/tags/tag113.xml><?xml version="1.0" encoding="utf-8"?>
<p:tagLst xmlns:p="http://schemas.openxmlformats.org/presentationml/2006/main">
  <p:tag name="AS_UNIQUEID" val="358"/>
</p:tagLst>
</file>

<file path=ppt/tags/tag114.xml><?xml version="1.0" encoding="utf-8"?>
<p:tagLst xmlns:p="http://schemas.openxmlformats.org/presentationml/2006/main">
  <p:tag name="AS_UNIQUEID" val="359"/>
</p:tagLst>
</file>

<file path=ppt/tags/tag115.xml><?xml version="1.0" encoding="utf-8"?>
<p:tagLst xmlns:p="http://schemas.openxmlformats.org/presentationml/2006/main">
  <p:tag name="AS_UNIQUEID" val="360"/>
</p:tagLst>
</file>

<file path=ppt/tags/tag116.xml><?xml version="1.0" encoding="utf-8"?>
<p:tagLst xmlns:p="http://schemas.openxmlformats.org/presentationml/2006/main">
  <p:tag name="AS_UNIQUEID" val="361"/>
</p:tagLst>
</file>

<file path=ppt/tags/tag117.xml><?xml version="1.0" encoding="utf-8"?>
<p:tagLst xmlns:p="http://schemas.openxmlformats.org/presentationml/2006/main">
  <p:tag name="AS_UNIQUEID" val="362"/>
</p:tagLst>
</file>

<file path=ppt/tags/tag118.xml><?xml version="1.0" encoding="utf-8"?>
<p:tagLst xmlns:p="http://schemas.openxmlformats.org/presentationml/2006/main">
  <p:tag name="AS_UNIQUEID" val="363"/>
</p:tagLst>
</file>

<file path=ppt/tags/tag119.xml><?xml version="1.0" encoding="utf-8"?>
<p:tagLst xmlns:p="http://schemas.openxmlformats.org/presentationml/2006/main">
  <p:tag name="AS_UNIQUEID" val="364"/>
</p:tagLst>
</file>

<file path=ppt/tags/tag12.xml><?xml version="1.0" encoding="utf-8"?>
<p:tagLst xmlns:p="http://schemas.openxmlformats.org/presentationml/2006/main">
  <p:tag name="AS_UNIQUEID" val="257"/>
</p:tagLst>
</file>

<file path=ppt/tags/tag120.xml><?xml version="1.0" encoding="utf-8"?>
<p:tagLst xmlns:p="http://schemas.openxmlformats.org/presentationml/2006/main">
  <p:tag name="AS_UNIQUEID" val="365"/>
</p:tagLst>
</file>

<file path=ppt/tags/tag121.xml><?xml version="1.0" encoding="utf-8"?>
<p:tagLst xmlns:p="http://schemas.openxmlformats.org/presentationml/2006/main">
  <p:tag name="AS_UNIQUEID" val="366"/>
</p:tagLst>
</file>

<file path=ppt/tags/tag122.xml><?xml version="1.0" encoding="utf-8"?>
<p:tagLst xmlns:p="http://schemas.openxmlformats.org/presentationml/2006/main">
  <p:tag name="AS_UNIQUEID" val="367"/>
</p:tagLst>
</file>

<file path=ppt/tags/tag123.xml><?xml version="1.0" encoding="utf-8"?>
<p:tagLst xmlns:p="http://schemas.openxmlformats.org/presentationml/2006/main">
  <p:tag name="AS_UNIQUEID" val="368"/>
</p:tagLst>
</file>

<file path=ppt/tags/tag124.xml><?xml version="1.0" encoding="utf-8"?>
<p:tagLst xmlns:p="http://schemas.openxmlformats.org/presentationml/2006/main">
  <p:tag name="AS_UNIQUEID" val="369"/>
</p:tagLst>
</file>

<file path=ppt/tags/tag125.xml><?xml version="1.0" encoding="utf-8"?>
<p:tagLst xmlns:p="http://schemas.openxmlformats.org/presentationml/2006/main">
  <p:tag name="AS_UNIQUEID" val="370"/>
</p:tagLst>
</file>

<file path=ppt/tags/tag126.xml><?xml version="1.0" encoding="utf-8"?>
<p:tagLst xmlns:p="http://schemas.openxmlformats.org/presentationml/2006/main">
  <p:tag name="AS_UNIQUEID" val="371"/>
</p:tagLst>
</file>

<file path=ppt/tags/tag127.xml><?xml version="1.0" encoding="utf-8"?>
<p:tagLst xmlns:p="http://schemas.openxmlformats.org/presentationml/2006/main">
  <p:tag name="AS_UNIQUEID" val="372"/>
</p:tagLst>
</file>

<file path=ppt/tags/tag128.xml><?xml version="1.0" encoding="utf-8"?>
<p:tagLst xmlns:p="http://schemas.openxmlformats.org/presentationml/2006/main">
  <p:tag name="AS_UNIQUEID" val="373"/>
</p:tagLst>
</file>

<file path=ppt/tags/tag129.xml><?xml version="1.0" encoding="utf-8"?>
<p:tagLst xmlns:p="http://schemas.openxmlformats.org/presentationml/2006/main">
  <p:tag name="AS_UNIQUEID" val="374"/>
</p:tagLst>
</file>

<file path=ppt/tags/tag13.xml><?xml version="1.0" encoding="utf-8"?>
<p:tagLst xmlns:p="http://schemas.openxmlformats.org/presentationml/2006/main">
  <p:tag name="AS_UNIQUEID" val="258"/>
</p:tagLst>
</file>

<file path=ppt/tags/tag130.xml><?xml version="1.0" encoding="utf-8"?>
<p:tagLst xmlns:p="http://schemas.openxmlformats.org/presentationml/2006/main">
  <p:tag name="AS_UNIQUEID" val="375"/>
</p:tagLst>
</file>

<file path=ppt/tags/tag131.xml><?xml version="1.0" encoding="utf-8"?>
<p:tagLst xmlns:p="http://schemas.openxmlformats.org/presentationml/2006/main">
  <p:tag name="AS_UNIQUEID" val="376"/>
</p:tagLst>
</file>

<file path=ppt/tags/tag132.xml><?xml version="1.0" encoding="utf-8"?>
<p:tagLst xmlns:p="http://schemas.openxmlformats.org/presentationml/2006/main">
  <p:tag name="AS_UNIQUEID" val="377"/>
</p:tagLst>
</file>

<file path=ppt/tags/tag133.xml><?xml version="1.0" encoding="utf-8"?>
<p:tagLst xmlns:p="http://schemas.openxmlformats.org/presentationml/2006/main">
  <p:tag name="AS_UNIQUEID" val="378"/>
</p:tagLst>
</file>

<file path=ppt/tags/tag134.xml><?xml version="1.0" encoding="utf-8"?>
<p:tagLst xmlns:p="http://schemas.openxmlformats.org/presentationml/2006/main">
  <p:tag name="AS_UNIQUEID" val="379"/>
</p:tagLst>
</file>

<file path=ppt/tags/tag135.xml><?xml version="1.0" encoding="utf-8"?>
<p:tagLst xmlns:p="http://schemas.openxmlformats.org/presentationml/2006/main">
  <p:tag name="AS_UNIQUEID" val="380"/>
</p:tagLst>
</file>

<file path=ppt/tags/tag136.xml><?xml version="1.0" encoding="utf-8"?>
<p:tagLst xmlns:p="http://schemas.openxmlformats.org/presentationml/2006/main">
  <p:tag name="AS_UNIQUEID" val="381"/>
</p:tagLst>
</file>

<file path=ppt/tags/tag137.xml><?xml version="1.0" encoding="utf-8"?>
<p:tagLst xmlns:p="http://schemas.openxmlformats.org/presentationml/2006/main">
  <p:tag name="AS_UNIQUEID" val="382"/>
</p:tagLst>
</file>

<file path=ppt/tags/tag138.xml><?xml version="1.0" encoding="utf-8"?>
<p:tagLst xmlns:p="http://schemas.openxmlformats.org/presentationml/2006/main">
  <p:tag name="AS_UNIQUEID" val="383"/>
</p:tagLst>
</file>

<file path=ppt/tags/tag139.xml><?xml version="1.0" encoding="utf-8"?>
<p:tagLst xmlns:p="http://schemas.openxmlformats.org/presentationml/2006/main">
  <p:tag name="AS_UNIQUEID" val="384"/>
</p:tagLst>
</file>

<file path=ppt/tags/tag14.xml><?xml version="1.0" encoding="utf-8"?>
<p:tagLst xmlns:p="http://schemas.openxmlformats.org/presentationml/2006/main">
  <p:tag name="AS_UNIQUEID" val="259"/>
</p:tagLst>
</file>

<file path=ppt/tags/tag140.xml><?xml version="1.0" encoding="utf-8"?>
<p:tagLst xmlns:p="http://schemas.openxmlformats.org/presentationml/2006/main">
  <p:tag name="AS_UNIQUEID" val="385"/>
</p:tagLst>
</file>

<file path=ppt/tags/tag141.xml><?xml version="1.0" encoding="utf-8"?>
<p:tagLst xmlns:p="http://schemas.openxmlformats.org/presentationml/2006/main">
  <p:tag name="AS_UNIQUEID" val="386"/>
</p:tagLst>
</file>

<file path=ppt/tags/tag142.xml><?xml version="1.0" encoding="utf-8"?>
<p:tagLst xmlns:p="http://schemas.openxmlformats.org/presentationml/2006/main">
  <p:tag name="AS_UNIQUEID" val="387"/>
</p:tagLst>
</file>

<file path=ppt/tags/tag143.xml><?xml version="1.0" encoding="utf-8"?>
<p:tagLst xmlns:p="http://schemas.openxmlformats.org/presentationml/2006/main">
  <p:tag name="AS_UNIQUEID" val="388"/>
</p:tagLst>
</file>

<file path=ppt/tags/tag144.xml><?xml version="1.0" encoding="utf-8"?>
<p:tagLst xmlns:p="http://schemas.openxmlformats.org/presentationml/2006/main">
  <p:tag name="AS_UNIQUEID" val="389"/>
</p:tagLst>
</file>

<file path=ppt/tags/tag145.xml><?xml version="1.0" encoding="utf-8"?>
<p:tagLst xmlns:p="http://schemas.openxmlformats.org/presentationml/2006/main">
  <p:tag name="AS_UNIQUEID" val="390"/>
</p:tagLst>
</file>

<file path=ppt/tags/tag146.xml><?xml version="1.0" encoding="utf-8"?>
<p:tagLst xmlns:p="http://schemas.openxmlformats.org/presentationml/2006/main">
  <p:tag name="AS_UNIQUEID" val="391"/>
</p:tagLst>
</file>

<file path=ppt/tags/tag147.xml><?xml version="1.0" encoding="utf-8"?>
<p:tagLst xmlns:p="http://schemas.openxmlformats.org/presentationml/2006/main">
  <p:tag name="AS_UNIQUEID" val="392"/>
</p:tagLst>
</file>

<file path=ppt/tags/tag148.xml><?xml version="1.0" encoding="utf-8"?>
<p:tagLst xmlns:p="http://schemas.openxmlformats.org/presentationml/2006/main">
  <p:tag name="AS_UNIQUEID" val="393"/>
</p:tagLst>
</file>

<file path=ppt/tags/tag149.xml><?xml version="1.0" encoding="utf-8"?>
<p:tagLst xmlns:p="http://schemas.openxmlformats.org/presentationml/2006/main">
  <p:tag name="AS_UNIQUEID" val="394"/>
</p:tagLst>
</file>

<file path=ppt/tags/tag15.xml><?xml version="1.0" encoding="utf-8"?>
<p:tagLst xmlns:p="http://schemas.openxmlformats.org/presentationml/2006/main">
  <p:tag name="AS_UNIQUEID" val="260"/>
</p:tagLst>
</file>

<file path=ppt/tags/tag150.xml><?xml version="1.0" encoding="utf-8"?>
<p:tagLst xmlns:p="http://schemas.openxmlformats.org/presentationml/2006/main">
  <p:tag name="AS_UNIQUEID" val="395"/>
</p:tagLst>
</file>

<file path=ppt/tags/tag151.xml><?xml version="1.0" encoding="utf-8"?>
<p:tagLst xmlns:p="http://schemas.openxmlformats.org/presentationml/2006/main">
  <p:tag name="AS_UNIQUEID" val="396"/>
</p:tagLst>
</file>

<file path=ppt/tags/tag152.xml><?xml version="1.0" encoding="utf-8"?>
<p:tagLst xmlns:p="http://schemas.openxmlformats.org/presentationml/2006/main">
  <p:tag name="AS_UNIQUEID" val="397"/>
</p:tagLst>
</file>

<file path=ppt/tags/tag153.xml><?xml version="1.0" encoding="utf-8"?>
<p:tagLst xmlns:p="http://schemas.openxmlformats.org/presentationml/2006/main">
  <p:tag name="AS_UNIQUEID" val="398"/>
</p:tagLst>
</file>

<file path=ppt/tags/tag154.xml><?xml version="1.0" encoding="utf-8"?>
<p:tagLst xmlns:p="http://schemas.openxmlformats.org/presentationml/2006/main">
  <p:tag name="AS_UNIQUEID" val="399"/>
</p:tagLst>
</file>

<file path=ppt/tags/tag155.xml><?xml version="1.0" encoding="utf-8"?>
<p:tagLst xmlns:p="http://schemas.openxmlformats.org/presentationml/2006/main">
  <p:tag name="AS_UNIQUEID" val="400"/>
</p:tagLst>
</file>

<file path=ppt/tags/tag156.xml><?xml version="1.0" encoding="utf-8"?>
<p:tagLst xmlns:p="http://schemas.openxmlformats.org/presentationml/2006/main">
  <p:tag name="AS_UNIQUEID" val="401"/>
</p:tagLst>
</file>

<file path=ppt/tags/tag157.xml><?xml version="1.0" encoding="utf-8"?>
<p:tagLst xmlns:p="http://schemas.openxmlformats.org/presentationml/2006/main">
  <p:tag name="AS_UNIQUEID" val="402"/>
</p:tagLst>
</file>

<file path=ppt/tags/tag158.xml><?xml version="1.0" encoding="utf-8"?>
<p:tagLst xmlns:p="http://schemas.openxmlformats.org/presentationml/2006/main">
  <p:tag name="AS_UNIQUEID" val="403"/>
</p:tagLst>
</file>

<file path=ppt/tags/tag159.xml><?xml version="1.0" encoding="utf-8"?>
<p:tagLst xmlns:p="http://schemas.openxmlformats.org/presentationml/2006/main">
  <p:tag name="AS_UNIQUEID" val="404"/>
</p:tagLst>
</file>

<file path=ppt/tags/tag16.xml><?xml version="1.0" encoding="utf-8"?>
<p:tagLst xmlns:p="http://schemas.openxmlformats.org/presentationml/2006/main">
  <p:tag name="AS_UNIQUEID" val="261"/>
</p:tagLst>
</file>

<file path=ppt/tags/tag160.xml><?xml version="1.0" encoding="utf-8"?>
<p:tagLst xmlns:p="http://schemas.openxmlformats.org/presentationml/2006/main">
  <p:tag name="AS_UNIQUEID" val="405"/>
</p:tagLst>
</file>

<file path=ppt/tags/tag161.xml><?xml version="1.0" encoding="utf-8"?>
<p:tagLst xmlns:p="http://schemas.openxmlformats.org/presentationml/2006/main">
  <p:tag name="AS_UNIQUEID" val="406"/>
</p:tagLst>
</file>

<file path=ppt/tags/tag162.xml><?xml version="1.0" encoding="utf-8"?>
<p:tagLst xmlns:p="http://schemas.openxmlformats.org/presentationml/2006/main">
  <p:tag name="AS_UNIQUEID" val="407"/>
</p:tagLst>
</file>

<file path=ppt/tags/tag163.xml><?xml version="1.0" encoding="utf-8"?>
<p:tagLst xmlns:p="http://schemas.openxmlformats.org/presentationml/2006/main">
  <p:tag name="AS_UNIQUEID" val="408"/>
</p:tagLst>
</file>

<file path=ppt/tags/tag164.xml><?xml version="1.0" encoding="utf-8"?>
<p:tagLst xmlns:p="http://schemas.openxmlformats.org/presentationml/2006/main">
  <p:tag name="AS_UNIQUEID" val="409"/>
</p:tagLst>
</file>

<file path=ppt/tags/tag165.xml><?xml version="1.0" encoding="utf-8"?>
<p:tagLst xmlns:p="http://schemas.openxmlformats.org/presentationml/2006/main">
  <p:tag name="AS_UNIQUEID" val="410"/>
</p:tagLst>
</file>

<file path=ppt/tags/tag166.xml><?xml version="1.0" encoding="utf-8"?>
<p:tagLst xmlns:p="http://schemas.openxmlformats.org/presentationml/2006/main">
  <p:tag name="AS_UNIQUEID" val="411"/>
</p:tagLst>
</file>

<file path=ppt/tags/tag167.xml><?xml version="1.0" encoding="utf-8"?>
<p:tagLst xmlns:p="http://schemas.openxmlformats.org/presentationml/2006/main">
  <p:tag name="AS_UNIQUEID" val="412"/>
</p:tagLst>
</file>

<file path=ppt/tags/tag168.xml><?xml version="1.0" encoding="utf-8"?>
<p:tagLst xmlns:p="http://schemas.openxmlformats.org/presentationml/2006/main">
  <p:tag name="AS_UNIQUEID" val="413"/>
</p:tagLst>
</file>

<file path=ppt/tags/tag169.xml><?xml version="1.0" encoding="utf-8"?>
<p:tagLst xmlns:p="http://schemas.openxmlformats.org/presentationml/2006/main">
  <p:tag name="AS_UNIQUEID" val="414"/>
</p:tagLst>
</file>

<file path=ppt/tags/tag17.xml><?xml version="1.0" encoding="utf-8"?>
<p:tagLst xmlns:p="http://schemas.openxmlformats.org/presentationml/2006/main">
  <p:tag name="AS_UNIQUEID" val="262"/>
</p:tagLst>
</file>

<file path=ppt/tags/tag170.xml><?xml version="1.0" encoding="utf-8"?>
<p:tagLst xmlns:p="http://schemas.openxmlformats.org/presentationml/2006/main">
  <p:tag name="AS_UNIQUEID" val="415"/>
</p:tagLst>
</file>

<file path=ppt/tags/tag171.xml><?xml version="1.0" encoding="utf-8"?>
<p:tagLst xmlns:p="http://schemas.openxmlformats.org/presentationml/2006/main">
  <p:tag name="AS_UNIQUEID" val="416"/>
</p:tagLst>
</file>

<file path=ppt/tags/tag172.xml><?xml version="1.0" encoding="utf-8"?>
<p:tagLst xmlns:p="http://schemas.openxmlformats.org/presentationml/2006/main">
  <p:tag name="AS_UNIQUEID" val="417"/>
</p:tagLst>
</file>

<file path=ppt/tags/tag173.xml><?xml version="1.0" encoding="utf-8"?>
<p:tagLst xmlns:p="http://schemas.openxmlformats.org/presentationml/2006/main">
  <p:tag name="AS_UNIQUEID" val="418"/>
</p:tagLst>
</file>

<file path=ppt/tags/tag174.xml><?xml version="1.0" encoding="utf-8"?>
<p:tagLst xmlns:p="http://schemas.openxmlformats.org/presentationml/2006/main">
  <p:tag name="AS_UNIQUEID" val="419"/>
</p:tagLst>
</file>

<file path=ppt/tags/tag175.xml><?xml version="1.0" encoding="utf-8"?>
<p:tagLst xmlns:p="http://schemas.openxmlformats.org/presentationml/2006/main">
  <p:tag name="AS_UNIQUEID" val="420"/>
</p:tagLst>
</file>

<file path=ppt/tags/tag176.xml><?xml version="1.0" encoding="utf-8"?>
<p:tagLst xmlns:p="http://schemas.openxmlformats.org/presentationml/2006/main">
  <p:tag name="AS_UNIQUEID" val="421"/>
</p:tagLst>
</file>

<file path=ppt/tags/tag177.xml><?xml version="1.0" encoding="utf-8"?>
<p:tagLst xmlns:p="http://schemas.openxmlformats.org/presentationml/2006/main">
  <p:tag name="AS_UNIQUEID" val="422"/>
</p:tagLst>
</file>

<file path=ppt/tags/tag178.xml><?xml version="1.0" encoding="utf-8"?>
<p:tagLst xmlns:p="http://schemas.openxmlformats.org/presentationml/2006/main">
  <p:tag name="AS_UNIQUEID" val="423"/>
</p:tagLst>
</file>

<file path=ppt/tags/tag179.xml><?xml version="1.0" encoding="utf-8"?>
<p:tagLst xmlns:p="http://schemas.openxmlformats.org/presentationml/2006/main">
  <p:tag name="AS_UNIQUEID" val="424"/>
</p:tagLst>
</file>

<file path=ppt/tags/tag18.xml><?xml version="1.0" encoding="utf-8"?>
<p:tagLst xmlns:p="http://schemas.openxmlformats.org/presentationml/2006/main">
  <p:tag name="AS_UNIQUEID" val="263"/>
</p:tagLst>
</file>

<file path=ppt/tags/tag180.xml><?xml version="1.0" encoding="utf-8"?>
<p:tagLst xmlns:p="http://schemas.openxmlformats.org/presentationml/2006/main">
  <p:tag name="AS_UNIQUEID" val="425"/>
</p:tagLst>
</file>

<file path=ppt/tags/tag181.xml><?xml version="1.0" encoding="utf-8"?>
<p:tagLst xmlns:p="http://schemas.openxmlformats.org/presentationml/2006/main">
  <p:tag name="AS_UNIQUEID" val="426"/>
</p:tagLst>
</file>

<file path=ppt/tags/tag182.xml><?xml version="1.0" encoding="utf-8"?>
<p:tagLst xmlns:p="http://schemas.openxmlformats.org/presentationml/2006/main">
  <p:tag name="AS_UNIQUEID" val="427"/>
</p:tagLst>
</file>

<file path=ppt/tags/tag183.xml><?xml version="1.0" encoding="utf-8"?>
<p:tagLst xmlns:p="http://schemas.openxmlformats.org/presentationml/2006/main">
  <p:tag name="AS_UNIQUEID" val="428"/>
</p:tagLst>
</file>

<file path=ppt/tags/tag184.xml><?xml version="1.0" encoding="utf-8"?>
<p:tagLst xmlns:p="http://schemas.openxmlformats.org/presentationml/2006/main">
  <p:tag name="AS_UNIQUEID" val="429"/>
</p:tagLst>
</file>

<file path=ppt/tags/tag185.xml><?xml version="1.0" encoding="utf-8"?>
<p:tagLst xmlns:p="http://schemas.openxmlformats.org/presentationml/2006/main">
  <p:tag name="AS_UNIQUEID" val="430"/>
</p:tagLst>
</file>

<file path=ppt/tags/tag186.xml><?xml version="1.0" encoding="utf-8"?>
<p:tagLst xmlns:p="http://schemas.openxmlformats.org/presentationml/2006/main">
  <p:tag name="AS_UNIQUEID" val="431"/>
</p:tagLst>
</file>

<file path=ppt/tags/tag187.xml><?xml version="1.0" encoding="utf-8"?>
<p:tagLst xmlns:p="http://schemas.openxmlformats.org/presentationml/2006/main">
  <p:tag name="AS_UNIQUEID" val="432"/>
</p:tagLst>
</file>

<file path=ppt/tags/tag188.xml><?xml version="1.0" encoding="utf-8"?>
<p:tagLst xmlns:p="http://schemas.openxmlformats.org/presentationml/2006/main">
  <p:tag name="AS_UNIQUEID" val="433"/>
</p:tagLst>
</file>

<file path=ppt/tags/tag189.xml><?xml version="1.0" encoding="utf-8"?>
<p:tagLst xmlns:p="http://schemas.openxmlformats.org/presentationml/2006/main">
  <p:tag name="AS_UNIQUEID" val="434"/>
</p:tagLst>
</file>

<file path=ppt/tags/tag19.xml><?xml version="1.0" encoding="utf-8"?>
<p:tagLst xmlns:p="http://schemas.openxmlformats.org/presentationml/2006/main">
  <p:tag name="AS_UNIQUEID" val="264"/>
</p:tagLst>
</file>

<file path=ppt/tags/tag190.xml><?xml version="1.0" encoding="utf-8"?>
<p:tagLst xmlns:p="http://schemas.openxmlformats.org/presentationml/2006/main">
  <p:tag name="AS_UNIQUEID" val="435"/>
</p:tagLst>
</file>

<file path=ppt/tags/tag191.xml><?xml version="1.0" encoding="utf-8"?>
<p:tagLst xmlns:p="http://schemas.openxmlformats.org/presentationml/2006/main">
  <p:tag name="AS_UNIQUEID" val="436"/>
</p:tagLst>
</file>

<file path=ppt/tags/tag192.xml><?xml version="1.0" encoding="utf-8"?>
<p:tagLst xmlns:p="http://schemas.openxmlformats.org/presentationml/2006/main">
  <p:tag name="AS_UNIQUEID" val="437"/>
</p:tagLst>
</file>

<file path=ppt/tags/tag193.xml><?xml version="1.0" encoding="utf-8"?>
<p:tagLst xmlns:p="http://schemas.openxmlformats.org/presentationml/2006/main">
  <p:tag name="AS_UNIQUEID" val="438"/>
</p:tagLst>
</file>

<file path=ppt/tags/tag194.xml><?xml version="1.0" encoding="utf-8"?>
<p:tagLst xmlns:p="http://schemas.openxmlformats.org/presentationml/2006/main">
  <p:tag name="AS_UNIQUEID" val="439"/>
</p:tagLst>
</file>

<file path=ppt/tags/tag195.xml><?xml version="1.0" encoding="utf-8"?>
<p:tagLst xmlns:p="http://schemas.openxmlformats.org/presentationml/2006/main">
  <p:tag name="AS_UNIQUEID" val="440"/>
</p:tagLst>
</file>

<file path=ppt/tags/tag196.xml><?xml version="1.0" encoding="utf-8"?>
<p:tagLst xmlns:p="http://schemas.openxmlformats.org/presentationml/2006/main">
  <p:tag name="AS_UNIQUEID" val="441"/>
</p:tagLst>
</file>

<file path=ppt/tags/tag197.xml><?xml version="1.0" encoding="utf-8"?>
<p:tagLst xmlns:p="http://schemas.openxmlformats.org/presentationml/2006/main">
  <p:tag name="AS_UNIQUEID" val="442"/>
</p:tagLst>
</file>

<file path=ppt/tags/tag198.xml><?xml version="1.0" encoding="utf-8"?>
<p:tagLst xmlns:p="http://schemas.openxmlformats.org/presentationml/2006/main">
  <p:tag name="AS_UNIQUEID" val="443"/>
  <p:tag name="KSO_WM_UNIT_TABLE_BEAUTIFY" val="smartTable{6d3f3a33-acc0-4198-b929-11b6da200c44}"/>
</p:tagLst>
</file>

<file path=ppt/tags/tag199.xml><?xml version="1.0" encoding="utf-8"?>
<p:tagLst xmlns:p="http://schemas.openxmlformats.org/presentationml/2006/main">
  <p:tag name="AS_UNIQUEID" val="444"/>
</p:tagLst>
</file>

<file path=ppt/tags/tag2.xml><?xml version="1.0" encoding="utf-8"?>
<p:tagLst xmlns:p="http://schemas.openxmlformats.org/presentationml/2006/main">
  <p:tag name="AS_UNIQUEID" val="247"/>
</p:tagLst>
</file>

<file path=ppt/tags/tag20.xml><?xml version="1.0" encoding="utf-8"?>
<p:tagLst xmlns:p="http://schemas.openxmlformats.org/presentationml/2006/main">
  <p:tag name="AS_UNIQUEID" val="265"/>
</p:tagLst>
</file>

<file path=ppt/tags/tag200.xml><?xml version="1.0" encoding="utf-8"?>
<p:tagLst xmlns:p="http://schemas.openxmlformats.org/presentationml/2006/main">
  <p:tag name="AS_UNIQUEID" val="445"/>
</p:tagLst>
</file>

<file path=ppt/tags/tag201.xml><?xml version="1.0" encoding="utf-8"?>
<p:tagLst xmlns:p="http://schemas.openxmlformats.org/presentationml/2006/main">
  <p:tag name="AS_UNIQUEID" val="446"/>
</p:tagLst>
</file>

<file path=ppt/tags/tag202.xml><?xml version="1.0" encoding="utf-8"?>
<p:tagLst xmlns:p="http://schemas.openxmlformats.org/presentationml/2006/main">
  <p:tag name="AS_UNIQUEID" val="447"/>
</p:tagLst>
</file>

<file path=ppt/tags/tag203.xml><?xml version="1.0" encoding="utf-8"?>
<p:tagLst xmlns:p="http://schemas.openxmlformats.org/presentationml/2006/main">
  <p:tag name="AS_UNIQUEID" val="448"/>
</p:tagLst>
</file>

<file path=ppt/tags/tag204.xml><?xml version="1.0" encoding="utf-8"?>
<p:tagLst xmlns:p="http://schemas.openxmlformats.org/presentationml/2006/main">
  <p:tag name="AS_UNIQUEID" val="449"/>
</p:tagLst>
</file>

<file path=ppt/tags/tag205.xml><?xml version="1.0" encoding="utf-8"?>
<p:tagLst xmlns:p="http://schemas.openxmlformats.org/presentationml/2006/main">
  <p:tag name="AS_UNIQUEID" val="450"/>
</p:tagLst>
</file>

<file path=ppt/tags/tag206.xml><?xml version="1.0" encoding="utf-8"?>
<p:tagLst xmlns:p="http://schemas.openxmlformats.org/presentationml/2006/main">
  <p:tag name="AS_UNIQUEID" val="451"/>
</p:tagLst>
</file>

<file path=ppt/tags/tag207.xml><?xml version="1.0" encoding="utf-8"?>
<p:tagLst xmlns:p="http://schemas.openxmlformats.org/presentationml/2006/main">
  <p:tag name="AS_UNIQUEID" val="452"/>
</p:tagLst>
</file>

<file path=ppt/tags/tag208.xml><?xml version="1.0" encoding="utf-8"?>
<p:tagLst xmlns:p="http://schemas.openxmlformats.org/presentationml/2006/main">
  <p:tag name="AS_UNIQUEID" val="453"/>
</p:tagLst>
</file>

<file path=ppt/tags/tag209.xml><?xml version="1.0" encoding="utf-8"?>
<p:tagLst xmlns:p="http://schemas.openxmlformats.org/presentationml/2006/main">
  <p:tag name="AS_UNIQUEID" val="454"/>
</p:tagLst>
</file>

<file path=ppt/tags/tag21.xml><?xml version="1.0" encoding="utf-8"?>
<p:tagLst xmlns:p="http://schemas.openxmlformats.org/presentationml/2006/main">
  <p:tag name="AS_UNIQUEID" val="266"/>
</p:tagLst>
</file>

<file path=ppt/tags/tag210.xml><?xml version="1.0" encoding="utf-8"?>
<p:tagLst xmlns:p="http://schemas.openxmlformats.org/presentationml/2006/main">
  <p:tag name="AS_UNIQUEID" val="455"/>
</p:tagLst>
</file>

<file path=ppt/tags/tag211.xml><?xml version="1.0" encoding="utf-8"?>
<p:tagLst xmlns:p="http://schemas.openxmlformats.org/presentationml/2006/main">
  <p:tag name="AS_UNIQUEID" val="456"/>
</p:tagLst>
</file>

<file path=ppt/tags/tag212.xml><?xml version="1.0" encoding="utf-8"?>
<p:tagLst xmlns:p="http://schemas.openxmlformats.org/presentationml/2006/main">
  <p:tag name="AS_UNIQUEID" val="457"/>
</p:tagLst>
</file>

<file path=ppt/tags/tag213.xml><?xml version="1.0" encoding="utf-8"?>
<p:tagLst xmlns:p="http://schemas.openxmlformats.org/presentationml/2006/main">
  <p:tag name="AS_UNIQUEID" val="458"/>
</p:tagLst>
</file>

<file path=ppt/tags/tag214.xml><?xml version="1.0" encoding="utf-8"?>
<p:tagLst xmlns:p="http://schemas.openxmlformats.org/presentationml/2006/main">
  <p:tag name="AS_UNIQUEID" val="459"/>
</p:tagLst>
</file>

<file path=ppt/tags/tag215.xml><?xml version="1.0" encoding="utf-8"?>
<p:tagLst xmlns:p="http://schemas.openxmlformats.org/presentationml/2006/main">
  <p:tag name="AS_UNIQUEID" val="460"/>
</p:tagLst>
</file>

<file path=ppt/tags/tag216.xml><?xml version="1.0" encoding="utf-8"?>
<p:tagLst xmlns:p="http://schemas.openxmlformats.org/presentationml/2006/main">
  <p:tag name="AS_UNIQUEID" val="461"/>
</p:tagLst>
</file>

<file path=ppt/tags/tag217.xml><?xml version="1.0" encoding="utf-8"?>
<p:tagLst xmlns:p="http://schemas.openxmlformats.org/presentationml/2006/main">
  <p:tag name="AS_UNIQUEID" val="462"/>
</p:tagLst>
</file>

<file path=ppt/tags/tag218.xml><?xml version="1.0" encoding="utf-8"?>
<p:tagLst xmlns:p="http://schemas.openxmlformats.org/presentationml/2006/main">
  <p:tag name="AS_UNIQUEID" val="463"/>
</p:tagLst>
</file>

<file path=ppt/tags/tag219.xml><?xml version="1.0" encoding="utf-8"?>
<p:tagLst xmlns:p="http://schemas.openxmlformats.org/presentationml/2006/main">
  <p:tag name="AS_UNIQUEID" val="464"/>
</p:tagLst>
</file>

<file path=ppt/tags/tag22.xml><?xml version="1.0" encoding="utf-8"?>
<p:tagLst xmlns:p="http://schemas.openxmlformats.org/presentationml/2006/main">
  <p:tag name="AS_UNIQUEID" val="267"/>
</p:tagLst>
</file>

<file path=ppt/tags/tag220.xml><?xml version="1.0" encoding="utf-8"?>
<p:tagLst xmlns:p="http://schemas.openxmlformats.org/presentationml/2006/main">
  <p:tag name="AS_UNIQUEID" val="465"/>
</p:tagLst>
</file>

<file path=ppt/tags/tag221.xml><?xml version="1.0" encoding="utf-8"?>
<p:tagLst xmlns:p="http://schemas.openxmlformats.org/presentationml/2006/main">
  <p:tag name="AS_UNIQUEID" val="466"/>
</p:tagLst>
</file>

<file path=ppt/tags/tag222.xml><?xml version="1.0" encoding="utf-8"?>
<p:tagLst xmlns:p="http://schemas.openxmlformats.org/presentationml/2006/main">
  <p:tag name="AS_UNIQUEID" val="467"/>
</p:tagLst>
</file>

<file path=ppt/tags/tag223.xml><?xml version="1.0" encoding="utf-8"?>
<p:tagLst xmlns:p="http://schemas.openxmlformats.org/presentationml/2006/main">
  <p:tag name="AS_UNIQUEID" val="468"/>
</p:tagLst>
</file>

<file path=ppt/tags/tag224.xml><?xml version="1.0" encoding="utf-8"?>
<p:tagLst xmlns:p="http://schemas.openxmlformats.org/presentationml/2006/main">
  <p:tag name="AS_UNIQUEID" val="469"/>
</p:tagLst>
</file>

<file path=ppt/tags/tag225.xml><?xml version="1.0" encoding="utf-8"?>
<p:tagLst xmlns:p="http://schemas.openxmlformats.org/presentationml/2006/main">
  <p:tag name="AS_UNIQUEID" val="470"/>
</p:tagLst>
</file>

<file path=ppt/tags/tag226.xml><?xml version="1.0" encoding="utf-8"?>
<p:tagLst xmlns:p="http://schemas.openxmlformats.org/presentationml/2006/main">
  <p:tag name="AS_UNIQUEID" val="471"/>
</p:tagLst>
</file>

<file path=ppt/tags/tag227.xml><?xml version="1.0" encoding="utf-8"?>
<p:tagLst xmlns:p="http://schemas.openxmlformats.org/presentationml/2006/main">
  <p:tag name="AS_UNIQUEID" val="472"/>
</p:tagLst>
</file>

<file path=ppt/tags/tag228.xml><?xml version="1.0" encoding="utf-8"?>
<p:tagLst xmlns:p="http://schemas.openxmlformats.org/presentationml/2006/main">
  <p:tag name="AS_UNIQUEID" val="473"/>
</p:tagLst>
</file>

<file path=ppt/tags/tag229.xml><?xml version="1.0" encoding="utf-8"?>
<p:tagLst xmlns:p="http://schemas.openxmlformats.org/presentationml/2006/main">
  <p:tag name="AS_UNIQUEID" val="474"/>
</p:tagLst>
</file>

<file path=ppt/tags/tag23.xml><?xml version="1.0" encoding="utf-8"?>
<p:tagLst xmlns:p="http://schemas.openxmlformats.org/presentationml/2006/main">
  <p:tag name="AS_UNIQUEID" val="268"/>
</p:tagLst>
</file>

<file path=ppt/tags/tag230.xml><?xml version="1.0" encoding="utf-8"?>
<p:tagLst xmlns:p="http://schemas.openxmlformats.org/presentationml/2006/main">
  <p:tag name="AS_UNIQUEID" val="475"/>
</p:tagLst>
</file>

<file path=ppt/tags/tag231.xml><?xml version="1.0" encoding="utf-8"?>
<p:tagLst xmlns:p="http://schemas.openxmlformats.org/presentationml/2006/main">
  <p:tag name="AS_UNIQUEID" val="476"/>
</p:tagLst>
</file>

<file path=ppt/tags/tag232.xml><?xml version="1.0" encoding="utf-8"?>
<p:tagLst xmlns:p="http://schemas.openxmlformats.org/presentationml/2006/main">
  <p:tag name="AS_UNIQUEID" val="477"/>
</p:tagLst>
</file>

<file path=ppt/tags/tag233.xml><?xml version="1.0" encoding="utf-8"?>
<p:tagLst xmlns:p="http://schemas.openxmlformats.org/presentationml/2006/main">
  <p:tag name="AS_UNIQUEID" val="478"/>
</p:tagLst>
</file>

<file path=ppt/tags/tag234.xml><?xml version="1.0" encoding="utf-8"?>
<p:tagLst xmlns:p="http://schemas.openxmlformats.org/presentationml/2006/main">
  <p:tag name="AS_UNIQUEID" val="479"/>
</p:tagLst>
</file>

<file path=ppt/tags/tag235.xml><?xml version="1.0" encoding="utf-8"?>
<p:tagLst xmlns:p="http://schemas.openxmlformats.org/presentationml/2006/main">
  <p:tag name="AS_UNIQUEID" val="480"/>
</p:tagLst>
</file>

<file path=ppt/tags/tag236.xml><?xml version="1.0" encoding="utf-8"?>
<p:tagLst xmlns:p="http://schemas.openxmlformats.org/presentationml/2006/main">
  <p:tag name="AS_UNIQUEID" val="481"/>
</p:tagLst>
</file>

<file path=ppt/tags/tag237.xml><?xml version="1.0" encoding="utf-8"?>
<p:tagLst xmlns:p="http://schemas.openxmlformats.org/presentationml/2006/main">
  <p:tag name="AS_UNIQUEID" val="482"/>
</p:tagLst>
</file>

<file path=ppt/tags/tag238.xml><?xml version="1.0" encoding="utf-8"?>
<p:tagLst xmlns:p="http://schemas.openxmlformats.org/presentationml/2006/main">
  <p:tag name="AS_UNIQUEID" val="483"/>
</p:tagLst>
</file>

<file path=ppt/tags/tag239.xml><?xml version="1.0" encoding="utf-8"?>
<p:tagLst xmlns:p="http://schemas.openxmlformats.org/presentationml/2006/main">
  <p:tag name="AS_UNIQUEID" val="484"/>
</p:tagLst>
</file>

<file path=ppt/tags/tag24.xml><?xml version="1.0" encoding="utf-8"?>
<p:tagLst xmlns:p="http://schemas.openxmlformats.org/presentationml/2006/main">
  <p:tag name="AS_UNIQUEID" val="269"/>
</p:tagLst>
</file>

<file path=ppt/tags/tag240.xml><?xml version="1.0" encoding="utf-8"?>
<p:tagLst xmlns:p="http://schemas.openxmlformats.org/presentationml/2006/main">
  <p:tag name="AS_UNIQUEID" val="485"/>
</p:tagLst>
</file>

<file path=ppt/tags/tag241.xml><?xml version="1.0" encoding="utf-8"?>
<p:tagLst xmlns:p="http://schemas.openxmlformats.org/presentationml/2006/main">
  <p:tag name="AS_UNIQUEID" val="486"/>
</p:tagLst>
</file>

<file path=ppt/tags/tag242.xml><?xml version="1.0" encoding="utf-8"?>
<p:tagLst xmlns:p="http://schemas.openxmlformats.org/presentationml/2006/main">
  <p:tag name="AS_UNIQUEID" val="487"/>
</p:tagLst>
</file>

<file path=ppt/tags/tag243.xml><?xml version="1.0" encoding="utf-8"?>
<p:tagLst xmlns:p="http://schemas.openxmlformats.org/presentationml/2006/main">
  <p:tag name="AS_UNIQUEID" val="488"/>
</p:tagLst>
</file>

<file path=ppt/tags/tag244.xml><?xml version="1.0" encoding="utf-8"?>
<p:tagLst xmlns:p="http://schemas.openxmlformats.org/presentationml/2006/main">
  <p:tag name="AS_UNIQUEID" val="489"/>
</p:tagLst>
</file>

<file path=ppt/tags/tag245.xml><?xml version="1.0" encoding="utf-8"?>
<p:tagLst xmlns:p="http://schemas.openxmlformats.org/presentationml/2006/main">
  <p:tag name="AS_UNIQUEID" val="490"/>
</p:tagLst>
</file>

<file path=ppt/tags/tag246.xml><?xml version="1.0" encoding="utf-8"?>
<p:tagLst xmlns:p="http://schemas.openxmlformats.org/presentationml/2006/main">
  <p:tag name="AS_UNIQUEID" val="491"/>
</p:tagLst>
</file>

<file path=ppt/tags/tag247.xml><?xml version="1.0" encoding="utf-8"?>
<p:tagLst xmlns:p="http://schemas.openxmlformats.org/presentationml/2006/main">
  <p:tag name="AS_UNIQUEID" val="492"/>
</p:tagLst>
</file>

<file path=ppt/tags/tag248.xml><?xml version="1.0" encoding="utf-8"?>
<p:tagLst xmlns:p="http://schemas.openxmlformats.org/presentationml/2006/main">
  <p:tag name="AS_UNIQUEID" val="493"/>
</p:tagLst>
</file>

<file path=ppt/tags/tag249.xml><?xml version="1.0" encoding="utf-8"?>
<p:tagLst xmlns:p="http://schemas.openxmlformats.org/presentationml/2006/main">
  <p:tag name="AS_UNIQUEID" val="494"/>
</p:tagLst>
</file>

<file path=ppt/tags/tag25.xml><?xml version="1.0" encoding="utf-8"?>
<p:tagLst xmlns:p="http://schemas.openxmlformats.org/presentationml/2006/main">
  <p:tag name="AS_UNIQUEID" val="270"/>
</p:tagLst>
</file>

<file path=ppt/tags/tag250.xml><?xml version="1.0" encoding="utf-8"?>
<p:tagLst xmlns:p="http://schemas.openxmlformats.org/presentationml/2006/main">
  <p:tag name="AS_UNIQUEID" val="495"/>
</p:tagLst>
</file>

<file path=ppt/tags/tag251.xml><?xml version="1.0" encoding="utf-8"?>
<p:tagLst xmlns:p="http://schemas.openxmlformats.org/presentationml/2006/main">
  <p:tag name="AS_UNIQUEID" val="496"/>
</p:tagLst>
</file>

<file path=ppt/tags/tag252.xml><?xml version="1.0" encoding="utf-8"?>
<p:tagLst xmlns:p="http://schemas.openxmlformats.org/presentationml/2006/main">
  <p:tag name="AS_UNIQUEID" val="497"/>
</p:tagLst>
</file>

<file path=ppt/tags/tag253.xml><?xml version="1.0" encoding="utf-8"?>
<p:tagLst xmlns:p="http://schemas.openxmlformats.org/presentationml/2006/main">
  <p:tag name="AS_UNIQUEID" val="498"/>
</p:tagLst>
</file>

<file path=ppt/tags/tag254.xml><?xml version="1.0" encoding="utf-8"?>
<p:tagLst xmlns:p="http://schemas.openxmlformats.org/presentationml/2006/main">
  <p:tag name="AS_UNIQUEID" val="499"/>
</p:tagLst>
</file>

<file path=ppt/tags/tag255.xml><?xml version="1.0" encoding="utf-8"?>
<p:tagLst xmlns:p="http://schemas.openxmlformats.org/presentationml/2006/main">
  <p:tag name="AS_UNIQUEID" val="500"/>
</p:tagLst>
</file>

<file path=ppt/tags/tag256.xml><?xml version="1.0" encoding="utf-8"?>
<p:tagLst xmlns:p="http://schemas.openxmlformats.org/presentationml/2006/main">
  <p:tag name="AS_UNIQUEID" val="501"/>
</p:tagLst>
</file>

<file path=ppt/tags/tag257.xml><?xml version="1.0" encoding="utf-8"?>
<p:tagLst xmlns:p="http://schemas.openxmlformats.org/presentationml/2006/main">
  <p:tag name="AS_UNIQUEID" val="502"/>
</p:tagLst>
</file>

<file path=ppt/tags/tag258.xml><?xml version="1.0" encoding="utf-8"?>
<p:tagLst xmlns:p="http://schemas.openxmlformats.org/presentationml/2006/main">
  <p:tag name="AS_UNIQUEID" val="503"/>
</p:tagLst>
</file>

<file path=ppt/tags/tag259.xml><?xml version="1.0" encoding="utf-8"?>
<p:tagLst xmlns:p="http://schemas.openxmlformats.org/presentationml/2006/main">
  <p:tag name="AS_UNIQUEID" val="504"/>
</p:tagLst>
</file>

<file path=ppt/tags/tag26.xml><?xml version="1.0" encoding="utf-8"?>
<p:tagLst xmlns:p="http://schemas.openxmlformats.org/presentationml/2006/main">
  <p:tag name="AS_UNIQUEID" val="271"/>
</p:tagLst>
</file>

<file path=ppt/tags/tag260.xml><?xml version="1.0" encoding="utf-8"?>
<p:tagLst xmlns:p="http://schemas.openxmlformats.org/presentationml/2006/main">
  <p:tag name="AS_UNIQUEID" val="505"/>
</p:tagLst>
</file>

<file path=ppt/tags/tag261.xml><?xml version="1.0" encoding="utf-8"?>
<p:tagLst xmlns:p="http://schemas.openxmlformats.org/presentationml/2006/main">
  <p:tag name="AS_UNIQUEID" val="506"/>
</p:tagLst>
</file>

<file path=ppt/tags/tag262.xml><?xml version="1.0" encoding="utf-8"?>
<p:tagLst xmlns:p="http://schemas.openxmlformats.org/presentationml/2006/main">
  <p:tag name="AS_UNIQUEID" val="507"/>
</p:tagLst>
</file>

<file path=ppt/tags/tag263.xml><?xml version="1.0" encoding="utf-8"?>
<p:tagLst xmlns:p="http://schemas.openxmlformats.org/presentationml/2006/main">
  <p:tag name="AS_UNIQUEID" val="508"/>
</p:tagLst>
</file>

<file path=ppt/tags/tag264.xml><?xml version="1.0" encoding="utf-8"?>
<p:tagLst xmlns:p="http://schemas.openxmlformats.org/presentationml/2006/main">
  <p:tag name="AS_UNIQUEID" val="509"/>
</p:tagLst>
</file>

<file path=ppt/tags/tag265.xml><?xml version="1.0" encoding="utf-8"?>
<p:tagLst xmlns:p="http://schemas.openxmlformats.org/presentationml/2006/main">
  <p:tag name="AS_UNIQUEID" val="510"/>
</p:tagLst>
</file>

<file path=ppt/tags/tag266.xml><?xml version="1.0" encoding="utf-8"?>
<p:tagLst xmlns:p="http://schemas.openxmlformats.org/presentationml/2006/main">
  <p:tag name="AS_UNIQUEID" val="511"/>
</p:tagLst>
</file>

<file path=ppt/tags/tag267.xml><?xml version="1.0" encoding="utf-8"?>
<p:tagLst xmlns:p="http://schemas.openxmlformats.org/presentationml/2006/main">
  <p:tag name="AS_UNIQUEID" val="512"/>
</p:tagLst>
</file>

<file path=ppt/tags/tag268.xml><?xml version="1.0" encoding="utf-8"?>
<p:tagLst xmlns:p="http://schemas.openxmlformats.org/presentationml/2006/main">
  <p:tag name="AS_UNIQUEID" val="513"/>
</p:tagLst>
</file>

<file path=ppt/tags/tag269.xml><?xml version="1.0" encoding="utf-8"?>
<p:tagLst xmlns:p="http://schemas.openxmlformats.org/presentationml/2006/main">
  <p:tag name="AS_UNIQUEID" val="514"/>
</p:tagLst>
</file>

<file path=ppt/tags/tag27.xml><?xml version="1.0" encoding="utf-8"?>
<p:tagLst xmlns:p="http://schemas.openxmlformats.org/presentationml/2006/main">
  <p:tag name="AS_UNIQUEID" val="272"/>
</p:tagLst>
</file>

<file path=ppt/tags/tag270.xml><?xml version="1.0" encoding="utf-8"?>
<p:tagLst xmlns:p="http://schemas.openxmlformats.org/presentationml/2006/main">
  <p:tag name="AS_UNIQUEID" val="515"/>
</p:tagLst>
</file>

<file path=ppt/tags/tag271.xml><?xml version="1.0" encoding="utf-8"?>
<p:tagLst xmlns:p="http://schemas.openxmlformats.org/presentationml/2006/main">
  <p:tag name="AS_UNIQUEID" val="516"/>
</p:tagLst>
</file>

<file path=ppt/tags/tag272.xml><?xml version="1.0" encoding="utf-8"?>
<p:tagLst xmlns:p="http://schemas.openxmlformats.org/presentationml/2006/main">
  <p:tag name="AS_UNIQUEID" val="517"/>
</p:tagLst>
</file>

<file path=ppt/tags/tag273.xml><?xml version="1.0" encoding="utf-8"?>
<p:tagLst xmlns:p="http://schemas.openxmlformats.org/presentationml/2006/main">
  <p:tag name="AS_UNIQUEID" val="518"/>
</p:tagLst>
</file>

<file path=ppt/tags/tag274.xml><?xml version="1.0" encoding="utf-8"?>
<p:tagLst xmlns:p="http://schemas.openxmlformats.org/presentationml/2006/main">
  <p:tag name="AS_UNIQUEID" val="519"/>
</p:tagLst>
</file>

<file path=ppt/tags/tag275.xml><?xml version="1.0" encoding="utf-8"?>
<p:tagLst xmlns:p="http://schemas.openxmlformats.org/presentationml/2006/main">
  <p:tag name="AS_UNIQUEID" val="520"/>
</p:tagLst>
</file>

<file path=ppt/tags/tag276.xml><?xml version="1.0" encoding="utf-8"?>
<p:tagLst xmlns:p="http://schemas.openxmlformats.org/presentationml/2006/main">
  <p:tag name="AS_UNIQUEID" val="521"/>
</p:tagLst>
</file>

<file path=ppt/tags/tag277.xml><?xml version="1.0" encoding="utf-8"?>
<p:tagLst xmlns:p="http://schemas.openxmlformats.org/presentationml/2006/main">
  <p:tag name="AS_UNIQUEID" val="522"/>
</p:tagLst>
</file>

<file path=ppt/tags/tag278.xml><?xml version="1.0" encoding="utf-8"?>
<p:tagLst xmlns:p="http://schemas.openxmlformats.org/presentationml/2006/main">
  <p:tag name="AS_UNIQUEID" val="523"/>
</p:tagLst>
</file>

<file path=ppt/tags/tag279.xml><?xml version="1.0" encoding="utf-8"?>
<p:tagLst xmlns:p="http://schemas.openxmlformats.org/presentationml/2006/main">
  <p:tag name="AS_UNIQUEID" val="524"/>
</p:tagLst>
</file>

<file path=ppt/tags/tag28.xml><?xml version="1.0" encoding="utf-8"?>
<p:tagLst xmlns:p="http://schemas.openxmlformats.org/presentationml/2006/main">
  <p:tag name="AS_UNIQUEID" val="273"/>
</p:tagLst>
</file>

<file path=ppt/tags/tag280.xml><?xml version="1.0" encoding="utf-8"?>
<p:tagLst xmlns:p="http://schemas.openxmlformats.org/presentationml/2006/main">
  <p:tag name="AS_UNIQUEID" val="525"/>
</p:tagLst>
</file>

<file path=ppt/tags/tag281.xml><?xml version="1.0" encoding="utf-8"?>
<p:tagLst xmlns:p="http://schemas.openxmlformats.org/presentationml/2006/main">
  <p:tag name="AS_UNIQUEID" val="526"/>
</p:tagLst>
</file>

<file path=ppt/tags/tag282.xml><?xml version="1.0" encoding="utf-8"?>
<p:tagLst xmlns:p="http://schemas.openxmlformats.org/presentationml/2006/main">
  <p:tag name="AS_UNIQUEID" val="527"/>
</p:tagLst>
</file>

<file path=ppt/tags/tag283.xml><?xml version="1.0" encoding="utf-8"?>
<p:tagLst xmlns:p="http://schemas.openxmlformats.org/presentationml/2006/main">
  <p:tag name="AS_UNIQUEID" val="528"/>
</p:tagLst>
</file>

<file path=ppt/tags/tag284.xml><?xml version="1.0" encoding="utf-8"?>
<p:tagLst xmlns:p="http://schemas.openxmlformats.org/presentationml/2006/main">
  <p:tag name="AS_UNIQUEID" val="529"/>
</p:tagLst>
</file>

<file path=ppt/tags/tag285.xml><?xml version="1.0" encoding="utf-8"?>
<p:tagLst xmlns:p="http://schemas.openxmlformats.org/presentationml/2006/main">
  <p:tag name="AS_UNIQUEID" val="530"/>
</p:tagLst>
</file>

<file path=ppt/tags/tag286.xml><?xml version="1.0" encoding="utf-8"?>
<p:tagLst xmlns:p="http://schemas.openxmlformats.org/presentationml/2006/main">
  <p:tag name="AS_UNIQUEID" val="531"/>
</p:tagLst>
</file>

<file path=ppt/tags/tag287.xml><?xml version="1.0" encoding="utf-8"?>
<p:tagLst xmlns:p="http://schemas.openxmlformats.org/presentationml/2006/main">
  <p:tag name="AS_UNIQUEID" val="532"/>
</p:tagLst>
</file>

<file path=ppt/tags/tag288.xml><?xml version="1.0" encoding="utf-8"?>
<p:tagLst xmlns:p="http://schemas.openxmlformats.org/presentationml/2006/main">
  <p:tag name="AS_UNIQUEID" val="533"/>
</p:tagLst>
</file>

<file path=ppt/tags/tag289.xml><?xml version="1.0" encoding="utf-8"?>
<p:tagLst xmlns:p="http://schemas.openxmlformats.org/presentationml/2006/main">
  <p:tag name="AS_UNIQUEID" val="534"/>
</p:tagLst>
</file>

<file path=ppt/tags/tag29.xml><?xml version="1.0" encoding="utf-8"?>
<p:tagLst xmlns:p="http://schemas.openxmlformats.org/presentationml/2006/main">
  <p:tag name="AS_UNIQUEID" val="274"/>
</p:tagLst>
</file>

<file path=ppt/tags/tag290.xml><?xml version="1.0" encoding="utf-8"?>
<p:tagLst xmlns:p="http://schemas.openxmlformats.org/presentationml/2006/main">
  <p:tag name="AS_UNIQUEID" val="535"/>
</p:tagLst>
</file>

<file path=ppt/tags/tag291.xml><?xml version="1.0" encoding="utf-8"?>
<p:tagLst xmlns:p="http://schemas.openxmlformats.org/presentationml/2006/main">
  <p:tag name="AS_UNIQUEID" val="536"/>
</p:tagLst>
</file>

<file path=ppt/tags/tag292.xml><?xml version="1.0" encoding="utf-8"?>
<p:tagLst xmlns:p="http://schemas.openxmlformats.org/presentationml/2006/main">
  <p:tag name="AS_UNIQUEID" val="537"/>
</p:tagLst>
</file>

<file path=ppt/tags/tag293.xml><?xml version="1.0" encoding="utf-8"?>
<p:tagLst xmlns:p="http://schemas.openxmlformats.org/presentationml/2006/main">
  <p:tag name="AS_UNIQUEID" val="538"/>
</p:tagLst>
</file>

<file path=ppt/tags/tag294.xml><?xml version="1.0" encoding="utf-8"?>
<p:tagLst xmlns:p="http://schemas.openxmlformats.org/presentationml/2006/main">
  <p:tag name="AS_UNIQUEID" val="539"/>
</p:tagLst>
</file>

<file path=ppt/tags/tag295.xml><?xml version="1.0" encoding="utf-8"?>
<p:tagLst xmlns:p="http://schemas.openxmlformats.org/presentationml/2006/main">
  <p:tag name="AS_UNIQUEID" val="540"/>
</p:tagLst>
</file>

<file path=ppt/tags/tag296.xml><?xml version="1.0" encoding="utf-8"?>
<p:tagLst xmlns:p="http://schemas.openxmlformats.org/presentationml/2006/main">
  <p:tag name="AS_UNIQUEID" val="541"/>
</p:tagLst>
</file>

<file path=ppt/tags/tag297.xml><?xml version="1.0" encoding="utf-8"?>
<p:tagLst xmlns:p="http://schemas.openxmlformats.org/presentationml/2006/main">
  <p:tag name="AS_UNIQUEID" val="542"/>
</p:tagLst>
</file>

<file path=ppt/tags/tag298.xml><?xml version="1.0" encoding="utf-8"?>
<p:tagLst xmlns:p="http://schemas.openxmlformats.org/presentationml/2006/main">
  <p:tag name="AS_UNIQUEID" val="543"/>
</p:tagLst>
</file>

<file path=ppt/tags/tag299.xml><?xml version="1.0" encoding="utf-8"?>
<p:tagLst xmlns:p="http://schemas.openxmlformats.org/presentationml/2006/main">
  <p:tag name="AS_UNIQUEID" val="544"/>
</p:tagLst>
</file>

<file path=ppt/tags/tag3.xml><?xml version="1.0" encoding="utf-8"?>
<p:tagLst xmlns:p="http://schemas.openxmlformats.org/presentationml/2006/main">
  <p:tag name="AS_UNIQUEID" val="248"/>
</p:tagLst>
</file>

<file path=ppt/tags/tag30.xml><?xml version="1.0" encoding="utf-8"?>
<p:tagLst xmlns:p="http://schemas.openxmlformats.org/presentationml/2006/main">
  <p:tag name="AS_UNIQUEID" val="275"/>
</p:tagLst>
</file>

<file path=ppt/tags/tag300.xml><?xml version="1.0" encoding="utf-8"?>
<p:tagLst xmlns:p="http://schemas.openxmlformats.org/presentationml/2006/main">
  <p:tag name="AS_UNIQUEID" val="545"/>
</p:tagLst>
</file>

<file path=ppt/tags/tag301.xml><?xml version="1.0" encoding="utf-8"?>
<p:tagLst xmlns:p="http://schemas.openxmlformats.org/presentationml/2006/main">
  <p:tag name="AS_UNIQUEID" val="546"/>
</p:tagLst>
</file>

<file path=ppt/tags/tag302.xml><?xml version="1.0" encoding="utf-8"?>
<p:tagLst xmlns:p="http://schemas.openxmlformats.org/presentationml/2006/main">
  <p:tag name="AS_UNIQUEID" val="547"/>
</p:tagLst>
</file>

<file path=ppt/tags/tag303.xml><?xml version="1.0" encoding="utf-8"?>
<p:tagLst xmlns:p="http://schemas.openxmlformats.org/presentationml/2006/main">
  <p:tag name="AS_UNIQUEID" val="548"/>
</p:tagLst>
</file>

<file path=ppt/tags/tag304.xml><?xml version="1.0" encoding="utf-8"?>
<p:tagLst xmlns:p="http://schemas.openxmlformats.org/presentationml/2006/main">
  <p:tag name="AS_UNIQUEID" val="549"/>
</p:tagLst>
</file>

<file path=ppt/tags/tag305.xml><?xml version="1.0" encoding="utf-8"?>
<p:tagLst xmlns:p="http://schemas.openxmlformats.org/presentationml/2006/main">
  <p:tag name="AS_UNIQUEID" val="550"/>
</p:tagLst>
</file>

<file path=ppt/tags/tag306.xml><?xml version="1.0" encoding="utf-8"?>
<p:tagLst xmlns:p="http://schemas.openxmlformats.org/presentationml/2006/main">
  <p:tag name="AS_UNIQUEID" val="551"/>
</p:tagLst>
</file>

<file path=ppt/tags/tag307.xml><?xml version="1.0" encoding="utf-8"?>
<p:tagLst xmlns:p="http://schemas.openxmlformats.org/presentationml/2006/main">
  <p:tag name="AS_UNIQUEID" val="552"/>
</p:tagLst>
</file>

<file path=ppt/tags/tag308.xml><?xml version="1.0" encoding="utf-8"?>
<p:tagLst xmlns:p="http://schemas.openxmlformats.org/presentationml/2006/main">
  <p:tag name="AS_UNIQUEID" val="553"/>
</p:tagLst>
</file>

<file path=ppt/tags/tag309.xml><?xml version="1.0" encoding="utf-8"?>
<p:tagLst xmlns:p="http://schemas.openxmlformats.org/presentationml/2006/main">
  <p:tag name="AS_UNIQUEID" val="554"/>
</p:tagLst>
</file>

<file path=ppt/tags/tag31.xml><?xml version="1.0" encoding="utf-8"?>
<p:tagLst xmlns:p="http://schemas.openxmlformats.org/presentationml/2006/main">
  <p:tag name="AS_UNIQUEID" val="276"/>
</p:tagLst>
</file>

<file path=ppt/tags/tag310.xml><?xml version="1.0" encoding="utf-8"?>
<p:tagLst xmlns:p="http://schemas.openxmlformats.org/presentationml/2006/main">
  <p:tag name="AS_UNIQUEID" val="555"/>
</p:tagLst>
</file>

<file path=ppt/tags/tag311.xml><?xml version="1.0" encoding="utf-8"?>
<p:tagLst xmlns:p="http://schemas.openxmlformats.org/presentationml/2006/main">
  <p:tag name="AS_UNIQUEID" val="556"/>
</p:tagLst>
</file>

<file path=ppt/tags/tag312.xml><?xml version="1.0" encoding="utf-8"?>
<p:tagLst xmlns:p="http://schemas.openxmlformats.org/presentationml/2006/main">
  <p:tag name="AS_UNIQUEID" val="557"/>
</p:tagLst>
</file>

<file path=ppt/tags/tag313.xml><?xml version="1.0" encoding="utf-8"?>
<p:tagLst xmlns:p="http://schemas.openxmlformats.org/presentationml/2006/main">
  <p:tag name="AS_UNIQUEID" val="558"/>
</p:tagLst>
</file>

<file path=ppt/tags/tag314.xml><?xml version="1.0" encoding="utf-8"?>
<p:tagLst xmlns:p="http://schemas.openxmlformats.org/presentationml/2006/main">
  <p:tag name="AS_UNIQUEID" val="559"/>
</p:tagLst>
</file>

<file path=ppt/tags/tag315.xml><?xml version="1.0" encoding="utf-8"?>
<p:tagLst xmlns:p="http://schemas.openxmlformats.org/presentationml/2006/main">
  <p:tag name="AS_UNIQUEID" val="560"/>
</p:tagLst>
</file>

<file path=ppt/tags/tag316.xml><?xml version="1.0" encoding="utf-8"?>
<p:tagLst xmlns:p="http://schemas.openxmlformats.org/presentationml/2006/main">
  <p:tag name="AS_UNIQUEID" val="561"/>
</p:tagLst>
</file>

<file path=ppt/tags/tag317.xml><?xml version="1.0" encoding="utf-8"?>
<p:tagLst xmlns:p="http://schemas.openxmlformats.org/presentationml/2006/main">
  <p:tag name="AS_UNIQUEID" val="562"/>
</p:tagLst>
</file>

<file path=ppt/tags/tag318.xml><?xml version="1.0" encoding="utf-8"?>
<p:tagLst xmlns:p="http://schemas.openxmlformats.org/presentationml/2006/main">
  <p:tag name="AS_UNIQUEID" val="563"/>
</p:tagLst>
</file>

<file path=ppt/tags/tag319.xml><?xml version="1.0" encoding="utf-8"?>
<p:tagLst xmlns:p="http://schemas.openxmlformats.org/presentationml/2006/main">
  <p:tag name="AS_UNIQUEID" val="564"/>
</p:tagLst>
</file>

<file path=ppt/tags/tag32.xml><?xml version="1.0" encoding="utf-8"?>
<p:tagLst xmlns:p="http://schemas.openxmlformats.org/presentationml/2006/main">
  <p:tag name="AS_UNIQUEID" val="277"/>
</p:tagLst>
</file>

<file path=ppt/tags/tag320.xml><?xml version="1.0" encoding="utf-8"?>
<p:tagLst xmlns:p="http://schemas.openxmlformats.org/presentationml/2006/main">
  <p:tag name="AS_UNIQUEID" val="565"/>
</p:tagLst>
</file>

<file path=ppt/tags/tag321.xml><?xml version="1.0" encoding="utf-8"?>
<p:tagLst xmlns:p="http://schemas.openxmlformats.org/presentationml/2006/main">
  <p:tag name="AS_UNIQUEID" val="566"/>
</p:tagLst>
</file>

<file path=ppt/tags/tag322.xml><?xml version="1.0" encoding="utf-8"?>
<p:tagLst xmlns:p="http://schemas.openxmlformats.org/presentationml/2006/main">
  <p:tag name="AS_UNIQUEID" val="567"/>
</p:tagLst>
</file>

<file path=ppt/tags/tag323.xml><?xml version="1.0" encoding="utf-8"?>
<p:tagLst xmlns:p="http://schemas.openxmlformats.org/presentationml/2006/main">
  <p:tag name="AS_UNIQUEID" val="568"/>
</p:tagLst>
</file>

<file path=ppt/tags/tag324.xml><?xml version="1.0" encoding="utf-8"?>
<p:tagLst xmlns:p="http://schemas.openxmlformats.org/presentationml/2006/main">
  <p:tag name="AS_UNIQUEID" val="569"/>
</p:tagLst>
</file>

<file path=ppt/tags/tag325.xml><?xml version="1.0" encoding="utf-8"?>
<p:tagLst xmlns:p="http://schemas.openxmlformats.org/presentationml/2006/main">
  <p:tag name="AS_UNIQUEID" val="570"/>
</p:tagLst>
</file>

<file path=ppt/tags/tag326.xml><?xml version="1.0" encoding="utf-8"?>
<p:tagLst xmlns:p="http://schemas.openxmlformats.org/presentationml/2006/main">
  <p:tag name="AS_UNIQUEID" val="571"/>
</p:tagLst>
</file>

<file path=ppt/tags/tag327.xml><?xml version="1.0" encoding="utf-8"?>
<p:tagLst xmlns:p="http://schemas.openxmlformats.org/presentationml/2006/main">
  <p:tag name="AS_UNIQUEID" val="572"/>
</p:tagLst>
</file>

<file path=ppt/tags/tag328.xml><?xml version="1.0" encoding="utf-8"?>
<p:tagLst xmlns:p="http://schemas.openxmlformats.org/presentationml/2006/main">
  <p:tag name="AS_UNIQUEID" val="573"/>
</p:tagLst>
</file>

<file path=ppt/tags/tag329.xml><?xml version="1.0" encoding="utf-8"?>
<p:tagLst xmlns:p="http://schemas.openxmlformats.org/presentationml/2006/main">
  <p:tag name="AS_UNIQUEID" val="574"/>
</p:tagLst>
</file>

<file path=ppt/tags/tag33.xml><?xml version="1.0" encoding="utf-8"?>
<p:tagLst xmlns:p="http://schemas.openxmlformats.org/presentationml/2006/main">
  <p:tag name="AS_UNIQUEID" val="278"/>
</p:tagLst>
</file>

<file path=ppt/tags/tag330.xml><?xml version="1.0" encoding="utf-8"?>
<p:tagLst xmlns:p="http://schemas.openxmlformats.org/presentationml/2006/main">
  <p:tag name="AS_UNIQUEID" val="575"/>
</p:tagLst>
</file>

<file path=ppt/tags/tag331.xml><?xml version="1.0" encoding="utf-8"?>
<p:tagLst xmlns:p="http://schemas.openxmlformats.org/presentationml/2006/main">
  <p:tag name="AS_UNIQUEID" val="576"/>
</p:tagLst>
</file>

<file path=ppt/tags/tag332.xml><?xml version="1.0" encoding="utf-8"?>
<p:tagLst xmlns:p="http://schemas.openxmlformats.org/presentationml/2006/main">
  <p:tag name="AS_UNIQUEID" val="577"/>
</p:tagLst>
</file>

<file path=ppt/tags/tag333.xml><?xml version="1.0" encoding="utf-8"?>
<p:tagLst xmlns:p="http://schemas.openxmlformats.org/presentationml/2006/main">
  <p:tag name="AS_UNIQUEID" val="578"/>
</p:tagLst>
</file>

<file path=ppt/tags/tag334.xml><?xml version="1.0" encoding="utf-8"?>
<p:tagLst xmlns:p="http://schemas.openxmlformats.org/presentationml/2006/main">
  <p:tag name="AS_UNIQUEID" val="579"/>
</p:tagLst>
</file>

<file path=ppt/tags/tag335.xml><?xml version="1.0" encoding="utf-8"?>
<p:tagLst xmlns:p="http://schemas.openxmlformats.org/presentationml/2006/main">
  <p:tag name="AS_UNIQUEID" val="580"/>
</p:tagLst>
</file>

<file path=ppt/tags/tag336.xml><?xml version="1.0" encoding="utf-8"?>
<p:tagLst xmlns:p="http://schemas.openxmlformats.org/presentationml/2006/main">
  <p:tag name="AS_UNIQUEID" val="581"/>
</p:tagLst>
</file>

<file path=ppt/tags/tag337.xml><?xml version="1.0" encoding="utf-8"?>
<p:tagLst xmlns:p="http://schemas.openxmlformats.org/presentationml/2006/main">
  <p:tag name="AS_UNIQUEID" val="582"/>
</p:tagLst>
</file>

<file path=ppt/tags/tag338.xml><?xml version="1.0" encoding="utf-8"?>
<p:tagLst xmlns:p="http://schemas.openxmlformats.org/presentationml/2006/main">
  <p:tag name="AS_UNIQUEID" val="583"/>
</p:tagLst>
</file>

<file path=ppt/tags/tag339.xml><?xml version="1.0" encoding="utf-8"?>
<p:tagLst xmlns:p="http://schemas.openxmlformats.org/presentationml/2006/main">
  <p:tag name="AS_UNIQUEID" val="584"/>
</p:tagLst>
</file>

<file path=ppt/tags/tag34.xml><?xml version="1.0" encoding="utf-8"?>
<p:tagLst xmlns:p="http://schemas.openxmlformats.org/presentationml/2006/main">
  <p:tag name="AS_UNIQUEID" val="279"/>
</p:tagLst>
</file>

<file path=ppt/tags/tag340.xml><?xml version="1.0" encoding="utf-8"?>
<p:tagLst xmlns:p="http://schemas.openxmlformats.org/presentationml/2006/main">
  <p:tag name="AS_UNIQUEID" val="585"/>
</p:tagLst>
</file>

<file path=ppt/tags/tag341.xml><?xml version="1.0" encoding="utf-8"?>
<p:tagLst xmlns:p="http://schemas.openxmlformats.org/presentationml/2006/main">
  <p:tag name="AS_UNIQUEID" val="586"/>
</p:tagLst>
</file>

<file path=ppt/tags/tag342.xml><?xml version="1.0" encoding="utf-8"?>
<p:tagLst xmlns:p="http://schemas.openxmlformats.org/presentationml/2006/main">
  <p:tag name="AS_UNIQUEID" val="587"/>
</p:tagLst>
</file>

<file path=ppt/tags/tag343.xml><?xml version="1.0" encoding="utf-8"?>
<p:tagLst xmlns:p="http://schemas.openxmlformats.org/presentationml/2006/main">
  <p:tag name="AS_UNIQUEID" val="588"/>
</p:tagLst>
</file>

<file path=ppt/tags/tag344.xml><?xml version="1.0" encoding="utf-8"?>
<p:tagLst xmlns:p="http://schemas.openxmlformats.org/presentationml/2006/main">
  <p:tag name="AS_UNIQUEID" val="589"/>
</p:tagLst>
</file>

<file path=ppt/tags/tag345.xml><?xml version="1.0" encoding="utf-8"?>
<p:tagLst xmlns:p="http://schemas.openxmlformats.org/presentationml/2006/main">
  <p:tag name="AS_UNIQUEID" val="590"/>
</p:tagLst>
</file>

<file path=ppt/tags/tag346.xml><?xml version="1.0" encoding="utf-8"?>
<p:tagLst xmlns:p="http://schemas.openxmlformats.org/presentationml/2006/main">
  <p:tag name="AS_UNIQUEID" val="591"/>
</p:tagLst>
</file>

<file path=ppt/tags/tag347.xml><?xml version="1.0" encoding="utf-8"?>
<p:tagLst xmlns:p="http://schemas.openxmlformats.org/presentationml/2006/main">
  <p:tag name="AS_UNIQUEID" val="592"/>
</p:tagLst>
</file>

<file path=ppt/tags/tag348.xml><?xml version="1.0" encoding="utf-8"?>
<p:tagLst xmlns:p="http://schemas.openxmlformats.org/presentationml/2006/main">
  <p:tag name="AS_UNIQUEID" val="593"/>
</p:tagLst>
</file>

<file path=ppt/tags/tag349.xml><?xml version="1.0" encoding="utf-8"?>
<p:tagLst xmlns:p="http://schemas.openxmlformats.org/presentationml/2006/main">
  <p:tag name="AS_UNIQUEID" val="594"/>
</p:tagLst>
</file>

<file path=ppt/tags/tag35.xml><?xml version="1.0" encoding="utf-8"?>
<p:tagLst xmlns:p="http://schemas.openxmlformats.org/presentationml/2006/main">
  <p:tag name="AS_UNIQUEID" val="280"/>
</p:tagLst>
</file>

<file path=ppt/tags/tag350.xml><?xml version="1.0" encoding="utf-8"?>
<p:tagLst xmlns:p="http://schemas.openxmlformats.org/presentationml/2006/main">
  <p:tag name="AS_UNIQUEID" val="595"/>
</p:tagLst>
</file>

<file path=ppt/tags/tag351.xml><?xml version="1.0" encoding="utf-8"?>
<p:tagLst xmlns:p="http://schemas.openxmlformats.org/presentationml/2006/main">
  <p:tag name="AS_UNIQUEID" val="596"/>
</p:tagLst>
</file>

<file path=ppt/tags/tag352.xml><?xml version="1.0" encoding="utf-8"?>
<p:tagLst xmlns:p="http://schemas.openxmlformats.org/presentationml/2006/main">
  <p:tag name="AS_UNIQUEID" val="597"/>
</p:tagLst>
</file>

<file path=ppt/tags/tag353.xml><?xml version="1.0" encoding="utf-8"?>
<p:tagLst xmlns:p="http://schemas.openxmlformats.org/presentationml/2006/main">
  <p:tag name="AS_UNIQUEID" val="598"/>
</p:tagLst>
</file>

<file path=ppt/tags/tag354.xml><?xml version="1.0" encoding="utf-8"?>
<p:tagLst xmlns:p="http://schemas.openxmlformats.org/presentationml/2006/main">
  <p:tag name="AS_UNIQUEID" val="599"/>
</p:tagLst>
</file>

<file path=ppt/tags/tag355.xml><?xml version="1.0" encoding="utf-8"?>
<p:tagLst xmlns:p="http://schemas.openxmlformats.org/presentationml/2006/main">
  <p:tag name="AS_UNIQUEID" val="600"/>
</p:tagLst>
</file>

<file path=ppt/tags/tag356.xml><?xml version="1.0" encoding="utf-8"?>
<p:tagLst xmlns:p="http://schemas.openxmlformats.org/presentationml/2006/main">
  <p:tag name="AS_UNIQUEID" val="601"/>
</p:tagLst>
</file>

<file path=ppt/tags/tag357.xml><?xml version="1.0" encoding="utf-8"?>
<p:tagLst xmlns:p="http://schemas.openxmlformats.org/presentationml/2006/main">
  <p:tag name="AS_UNIQUEID" val="602"/>
</p:tagLst>
</file>

<file path=ppt/tags/tag358.xml><?xml version="1.0" encoding="utf-8"?>
<p:tagLst xmlns:p="http://schemas.openxmlformats.org/presentationml/2006/main">
  <p:tag name="AS_UNIQUEID" val="603"/>
</p:tagLst>
</file>

<file path=ppt/tags/tag359.xml><?xml version="1.0" encoding="utf-8"?>
<p:tagLst xmlns:p="http://schemas.openxmlformats.org/presentationml/2006/main">
  <p:tag name="AS_UNIQUEID" val="604"/>
</p:tagLst>
</file>

<file path=ppt/tags/tag36.xml><?xml version="1.0" encoding="utf-8"?>
<p:tagLst xmlns:p="http://schemas.openxmlformats.org/presentationml/2006/main">
  <p:tag name="AS_UNIQUEID" val="281"/>
</p:tagLst>
</file>

<file path=ppt/tags/tag360.xml><?xml version="1.0" encoding="utf-8"?>
<p:tagLst xmlns:p="http://schemas.openxmlformats.org/presentationml/2006/main">
  <p:tag name="AS_UNIQUEID" val="605"/>
</p:tagLst>
</file>

<file path=ppt/tags/tag361.xml><?xml version="1.0" encoding="utf-8"?>
<p:tagLst xmlns:p="http://schemas.openxmlformats.org/presentationml/2006/main">
  <p:tag name="AS_UNIQUEID" val="606"/>
</p:tagLst>
</file>

<file path=ppt/tags/tag362.xml><?xml version="1.0" encoding="utf-8"?>
<p:tagLst xmlns:p="http://schemas.openxmlformats.org/presentationml/2006/main">
  <p:tag name="AS_UNIQUEID" val="607"/>
</p:tagLst>
</file>

<file path=ppt/tags/tag363.xml><?xml version="1.0" encoding="utf-8"?>
<p:tagLst xmlns:p="http://schemas.openxmlformats.org/presentationml/2006/main">
  <p:tag name="AS_UNIQUEID" val="608"/>
</p:tagLst>
</file>

<file path=ppt/tags/tag364.xml><?xml version="1.0" encoding="utf-8"?>
<p:tagLst xmlns:p="http://schemas.openxmlformats.org/presentationml/2006/main">
  <p:tag name="AS_UNIQUEID" val="609"/>
</p:tagLst>
</file>

<file path=ppt/tags/tag365.xml><?xml version="1.0" encoding="utf-8"?>
<p:tagLst xmlns:p="http://schemas.openxmlformats.org/presentationml/2006/main">
  <p:tag name="AS_UNIQUEID" val="610"/>
</p:tagLst>
</file>

<file path=ppt/tags/tag366.xml><?xml version="1.0" encoding="utf-8"?>
<p:tagLst xmlns:p="http://schemas.openxmlformats.org/presentationml/2006/main">
  <p:tag name="AS_UNIQUEID" val="611"/>
</p:tagLst>
</file>

<file path=ppt/tags/tag367.xml><?xml version="1.0" encoding="utf-8"?>
<p:tagLst xmlns:p="http://schemas.openxmlformats.org/presentationml/2006/main">
  <p:tag name="AS_UNIQUEID" val="612"/>
</p:tagLst>
</file>

<file path=ppt/tags/tag368.xml><?xml version="1.0" encoding="utf-8"?>
<p:tagLst xmlns:p="http://schemas.openxmlformats.org/presentationml/2006/main">
  <p:tag name="AS_UNIQUEID" val="613"/>
</p:tagLst>
</file>

<file path=ppt/tags/tag369.xml><?xml version="1.0" encoding="utf-8"?>
<p:tagLst xmlns:p="http://schemas.openxmlformats.org/presentationml/2006/main">
  <p:tag name="AS_UNIQUEID" val="614"/>
</p:tagLst>
</file>

<file path=ppt/tags/tag37.xml><?xml version="1.0" encoding="utf-8"?>
<p:tagLst xmlns:p="http://schemas.openxmlformats.org/presentationml/2006/main">
  <p:tag name="AS_UNIQUEID" val="282"/>
</p:tagLst>
</file>

<file path=ppt/tags/tag370.xml><?xml version="1.0" encoding="utf-8"?>
<p:tagLst xmlns:p="http://schemas.openxmlformats.org/presentationml/2006/main">
  <p:tag name="AS_UNIQUEID" val="615"/>
</p:tagLst>
</file>

<file path=ppt/tags/tag371.xml><?xml version="1.0" encoding="utf-8"?>
<p:tagLst xmlns:p="http://schemas.openxmlformats.org/presentationml/2006/main">
  <p:tag name="AS_UNIQUEID" val="616"/>
</p:tagLst>
</file>

<file path=ppt/tags/tag372.xml><?xml version="1.0" encoding="utf-8"?>
<p:tagLst xmlns:p="http://schemas.openxmlformats.org/presentationml/2006/main">
  <p:tag name="AS_UNIQUEID" val="617"/>
</p:tagLst>
</file>

<file path=ppt/tags/tag373.xml><?xml version="1.0" encoding="utf-8"?>
<p:tagLst xmlns:p="http://schemas.openxmlformats.org/presentationml/2006/main">
  <p:tag name="AS_UNIQUEID" val="618"/>
</p:tagLst>
</file>

<file path=ppt/tags/tag374.xml><?xml version="1.0" encoding="utf-8"?>
<p:tagLst xmlns:p="http://schemas.openxmlformats.org/presentationml/2006/main">
  <p:tag name="AS_UNIQUEID" val="619"/>
</p:tagLst>
</file>

<file path=ppt/tags/tag375.xml><?xml version="1.0" encoding="utf-8"?>
<p:tagLst xmlns:p="http://schemas.openxmlformats.org/presentationml/2006/main">
  <p:tag name="AS_UNIQUEID" val="620"/>
</p:tagLst>
</file>

<file path=ppt/tags/tag376.xml><?xml version="1.0" encoding="utf-8"?>
<p:tagLst xmlns:p="http://schemas.openxmlformats.org/presentationml/2006/main">
  <p:tag name="AS_UNIQUEID" val="621"/>
</p:tagLst>
</file>

<file path=ppt/tags/tag377.xml><?xml version="1.0" encoding="utf-8"?>
<p:tagLst xmlns:p="http://schemas.openxmlformats.org/presentationml/2006/main">
  <p:tag name="AS_UNIQUEID" val="622"/>
</p:tagLst>
</file>

<file path=ppt/tags/tag378.xml><?xml version="1.0" encoding="utf-8"?>
<p:tagLst xmlns:p="http://schemas.openxmlformats.org/presentationml/2006/main">
  <p:tag name="AS_UNIQUEID" val="623"/>
</p:tagLst>
</file>

<file path=ppt/tags/tag379.xml><?xml version="1.0" encoding="utf-8"?>
<p:tagLst xmlns:p="http://schemas.openxmlformats.org/presentationml/2006/main">
  <p:tag name="AS_UNIQUEID" val="624"/>
</p:tagLst>
</file>

<file path=ppt/tags/tag38.xml><?xml version="1.0" encoding="utf-8"?>
<p:tagLst xmlns:p="http://schemas.openxmlformats.org/presentationml/2006/main">
  <p:tag name="AS_UNIQUEID" val="283"/>
</p:tagLst>
</file>

<file path=ppt/tags/tag380.xml><?xml version="1.0" encoding="utf-8"?>
<p:tagLst xmlns:p="http://schemas.openxmlformats.org/presentationml/2006/main">
  <p:tag name="AS_UNIQUEID" val="625"/>
</p:tagLst>
</file>

<file path=ppt/tags/tag381.xml><?xml version="1.0" encoding="utf-8"?>
<p:tagLst xmlns:p="http://schemas.openxmlformats.org/presentationml/2006/main">
  <p:tag name="AS_UNIQUEID" val="626"/>
</p:tagLst>
</file>

<file path=ppt/tags/tag382.xml><?xml version="1.0" encoding="utf-8"?>
<p:tagLst xmlns:p="http://schemas.openxmlformats.org/presentationml/2006/main">
  <p:tag name="AS_UNIQUEID" val="627"/>
</p:tagLst>
</file>

<file path=ppt/tags/tag383.xml><?xml version="1.0" encoding="utf-8"?>
<p:tagLst xmlns:p="http://schemas.openxmlformats.org/presentationml/2006/main">
  <p:tag name="AS_UNIQUEID" val="628"/>
</p:tagLst>
</file>

<file path=ppt/tags/tag384.xml><?xml version="1.0" encoding="utf-8"?>
<p:tagLst xmlns:p="http://schemas.openxmlformats.org/presentationml/2006/main">
  <p:tag name="AS_UNIQUEID" val="629"/>
</p:tagLst>
</file>

<file path=ppt/tags/tag385.xml><?xml version="1.0" encoding="utf-8"?>
<p:tagLst xmlns:p="http://schemas.openxmlformats.org/presentationml/2006/main">
  <p:tag name="AS_UNIQUEID" val="630"/>
</p:tagLst>
</file>

<file path=ppt/tags/tag386.xml><?xml version="1.0" encoding="utf-8"?>
<p:tagLst xmlns:p="http://schemas.openxmlformats.org/presentationml/2006/main">
  <p:tag name="AS_UNIQUEID" val="631"/>
</p:tagLst>
</file>

<file path=ppt/tags/tag387.xml><?xml version="1.0" encoding="utf-8"?>
<p:tagLst xmlns:p="http://schemas.openxmlformats.org/presentationml/2006/main">
  <p:tag name="AS_UNIQUEID" val="632"/>
</p:tagLst>
</file>

<file path=ppt/tags/tag388.xml><?xml version="1.0" encoding="utf-8"?>
<p:tagLst xmlns:p="http://schemas.openxmlformats.org/presentationml/2006/main">
  <p:tag name="AS_UNIQUEID" val="633"/>
</p:tagLst>
</file>

<file path=ppt/tags/tag389.xml><?xml version="1.0" encoding="utf-8"?>
<p:tagLst xmlns:p="http://schemas.openxmlformats.org/presentationml/2006/main">
  <p:tag name="AS_UNIQUEID" val="634"/>
</p:tagLst>
</file>

<file path=ppt/tags/tag39.xml><?xml version="1.0" encoding="utf-8"?>
<p:tagLst xmlns:p="http://schemas.openxmlformats.org/presentationml/2006/main">
  <p:tag name="AS_UNIQUEID" val="284"/>
</p:tagLst>
</file>

<file path=ppt/tags/tag390.xml><?xml version="1.0" encoding="utf-8"?>
<p:tagLst xmlns:p="http://schemas.openxmlformats.org/presentationml/2006/main">
  <p:tag name="AS_UNIQUEID" val="635"/>
</p:tagLst>
</file>

<file path=ppt/tags/tag391.xml><?xml version="1.0" encoding="utf-8"?>
<p:tagLst xmlns:p="http://schemas.openxmlformats.org/presentationml/2006/main">
  <p:tag name="AS_UNIQUEID" val="636"/>
</p:tagLst>
</file>

<file path=ppt/tags/tag392.xml><?xml version="1.0" encoding="utf-8"?>
<p:tagLst xmlns:p="http://schemas.openxmlformats.org/presentationml/2006/main">
  <p:tag name="AS_UNIQUEID" val="637"/>
</p:tagLst>
</file>

<file path=ppt/tags/tag393.xml><?xml version="1.0" encoding="utf-8"?>
<p:tagLst xmlns:p="http://schemas.openxmlformats.org/presentationml/2006/main">
  <p:tag name="AS_UNIQUEID" val="638"/>
</p:tagLst>
</file>

<file path=ppt/tags/tag394.xml><?xml version="1.0" encoding="utf-8"?>
<p:tagLst xmlns:p="http://schemas.openxmlformats.org/presentationml/2006/main">
  <p:tag name="AS_UNIQUEID" val="639"/>
</p:tagLst>
</file>

<file path=ppt/tags/tag395.xml><?xml version="1.0" encoding="utf-8"?>
<p:tagLst xmlns:p="http://schemas.openxmlformats.org/presentationml/2006/main">
  <p:tag name="AS_UNIQUEID" val="640"/>
</p:tagLst>
</file>

<file path=ppt/tags/tag396.xml><?xml version="1.0" encoding="utf-8"?>
<p:tagLst xmlns:p="http://schemas.openxmlformats.org/presentationml/2006/main">
  <p:tag name="AS_UNIQUEID" val="641"/>
</p:tagLst>
</file>

<file path=ppt/tags/tag397.xml><?xml version="1.0" encoding="utf-8"?>
<p:tagLst xmlns:p="http://schemas.openxmlformats.org/presentationml/2006/main">
  <p:tag name="AS_UNIQUEID" val="642"/>
</p:tagLst>
</file>

<file path=ppt/tags/tag398.xml><?xml version="1.0" encoding="utf-8"?>
<p:tagLst xmlns:p="http://schemas.openxmlformats.org/presentationml/2006/main">
  <p:tag name="AS_UNIQUEID" val="643"/>
</p:tagLst>
</file>

<file path=ppt/tags/tag399.xml><?xml version="1.0" encoding="utf-8"?>
<p:tagLst xmlns:p="http://schemas.openxmlformats.org/presentationml/2006/main">
  <p:tag name="AS_UNIQUEID" val="644"/>
</p:tagLst>
</file>

<file path=ppt/tags/tag4.xml><?xml version="1.0" encoding="utf-8"?>
<p:tagLst xmlns:p="http://schemas.openxmlformats.org/presentationml/2006/main">
  <p:tag name="AS_UNIQUEID" val="249"/>
</p:tagLst>
</file>

<file path=ppt/tags/tag40.xml><?xml version="1.0" encoding="utf-8"?>
<p:tagLst xmlns:p="http://schemas.openxmlformats.org/presentationml/2006/main">
  <p:tag name="AS_UNIQUEID" val="285"/>
</p:tagLst>
</file>

<file path=ppt/tags/tag400.xml><?xml version="1.0" encoding="utf-8"?>
<p:tagLst xmlns:p="http://schemas.openxmlformats.org/presentationml/2006/main">
  <p:tag name="AS_UNIQUEID" val="645"/>
</p:tagLst>
</file>

<file path=ppt/tags/tag401.xml><?xml version="1.0" encoding="utf-8"?>
<p:tagLst xmlns:p="http://schemas.openxmlformats.org/presentationml/2006/main">
  <p:tag name="AS_UNIQUEID" val="646"/>
</p:tagLst>
</file>

<file path=ppt/tags/tag402.xml><?xml version="1.0" encoding="utf-8"?>
<p:tagLst xmlns:p="http://schemas.openxmlformats.org/presentationml/2006/main">
  <p:tag name="AS_UNIQUEID" val="647"/>
</p:tagLst>
</file>

<file path=ppt/tags/tag403.xml><?xml version="1.0" encoding="utf-8"?>
<p:tagLst xmlns:p="http://schemas.openxmlformats.org/presentationml/2006/main">
  <p:tag name="AS_UNIQUEID" val="648"/>
</p:tagLst>
</file>

<file path=ppt/tags/tag404.xml><?xml version="1.0" encoding="utf-8"?>
<p:tagLst xmlns:p="http://schemas.openxmlformats.org/presentationml/2006/main">
  <p:tag name="AS_UNIQUEID" val="649"/>
</p:tagLst>
</file>

<file path=ppt/tags/tag405.xml><?xml version="1.0" encoding="utf-8"?>
<p:tagLst xmlns:p="http://schemas.openxmlformats.org/presentationml/2006/main">
  <p:tag name="AS_UNIQUEID" val="650"/>
</p:tagLst>
</file>

<file path=ppt/tags/tag406.xml><?xml version="1.0" encoding="utf-8"?>
<p:tagLst xmlns:p="http://schemas.openxmlformats.org/presentationml/2006/main">
  <p:tag name="AS_UNIQUEID" val="1"/>
</p:tagLst>
</file>

<file path=ppt/tags/tag407.xml><?xml version="1.0" encoding="utf-8"?>
<p:tagLst xmlns:p="http://schemas.openxmlformats.org/presentationml/2006/main">
  <p:tag name="AS_UNIQUEID" val="0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358*3399*920*92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408.xml><?xml version="1.0" encoding="utf-8"?>
<p:tagLst xmlns:p="http://schemas.openxmlformats.org/presentationml/2006/main">
  <p:tag name="AS_UNIQUEID" val="2"/>
</p:tagLst>
</file>

<file path=ppt/tags/tag409.xml><?xml version="1.0" encoding="utf-8"?>
<p:tagLst xmlns:p="http://schemas.openxmlformats.org/presentationml/2006/main">
  <p:tag name="AS_UNIQUEID" val="3"/>
</p:tagLst>
</file>

<file path=ppt/tags/tag41.xml><?xml version="1.0" encoding="utf-8"?>
<p:tagLst xmlns:p="http://schemas.openxmlformats.org/presentationml/2006/main">
  <p:tag name="AS_UNIQUEID" val="286"/>
</p:tagLst>
</file>

<file path=ppt/tags/tag410.xml><?xml version="1.0" encoding="utf-8"?>
<p:tagLst xmlns:p="http://schemas.openxmlformats.org/presentationml/2006/main">
  <p:tag name="AS_UNIQUEID" val="4"/>
</p:tagLst>
</file>

<file path=ppt/tags/tag411.xml><?xml version="1.0" encoding="utf-8"?>
<p:tagLst xmlns:p="http://schemas.openxmlformats.org/presentationml/2006/main">
  <p:tag name="AS_UNIQUEID" val="5"/>
</p:tagLst>
</file>

<file path=ppt/tags/tag412.xml><?xml version="1.0" encoding="utf-8"?>
<p:tagLst xmlns:p="http://schemas.openxmlformats.org/presentationml/2006/main">
  <p:tag name="AS_UNIQUEID" val="6"/>
</p:tagLst>
</file>

<file path=ppt/tags/tag413.xml><?xml version="1.0" encoding="utf-8"?>
<p:tagLst xmlns:p="http://schemas.openxmlformats.org/presentationml/2006/main">
  <p:tag name="AS_UNIQUEID" val="7"/>
  <p:tag name="KSO_WM_UNIT_TABLE_BEAUTIFY" val="smartTable{3621c2e4-270c-452e-b73c-3b37b966f546}"/>
</p:tagLst>
</file>

<file path=ppt/tags/tag414.xml><?xml version="1.0" encoding="utf-8"?>
<p:tagLst xmlns:p="http://schemas.openxmlformats.org/presentationml/2006/main">
  <p:tag name="AS_UNIQUEID" val="8"/>
</p:tagLst>
</file>

<file path=ppt/tags/tag415.xml><?xml version="1.0" encoding="utf-8"?>
<p:tagLst xmlns:p="http://schemas.openxmlformats.org/presentationml/2006/main">
  <p:tag name="AS_UNIQUEID" val="9"/>
</p:tagLst>
</file>

<file path=ppt/tags/tag416.xml><?xml version="1.0" encoding="utf-8"?>
<p:tagLst xmlns:p="http://schemas.openxmlformats.org/presentationml/2006/main">
  <p:tag name="AS_UNIQUEID" val="10"/>
</p:tagLst>
</file>

<file path=ppt/tags/tag417.xml><?xml version="1.0" encoding="utf-8"?>
<p:tagLst xmlns:p="http://schemas.openxmlformats.org/presentationml/2006/main">
  <p:tag name="AS_UNIQUEID" val="11"/>
</p:tagLst>
</file>

<file path=ppt/tags/tag418.xml><?xml version="1.0" encoding="utf-8"?>
<p:tagLst xmlns:p="http://schemas.openxmlformats.org/presentationml/2006/main">
  <p:tag name="AS_UNIQUEID" val="12"/>
</p:tagLst>
</file>

<file path=ppt/tags/tag419.xml><?xml version="1.0" encoding="utf-8"?>
<p:tagLst xmlns:p="http://schemas.openxmlformats.org/presentationml/2006/main">
  <p:tag name="AS_UNIQUEID" val="13"/>
</p:tagLst>
</file>

<file path=ppt/tags/tag42.xml><?xml version="1.0" encoding="utf-8"?>
<p:tagLst xmlns:p="http://schemas.openxmlformats.org/presentationml/2006/main">
  <p:tag name="AS_UNIQUEID" val="287"/>
</p:tagLst>
</file>

<file path=ppt/tags/tag420.xml><?xml version="1.0" encoding="utf-8"?>
<p:tagLst xmlns:p="http://schemas.openxmlformats.org/presentationml/2006/main">
  <p:tag name="AS_UNIQUEID" val="14"/>
</p:tagLst>
</file>

<file path=ppt/tags/tag421.xml><?xml version="1.0" encoding="utf-8"?>
<p:tagLst xmlns:p="http://schemas.openxmlformats.org/presentationml/2006/main">
  <p:tag name="AS_UNIQUEID" val="15"/>
</p:tagLst>
</file>

<file path=ppt/tags/tag422.xml><?xml version="1.0" encoding="utf-8"?>
<p:tagLst xmlns:p="http://schemas.openxmlformats.org/presentationml/2006/main">
  <p:tag name="AS_UNIQUEID" val="16"/>
</p:tagLst>
</file>

<file path=ppt/tags/tag423.xml><?xml version="1.0" encoding="utf-8"?>
<p:tagLst xmlns:p="http://schemas.openxmlformats.org/presentationml/2006/main">
  <p:tag name="AS_UNIQUEID" val="17"/>
</p:tagLst>
</file>

<file path=ppt/tags/tag424.xml><?xml version="1.0" encoding="utf-8"?>
<p:tagLst xmlns:p="http://schemas.openxmlformats.org/presentationml/2006/main">
  <p:tag name="AS_UNIQUEID" val="18"/>
</p:tagLst>
</file>

<file path=ppt/tags/tag425.xml><?xml version="1.0" encoding="utf-8"?>
<p:tagLst xmlns:p="http://schemas.openxmlformats.org/presentationml/2006/main">
  <p:tag name="AS_UNIQUEID" val="19"/>
</p:tagLst>
</file>

<file path=ppt/tags/tag426.xml><?xml version="1.0" encoding="utf-8"?>
<p:tagLst xmlns:p="http://schemas.openxmlformats.org/presentationml/2006/main">
  <p:tag name="AS_UNIQUEID" val="20"/>
</p:tagLst>
</file>

<file path=ppt/tags/tag427.xml><?xml version="1.0" encoding="utf-8"?>
<p:tagLst xmlns:p="http://schemas.openxmlformats.org/presentationml/2006/main">
  <p:tag name="AS_UNIQUEID" val="21"/>
</p:tagLst>
</file>

<file path=ppt/tags/tag428.xml><?xml version="1.0" encoding="utf-8"?>
<p:tagLst xmlns:p="http://schemas.openxmlformats.org/presentationml/2006/main">
  <p:tag name="AS_UNIQUEID" val="22"/>
</p:tagLst>
</file>

<file path=ppt/tags/tag429.xml><?xml version="1.0" encoding="utf-8"?>
<p:tagLst xmlns:p="http://schemas.openxmlformats.org/presentationml/2006/main">
  <p:tag name="AS_UNIQUEID" val="23"/>
</p:tagLst>
</file>

<file path=ppt/tags/tag43.xml><?xml version="1.0" encoding="utf-8"?>
<p:tagLst xmlns:p="http://schemas.openxmlformats.org/presentationml/2006/main">
  <p:tag name="AS_UNIQUEID" val="288"/>
</p:tagLst>
</file>

<file path=ppt/tags/tag430.xml><?xml version="1.0" encoding="utf-8"?>
<p:tagLst xmlns:p="http://schemas.openxmlformats.org/presentationml/2006/main">
  <p:tag name="AS_UNIQUEID" val="24"/>
</p:tagLst>
</file>

<file path=ppt/tags/tag431.xml><?xml version="1.0" encoding="utf-8"?>
<p:tagLst xmlns:p="http://schemas.openxmlformats.org/presentationml/2006/main">
  <p:tag name="AS_UNIQUEID" val="25"/>
</p:tagLst>
</file>

<file path=ppt/tags/tag432.xml><?xml version="1.0" encoding="utf-8"?>
<p:tagLst xmlns:p="http://schemas.openxmlformats.org/presentationml/2006/main">
  <p:tag name="AS_UNIQUEID" val="26"/>
</p:tagLst>
</file>

<file path=ppt/tags/tag433.xml><?xml version="1.0" encoding="utf-8"?>
<p:tagLst xmlns:p="http://schemas.openxmlformats.org/presentationml/2006/main">
  <p:tag name="AS_UNIQUEID" val="27"/>
</p:tagLst>
</file>

<file path=ppt/tags/tag434.xml><?xml version="1.0" encoding="utf-8"?>
<p:tagLst xmlns:p="http://schemas.openxmlformats.org/presentationml/2006/main">
  <p:tag name="AS_UNIQUEID" val="28"/>
</p:tagLst>
</file>

<file path=ppt/tags/tag435.xml><?xml version="1.0" encoding="utf-8"?>
<p:tagLst xmlns:p="http://schemas.openxmlformats.org/presentationml/2006/main">
  <p:tag name="AS_UNIQUEID" val="29"/>
</p:tagLst>
</file>

<file path=ppt/tags/tag436.xml><?xml version="1.0" encoding="utf-8"?>
<p:tagLst xmlns:p="http://schemas.openxmlformats.org/presentationml/2006/main">
  <p:tag name="AS_UNIQUEID" val="30"/>
</p:tagLst>
</file>

<file path=ppt/tags/tag437.xml><?xml version="1.0" encoding="utf-8"?>
<p:tagLst xmlns:p="http://schemas.openxmlformats.org/presentationml/2006/main">
  <p:tag name="AS_UNIQUEID" val="31"/>
</p:tagLst>
</file>

<file path=ppt/tags/tag438.xml><?xml version="1.0" encoding="utf-8"?>
<p:tagLst xmlns:p="http://schemas.openxmlformats.org/presentationml/2006/main">
  <p:tag name="AS_UNIQUEID" val="32"/>
</p:tagLst>
</file>

<file path=ppt/tags/tag439.xml><?xml version="1.0" encoding="utf-8"?>
<p:tagLst xmlns:p="http://schemas.openxmlformats.org/presentationml/2006/main">
  <p:tag name="AS_UNIQUEID" val="33"/>
</p:tagLst>
</file>

<file path=ppt/tags/tag44.xml><?xml version="1.0" encoding="utf-8"?>
<p:tagLst xmlns:p="http://schemas.openxmlformats.org/presentationml/2006/main">
  <p:tag name="AS_UNIQUEID" val="289"/>
</p:tagLst>
</file>

<file path=ppt/tags/tag440.xml><?xml version="1.0" encoding="utf-8"?>
<p:tagLst xmlns:p="http://schemas.openxmlformats.org/presentationml/2006/main">
  <p:tag name="AS_UNIQUEID" val="34"/>
</p:tagLst>
</file>

<file path=ppt/tags/tag441.xml><?xml version="1.0" encoding="utf-8"?>
<p:tagLst xmlns:p="http://schemas.openxmlformats.org/presentationml/2006/main">
  <p:tag name="AS_UNIQUEID" val="35"/>
</p:tagLst>
</file>

<file path=ppt/tags/tag442.xml><?xml version="1.0" encoding="utf-8"?>
<p:tagLst xmlns:p="http://schemas.openxmlformats.org/presentationml/2006/main">
  <p:tag name="AS_UNIQUEID" val="36"/>
</p:tagLst>
</file>

<file path=ppt/tags/tag443.xml><?xml version="1.0" encoding="utf-8"?>
<p:tagLst xmlns:p="http://schemas.openxmlformats.org/presentationml/2006/main">
  <p:tag name="AS_UNIQUEID" val="37"/>
</p:tagLst>
</file>

<file path=ppt/tags/tag444.xml><?xml version="1.0" encoding="utf-8"?>
<p:tagLst xmlns:p="http://schemas.openxmlformats.org/presentationml/2006/main">
  <p:tag name="AS_UNIQUEID" val="38"/>
</p:tagLst>
</file>

<file path=ppt/tags/tag445.xml><?xml version="1.0" encoding="utf-8"?>
<p:tagLst xmlns:p="http://schemas.openxmlformats.org/presentationml/2006/main">
  <p:tag name="AS_UNIQUEID" val="39"/>
</p:tagLst>
</file>

<file path=ppt/tags/tag446.xml><?xml version="1.0" encoding="utf-8"?>
<p:tagLst xmlns:p="http://schemas.openxmlformats.org/presentationml/2006/main">
  <p:tag name="AS_UNIQUEID" val="40"/>
</p:tagLst>
</file>

<file path=ppt/tags/tag447.xml><?xml version="1.0" encoding="utf-8"?>
<p:tagLst xmlns:p="http://schemas.openxmlformats.org/presentationml/2006/main">
  <p:tag name="AS_UNIQUEID" val="41"/>
</p:tagLst>
</file>

<file path=ppt/tags/tag448.xml><?xml version="1.0" encoding="utf-8"?>
<p:tagLst xmlns:p="http://schemas.openxmlformats.org/presentationml/2006/main">
  <p:tag name="AS_UNIQUEID" val="42"/>
</p:tagLst>
</file>

<file path=ppt/tags/tag449.xml><?xml version="1.0" encoding="utf-8"?>
<p:tagLst xmlns:p="http://schemas.openxmlformats.org/presentationml/2006/main">
  <p:tag name="AS_UNIQUEID" val="43"/>
</p:tagLst>
</file>

<file path=ppt/tags/tag45.xml><?xml version="1.0" encoding="utf-8"?>
<p:tagLst xmlns:p="http://schemas.openxmlformats.org/presentationml/2006/main">
  <p:tag name="AS_UNIQUEID" val="290"/>
</p:tagLst>
</file>

<file path=ppt/tags/tag450.xml><?xml version="1.0" encoding="utf-8"?>
<p:tagLst xmlns:p="http://schemas.openxmlformats.org/presentationml/2006/main">
  <p:tag name="AS_UNIQUEID" val="44"/>
</p:tagLst>
</file>

<file path=ppt/tags/tag451.xml><?xml version="1.0" encoding="utf-8"?>
<p:tagLst xmlns:p="http://schemas.openxmlformats.org/presentationml/2006/main">
  <p:tag name="AS_UNIQUEID" val="45"/>
</p:tagLst>
</file>

<file path=ppt/tags/tag452.xml><?xml version="1.0" encoding="utf-8"?>
<p:tagLst xmlns:p="http://schemas.openxmlformats.org/presentationml/2006/main">
  <p:tag name="AS_UNIQUEID" val="46"/>
</p:tagLst>
</file>

<file path=ppt/tags/tag453.xml><?xml version="1.0" encoding="utf-8"?>
<p:tagLst xmlns:p="http://schemas.openxmlformats.org/presentationml/2006/main">
  <p:tag name="AS_UNIQUEID" val="47"/>
</p:tagLst>
</file>

<file path=ppt/tags/tag454.xml><?xml version="1.0" encoding="utf-8"?>
<p:tagLst xmlns:p="http://schemas.openxmlformats.org/presentationml/2006/main">
  <p:tag name="AS_UNIQUEID" val="48"/>
</p:tagLst>
</file>

<file path=ppt/tags/tag455.xml><?xml version="1.0" encoding="utf-8"?>
<p:tagLst xmlns:p="http://schemas.openxmlformats.org/presentationml/2006/main">
  <p:tag name="AS_UNIQUEID" val="49"/>
</p:tagLst>
</file>

<file path=ppt/tags/tag456.xml><?xml version="1.0" encoding="utf-8"?>
<p:tagLst xmlns:p="http://schemas.openxmlformats.org/presentationml/2006/main">
  <p:tag name="AS_UNIQUEID" val="50"/>
</p:tagLst>
</file>

<file path=ppt/tags/tag457.xml><?xml version="1.0" encoding="utf-8"?>
<p:tagLst xmlns:p="http://schemas.openxmlformats.org/presentationml/2006/main">
  <p:tag name="AS_UNIQUEID" val="51"/>
</p:tagLst>
</file>

<file path=ppt/tags/tag458.xml><?xml version="1.0" encoding="utf-8"?>
<p:tagLst xmlns:p="http://schemas.openxmlformats.org/presentationml/2006/main">
  <p:tag name="AS_UNIQUEID" val="52"/>
</p:tagLst>
</file>

<file path=ppt/tags/tag459.xml><?xml version="1.0" encoding="utf-8"?>
<p:tagLst xmlns:p="http://schemas.openxmlformats.org/presentationml/2006/main">
  <p:tag name="AS_UNIQUEID" val="53"/>
</p:tagLst>
</file>

<file path=ppt/tags/tag46.xml><?xml version="1.0" encoding="utf-8"?>
<p:tagLst xmlns:p="http://schemas.openxmlformats.org/presentationml/2006/main">
  <p:tag name="AS_UNIQUEID" val="291"/>
</p:tagLst>
</file>

<file path=ppt/tags/tag460.xml><?xml version="1.0" encoding="utf-8"?>
<p:tagLst xmlns:p="http://schemas.openxmlformats.org/presentationml/2006/main">
  <p:tag name="AS_UNIQUEID" val="54"/>
</p:tagLst>
</file>

<file path=ppt/tags/tag461.xml><?xml version="1.0" encoding="utf-8"?>
<p:tagLst xmlns:p="http://schemas.openxmlformats.org/presentationml/2006/main">
  <p:tag name="AS_UNIQUEID" val="55"/>
</p:tagLst>
</file>

<file path=ppt/tags/tag462.xml><?xml version="1.0" encoding="utf-8"?>
<p:tagLst xmlns:p="http://schemas.openxmlformats.org/presentationml/2006/main">
  <p:tag name="AS_UNIQUEID" val="56"/>
</p:tagLst>
</file>

<file path=ppt/tags/tag463.xml><?xml version="1.0" encoding="utf-8"?>
<p:tagLst xmlns:p="http://schemas.openxmlformats.org/presentationml/2006/main">
  <p:tag name="AS_UNIQUEID" val="57"/>
</p:tagLst>
</file>

<file path=ppt/tags/tag464.xml><?xml version="1.0" encoding="utf-8"?>
<p:tagLst xmlns:p="http://schemas.openxmlformats.org/presentationml/2006/main">
  <p:tag name="AS_UNIQUEID" val="58"/>
</p:tagLst>
</file>

<file path=ppt/tags/tag465.xml><?xml version="1.0" encoding="utf-8"?>
<p:tagLst xmlns:p="http://schemas.openxmlformats.org/presentationml/2006/main">
  <p:tag name="AS_UNIQUEID" val="59"/>
</p:tagLst>
</file>

<file path=ppt/tags/tag466.xml><?xml version="1.0" encoding="utf-8"?>
<p:tagLst xmlns:p="http://schemas.openxmlformats.org/presentationml/2006/main">
  <p:tag name="AS_UNIQUEID" val="60"/>
</p:tagLst>
</file>

<file path=ppt/tags/tag467.xml><?xml version="1.0" encoding="utf-8"?>
<p:tagLst xmlns:p="http://schemas.openxmlformats.org/presentationml/2006/main">
  <p:tag name="AS_UNIQUEID" val="61"/>
</p:tagLst>
</file>

<file path=ppt/tags/tag468.xml><?xml version="1.0" encoding="utf-8"?>
<p:tagLst xmlns:p="http://schemas.openxmlformats.org/presentationml/2006/main">
  <p:tag name="AS_UNIQUEID" val="62"/>
</p:tagLst>
</file>

<file path=ppt/tags/tag469.xml><?xml version="1.0" encoding="utf-8"?>
<p:tagLst xmlns:p="http://schemas.openxmlformats.org/presentationml/2006/main">
  <p:tag name="AS_UNIQUEID" val="63"/>
</p:tagLst>
</file>

<file path=ppt/tags/tag47.xml><?xml version="1.0" encoding="utf-8"?>
<p:tagLst xmlns:p="http://schemas.openxmlformats.org/presentationml/2006/main">
  <p:tag name="AS_UNIQUEID" val="292"/>
</p:tagLst>
</file>

<file path=ppt/tags/tag470.xml><?xml version="1.0" encoding="utf-8"?>
<p:tagLst xmlns:p="http://schemas.openxmlformats.org/presentationml/2006/main">
  <p:tag name="AS_UNIQUEID" val="64"/>
</p:tagLst>
</file>

<file path=ppt/tags/tag471.xml><?xml version="1.0" encoding="utf-8"?>
<p:tagLst xmlns:p="http://schemas.openxmlformats.org/presentationml/2006/main">
  <p:tag name="AS_UNIQUEID" val="65"/>
</p:tagLst>
</file>

<file path=ppt/tags/tag472.xml><?xml version="1.0" encoding="utf-8"?>
<p:tagLst xmlns:p="http://schemas.openxmlformats.org/presentationml/2006/main">
  <p:tag name="AS_UNIQUEID" val="66"/>
</p:tagLst>
</file>

<file path=ppt/tags/tag473.xml><?xml version="1.0" encoding="utf-8"?>
<p:tagLst xmlns:p="http://schemas.openxmlformats.org/presentationml/2006/main">
  <p:tag name="AS_UNIQUEID" val="67"/>
</p:tagLst>
</file>

<file path=ppt/tags/tag474.xml><?xml version="1.0" encoding="utf-8"?>
<p:tagLst xmlns:p="http://schemas.openxmlformats.org/presentationml/2006/main">
  <p:tag name="AS_UNIQUEID" val="68"/>
</p:tagLst>
</file>

<file path=ppt/tags/tag475.xml><?xml version="1.0" encoding="utf-8"?>
<p:tagLst xmlns:p="http://schemas.openxmlformats.org/presentationml/2006/main">
  <p:tag name="AS_UNIQUEID" val="69"/>
</p:tagLst>
</file>

<file path=ppt/tags/tag476.xml><?xml version="1.0" encoding="utf-8"?>
<p:tagLst xmlns:p="http://schemas.openxmlformats.org/presentationml/2006/main">
  <p:tag name="AS_UNIQUEID" val="70"/>
</p:tagLst>
</file>

<file path=ppt/tags/tag477.xml><?xml version="1.0" encoding="utf-8"?>
<p:tagLst xmlns:p="http://schemas.openxmlformats.org/presentationml/2006/main">
  <p:tag name="AS_UNIQUEID" val="71"/>
</p:tagLst>
</file>

<file path=ppt/tags/tag478.xml><?xml version="1.0" encoding="utf-8"?>
<p:tagLst xmlns:p="http://schemas.openxmlformats.org/presentationml/2006/main">
  <p:tag name="AS_UNIQUEID" val="72"/>
</p:tagLst>
</file>

<file path=ppt/tags/tag479.xml><?xml version="1.0" encoding="utf-8"?>
<p:tagLst xmlns:p="http://schemas.openxmlformats.org/presentationml/2006/main">
  <p:tag name="AS_UNIQUEID" val="73"/>
</p:tagLst>
</file>

<file path=ppt/tags/tag48.xml><?xml version="1.0" encoding="utf-8"?>
<p:tagLst xmlns:p="http://schemas.openxmlformats.org/presentationml/2006/main">
  <p:tag name="AS_UNIQUEID" val="293"/>
</p:tagLst>
</file>

<file path=ppt/tags/tag480.xml><?xml version="1.0" encoding="utf-8"?>
<p:tagLst xmlns:p="http://schemas.openxmlformats.org/presentationml/2006/main">
  <p:tag name="AS_UNIQUEID" val="74"/>
</p:tagLst>
</file>

<file path=ppt/tags/tag481.xml><?xml version="1.0" encoding="utf-8"?>
<p:tagLst xmlns:p="http://schemas.openxmlformats.org/presentationml/2006/main">
  <p:tag name="AS_UNIQUEID" val="75"/>
</p:tagLst>
</file>

<file path=ppt/tags/tag482.xml><?xml version="1.0" encoding="utf-8"?>
<p:tagLst xmlns:p="http://schemas.openxmlformats.org/presentationml/2006/main">
  <p:tag name="AS_UNIQUEID" val="76"/>
</p:tagLst>
</file>

<file path=ppt/tags/tag483.xml><?xml version="1.0" encoding="utf-8"?>
<p:tagLst xmlns:p="http://schemas.openxmlformats.org/presentationml/2006/main">
  <p:tag name="AS_UNIQUEID" val="77"/>
</p:tagLst>
</file>

<file path=ppt/tags/tag484.xml><?xml version="1.0" encoding="utf-8"?>
<p:tagLst xmlns:p="http://schemas.openxmlformats.org/presentationml/2006/main">
  <p:tag name="AS_UNIQUEID" val="78"/>
</p:tagLst>
</file>

<file path=ppt/tags/tag485.xml><?xml version="1.0" encoding="utf-8"?>
<p:tagLst xmlns:p="http://schemas.openxmlformats.org/presentationml/2006/main">
  <p:tag name="AS_UNIQUEID" val="79"/>
</p:tagLst>
</file>

<file path=ppt/tags/tag486.xml><?xml version="1.0" encoding="utf-8"?>
<p:tagLst xmlns:p="http://schemas.openxmlformats.org/presentationml/2006/main">
  <p:tag name="AS_UNIQUEID" val="80"/>
</p:tagLst>
</file>

<file path=ppt/tags/tag487.xml><?xml version="1.0" encoding="utf-8"?>
<p:tagLst xmlns:p="http://schemas.openxmlformats.org/presentationml/2006/main">
  <p:tag name="AS_UNIQUEID" val="81"/>
</p:tagLst>
</file>

<file path=ppt/tags/tag488.xml><?xml version="1.0" encoding="utf-8"?>
<p:tagLst xmlns:p="http://schemas.openxmlformats.org/presentationml/2006/main">
  <p:tag name="AS_UNIQUEID" val="82"/>
</p:tagLst>
</file>

<file path=ppt/tags/tag489.xml><?xml version="1.0" encoding="utf-8"?>
<p:tagLst xmlns:p="http://schemas.openxmlformats.org/presentationml/2006/main">
  <p:tag name="AS_UNIQUEID" val="83"/>
</p:tagLst>
</file>

<file path=ppt/tags/tag49.xml><?xml version="1.0" encoding="utf-8"?>
<p:tagLst xmlns:p="http://schemas.openxmlformats.org/presentationml/2006/main">
  <p:tag name="AS_UNIQUEID" val="294"/>
</p:tagLst>
</file>

<file path=ppt/tags/tag490.xml><?xml version="1.0" encoding="utf-8"?>
<p:tagLst xmlns:p="http://schemas.openxmlformats.org/presentationml/2006/main">
  <p:tag name="AS_UNIQUEID" val="84"/>
</p:tagLst>
</file>

<file path=ppt/tags/tag491.xml><?xml version="1.0" encoding="utf-8"?>
<p:tagLst xmlns:p="http://schemas.openxmlformats.org/presentationml/2006/main">
  <p:tag name="AS_UNIQUEID" val="85"/>
</p:tagLst>
</file>

<file path=ppt/tags/tag492.xml><?xml version="1.0" encoding="utf-8"?>
<p:tagLst xmlns:p="http://schemas.openxmlformats.org/presentationml/2006/main">
  <p:tag name="AS_UNIQUEID" val="86"/>
</p:tagLst>
</file>

<file path=ppt/tags/tag493.xml><?xml version="1.0" encoding="utf-8"?>
<p:tagLst xmlns:p="http://schemas.openxmlformats.org/presentationml/2006/main">
  <p:tag name="AS_UNIQUEID" val="87"/>
</p:tagLst>
</file>

<file path=ppt/tags/tag494.xml><?xml version="1.0" encoding="utf-8"?>
<p:tagLst xmlns:p="http://schemas.openxmlformats.org/presentationml/2006/main">
  <p:tag name="AS_UNIQUEID" val="88"/>
</p:tagLst>
</file>

<file path=ppt/tags/tag495.xml><?xml version="1.0" encoding="utf-8"?>
<p:tagLst xmlns:p="http://schemas.openxmlformats.org/presentationml/2006/main">
  <p:tag name="AS_UNIQUEID" val="89"/>
</p:tagLst>
</file>

<file path=ppt/tags/tag496.xml><?xml version="1.0" encoding="utf-8"?>
<p:tagLst xmlns:p="http://schemas.openxmlformats.org/presentationml/2006/main">
  <p:tag name="AS_UNIQUEID" val="90"/>
</p:tagLst>
</file>

<file path=ppt/tags/tag497.xml><?xml version="1.0" encoding="utf-8"?>
<p:tagLst xmlns:p="http://schemas.openxmlformats.org/presentationml/2006/main">
  <p:tag name="AS_UNIQUEID" val="91"/>
</p:tagLst>
</file>

<file path=ppt/tags/tag498.xml><?xml version="1.0" encoding="utf-8"?>
<p:tagLst xmlns:p="http://schemas.openxmlformats.org/presentationml/2006/main">
  <p:tag name="AS_UNIQUEID" val="92"/>
</p:tagLst>
</file>

<file path=ppt/tags/tag499.xml><?xml version="1.0" encoding="utf-8"?>
<p:tagLst xmlns:p="http://schemas.openxmlformats.org/presentationml/2006/main">
  <p:tag name="AS_UNIQUEID" val="93"/>
</p:tagLst>
</file>

<file path=ppt/tags/tag5.xml><?xml version="1.0" encoding="utf-8"?>
<p:tagLst xmlns:p="http://schemas.openxmlformats.org/presentationml/2006/main">
  <p:tag name="AS_UNIQUEID" val="250"/>
</p:tagLst>
</file>

<file path=ppt/tags/tag50.xml><?xml version="1.0" encoding="utf-8"?>
<p:tagLst xmlns:p="http://schemas.openxmlformats.org/presentationml/2006/main">
  <p:tag name="AS_UNIQUEID" val="295"/>
</p:tagLst>
</file>

<file path=ppt/tags/tag500.xml><?xml version="1.0" encoding="utf-8"?>
<p:tagLst xmlns:p="http://schemas.openxmlformats.org/presentationml/2006/main">
  <p:tag name="AS_UNIQUEID" val="94"/>
</p:tagLst>
</file>

<file path=ppt/tags/tag501.xml><?xml version="1.0" encoding="utf-8"?>
<p:tagLst xmlns:p="http://schemas.openxmlformats.org/presentationml/2006/main">
  <p:tag name="AS_UNIQUEID" val="95"/>
</p:tagLst>
</file>

<file path=ppt/tags/tag502.xml><?xml version="1.0" encoding="utf-8"?>
<p:tagLst xmlns:p="http://schemas.openxmlformats.org/presentationml/2006/main">
  <p:tag name="AS_UNIQUEID" val="96"/>
</p:tagLst>
</file>

<file path=ppt/tags/tag503.xml><?xml version="1.0" encoding="utf-8"?>
<p:tagLst xmlns:p="http://schemas.openxmlformats.org/presentationml/2006/main">
  <p:tag name="AS_UNIQUEID" val="97"/>
</p:tagLst>
</file>

<file path=ppt/tags/tag504.xml><?xml version="1.0" encoding="utf-8"?>
<p:tagLst xmlns:p="http://schemas.openxmlformats.org/presentationml/2006/main">
  <p:tag name="AS_UNIQUEID" val="98"/>
</p:tagLst>
</file>

<file path=ppt/tags/tag505.xml><?xml version="1.0" encoding="utf-8"?>
<p:tagLst xmlns:p="http://schemas.openxmlformats.org/presentationml/2006/main">
  <p:tag name="AS_UNIQUEID" val="99"/>
</p:tagLst>
</file>

<file path=ppt/tags/tag506.xml><?xml version="1.0" encoding="utf-8"?>
<p:tagLst xmlns:p="http://schemas.openxmlformats.org/presentationml/2006/main">
  <p:tag name="AS_UNIQUEID" val="100"/>
</p:tagLst>
</file>

<file path=ppt/tags/tag507.xml><?xml version="1.0" encoding="utf-8"?>
<p:tagLst xmlns:p="http://schemas.openxmlformats.org/presentationml/2006/main">
  <p:tag name="AS_UNIQUEID" val="101"/>
</p:tagLst>
</file>

<file path=ppt/tags/tag508.xml><?xml version="1.0" encoding="utf-8"?>
<p:tagLst xmlns:p="http://schemas.openxmlformats.org/presentationml/2006/main">
  <p:tag name="AS_UNIQUEID" val="102"/>
</p:tagLst>
</file>

<file path=ppt/tags/tag509.xml><?xml version="1.0" encoding="utf-8"?>
<p:tagLst xmlns:p="http://schemas.openxmlformats.org/presentationml/2006/main">
  <p:tag name="AS_UNIQUEID" val="103"/>
</p:tagLst>
</file>

<file path=ppt/tags/tag51.xml><?xml version="1.0" encoding="utf-8"?>
<p:tagLst xmlns:p="http://schemas.openxmlformats.org/presentationml/2006/main">
  <p:tag name="AS_UNIQUEID" val="296"/>
</p:tagLst>
</file>

<file path=ppt/tags/tag510.xml><?xml version="1.0" encoding="utf-8"?>
<p:tagLst xmlns:p="http://schemas.openxmlformats.org/presentationml/2006/main">
  <p:tag name="AS_UNIQUEID" val="104"/>
</p:tagLst>
</file>

<file path=ppt/tags/tag511.xml><?xml version="1.0" encoding="utf-8"?>
<p:tagLst xmlns:p="http://schemas.openxmlformats.org/presentationml/2006/main">
  <p:tag name="AS_UNIQUEID" val="105"/>
</p:tagLst>
</file>

<file path=ppt/tags/tag512.xml><?xml version="1.0" encoding="utf-8"?>
<p:tagLst xmlns:p="http://schemas.openxmlformats.org/presentationml/2006/main">
  <p:tag name="AS_UNIQUEID" val="106"/>
</p:tagLst>
</file>

<file path=ppt/tags/tag513.xml><?xml version="1.0" encoding="utf-8"?>
<p:tagLst xmlns:p="http://schemas.openxmlformats.org/presentationml/2006/main">
  <p:tag name="AS_UNIQUEID" val="107"/>
</p:tagLst>
</file>

<file path=ppt/tags/tag514.xml><?xml version="1.0" encoding="utf-8"?>
<p:tagLst xmlns:p="http://schemas.openxmlformats.org/presentationml/2006/main">
  <p:tag name="AS_UNIQUEID" val="108"/>
</p:tagLst>
</file>

<file path=ppt/tags/tag515.xml><?xml version="1.0" encoding="utf-8"?>
<p:tagLst xmlns:p="http://schemas.openxmlformats.org/presentationml/2006/main">
  <p:tag name="AS_UNIQUEID" val="109"/>
</p:tagLst>
</file>

<file path=ppt/tags/tag516.xml><?xml version="1.0" encoding="utf-8"?>
<p:tagLst xmlns:p="http://schemas.openxmlformats.org/presentationml/2006/main">
  <p:tag name="AS_UNIQUEID" val="110"/>
</p:tagLst>
</file>

<file path=ppt/tags/tag517.xml><?xml version="1.0" encoding="utf-8"?>
<p:tagLst xmlns:p="http://schemas.openxmlformats.org/presentationml/2006/main">
  <p:tag name="AS_UNIQUEID" val="111"/>
</p:tagLst>
</file>

<file path=ppt/tags/tag518.xml><?xml version="1.0" encoding="utf-8"?>
<p:tagLst xmlns:p="http://schemas.openxmlformats.org/presentationml/2006/main">
  <p:tag name="AS_UNIQUEID" val="112"/>
</p:tagLst>
</file>

<file path=ppt/tags/tag519.xml><?xml version="1.0" encoding="utf-8"?>
<p:tagLst xmlns:p="http://schemas.openxmlformats.org/presentationml/2006/main">
  <p:tag name="AS_UNIQUEID" val="113"/>
</p:tagLst>
</file>

<file path=ppt/tags/tag52.xml><?xml version="1.0" encoding="utf-8"?>
<p:tagLst xmlns:p="http://schemas.openxmlformats.org/presentationml/2006/main">
  <p:tag name="AS_UNIQUEID" val="297"/>
</p:tagLst>
</file>

<file path=ppt/tags/tag520.xml><?xml version="1.0" encoding="utf-8"?>
<p:tagLst xmlns:p="http://schemas.openxmlformats.org/presentationml/2006/main">
  <p:tag name="AS_UNIQUEID" val="114"/>
</p:tagLst>
</file>

<file path=ppt/tags/tag521.xml><?xml version="1.0" encoding="utf-8"?>
<p:tagLst xmlns:p="http://schemas.openxmlformats.org/presentationml/2006/main">
  <p:tag name="AS_UNIQUEID" val="115"/>
</p:tagLst>
</file>

<file path=ppt/tags/tag522.xml><?xml version="1.0" encoding="utf-8"?>
<p:tagLst xmlns:p="http://schemas.openxmlformats.org/presentationml/2006/main">
  <p:tag name="AS_UNIQUEID" val="116"/>
</p:tagLst>
</file>

<file path=ppt/tags/tag523.xml><?xml version="1.0" encoding="utf-8"?>
<p:tagLst xmlns:p="http://schemas.openxmlformats.org/presentationml/2006/main">
  <p:tag name="AS_UNIQUEID" val="117"/>
</p:tagLst>
</file>

<file path=ppt/tags/tag524.xml><?xml version="1.0" encoding="utf-8"?>
<p:tagLst xmlns:p="http://schemas.openxmlformats.org/presentationml/2006/main">
  <p:tag name="AS_UNIQUEID" val="118"/>
</p:tagLst>
</file>

<file path=ppt/tags/tag525.xml><?xml version="1.0" encoding="utf-8"?>
<p:tagLst xmlns:p="http://schemas.openxmlformats.org/presentationml/2006/main">
  <p:tag name="AS_UNIQUEID" val="119"/>
</p:tagLst>
</file>

<file path=ppt/tags/tag526.xml><?xml version="1.0" encoding="utf-8"?>
<p:tagLst xmlns:p="http://schemas.openxmlformats.org/presentationml/2006/main">
  <p:tag name="AS_UNIQUEID" val="120"/>
</p:tagLst>
</file>

<file path=ppt/tags/tag527.xml><?xml version="1.0" encoding="utf-8"?>
<p:tagLst xmlns:p="http://schemas.openxmlformats.org/presentationml/2006/main">
  <p:tag name="AS_UNIQUEID" val="121"/>
</p:tagLst>
</file>

<file path=ppt/tags/tag528.xml><?xml version="1.0" encoding="utf-8"?>
<p:tagLst xmlns:p="http://schemas.openxmlformats.org/presentationml/2006/main">
  <p:tag name="AS_UNIQUEID" val="122"/>
</p:tagLst>
</file>

<file path=ppt/tags/tag529.xml><?xml version="1.0" encoding="utf-8"?>
<p:tagLst xmlns:p="http://schemas.openxmlformats.org/presentationml/2006/main">
  <p:tag name="AS_UNIQUEID" val="123"/>
</p:tagLst>
</file>

<file path=ppt/tags/tag53.xml><?xml version="1.0" encoding="utf-8"?>
<p:tagLst xmlns:p="http://schemas.openxmlformats.org/presentationml/2006/main">
  <p:tag name="AS_UNIQUEID" val="298"/>
</p:tagLst>
</file>

<file path=ppt/tags/tag530.xml><?xml version="1.0" encoding="utf-8"?>
<p:tagLst xmlns:p="http://schemas.openxmlformats.org/presentationml/2006/main">
  <p:tag name="AS_UNIQUEID" val="125"/>
</p:tagLst>
</file>

<file path=ppt/tags/tag531.xml><?xml version="1.0" encoding="utf-8"?>
<p:tagLst xmlns:p="http://schemas.openxmlformats.org/presentationml/2006/main">
  <p:tag name="AS_UNIQUEID" val="124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372*3347*873*873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32.xml><?xml version="1.0" encoding="utf-8"?>
<p:tagLst xmlns:p="http://schemas.openxmlformats.org/presentationml/2006/main">
  <p:tag name="AS_UNIQUEID" val="126"/>
</p:tagLst>
</file>

<file path=ppt/tags/tag533.xml><?xml version="1.0" encoding="utf-8"?>
<p:tagLst xmlns:p="http://schemas.openxmlformats.org/presentationml/2006/main">
  <p:tag name="AS_UNIQUEID" val="127"/>
</p:tagLst>
</file>

<file path=ppt/tags/tag534.xml><?xml version="1.0" encoding="utf-8"?>
<p:tagLst xmlns:p="http://schemas.openxmlformats.org/presentationml/2006/main">
  <p:tag name="AS_UNIQUEID" val="128"/>
</p:tagLst>
</file>

<file path=ppt/tags/tag535.xml><?xml version="1.0" encoding="utf-8"?>
<p:tagLst xmlns:p="http://schemas.openxmlformats.org/presentationml/2006/main">
  <p:tag name="AS_UNIQUEID" val="129"/>
</p:tagLst>
</file>

<file path=ppt/tags/tag536.xml><?xml version="1.0" encoding="utf-8"?>
<p:tagLst xmlns:p="http://schemas.openxmlformats.org/presentationml/2006/main">
  <p:tag name="AS_UNIQUEID" val="130"/>
</p:tagLst>
</file>

<file path=ppt/tags/tag537.xml><?xml version="1.0" encoding="utf-8"?>
<p:tagLst xmlns:p="http://schemas.openxmlformats.org/presentationml/2006/main">
  <p:tag name="AS_UNIQUEID" val="131"/>
  <p:tag name="KSO_WM_UNIT_TABLE_BEAUTIFY" val="smartTable{3621c2e4-270c-452e-b73c-3b37b966f546}"/>
</p:tagLst>
</file>

<file path=ppt/tags/tag538.xml><?xml version="1.0" encoding="utf-8"?>
<p:tagLst xmlns:p="http://schemas.openxmlformats.org/presentationml/2006/main">
  <p:tag name="AS_UNIQUEID" val="132"/>
</p:tagLst>
</file>

<file path=ppt/tags/tag539.xml><?xml version="1.0" encoding="utf-8"?>
<p:tagLst xmlns:p="http://schemas.openxmlformats.org/presentationml/2006/main">
  <p:tag name="AS_UNIQUEID" val="133"/>
</p:tagLst>
</file>

<file path=ppt/tags/tag54.xml><?xml version="1.0" encoding="utf-8"?>
<p:tagLst xmlns:p="http://schemas.openxmlformats.org/presentationml/2006/main">
  <p:tag name="AS_UNIQUEID" val="299"/>
</p:tagLst>
</file>

<file path=ppt/tags/tag540.xml><?xml version="1.0" encoding="utf-8"?>
<p:tagLst xmlns:p="http://schemas.openxmlformats.org/presentationml/2006/main">
  <p:tag name="AS_UNIQUEID" val="134"/>
</p:tagLst>
</file>

<file path=ppt/tags/tag541.xml><?xml version="1.0" encoding="utf-8"?>
<p:tagLst xmlns:p="http://schemas.openxmlformats.org/presentationml/2006/main">
  <p:tag name="AS_UNIQUEID" val="135"/>
</p:tagLst>
</file>

<file path=ppt/tags/tag542.xml><?xml version="1.0" encoding="utf-8"?>
<p:tagLst xmlns:p="http://schemas.openxmlformats.org/presentationml/2006/main">
  <p:tag name="AS_UNIQUEID" val="136"/>
</p:tagLst>
</file>

<file path=ppt/tags/tag543.xml><?xml version="1.0" encoding="utf-8"?>
<p:tagLst xmlns:p="http://schemas.openxmlformats.org/presentationml/2006/main">
  <p:tag name="AS_UNIQUEID" val="137"/>
</p:tagLst>
</file>

<file path=ppt/tags/tag544.xml><?xml version="1.0" encoding="utf-8"?>
<p:tagLst xmlns:p="http://schemas.openxmlformats.org/presentationml/2006/main">
  <p:tag name="AS_UNIQUEID" val="138"/>
</p:tagLst>
</file>

<file path=ppt/tags/tag545.xml><?xml version="1.0" encoding="utf-8"?>
<p:tagLst xmlns:p="http://schemas.openxmlformats.org/presentationml/2006/main">
  <p:tag name="AS_UNIQUEID" val="139"/>
</p:tagLst>
</file>

<file path=ppt/tags/tag546.xml><?xml version="1.0" encoding="utf-8"?>
<p:tagLst xmlns:p="http://schemas.openxmlformats.org/presentationml/2006/main">
  <p:tag name="AS_UNIQUEID" val="140"/>
</p:tagLst>
</file>

<file path=ppt/tags/tag547.xml><?xml version="1.0" encoding="utf-8"?>
<p:tagLst xmlns:p="http://schemas.openxmlformats.org/presentationml/2006/main">
  <p:tag name="AS_UNIQUEID" val="141"/>
</p:tagLst>
</file>

<file path=ppt/tags/tag548.xml><?xml version="1.0" encoding="utf-8"?>
<p:tagLst xmlns:p="http://schemas.openxmlformats.org/presentationml/2006/main">
  <p:tag name="AS_UNIQUEID" val="142"/>
</p:tagLst>
</file>

<file path=ppt/tags/tag549.xml><?xml version="1.0" encoding="utf-8"?>
<p:tagLst xmlns:p="http://schemas.openxmlformats.org/presentationml/2006/main">
  <p:tag name="AS_UNIQUEID" val="143"/>
</p:tagLst>
</file>

<file path=ppt/tags/tag55.xml><?xml version="1.0" encoding="utf-8"?>
<p:tagLst xmlns:p="http://schemas.openxmlformats.org/presentationml/2006/main">
  <p:tag name="AS_UNIQUEID" val="300"/>
</p:tagLst>
</file>

<file path=ppt/tags/tag550.xml><?xml version="1.0" encoding="utf-8"?>
<p:tagLst xmlns:p="http://schemas.openxmlformats.org/presentationml/2006/main">
  <p:tag name="AS_UNIQUEID" val="144"/>
</p:tagLst>
</file>

<file path=ppt/tags/tag551.xml><?xml version="1.0" encoding="utf-8"?>
<p:tagLst xmlns:p="http://schemas.openxmlformats.org/presentationml/2006/main">
  <p:tag name="AS_UNIQUEID" val="145"/>
</p:tagLst>
</file>

<file path=ppt/tags/tag552.xml><?xml version="1.0" encoding="utf-8"?>
<p:tagLst xmlns:p="http://schemas.openxmlformats.org/presentationml/2006/main">
  <p:tag name="AS_UNIQUEID" val="146"/>
</p:tagLst>
</file>

<file path=ppt/tags/tag553.xml><?xml version="1.0" encoding="utf-8"?>
<p:tagLst xmlns:p="http://schemas.openxmlformats.org/presentationml/2006/main">
  <p:tag name="AS_UNIQUEID" val="147"/>
</p:tagLst>
</file>

<file path=ppt/tags/tag554.xml><?xml version="1.0" encoding="utf-8"?>
<p:tagLst xmlns:p="http://schemas.openxmlformats.org/presentationml/2006/main">
  <p:tag name="AS_UNIQUEID" val="148"/>
</p:tagLst>
</file>

<file path=ppt/tags/tag555.xml><?xml version="1.0" encoding="utf-8"?>
<p:tagLst xmlns:p="http://schemas.openxmlformats.org/presentationml/2006/main">
  <p:tag name="AS_UNIQUEID" val="149"/>
</p:tagLst>
</file>

<file path=ppt/tags/tag556.xml><?xml version="1.0" encoding="utf-8"?>
<p:tagLst xmlns:p="http://schemas.openxmlformats.org/presentationml/2006/main">
  <p:tag name="AS_UNIQUEID" val="150"/>
</p:tagLst>
</file>

<file path=ppt/tags/tag557.xml><?xml version="1.0" encoding="utf-8"?>
<p:tagLst xmlns:p="http://schemas.openxmlformats.org/presentationml/2006/main">
  <p:tag name="AS_UNIQUEID" val="151"/>
</p:tagLst>
</file>

<file path=ppt/tags/tag558.xml><?xml version="1.0" encoding="utf-8"?>
<p:tagLst xmlns:p="http://schemas.openxmlformats.org/presentationml/2006/main">
  <p:tag name="AS_UNIQUEID" val="152"/>
</p:tagLst>
</file>

<file path=ppt/tags/tag559.xml><?xml version="1.0" encoding="utf-8"?>
<p:tagLst xmlns:p="http://schemas.openxmlformats.org/presentationml/2006/main">
  <p:tag name="AS_UNIQUEID" val="153"/>
</p:tagLst>
</file>

<file path=ppt/tags/tag56.xml><?xml version="1.0" encoding="utf-8"?>
<p:tagLst xmlns:p="http://schemas.openxmlformats.org/presentationml/2006/main">
  <p:tag name="AS_UNIQUEID" val="301"/>
</p:tagLst>
</file>

<file path=ppt/tags/tag560.xml><?xml version="1.0" encoding="utf-8"?>
<p:tagLst xmlns:p="http://schemas.openxmlformats.org/presentationml/2006/main">
  <p:tag name="AS_UNIQUEID" val="154"/>
</p:tagLst>
</file>

<file path=ppt/tags/tag561.xml><?xml version="1.0" encoding="utf-8"?>
<p:tagLst xmlns:p="http://schemas.openxmlformats.org/presentationml/2006/main">
  <p:tag name="AS_UNIQUEID" val="155"/>
</p:tagLst>
</file>

<file path=ppt/tags/tag562.xml><?xml version="1.0" encoding="utf-8"?>
<p:tagLst xmlns:p="http://schemas.openxmlformats.org/presentationml/2006/main">
  <p:tag name="AS_UNIQUEID" val="156"/>
</p:tagLst>
</file>

<file path=ppt/tags/tag563.xml><?xml version="1.0" encoding="utf-8"?>
<p:tagLst xmlns:p="http://schemas.openxmlformats.org/presentationml/2006/main">
  <p:tag name="AS_UNIQUEID" val="157"/>
</p:tagLst>
</file>

<file path=ppt/tags/tag564.xml><?xml version="1.0" encoding="utf-8"?>
<p:tagLst xmlns:p="http://schemas.openxmlformats.org/presentationml/2006/main">
  <p:tag name="AS_UNIQUEID" val="158"/>
</p:tagLst>
</file>

<file path=ppt/tags/tag565.xml><?xml version="1.0" encoding="utf-8"?>
<p:tagLst xmlns:p="http://schemas.openxmlformats.org/presentationml/2006/main">
  <p:tag name="AS_UNIQUEID" val="159"/>
</p:tagLst>
</file>

<file path=ppt/tags/tag566.xml><?xml version="1.0" encoding="utf-8"?>
<p:tagLst xmlns:p="http://schemas.openxmlformats.org/presentationml/2006/main">
  <p:tag name="AS_UNIQUEID" val="160"/>
</p:tagLst>
</file>

<file path=ppt/tags/tag567.xml><?xml version="1.0" encoding="utf-8"?>
<p:tagLst xmlns:p="http://schemas.openxmlformats.org/presentationml/2006/main">
  <p:tag name="AS_UNIQUEID" val="161"/>
</p:tagLst>
</file>

<file path=ppt/tags/tag568.xml><?xml version="1.0" encoding="utf-8"?>
<p:tagLst xmlns:p="http://schemas.openxmlformats.org/presentationml/2006/main">
  <p:tag name="AS_UNIQUEID" val="162"/>
</p:tagLst>
</file>

<file path=ppt/tags/tag569.xml><?xml version="1.0" encoding="utf-8"?>
<p:tagLst xmlns:p="http://schemas.openxmlformats.org/presentationml/2006/main">
  <p:tag name="AS_UNIQUEID" val="163"/>
</p:tagLst>
</file>

<file path=ppt/tags/tag57.xml><?xml version="1.0" encoding="utf-8"?>
<p:tagLst xmlns:p="http://schemas.openxmlformats.org/presentationml/2006/main">
  <p:tag name="AS_UNIQUEID" val="302"/>
</p:tagLst>
</file>

<file path=ppt/tags/tag570.xml><?xml version="1.0" encoding="utf-8"?>
<p:tagLst xmlns:p="http://schemas.openxmlformats.org/presentationml/2006/main">
  <p:tag name="AS_UNIQUEID" val="164"/>
</p:tagLst>
</file>

<file path=ppt/tags/tag571.xml><?xml version="1.0" encoding="utf-8"?>
<p:tagLst xmlns:p="http://schemas.openxmlformats.org/presentationml/2006/main">
  <p:tag name="AS_UNIQUEID" val="165"/>
</p:tagLst>
</file>

<file path=ppt/tags/tag572.xml><?xml version="1.0" encoding="utf-8"?>
<p:tagLst xmlns:p="http://schemas.openxmlformats.org/presentationml/2006/main">
  <p:tag name="AS_UNIQUEID" val="166"/>
</p:tagLst>
</file>

<file path=ppt/tags/tag573.xml><?xml version="1.0" encoding="utf-8"?>
<p:tagLst xmlns:p="http://schemas.openxmlformats.org/presentationml/2006/main">
  <p:tag name="AS_UNIQUEID" val="167"/>
</p:tagLst>
</file>

<file path=ppt/tags/tag574.xml><?xml version="1.0" encoding="utf-8"?>
<p:tagLst xmlns:p="http://schemas.openxmlformats.org/presentationml/2006/main">
  <p:tag name="AS_UNIQUEID" val="168"/>
</p:tagLst>
</file>

<file path=ppt/tags/tag575.xml><?xml version="1.0" encoding="utf-8"?>
<p:tagLst xmlns:p="http://schemas.openxmlformats.org/presentationml/2006/main">
  <p:tag name="AS_UNIQUEID" val="169"/>
</p:tagLst>
</file>

<file path=ppt/tags/tag576.xml><?xml version="1.0" encoding="utf-8"?>
<p:tagLst xmlns:p="http://schemas.openxmlformats.org/presentationml/2006/main">
  <p:tag name="AS_UNIQUEID" val="170"/>
</p:tagLst>
</file>

<file path=ppt/tags/tag577.xml><?xml version="1.0" encoding="utf-8"?>
<p:tagLst xmlns:p="http://schemas.openxmlformats.org/presentationml/2006/main">
  <p:tag name="AS_UNIQUEID" val="171"/>
</p:tagLst>
</file>

<file path=ppt/tags/tag578.xml><?xml version="1.0" encoding="utf-8"?>
<p:tagLst xmlns:p="http://schemas.openxmlformats.org/presentationml/2006/main">
  <p:tag name="AS_UNIQUEID" val="172"/>
</p:tagLst>
</file>

<file path=ppt/tags/tag579.xml><?xml version="1.0" encoding="utf-8"?>
<p:tagLst xmlns:p="http://schemas.openxmlformats.org/presentationml/2006/main">
  <p:tag name="AS_UNIQUEID" val="173"/>
</p:tagLst>
</file>

<file path=ppt/tags/tag58.xml><?xml version="1.0" encoding="utf-8"?>
<p:tagLst xmlns:p="http://schemas.openxmlformats.org/presentationml/2006/main">
  <p:tag name="AS_UNIQUEID" val="303"/>
</p:tagLst>
</file>

<file path=ppt/tags/tag580.xml><?xml version="1.0" encoding="utf-8"?>
<p:tagLst xmlns:p="http://schemas.openxmlformats.org/presentationml/2006/main">
  <p:tag name="AS_UNIQUEID" val="174"/>
</p:tagLst>
</file>

<file path=ppt/tags/tag581.xml><?xml version="1.0" encoding="utf-8"?>
<p:tagLst xmlns:p="http://schemas.openxmlformats.org/presentationml/2006/main">
  <p:tag name="AS_UNIQUEID" val="175"/>
</p:tagLst>
</file>

<file path=ppt/tags/tag582.xml><?xml version="1.0" encoding="utf-8"?>
<p:tagLst xmlns:p="http://schemas.openxmlformats.org/presentationml/2006/main">
  <p:tag name="AS_UNIQUEID" val="176"/>
</p:tagLst>
</file>

<file path=ppt/tags/tag583.xml><?xml version="1.0" encoding="utf-8"?>
<p:tagLst xmlns:p="http://schemas.openxmlformats.org/presentationml/2006/main">
  <p:tag name="AS_UNIQUEID" val="177"/>
</p:tagLst>
</file>

<file path=ppt/tags/tag584.xml><?xml version="1.0" encoding="utf-8"?>
<p:tagLst xmlns:p="http://schemas.openxmlformats.org/presentationml/2006/main">
  <p:tag name="AS_UNIQUEID" val="178"/>
</p:tagLst>
</file>

<file path=ppt/tags/tag585.xml><?xml version="1.0" encoding="utf-8"?>
<p:tagLst xmlns:p="http://schemas.openxmlformats.org/presentationml/2006/main">
  <p:tag name="AS_UNIQUEID" val="179"/>
</p:tagLst>
</file>

<file path=ppt/tags/tag586.xml><?xml version="1.0" encoding="utf-8"?>
<p:tagLst xmlns:p="http://schemas.openxmlformats.org/presentationml/2006/main">
  <p:tag name="AS_UNIQUEID" val="180"/>
</p:tagLst>
</file>

<file path=ppt/tags/tag587.xml><?xml version="1.0" encoding="utf-8"?>
<p:tagLst xmlns:p="http://schemas.openxmlformats.org/presentationml/2006/main">
  <p:tag name="AS_UNIQUEID" val="181"/>
</p:tagLst>
</file>

<file path=ppt/tags/tag588.xml><?xml version="1.0" encoding="utf-8"?>
<p:tagLst xmlns:p="http://schemas.openxmlformats.org/presentationml/2006/main">
  <p:tag name="AS_UNIQUEID" val="182"/>
</p:tagLst>
</file>

<file path=ppt/tags/tag589.xml><?xml version="1.0" encoding="utf-8"?>
<p:tagLst xmlns:p="http://schemas.openxmlformats.org/presentationml/2006/main">
  <p:tag name="AS_UNIQUEID" val="183"/>
</p:tagLst>
</file>

<file path=ppt/tags/tag59.xml><?xml version="1.0" encoding="utf-8"?>
<p:tagLst xmlns:p="http://schemas.openxmlformats.org/presentationml/2006/main">
  <p:tag name="AS_UNIQUEID" val="304"/>
</p:tagLst>
</file>

<file path=ppt/tags/tag590.xml><?xml version="1.0" encoding="utf-8"?>
<p:tagLst xmlns:p="http://schemas.openxmlformats.org/presentationml/2006/main">
  <p:tag name="AS_UNIQUEID" val="184"/>
</p:tagLst>
</file>

<file path=ppt/tags/tag591.xml><?xml version="1.0" encoding="utf-8"?>
<p:tagLst xmlns:p="http://schemas.openxmlformats.org/presentationml/2006/main">
  <p:tag name="AS_UNIQUEID" val="185"/>
</p:tagLst>
</file>

<file path=ppt/tags/tag592.xml><?xml version="1.0" encoding="utf-8"?>
<p:tagLst xmlns:p="http://schemas.openxmlformats.org/presentationml/2006/main">
  <p:tag name="AS_UNIQUEID" val="186"/>
</p:tagLst>
</file>

<file path=ppt/tags/tag593.xml><?xml version="1.0" encoding="utf-8"?>
<p:tagLst xmlns:p="http://schemas.openxmlformats.org/presentationml/2006/main">
  <p:tag name="AS_UNIQUEID" val="187"/>
</p:tagLst>
</file>

<file path=ppt/tags/tag594.xml><?xml version="1.0" encoding="utf-8"?>
<p:tagLst xmlns:p="http://schemas.openxmlformats.org/presentationml/2006/main">
  <p:tag name="AS_UNIQUEID" val="188"/>
</p:tagLst>
</file>

<file path=ppt/tags/tag595.xml><?xml version="1.0" encoding="utf-8"?>
<p:tagLst xmlns:p="http://schemas.openxmlformats.org/presentationml/2006/main">
  <p:tag name="AS_UNIQUEID" val="189"/>
</p:tagLst>
</file>

<file path=ppt/tags/tag596.xml><?xml version="1.0" encoding="utf-8"?>
<p:tagLst xmlns:p="http://schemas.openxmlformats.org/presentationml/2006/main">
  <p:tag name="AS_UNIQUEID" val="190"/>
</p:tagLst>
</file>

<file path=ppt/tags/tag597.xml><?xml version="1.0" encoding="utf-8"?>
<p:tagLst xmlns:p="http://schemas.openxmlformats.org/presentationml/2006/main">
  <p:tag name="AS_UNIQUEID" val="191"/>
</p:tagLst>
</file>

<file path=ppt/tags/tag598.xml><?xml version="1.0" encoding="utf-8"?>
<p:tagLst xmlns:p="http://schemas.openxmlformats.org/presentationml/2006/main">
  <p:tag name="AS_UNIQUEID" val="192"/>
</p:tagLst>
</file>

<file path=ppt/tags/tag599.xml><?xml version="1.0" encoding="utf-8"?>
<p:tagLst xmlns:p="http://schemas.openxmlformats.org/presentationml/2006/main">
  <p:tag name="AS_UNIQUEID" val="193"/>
</p:tagLst>
</file>

<file path=ppt/tags/tag6.xml><?xml version="1.0" encoding="utf-8"?>
<p:tagLst xmlns:p="http://schemas.openxmlformats.org/presentationml/2006/main">
  <p:tag name="AS_UNIQUEID" val="251"/>
</p:tagLst>
</file>

<file path=ppt/tags/tag60.xml><?xml version="1.0" encoding="utf-8"?>
<p:tagLst xmlns:p="http://schemas.openxmlformats.org/presentationml/2006/main">
  <p:tag name="AS_UNIQUEID" val="305"/>
</p:tagLst>
</file>

<file path=ppt/tags/tag600.xml><?xml version="1.0" encoding="utf-8"?>
<p:tagLst xmlns:p="http://schemas.openxmlformats.org/presentationml/2006/main">
  <p:tag name="AS_UNIQUEID" val="194"/>
</p:tagLst>
</file>

<file path=ppt/tags/tag601.xml><?xml version="1.0" encoding="utf-8"?>
<p:tagLst xmlns:p="http://schemas.openxmlformats.org/presentationml/2006/main">
  <p:tag name="AS_UNIQUEID" val="195"/>
</p:tagLst>
</file>

<file path=ppt/tags/tag602.xml><?xml version="1.0" encoding="utf-8"?>
<p:tagLst xmlns:p="http://schemas.openxmlformats.org/presentationml/2006/main">
  <p:tag name="AS_UNIQUEID" val="196"/>
</p:tagLst>
</file>

<file path=ppt/tags/tag603.xml><?xml version="1.0" encoding="utf-8"?>
<p:tagLst xmlns:p="http://schemas.openxmlformats.org/presentationml/2006/main">
  <p:tag name="AS_UNIQUEID" val="197"/>
</p:tagLst>
</file>

<file path=ppt/tags/tag604.xml><?xml version="1.0" encoding="utf-8"?>
<p:tagLst xmlns:p="http://schemas.openxmlformats.org/presentationml/2006/main">
  <p:tag name="AS_UNIQUEID" val="198"/>
</p:tagLst>
</file>

<file path=ppt/tags/tag605.xml><?xml version="1.0" encoding="utf-8"?>
<p:tagLst xmlns:p="http://schemas.openxmlformats.org/presentationml/2006/main">
  <p:tag name="AS_UNIQUEID" val="199"/>
</p:tagLst>
</file>

<file path=ppt/tags/tag606.xml><?xml version="1.0" encoding="utf-8"?>
<p:tagLst xmlns:p="http://schemas.openxmlformats.org/presentationml/2006/main">
  <p:tag name="AS_UNIQUEID" val="200"/>
</p:tagLst>
</file>

<file path=ppt/tags/tag607.xml><?xml version="1.0" encoding="utf-8"?>
<p:tagLst xmlns:p="http://schemas.openxmlformats.org/presentationml/2006/main">
  <p:tag name="AS_UNIQUEID" val="201"/>
</p:tagLst>
</file>

<file path=ppt/tags/tag608.xml><?xml version="1.0" encoding="utf-8"?>
<p:tagLst xmlns:p="http://schemas.openxmlformats.org/presentationml/2006/main">
  <p:tag name="AS_UNIQUEID" val="202"/>
</p:tagLst>
</file>

<file path=ppt/tags/tag609.xml><?xml version="1.0" encoding="utf-8"?>
<p:tagLst xmlns:p="http://schemas.openxmlformats.org/presentationml/2006/main">
  <p:tag name="AS_UNIQUEID" val="203"/>
</p:tagLst>
</file>

<file path=ppt/tags/tag61.xml><?xml version="1.0" encoding="utf-8"?>
<p:tagLst xmlns:p="http://schemas.openxmlformats.org/presentationml/2006/main">
  <p:tag name="AS_UNIQUEID" val="306"/>
</p:tagLst>
</file>

<file path=ppt/tags/tag610.xml><?xml version="1.0" encoding="utf-8"?>
<p:tagLst xmlns:p="http://schemas.openxmlformats.org/presentationml/2006/main">
  <p:tag name="AS_UNIQUEID" val="204"/>
</p:tagLst>
</file>

<file path=ppt/tags/tag611.xml><?xml version="1.0" encoding="utf-8"?>
<p:tagLst xmlns:p="http://schemas.openxmlformats.org/presentationml/2006/main">
  <p:tag name="AS_UNIQUEID" val="205"/>
</p:tagLst>
</file>

<file path=ppt/tags/tag612.xml><?xml version="1.0" encoding="utf-8"?>
<p:tagLst xmlns:p="http://schemas.openxmlformats.org/presentationml/2006/main">
  <p:tag name="AS_UNIQUEID" val="206"/>
</p:tagLst>
</file>

<file path=ppt/tags/tag613.xml><?xml version="1.0" encoding="utf-8"?>
<p:tagLst xmlns:p="http://schemas.openxmlformats.org/presentationml/2006/main">
  <p:tag name="AS_UNIQUEID" val="207"/>
</p:tagLst>
</file>

<file path=ppt/tags/tag614.xml><?xml version="1.0" encoding="utf-8"?>
<p:tagLst xmlns:p="http://schemas.openxmlformats.org/presentationml/2006/main">
  <p:tag name="AS_UNIQUEID" val="208"/>
</p:tagLst>
</file>

<file path=ppt/tags/tag615.xml><?xml version="1.0" encoding="utf-8"?>
<p:tagLst xmlns:p="http://schemas.openxmlformats.org/presentationml/2006/main">
  <p:tag name="AS_UNIQUEID" val="209"/>
</p:tagLst>
</file>

<file path=ppt/tags/tag616.xml><?xml version="1.0" encoding="utf-8"?>
<p:tagLst xmlns:p="http://schemas.openxmlformats.org/presentationml/2006/main">
  <p:tag name="AS_UNIQUEID" val="210"/>
</p:tagLst>
</file>

<file path=ppt/tags/tag617.xml><?xml version="1.0" encoding="utf-8"?>
<p:tagLst xmlns:p="http://schemas.openxmlformats.org/presentationml/2006/main">
  <p:tag name="AS_UNIQUEID" val="211"/>
</p:tagLst>
</file>

<file path=ppt/tags/tag618.xml><?xml version="1.0" encoding="utf-8"?>
<p:tagLst xmlns:p="http://schemas.openxmlformats.org/presentationml/2006/main">
  <p:tag name="AS_UNIQUEID" val="212"/>
</p:tagLst>
</file>

<file path=ppt/tags/tag619.xml><?xml version="1.0" encoding="utf-8"?>
<p:tagLst xmlns:p="http://schemas.openxmlformats.org/presentationml/2006/main">
  <p:tag name="AS_UNIQUEID" val="213"/>
</p:tagLst>
</file>

<file path=ppt/tags/tag62.xml><?xml version="1.0" encoding="utf-8"?>
<p:tagLst xmlns:p="http://schemas.openxmlformats.org/presentationml/2006/main">
  <p:tag name="AS_UNIQUEID" val="307"/>
</p:tagLst>
</file>

<file path=ppt/tags/tag620.xml><?xml version="1.0" encoding="utf-8"?>
<p:tagLst xmlns:p="http://schemas.openxmlformats.org/presentationml/2006/main">
  <p:tag name="AS_UNIQUEID" val="214"/>
</p:tagLst>
</file>

<file path=ppt/tags/tag621.xml><?xml version="1.0" encoding="utf-8"?>
<p:tagLst xmlns:p="http://schemas.openxmlformats.org/presentationml/2006/main">
  <p:tag name="AS_UNIQUEID" val="215"/>
</p:tagLst>
</file>

<file path=ppt/tags/tag622.xml><?xml version="1.0" encoding="utf-8"?>
<p:tagLst xmlns:p="http://schemas.openxmlformats.org/presentationml/2006/main">
  <p:tag name="AS_UNIQUEID" val="216"/>
</p:tagLst>
</file>

<file path=ppt/tags/tag623.xml><?xml version="1.0" encoding="utf-8"?>
<p:tagLst xmlns:p="http://schemas.openxmlformats.org/presentationml/2006/main">
  <p:tag name="AS_UNIQUEID" val="217"/>
</p:tagLst>
</file>

<file path=ppt/tags/tag624.xml><?xml version="1.0" encoding="utf-8"?>
<p:tagLst xmlns:p="http://schemas.openxmlformats.org/presentationml/2006/main">
  <p:tag name="AS_UNIQUEID" val="218"/>
</p:tagLst>
</file>

<file path=ppt/tags/tag625.xml><?xml version="1.0" encoding="utf-8"?>
<p:tagLst xmlns:p="http://schemas.openxmlformats.org/presentationml/2006/main">
  <p:tag name="AS_UNIQUEID" val="219"/>
</p:tagLst>
</file>

<file path=ppt/tags/tag626.xml><?xml version="1.0" encoding="utf-8"?>
<p:tagLst xmlns:p="http://schemas.openxmlformats.org/presentationml/2006/main">
  <p:tag name="AS_UNIQUEID" val="220"/>
</p:tagLst>
</file>

<file path=ppt/tags/tag627.xml><?xml version="1.0" encoding="utf-8"?>
<p:tagLst xmlns:p="http://schemas.openxmlformats.org/presentationml/2006/main">
  <p:tag name="AS_UNIQUEID" val="221"/>
</p:tagLst>
</file>

<file path=ppt/tags/tag628.xml><?xml version="1.0" encoding="utf-8"?>
<p:tagLst xmlns:p="http://schemas.openxmlformats.org/presentationml/2006/main">
  <p:tag name="AS_UNIQUEID" val="222"/>
</p:tagLst>
</file>

<file path=ppt/tags/tag629.xml><?xml version="1.0" encoding="utf-8"?>
<p:tagLst xmlns:p="http://schemas.openxmlformats.org/presentationml/2006/main">
  <p:tag name="AS_UNIQUEID" val="223"/>
</p:tagLst>
</file>

<file path=ppt/tags/tag63.xml><?xml version="1.0" encoding="utf-8"?>
<p:tagLst xmlns:p="http://schemas.openxmlformats.org/presentationml/2006/main">
  <p:tag name="AS_UNIQUEID" val="308"/>
</p:tagLst>
</file>

<file path=ppt/tags/tag630.xml><?xml version="1.0" encoding="utf-8"?>
<p:tagLst xmlns:p="http://schemas.openxmlformats.org/presentationml/2006/main">
  <p:tag name="AS_UNIQUEID" val="224"/>
</p:tagLst>
</file>

<file path=ppt/tags/tag631.xml><?xml version="1.0" encoding="utf-8"?>
<p:tagLst xmlns:p="http://schemas.openxmlformats.org/presentationml/2006/main">
  <p:tag name="AS_UNIQUEID" val="225"/>
</p:tagLst>
</file>

<file path=ppt/tags/tag632.xml><?xml version="1.0" encoding="utf-8"?>
<p:tagLst xmlns:p="http://schemas.openxmlformats.org/presentationml/2006/main">
  <p:tag name="AS_UNIQUEID" val="226"/>
</p:tagLst>
</file>

<file path=ppt/tags/tag633.xml><?xml version="1.0" encoding="utf-8"?>
<p:tagLst xmlns:p="http://schemas.openxmlformats.org/presentationml/2006/main">
  <p:tag name="AS_UNIQUEID" val="227"/>
</p:tagLst>
</file>

<file path=ppt/tags/tag634.xml><?xml version="1.0" encoding="utf-8"?>
<p:tagLst xmlns:p="http://schemas.openxmlformats.org/presentationml/2006/main">
  <p:tag name="AS_UNIQUEID" val="228"/>
</p:tagLst>
</file>

<file path=ppt/tags/tag635.xml><?xml version="1.0" encoding="utf-8"?>
<p:tagLst xmlns:p="http://schemas.openxmlformats.org/presentationml/2006/main">
  <p:tag name="AS_UNIQUEID" val="229"/>
</p:tagLst>
</file>

<file path=ppt/tags/tag636.xml><?xml version="1.0" encoding="utf-8"?>
<p:tagLst xmlns:p="http://schemas.openxmlformats.org/presentationml/2006/main">
  <p:tag name="AS_UNIQUEID" val="230"/>
</p:tagLst>
</file>

<file path=ppt/tags/tag637.xml><?xml version="1.0" encoding="utf-8"?>
<p:tagLst xmlns:p="http://schemas.openxmlformats.org/presentationml/2006/main">
  <p:tag name="AS_UNIQUEID" val="231"/>
</p:tagLst>
</file>

<file path=ppt/tags/tag638.xml><?xml version="1.0" encoding="utf-8"?>
<p:tagLst xmlns:p="http://schemas.openxmlformats.org/presentationml/2006/main">
  <p:tag name="AS_UNIQUEID" val="232"/>
</p:tagLst>
</file>

<file path=ppt/tags/tag639.xml><?xml version="1.0" encoding="utf-8"?>
<p:tagLst xmlns:p="http://schemas.openxmlformats.org/presentationml/2006/main">
  <p:tag name="AS_UNIQUEID" val="233"/>
</p:tagLst>
</file>

<file path=ppt/tags/tag64.xml><?xml version="1.0" encoding="utf-8"?>
<p:tagLst xmlns:p="http://schemas.openxmlformats.org/presentationml/2006/main">
  <p:tag name="AS_UNIQUEID" val="309"/>
</p:tagLst>
</file>

<file path=ppt/tags/tag640.xml><?xml version="1.0" encoding="utf-8"?>
<p:tagLst xmlns:p="http://schemas.openxmlformats.org/presentationml/2006/main">
  <p:tag name="AS_UNIQUEID" val="234"/>
  <p:tag name="KSO_WM_UNIT_TABLE_BEAUTIFY" val="smartTable{5448d3df-dd5e-4e21-8eef-235944542b5c}"/>
</p:tagLst>
</file>

<file path=ppt/tags/tag641.xml><?xml version="1.0" encoding="utf-8"?>
<p:tagLst xmlns:p="http://schemas.openxmlformats.org/presentationml/2006/main">
  <p:tag name="AS_UNIQUEID" val="235"/>
</p:tagLst>
</file>

<file path=ppt/tags/tag642.xml><?xml version="1.0" encoding="utf-8"?>
<p:tagLst xmlns:p="http://schemas.openxmlformats.org/presentationml/2006/main">
  <p:tag name="AS_UNIQUEID" val="236"/>
</p:tagLst>
</file>

<file path=ppt/tags/tag643.xml><?xml version="1.0" encoding="utf-8"?>
<p:tagLst xmlns:p="http://schemas.openxmlformats.org/presentationml/2006/main">
  <p:tag name="AS_UNIQUEID" val="237"/>
</p:tagLst>
</file>

<file path=ppt/tags/tag644.xml><?xml version="1.0" encoding="utf-8"?>
<p:tagLst xmlns:p="http://schemas.openxmlformats.org/presentationml/2006/main">
  <p:tag name="AS_UNIQUEID" val="238"/>
</p:tagLst>
</file>

<file path=ppt/tags/tag645.xml><?xml version="1.0" encoding="utf-8"?>
<p:tagLst xmlns:p="http://schemas.openxmlformats.org/presentationml/2006/main">
  <p:tag name="AS_UNIQUEID" val="239"/>
</p:tagLst>
</file>

<file path=ppt/tags/tag646.xml><?xml version="1.0" encoding="utf-8"?>
<p:tagLst xmlns:p="http://schemas.openxmlformats.org/presentationml/2006/main">
  <p:tag name="AS_UNIQUEID" val="240"/>
</p:tagLst>
</file>

<file path=ppt/tags/tag647.xml><?xml version="1.0" encoding="utf-8"?>
<p:tagLst xmlns:p="http://schemas.openxmlformats.org/presentationml/2006/main">
  <p:tag name="AS_UNIQUEID" val="241"/>
</p:tagLst>
</file>

<file path=ppt/tags/tag648.xml><?xml version="1.0" encoding="utf-8"?>
<p:tagLst xmlns:p="http://schemas.openxmlformats.org/presentationml/2006/main">
  <p:tag name="AS_UNIQUEID" val="242"/>
</p:tagLst>
</file>

<file path=ppt/tags/tag649.xml><?xml version="1.0" encoding="utf-8"?>
<p:tagLst xmlns:p="http://schemas.openxmlformats.org/presentationml/2006/main">
  <p:tag name="AS_UNIQUEID" val="243"/>
</p:tagLst>
</file>

<file path=ppt/tags/tag65.xml><?xml version="1.0" encoding="utf-8"?>
<p:tagLst xmlns:p="http://schemas.openxmlformats.org/presentationml/2006/main">
  <p:tag name="AS_UNIQUEID" val="310"/>
</p:tagLst>
</file>

<file path=ppt/tags/tag650.xml><?xml version="1.0" encoding="utf-8"?>
<p:tagLst xmlns:p="http://schemas.openxmlformats.org/presentationml/2006/main">
  <p:tag name="AS_UNIQUEID" val="244"/>
</p:tagLst>
</file>

<file path=ppt/tags/tag651.xml><?xml version="1.0" encoding="utf-8"?>
<p:tagLst xmlns:p="http://schemas.openxmlformats.org/presentationml/2006/main">
  <p:tag name="AS_UNIQUEID" val="245"/>
</p:tagLst>
</file>

<file path=ppt/tags/tag652.xml><?xml version="1.0" encoding="utf-8"?>
<p:tagLst xmlns:p="http://schemas.openxmlformats.org/presentationml/2006/main">
  <p:tag name="AS_OS" val="Unix 3.10 unknown"/>
  <p:tag name="AS_RELEASE_DATE" val="2017.06.20"/>
  <p:tag name="AS_TITLE" val="Aspose.Slides for Java"/>
  <p:tag name="AS_VERSION" val="17.6"/>
</p:tagLst>
</file>

<file path=ppt/tags/tag66.xml><?xml version="1.0" encoding="utf-8"?>
<p:tagLst xmlns:p="http://schemas.openxmlformats.org/presentationml/2006/main">
  <p:tag name="AS_UNIQUEID" val="311"/>
</p:tagLst>
</file>

<file path=ppt/tags/tag67.xml><?xml version="1.0" encoding="utf-8"?>
<p:tagLst xmlns:p="http://schemas.openxmlformats.org/presentationml/2006/main">
  <p:tag name="AS_UNIQUEID" val="312"/>
</p:tagLst>
</file>

<file path=ppt/tags/tag68.xml><?xml version="1.0" encoding="utf-8"?>
<p:tagLst xmlns:p="http://schemas.openxmlformats.org/presentationml/2006/main">
  <p:tag name="AS_UNIQUEID" val="313"/>
</p:tagLst>
</file>

<file path=ppt/tags/tag69.xml><?xml version="1.0" encoding="utf-8"?>
<p:tagLst xmlns:p="http://schemas.openxmlformats.org/presentationml/2006/main">
  <p:tag name="AS_UNIQUEID" val="314"/>
</p:tagLst>
</file>

<file path=ppt/tags/tag7.xml><?xml version="1.0" encoding="utf-8"?>
<p:tagLst xmlns:p="http://schemas.openxmlformats.org/presentationml/2006/main">
  <p:tag name="AS_UNIQUEID" val="252"/>
</p:tagLst>
</file>

<file path=ppt/tags/tag70.xml><?xml version="1.0" encoding="utf-8"?>
<p:tagLst xmlns:p="http://schemas.openxmlformats.org/presentationml/2006/main">
  <p:tag name="AS_UNIQUEID" val="315"/>
</p:tagLst>
</file>

<file path=ppt/tags/tag71.xml><?xml version="1.0" encoding="utf-8"?>
<p:tagLst xmlns:p="http://schemas.openxmlformats.org/presentationml/2006/main">
  <p:tag name="AS_UNIQUEID" val="316"/>
</p:tagLst>
</file>

<file path=ppt/tags/tag72.xml><?xml version="1.0" encoding="utf-8"?>
<p:tagLst xmlns:p="http://schemas.openxmlformats.org/presentationml/2006/main">
  <p:tag name="AS_UNIQUEID" val="317"/>
</p:tagLst>
</file>

<file path=ppt/tags/tag73.xml><?xml version="1.0" encoding="utf-8"?>
<p:tagLst xmlns:p="http://schemas.openxmlformats.org/presentationml/2006/main">
  <p:tag name="AS_UNIQUEID" val="318"/>
</p:tagLst>
</file>

<file path=ppt/tags/tag74.xml><?xml version="1.0" encoding="utf-8"?>
<p:tagLst xmlns:p="http://schemas.openxmlformats.org/presentationml/2006/main">
  <p:tag name="AS_UNIQUEID" val="319"/>
</p:tagLst>
</file>

<file path=ppt/tags/tag75.xml><?xml version="1.0" encoding="utf-8"?>
<p:tagLst xmlns:p="http://schemas.openxmlformats.org/presentationml/2006/main">
  <p:tag name="AS_UNIQUEID" val="320"/>
</p:tagLst>
</file>

<file path=ppt/tags/tag76.xml><?xml version="1.0" encoding="utf-8"?>
<p:tagLst xmlns:p="http://schemas.openxmlformats.org/presentationml/2006/main">
  <p:tag name="AS_UNIQUEID" val="321"/>
</p:tagLst>
</file>

<file path=ppt/tags/tag77.xml><?xml version="1.0" encoding="utf-8"?>
<p:tagLst xmlns:p="http://schemas.openxmlformats.org/presentationml/2006/main">
  <p:tag name="AS_UNIQUEID" val="322"/>
</p:tagLst>
</file>

<file path=ppt/tags/tag78.xml><?xml version="1.0" encoding="utf-8"?>
<p:tagLst xmlns:p="http://schemas.openxmlformats.org/presentationml/2006/main">
  <p:tag name="AS_UNIQUEID" val="323"/>
</p:tagLst>
</file>

<file path=ppt/tags/tag79.xml><?xml version="1.0" encoding="utf-8"?>
<p:tagLst xmlns:p="http://schemas.openxmlformats.org/presentationml/2006/main">
  <p:tag name="AS_UNIQUEID" val="324"/>
</p:tagLst>
</file>

<file path=ppt/tags/tag8.xml><?xml version="1.0" encoding="utf-8"?>
<p:tagLst xmlns:p="http://schemas.openxmlformats.org/presentationml/2006/main">
  <p:tag name="AS_UNIQUEID" val="253"/>
</p:tagLst>
</file>

<file path=ppt/tags/tag80.xml><?xml version="1.0" encoding="utf-8"?>
<p:tagLst xmlns:p="http://schemas.openxmlformats.org/presentationml/2006/main">
  <p:tag name="AS_UNIQUEID" val="325"/>
</p:tagLst>
</file>

<file path=ppt/tags/tag81.xml><?xml version="1.0" encoding="utf-8"?>
<p:tagLst xmlns:p="http://schemas.openxmlformats.org/presentationml/2006/main">
  <p:tag name="AS_UNIQUEID" val="326"/>
</p:tagLst>
</file>

<file path=ppt/tags/tag82.xml><?xml version="1.0" encoding="utf-8"?>
<p:tagLst xmlns:p="http://schemas.openxmlformats.org/presentationml/2006/main">
  <p:tag name="AS_UNIQUEID" val="327"/>
</p:tagLst>
</file>

<file path=ppt/tags/tag83.xml><?xml version="1.0" encoding="utf-8"?>
<p:tagLst xmlns:p="http://schemas.openxmlformats.org/presentationml/2006/main">
  <p:tag name="AS_UNIQUEID" val="328"/>
</p:tagLst>
</file>

<file path=ppt/tags/tag84.xml><?xml version="1.0" encoding="utf-8"?>
<p:tagLst xmlns:p="http://schemas.openxmlformats.org/presentationml/2006/main">
  <p:tag name="AS_UNIQUEID" val="329"/>
</p:tagLst>
</file>

<file path=ppt/tags/tag85.xml><?xml version="1.0" encoding="utf-8"?>
<p:tagLst xmlns:p="http://schemas.openxmlformats.org/presentationml/2006/main">
  <p:tag name="AS_UNIQUEID" val="330"/>
</p:tagLst>
</file>

<file path=ppt/tags/tag86.xml><?xml version="1.0" encoding="utf-8"?>
<p:tagLst xmlns:p="http://schemas.openxmlformats.org/presentationml/2006/main">
  <p:tag name="AS_UNIQUEID" val="331"/>
</p:tagLst>
</file>

<file path=ppt/tags/tag87.xml><?xml version="1.0" encoding="utf-8"?>
<p:tagLst xmlns:p="http://schemas.openxmlformats.org/presentationml/2006/main">
  <p:tag name="AS_UNIQUEID" val="332"/>
</p:tagLst>
</file>

<file path=ppt/tags/tag88.xml><?xml version="1.0" encoding="utf-8"?>
<p:tagLst xmlns:p="http://schemas.openxmlformats.org/presentationml/2006/main">
  <p:tag name="AS_UNIQUEID" val="333"/>
</p:tagLst>
</file>

<file path=ppt/tags/tag89.xml><?xml version="1.0" encoding="utf-8"?>
<p:tagLst xmlns:p="http://schemas.openxmlformats.org/presentationml/2006/main">
  <p:tag name="AS_UNIQUEID" val="334"/>
</p:tagLst>
</file>

<file path=ppt/tags/tag9.xml><?xml version="1.0" encoding="utf-8"?>
<p:tagLst xmlns:p="http://schemas.openxmlformats.org/presentationml/2006/main">
  <p:tag name="AS_UNIQUEID" val="254"/>
</p:tagLst>
</file>

<file path=ppt/tags/tag90.xml><?xml version="1.0" encoding="utf-8"?>
<p:tagLst xmlns:p="http://schemas.openxmlformats.org/presentationml/2006/main">
  <p:tag name="AS_UNIQUEID" val="335"/>
</p:tagLst>
</file>

<file path=ppt/tags/tag91.xml><?xml version="1.0" encoding="utf-8"?>
<p:tagLst xmlns:p="http://schemas.openxmlformats.org/presentationml/2006/main">
  <p:tag name="AS_UNIQUEID" val="336"/>
</p:tagLst>
</file>

<file path=ppt/tags/tag92.xml><?xml version="1.0" encoding="utf-8"?>
<p:tagLst xmlns:p="http://schemas.openxmlformats.org/presentationml/2006/main">
  <p:tag name="AS_UNIQUEID" val="337"/>
</p:tagLst>
</file>

<file path=ppt/tags/tag93.xml><?xml version="1.0" encoding="utf-8"?>
<p:tagLst xmlns:p="http://schemas.openxmlformats.org/presentationml/2006/main">
  <p:tag name="AS_UNIQUEID" val="338"/>
</p:tagLst>
</file>

<file path=ppt/tags/tag94.xml><?xml version="1.0" encoding="utf-8"?>
<p:tagLst xmlns:p="http://schemas.openxmlformats.org/presentationml/2006/main">
  <p:tag name="AS_UNIQUEID" val="339"/>
</p:tagLst>
</file>

<file path=ppt/tags/tag95.xml><?xml version="1.0" encoding="utf-8"?>
<p:tagLst xmlns:p="http://schemas.openxmlformats.org/presentationml/2006/main">
  <p:tag name="AS_UNIQUEID" val="340"/>
</p:tagLst>
</file>

<file path=ppt/tags/tag96.xml><?xml version="1.0" encoding="utf-8"?>
<p:tagLst xmlns:p="http://schemas.openxmlformats.org/presentationml/2006/main">
  <p:tag name="AS_UNIQUEID" val="341"/>
</p:tagLst>
</file>

<file path=ppt/tags/tag97.xml><?xml version="1.0" encoding="utf-8"?>
<p:tagLst xmlns:p="http://schemas.openxmlformats.org/presentationml/2006/main">
  <p:tag name="AS_UNIQUEID" val="342"/>
</p:tagLst>
</file>

<file path=ppt/tags/tag98.xml><?xml version="1.0" encoding="utf-8"?>
<p:tagLst xmlns:p="http://schemas.openxmlformats.org/presentationml/2006/main">
  <p:tag name="AS_UNIQUEID" val="343"/>
</p:tagLst>
</file>

<file path=ppt/tags/tag99.xml><?xml version="1.0" encoding="utf-8"?>
<p:tagLst xmlns:p="http://schemas.openxmlformats.org/presentationml/2006/main">
  <p:tag name="AS_UNIQUEID" val="344"/>
</p:tagLst>
</file>

<file path=ppt/theme/theme1.xml><?xml version="1.0" encoding="utf-8"?>
<a:theme xmlns:r="http://schemas.openxmlformats.org/officeDocument/2006/relationships" xmlns:a="http://schemas.openxmlformats.org/drawingml/2006/main" name="Theme54">
  <a:themeElements>
    <a:clrScheme name="Theme54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4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Theme54">
  <a:themeElements>
    <a:clrScheme name="Theme54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4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2_Theme54">
  <a:themeElements>
    <a:clrScheme name="Theme54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4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298</Paragraphs>
  <Slides>61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Theme54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LinksUpToDate>false</LinksUpToDate>
  <SharedDoc>false</SharedDoc>
  <HyperlinksChanged>false</HyperlinksChanged>
  <AppVersion>17.0600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2020-10-13T18:44:21Z</cp:lastPrinted>
  <dcterms:created xsi:type="dcterms:W3CDTF">2020-10-13T18:44:21Z</dcterms:created>
  <dcterms:modified xsi:type="dcterms:W3CDTF">2020-10-13T10:44:25Z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