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heme/theme3.xml" ContentType="application/vnd.openxmlformats-officedocument.theme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notesSlides/notesSlide1.xml" ContentType="application/vnd.openxmlformats-officedocument.presentationml.notesSlide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notesSlides/notesSlide2.xml" ContentType="application/vnd.openxmlformats-officedocument.presentationml.notesSlide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notesSlides/notesSlide3.xml" ContentType="application/vnd.openxmlformats-officedocument.presentationml.notesSlide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notesSlides/notesSlide4.xml" ContentType="application/vnd.openxmlformats-officedocument.presentationml.notesSlide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notesSlides/notesSlide5.xml" ContentType="application/vnd.openxmlformats-officedocument.presentationml.notesSlide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notesSlides/notesSlide6.xml" ContentType="application/vnd.openxmlformats-officedocument.presentationml.notesSlide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notesSlides/notesSlide7.xml" ContentType="application/vnd.openxmlformats-officedocument.presentationml.notesSlide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notesSlides/notesSlide8.xml" ContentType="application/vnd.openxmlformats-officedocument.presentationml.notesSlide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notesSlides/notesSlide9.xml" ContentType="application/vnd.openxmlformats-officedocument.presentationml.notesSlide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notesSlides/notesSlide10.xml" ContentType="application/vnd.openxmlformats-officedocument.presentationml.notesSlide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0.xml" ContentType="application/vnd.openxmlformats-officedocument.presentationml.tags+xml"/>
  <Override PartName="/ppt/tags/tag172.xml" ContentType="application/vnd.openxmlformats-officedocument.presentationml.tags+xml"/>
  <Override PartName="/ppt/notesSlides/notesSlide11.xml" ContentType="application/vnd.openxmlformats-officedocument.presentationml.notesSlide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0.xml" ContentType="application/vnd.openxmlformats-officedocument.presentationml.tags+xml"/>
  <Override PartName="/ppt/notesSlides/notesSlide12.xml" ContentType="application/vnd.openxmlformats-officedocument.presentationml.notesSlide+xml"/>
  <Override PartName="/ppt/tags/tag181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notesSlides/notesSlide13.xml" ContentType="application/vnd.openxmlformats-officedocument.presentationml.notesSlide+xml"/>
  <Override PartName="/ppt/tags/tag189.xml" ContentType="application/vnd.openxmlformats-officedocument.presentationml.tags+xml"/>
  <Override PartName="/ppt/tags/tag190.xml" ContentType="application/vnd.openxmlformats-officedocument.presentationml.tags+xml"/>
  <Override PartName="/ppt/tags/tag192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notesSlides/notesSlide14.xml" ContentType="application/vnd.openxmlformats-officedocument.presentationml.notesSlide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notesSlides/notesSlide15.xml" ContentType="application/vnd.openxmlformats-officedocument.presentationml.notesSlide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10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notesSlides/notesSlide16.xml" ContentType="application/vnd.openxmlformats-officedocument.presentationml.notesSlide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20.xml" ContentType="application/vnd.openxmlformats-officedocument.presentationml.tags+xml"/>
  <Override PartName="/ppt/tags/tag222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notesSlides/notesSlide17.xml" ContentType="application/vnd.openxmlformats-officedocument.presentationml.notesSlide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0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notesSlides/notesSlide18.xml" ContentType="application/vnd.openxmlformats-officedocument.presentationml.notesSlide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ppt/tags/tag265.xml" ContentType="application/vnd.openxmlformats-officedocument.presentationml.tags+xml"/>
  <Override PartName="/ppt/tags/tag266.xml" ContentType="application/vnd.openxmlformats-officedocument.presentationml.tags+xml"/>
  <Override PartName="/ppt/tags/tag268.xml" ContentType="application/vnd.openxmlformats-officedocument.presentationml.tags+xml"/>
  <Override PartName="/ppt/tags/tag269.xml" ContentType="application/vnd.openxmlformats-officedocument.presentationml.tags+xml"/>
  <Override PartName="/ppt/tags/tag270.xml" ContentType="application/vnd.openxmlformats-officedocument.presentationml.tags+xml"/>
  <Override PartName="/ppt/tags/tag271.xml" ContentType="application/vnd.openxmlformats-officedocument.presentationml.tags+xml"/>
  <Override PartName="/ppt/tags/tag272.xml" ContentType="application/vnd.openxmlformats-officedocument.presentationml.tags+xml"/>
  <Override PartName="/ppt/tags/tag273.xml" ContentType="application/vnd.openxmlformats-officedocument.presentationml.tags+xml"/>
  <Override PartName="/ppt/tags/tag274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tags/tag171.xml" ContentType="application/vnd.openxmlformats-officedocument.presentationml.tags+xml"/>
  <Override PartName="/ppt/tags/tag182.xml" ContentType="application/vnd.openxmlformats-officedocument.presentationml.tags+xml"/>
  <Override PartName="/ppt/tags/tag191.xml" ContentType="application/vnd.openxmlformats-officedocument.presentationml.tags+xml"/>
  <Override PartName="/ppt/tags/tag193.xml" ContentType="application/vnd.openxmlformats-officedocument.presentationml.tags+xml"/>
  <Override PartName="/ppt/tags/tag200.xml" ContentType="application/vnd.openxmlformats-officedocument.presentationml.tags+xml"/>
  <Override PartName="/ppt/tags/tag209.xml" ContentType="application/vnd.openxmlformats-officedocument.presentationml.tags+xml"/>
  <Override PartName="/ppt/tags/tag211.xml" ContentType="application/vnd.openxmlformats-officedocument.presentationml.tags+xml"/>
  <Override PartName="/ppt/tags/tag219.xml" ContentType="application/vnd.openxmlformats-officedocument.presentationml.tags+xml"/>
  <Override PartName="/ppt/tags/tag221.xml" ContentType="application/vnd.openxmlformats-officedocument.presentationml.tags+xml"/>
  <Override PartName="/ppt/tags/tag223.xml" ContentType="application/vnd.openxmlformats-officedocument.presentationml.tags+xml"/>
  <Override PartName="/ppt/tags/tag241.xml" ContentType="application/vnd.openxmlformats-officedocument.presentationml.tags+xml"/>
  <Override PartName="/ppt/tags/tag249.xml" ContentType="application/vnd.openxmlformats-officedocument.presentationml.tags+xml"/>
  <Override PartName="/ppt/tags/tag254.xml" ContentType="application/vnd.openxmlformats-officedocument.presentationml.tags+xml"/>
  <Override PartName="/ppt/tags/tag262.xml" ContentType="application/vnd.openxmlformats-officedocument.presentationml.tags+xml"/>
  <Override PartName="/ppt/tags/tag267.xml" ContentType="application/vnd.openxmlformats-officedocument.presentationml.tags+xml"/>
  <Override PartName="/ppt/tags/tag294.xml" ContentType="application/vnd.openxmlformats-officedocument.presentationml.tags+xml"/>
  <Override PartName="/ppt/tags/tag298.xml" ContentType="application/vnd.openxmlformats-officedocument.presentationml.tag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50" r:id="rId2"/>
  </p:sldMasterIdLst>
  <p:notesMasterIdLst>
    <p:notesMasterId r:id="rId27"/>
  </p:notesMasterIdLst>
  <p:sldIdLst>
    <p:sldId id="549" r:id="rId3"/>
    <p:sldId id="605" r:id="rId4"/>
    <p:sldId id="920" r:id="rId5"/>
    <p:sldId id="921" r:id="rId6"/>
    <p:sldId id="922" r:id="rId7"/>
    <p:sldId id="957" r:id="rId8"/>
    <p:sldId id="939" r:id="rId9"/>
    <p:sldId id="940" r:id="rId10"/>
    <p:sldId id="972" r:id="rId11"/>
    <p:sldId id="257" r:id="rId12"/>
    <p:sldId id="258" r:id="rId13"/>
    <p:sldId id="259" r:id="rId14"/>
    <p:sldId id="260" r:id="rId15"/>
    <p:sldId id="261" r:id="rId16"/>
    <p:sldId id="262" r:id="rId17"/>
    <p:sldId id="263" r:id="rId18"/>
    <p:sldId id="264" r:id="rId19"/>
    <p:sldId id="265" r:id="rId20"/>
    <p:sldId id="266" r:id="rId21"/>
    <p:sldId id="267" r:id="rId22"/>
    <p:sldId id="268" r:id="rId23"/>
    <p:sldId id="269" r:id="rId24"/>
    <p:sldId id="270" r:id="rId25"/>
    <p:sldId id="550" r:id="rId26"/>
  </p:sldIdLst>
  <p:sldSz cx="12192000" cy="6858000"/>
  <p:notesSz cx="6858000" cy="9144000"/>
  <p:custDataLst>
    <p:tags r:id="rId28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默认节" id="{F017360D-BD74-4CB3-ACF1-6DBE7DDF47CF}">
          <p14:sldIdLst>
            <p14:sldId id="549"/>
            <p14:sldId id="605"/>
            <p14:sldId id="920"/>
            <p14:sldId id="921"/>
            <p14:sldId id="922"/>
            <p14:sldId id="957"/>
            <p14:sldId id="939"/>
            <p14:sldId id="940"/>
            <p14:sldId id="972"/>
            <p14:sldId id="257"/>
            <p14:sldId id="258"/>
            <p14:sldId id="259"/>
            <p14:sldId id="260"/>
            <p14:sldId id="261"/>
            <p14:sldId id="262"/>
            <p14:sldId id="263"/>
            <p14:sldId id="264"/>
            <p14:sldId id="265"/>
            <p14:sldId id="266"/>
            <p14:sldId id="267"/>
            <p14:sldId id="268"/>
            <p14:sldId id="269"/>
            <p14:sldId id="270"/>
          </p14:sldIdLst>
        </p14:section>
        <p14:section name="无标题节" id="{A250D9B6-14D2-4F43-9E41-C77A8CD450AA}">
          <p14:sldIdLst>
            <p14:sldId id="550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幸全" initials="幸全" lastIdx="0" clrIdx="0"/>
  <p:cmAuthor id="2" name="作者" initials="A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C89EF96-8CEA-46FF-86C4-4CE0E7609802}" styleName="浅色样式 3 - 强调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778" autoAdjust="0"/>
    <p:restoredTop sz="94660"/>
  </p:normalViewPr>
  <p:slideViewPr>
    <p:cSldViewPr snapToGrid="0">
      <p:cViewPr varScale="1">
        <p:scale>
          <a:sx n="84" d="100"/>
          <a:sy n="84" d="100"/>
        </p:scale>
        <p:origin x="427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tags" Target="tags/tag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notesMaster" Target="notesMasters/notesMaster1.xml"/><Relationship Id="rId30" Type="http://schemas.openxmlformats.org/officeDocument/2006/relationships/presProps" Target="presProps.xml"/><Relationship Id="rId8" Type="http://schemas.openxmlformats.org/officeDocument/2006/relationships/slide" Target="slides/slide6.xml"/></Relationships>
</file>

<file path=ppt/notesMasters/_rels/notesMaster1.xml.rels><?xml version="1.0" encoding="UTF-8" standalone="yes"?>
<Relationships xmlns="http://schemas.openxmlformats.org/package/2006/relationships"><Relationship Id="rId3" Type="http://schemas.openxmlformats.org/officeDocument/2006/relationships/tags" Target="../tags/tag9.xml"/><Relationship Id="rId7" Type="http://schemas.openxmlformats.org/officeDocument/2006/relationships/tags" Target="../tags/tag13.xml"/><Relationship Id="rId2" Type="http://schemas.openxmlformats.org/officeDocument/2006/relationships/tags" Target="../tags/tag8.xml"/><Relationship Id="rId1" Type="http://schemas.openxmlformats.org/officeDocument/2006/relationships/theme" Target="../theme/theme3.xml"/><Relationship Id="rId6" Type="http://schemas.openxmlformats.org/officeDocument/2006/relationships/tags" Target="../tags/tag12.xml"/><Relationship Id="rId5" Type="http://schemas.openxmlformats.org/officeDocument/2006/relationships/tags" Target="../tags/tag11.xml"/><Relationship Id="rId4" Type="http://schemas.openxmlformats.org/officeDocument/2006/relationships/tags" Target="../tags/tag10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  <p:custDataLst>
              <p:tags r:id="rId2"/>
            </p:custDataLst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  <p:custDataLst>
              <p:tags r:id="rId3"/>
            </p:custDataLst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  <a:t>2025/4/22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  <p:custDataLst>
              <p:tags r:id="rId4"/>
            </p:custDataLst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5" name="备注占位符 4"/>
          <p:cNvSpPr>
            <a:spLocks noGrp="1"/>
          </p:cNvSpPr>
          <p:nvPr>
            <p:ph type="body" sz="quarter" idx="3"/>
            <p:custDataLst>
              <p:tags r:id="rId5"/>
            </p:custDataLst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  <p:custDataLst>
              <p:tags r:id="rId6"/>
            </p:custDataLst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  <p:custDataLst>
              <p:tags r:id="rId7"/>
            </p:custDataLst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notesMaster" Target="../notesMasters/notesMaster1.xml"/><Relationship Id="rId2" Type="http://schemas.openxmlformats.org/officeDocument/2006/relationships/tags" Target="../tags/tag24.xml"/><Relationship Id="rId1" Type="http://schemas.openxmlformats.org/officeDocument/2006/relationships/tags" Target="../tags/tag23.xml"/><Relationship Id="rId4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3" Type="http://schemas.openxmlformats.org/officeDocument/2006/relationships/tags" Target="../tags/tag168.xml"/><Relationship Id="rId2" Type="http://schemas.openxmlformats.org/officeDocument/2006/relationships/tags" Target="../tags/tag167.xml"/><Relationship Id="rId1" Type="http://schemas.openxmlformats.org/officeDocument/2006/relationships/tags" Target="../tags/tag166.xml"/><Relationship Id="rId5" Type="http://schemas.openxmlformats.org/officeDocument/2006/relationships/slide" Target="../slides/slide15.xml"/><Relationship Id="rId4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3" Type="http://schemas.openxmlformats.org/officeDocument/2006/relationships/tags" Target="../tags/tag175.xml"/><Relationship Id="rId2" Type="http://schemas.openxmlformats.org/officeDocument/2006/relationships/tags" Target="../tags/tag174.xml"/><Relationship Id="rId1" Type="http://schemas.openxmlformats.org/officeDocument/2006/relationships/tags" Target="../tags/tag173.xml"/><Relationship Id="rId5" Type="http://schemas.openxmlformats.org/officeDocument/2006/relationships/slide" Target="../slides/slide16.xml"/><Relationship Id="rId4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3" Type="http://schemas.openxmlformats.org/officeDocument/2006/relationships/tags" Target="../tags/tag184.xml"/><Relationship Id="rId2" Type="http://schemas.openxmlformats.org/officeDocument/2006/relationships/tags" Target="../tags/tag183.xml"/><Relationship Id="rId1" Type="http://schemas.openxmlformats.org/officeDocument/2006/relationships/tags" Target="../tags/tag181.xml"/><Relationship Id="rId5" Type="http://schemas.openxmlformats.org/officeDocument/2006/relationships/slide" Target="../slides/slide17.xml"/><Relationship Id="rId4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3" Type="http://schemas.openxmlformats.org/officeDocument/2006/relationships/tags" Target="../tags/tag192.xml"/><Relationship Id="rId2" Type="http://schemas.openxmlformats.org/officeDocument/2006/relationships/tags" Target="../tags/tag190.xml"/><Relationship Id="rId1" Type="http://schemas.openxmlformats.org/officeDocument/2006/relationships/tags" Target="../tags/tag189.xml"/><Relationship Id="rId5" Type="http://schemas.openxmlformats.org/officeDocument/2006/relationships/slide" Target="../slides/slide18.xml"/><Relationship Id="rId4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3" Type="http://schemas.openxmlformats.org/officeDocument/2006/relationships/tags" Target="../tags/tag198.xml"/><Relationship Id="rId2" Type="http://schemas.openxmlformats.org/officeDocument/2006/relationships/tags" Target="../tags/tag197.xml"/><Relationship Id="rId1" Type="http://schemas.openxmlformats.org/officeDocument/2006/relationships/tags" Target="../tags/tag196.xml"/><Relationship Id="rId5" Type="http://schemas.openxmlformats.org/officeDocument/2006/relationships/slide" Target="../slides/slide19.xml"/><Relationship Id="rId4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3" Type="http://schemas.openxmlformats.org/officeDocument/2006/relationships/tags" Target="../tags/tag208.xml"/><Relationship Id="rId2" Type="http://schemas.openxmlformats.org/officeDocument/2006/relationships/tags" Target="../tags/tag207.xml"/><Relationship Id="rId1" Type="http://schemas.openxmlformats.org/officeDocument/2006/relationships/tags" Target="../tags/tag206.xml"/><Relationship Id="rId5" Type="http://schemas.openxmlformats.org/officeDocument/2006/relationships/slide" Target="../slides/slide20.xml"/><Relationship Id="rId4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3" Type="http://schemas.openxmlformats.org/officeDocument/2006/relationships/tags" Target="../tags/tag220.xml"/><Relationship Id="rId2" Type="http://schemas.openxmlformats.org/officeDocument/2006/relationships/tags" Target="../tags/tag218.xml"/><Relationship Id="rId1" Type="http://schemas.openxmlformats.org/officeDocument/2006/relationships/tags" Target="../tags/tag217.xml"/><Relationship Id="rId5" Type="http://schemas.openxmlformats.org/officeDocument/2006/relationships/slide" Target="../slides/slide21.xml"/><Relationship Id="rId4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3" Type="http://schemas.openxmlformats.org/officeDocument/2006/relationships/tags" Target="../tags/tag237.xml"/><Relationship Id="rId2" Type="http://schemas.openxmlformats.org/officeDocument/2006/relationships/tags" Target="../tags/tag236.xml"/><Relationship Id="rId1" Type="http://schemas.openxmlformats.org/officeDocument/2006/relationships/tags" Target="../tags/tag235.xml"/><Relationship Id="rId5" Type="http://schemas.openxmlformats.org/officeDocument/2006/relationships/slide" Target="../slides/slide22.xml"/><Relationship Id="rId4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3" Type="http://schemas.openxmlformats.org/officeDocument/2006/relationships/tags" Target="../tags/tag247.xml"/><Relationship Id="rId2" Type="http://schemas.openxmlformats.org/officeDocument/2006/relationships/tags" Target="../tags/tag246.xml"/><Relationship Id="rId1" Type="http://schemas.openxmlformats.org/officeDocument/2006/relationships/tags" Target="../tags/tag245.xml"/><Relationship Id="rId5" Type="http://schemas.openxmlformats.org/officeDocument/2006/relationships/slide" Target="../slides/slide23.xml"/><Relationship Id="rId4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3" Type="http://schemas.openxmlformats.org/officeDocument/2006/relationships/tags" Target="../tags/tag111.xml"/><Relationship Id="rId2" Type="http://schemas.openxmlformats.org/officeDocument/2006/relationships/tags" Target="../tags/tag110.xml"/><Relationship Id="rId1" Type="http://schemas.openxmlformats.org/officeDocument/2006/relationships/tags" Target="../tags/tag109.xml"/><Relationship Id="rId5" Type="http://schemas.openxmlformats.org/officeDocument/2006/relationships/slide" Target="../slides/slide7.xml"/><Relationship Id="rId4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3" Type="http://schemas.openxmlformats.org/officeDocument/2006/relationships/tags" Target="../tags/tag119.xml"/><Relationship Id="rId2" Type="http://schemas.openxmlformats.org/officeDocument/2006/relationships/tags" Target="../tags/tag118.xml"/><Relationship Id="rId1" Type="http://schemas.openxmlformats.org/officeDocument/2006/relationships/tags" Target="../tags/tag117.xml"/><Relationship Id="rId5" Type="http://schemas.openxmlformats.org/officeDocument/2006/relationships/slide" Target="../slides/slide8.xml"/><Relationship Id="rId4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3" Type="http://schemas.openxmlformats.org/officeDocument/2006/relationships/tags" Target="../tags/tag127.xml"/><Relationship Id="rId2" Type="http://schemas.openxmlformats.org/officeDocument/2006/relationships/tags" Target="../tags/tag126.xml"/><Relationship Id="rId1" Type="http://schemas.openxmlformats.org/officeDocument/2006/relationships/tags" Target="../tags/tag125.xml"/><Relationship Id="rId5" Type="http://schemas.openxmlformats.org/officeDocument/2006/relationships/slide" Target="../slides/slide9.xml"/><Relationship Id="rId4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3" Type="http://schemas.openxmlformats.org/officeDocument/2006/relationships/tags" Target="../tags/tag136.xml"/><Relationship Id="rId2" Type="http://schemas.openxmlformats.org/officeDocument/2006/relationships/tags" Target="../tags/tag135.xml"/><Relationship Id="rId1" Type="http://schemas.openxmlformats.org/officeDocument/2006/relationships/tags" Target="../tags/tag134.xml"/><Relationship Id="rId5" Type="http://schemas.openxmlformats.org/officeDocument/2006/relationships/slide" Target="../slides/slide10.xml"/><Relationship Id="rId4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3" Type="http://schemas.openxmlformats.org/officeDocument/2006/relationships/tags" Target="../tags/tag142.xml"/><Relationship Id="rId2" Type="http://schemas.openxmlformats.org/officeDocument/2006/relationships/tags" Target="../tags/tag141.xml"/><Relationship Id="rId1" Type="http://schemas.openxmlformats.org/officeDocument/2006/relationships/tags" Target="../tags/tag140.xml"/><Relationship Id="rId5" Type="http://schemas.openxmlformats.org/officeDocument/2006/relationships/slide" Target="../slides/slide11.xml"/><Relationship Id="rId4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3" Type="http://schemas.openxmlformats.org/officeDocument/2006/relationships/tags" Target="../tags/tag149.xml"/><Relationship Id="rId2" Type="http://schemas.openxmlformats.org/officeDocument/2006/relationships/tags" Target="../tags/tag148.xml"/><Relationship Id="rId1" Type="http://schemas.openxmlformats.org/officeDocument/2006/relationships/tags" Target="../tags/tag147.xml"/><Relationship Id="rId5" Type="http://schemas.openxmlformats.org/officeDocument/2006/relationships/slide" Target="../slides/slide12.xml"/><Relationship Id="rId4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3" Type="http://schemas.openxmlformats.org/officeDocument/2006/relationships/tags" Target="../tags/tag156.xml"/><Relationship Id="rId2" Type="http://schemas.openxmlformats.org/officeDocument/2006/relationships/tags" Target="../tags/tag155.xml"/><Relationship Id="rId1" Type="http://schemas.openxmlformats.org/officeDocument/2006/relationships/tags" Target="../tags/tag154.xml"/><Relationship Id="rId5" Type="http://schemas.openxmlformats.org/officeDocument/2006/relationships/slide" Target="../slides/slide13.xml"/><Relationship Id="rId4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3" Type="http://schemas.openxmlformats.org/officeDocument/2006/relationships/tags" Target="../tags/tag162.xml"/><Relationship Id="rId2" Type="http://schemas.openxmlformats.org/officeDocument/2006/relationships/tags" Target="../tags/tag161.xml"/><Relationship Id="rId1" Type="http://schemas.openxmlformats.org/officeDocument/2006/relationships/tags" Target="../tags/tag160.xml"/><Relationship Id="rId5" Type="http://schemas.openxmlformats.org/officeDocument/2006/relationships/slide" Target="../slides/slide14.xml"/><Relationship Id="rId4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  <p:custDataLst>
              <p:tags r:id="rId1"/>
            </p:custDataLst>
          </p:nvPr>
        </p:nvSpPr>
        <p:spPr/>
      </p:sp>
      <p:sp>
        <p:nvSpPr>
          <p:cNvPr id="3" name="备注占位符 2"/>
          <p:cNvSpPr txBox="1">
            <a:spLocks noGrp="1"/>
          </p:cNvSpPr>
          <p:nvPr>
            <p:ph type="body" idx="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1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2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3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1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2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3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1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2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3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1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2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3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1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2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3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1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2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3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1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2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3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1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2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3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1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2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3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幻灯片图像占位符 1"/>
          <p:cNvSpPr>
            <a:spLocks noGrp="1" noRot="1" noChangeAspect="1" noTextEdit="1"/>
          </p:cNvSpPr>
          <p:nvPr>
            <p:ph type="sldImg"/>
            <p:custDataLst>
              <p:tags r:id="rId1"/>
            </p:custDataLst>
          </p:nvPr>
        </p:nvSpPr>
        <p:spPr>
          <a:xfrm>
            <a:off x="409575" y="754063"/>
            <a:ext cx="5854700" cy="3294062"/>
          </a:xfrm>
        </p:spPr>
      </p:sp>
      <p:sp>
        <p:nvSpPr>
          <p:cNvPr id="36866" name="备注占位符 2"/>
          <p:cNvSpPr txBox="1">
            <a:spLocks noGrp="1"/>
          </p:cNvSpPr>
          <p:nvPr>
            <p:ph type="body" idx="1"/>
            <p:custDataLst>
              <p:tags r:id="rId2"/>
            </p:custDataLst>
          </p:nvPr>
        </p:nvSpPr>
        <p:spPr/>
        <p:txBody>
          <a:bodyPr wrap="square" lIns="91440" tIns="45720" rIns="91440" bIns="45720" anchor="t" anchorCtr="0"/>
          <a:lstStyle/>
          <a:p>
            <a:pPr lvl="0"/>
            <a:endParaRPr lang="zh-CN" altLang="en-US"/>
          </a:p>
        </p:txBody>
      </p:sp>
      <p:sp>
        <p:nvSpPr>
          <p:cNvPr id="36867" name="灯片编号占位符 3"/>
          <p:cNvSpPr txBox="1">
            <a:spLocks noGrp="1"/>
          </p:cNvSpPr>
          <p:nvPr>
            <p:ph type="sldNum" sz="quarter" idx="10"/>
            <p:custDataLst>
              <p:tags r:id="rId3"/>
            </p:custDataLst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vert="horz" wrap="square" lIns="91440" tIns="45720" rIns="91440" bIns="45720" anchor="b" anchorCtr="0"/>
          <a:lstStyle/>
          <a:p>
            <a:pPr lvl="0" indent="0" algn="r"/>
            <a:fld id="{9A0DB2DC-4C9A-4742-B13C-FB6460FD3503}" type="slidenum">
              <a:rPr lang="en-US" altLang="zh-CN" sz="1200">
                <a:latin typeface="Arial" panose="020B0604020202020204" pitchFamily="34" charset="0"/>
              </a:rPr>
              <a:t>7</a:t>
            </a:fld>
            <a:endParaRPr lang="en-US" altLang="zh-CN" sz="1200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幻灯片图像占位符 1"/>
          <p:cNvSpPr>
            <a:spLocks noGrp="1" noRot="1" noChangeAspect="1" noTextEdit="1"/>
          </p:cNvSpPr>
          <p:nvPr>
            <p:ph type="sldImg"/>
            <p:custDataLst>
              <p:tags r:id="rId1"/>
            </p:custDataLst>
          </p:nvPr>
        </p:nvSpPr>
        <p:spPr>
          <a:xfrm>
            <a:off x="409575" y="754063"/>
            <a:ext cx="5854700" cy="3294062"/>
          </a:xfrm>
        </p:spPr>
      </p:sp>
      <p:sp>
        <p:nvSpPr>
          <p:cNvPr id="38914" name="备注占位符 2"/>
          <p:cNvSpPr txBox="1">
            <a:spLocks noGrp="1"/>
          </p:cNvSpPr>
          <p:nvPr>
            <p:ph type="body" idx="1"/>
            <p:custDataLst>
              <p:tags r:id="rId2"/>
            </p:custDataLst>
          </p:nvPr>
        </p:nvSpPr>
        <p:spPr/>
        <p:txBody>
          <a:bodyPr wrap="square" lIns="91440" tIns="45720" rIns="91440" bIns="45720" anchor="t" anchorCtr="0"/>
          <a:lstStyle/>
          <a:p>
            <a:pPr lvl="0"/>
            <a:endParaRPr lang="zh-CN" altLang="en-US"/>
          </a:p>
        </p:txBody>
      </p:sp>
      <p:sp>
        <p:nvSpPr>
          <p:cNvPr id="38915" name="灯片编号占位符 3"/>
          <p:cNvSpPr txBox="1">
            <a:spLocks noGrp="1"/>
          </p:cNvSpPr>
          <p:nvPr>
            <p:ph type="sldNum" sz="quarter" idx="10"/>
            <p:custDataLst>
              <p:tags r:id="rId3"/>
            </p:custDataLst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vert="horz" wrap="square" lIns="91440" tIns="45720" rIns="91440" bIns="45720" anchor="b" anchorCtr="0"/>
          <a:lstStyle/>
          <a:p>
            <a:pPr lvl="0" indent="0" algn="r"/>
            <a:fld id="{9A0DB2DC-4C9A-4742-B13C-FB6460FD3503}" type="slidenum">
              <a:rPr lang="en-US" altLang="zh-CN" sz="1200">
                <a:latin typeface="Arial" panose="020B0604020202020204" pitchFamily="34" charset="0"/>
              </a:rPr>
              <a:t>8</a:t>
            </a:fld>
            <a:endParaRPr lang="en-US" altLang="zh-CN" sz="1200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幻灯片图像占位符 1"/>
          <p:cNvSpPr>
            <a:spLocks noGrp="1" noRot="1" noChangeAspect="1" noTextEdit="1"/>
          </p:cNvSpPr>
          <p:nvPr>
            <p:ph type="sldImg"/>
            <p:custDataLst>
              <p:tags r:id="rId1"/>
            </p:custDataLst>
          </p:nvPr>
        </p:nvSpPr>
        <p:spPr>
          <a:xfrm>
            <a:off x="409575" y="754063"/>
            <a:ext cx="5854700" cy="3294062"/>
          </a:xfrm>
        </p:spPr>
      </p:sp>
      <p:sp>
        <p:nvSpPr>
          <p:cNvPr id="38914" name="备注占位符 2"/>
          <p:cNvSpPr txBox="1">
            <a:spLocks noGrp="1"/>
          </p:cNvSpPr>
          <p:nvPr>
            <p:ph type="body" idx="1"/>
            <p:custDataLst>
              <p:tags r:id="rId2"/>
            </p:custDataLst>
          </p:nvPr>
        </p:nvSpPr>
        <p:spPr/>
        <p:txBody>
          <a:bodyPr wrap="square" lIns="91440" tIns="45720" rIns="91440" bIns="45720" anchor="t" anchorCtr="0"/>
          <a:lstStyle/>
          <a:p>
            <a:pPr lvl="0"/>
            <a:endParaRPr lang="zh-CN" altLang="en-US"/>
          </a:p>
        </p:txBody>
      </p:sp>
      <p:sp>
        <p:nvSpPr>
          <p:cNvPr id="38915" name="灯片编号占位符 3"/>
          <p:cNvSpPr txBox="1">
            <a:spLocks noGrp="1"/>
          </p:cNvSpPr>
          <p:nvPr>
            <p:ph type="sldNum" sz="quarter" idx="10"/>
            <p:custDataLst>
              <p:tags r:id="rId3"/>
            </p:custDataLst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vert="horz" wrap="square" lIns="91440" tIns="45720" rIns="91440" bIns="45720" anchor="b" anchorCtr="0"/>
          <a:lstStyle/>
          <a:p>
            <a:pPr lvl="0" indent="0" algn="r"/>
            <a:fld id="{9A0DB2DC-4C9A-4742-B13C-FB6460FD3503}" type="slidenum">
              <a:rPr lang="en-US" altLang="zh-CN" sz="1200">
                <a:latin typeface="Arial" panose="020B0604020202020204" pitchFamily="34" charset="0"/>
              </a:rPr>
              <a:t>9</a:t>
            </a:fld>
            <a:endParaRPr lang="en-US" altLang="zh-CN" sz="1200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1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2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3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1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2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3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1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2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3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1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2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3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1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2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3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file:///D:\qq&#25991;&#20214;\712321467\Image\C2C\Image2\%7b75232B38-A165-1FB7-499C-2E1C792CACB5%7d.png" TargetMode="External"/><Relationship Id="rId3" Type="http://schemas.openxmlformats.org/officeDocument/2006/relationships/tags" Target="../tags/tag2.xml"/><Relationship Id="rId7" Type="http://schemas.openxmlformats.org/officeDocument/2006/relationships/image" Target="../media/image2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eg"/><Relationship Id="rId5" Type="http://schemas.openxmlformats.org/officeDocument/2006/relationships/tags" Target="../tags/tag4.xml"/><Relationship Id="rId4" Type="http://schemas.openxmlformats.org/officeDocument/2006/relationships/tags" Target="../tags/tag3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image" Target="file:///D:\qq&#25991;&#20214;\712321467\Image\C2C\Image2\%7b75232B38-A165-1FB7-499C-2E1C792CACB5%7d.png" TargetMode="External"/><Relationship Id="rId3" Type="http://schemas.openxmlformats.org/officeDocument/2006/relationships/tags" Target="../tags/tag5.xml"/><Relationship Id="rId7" Type="http://schemas.openxmlformats.org/officeDocument/2006/relationships/image" Target="../media/image2.pn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.jpeg"/><Relationship Id="rId5" Type="http://schemas.openxmlformats.org/officeDocument/2006/relationships/tags" Target="../tags/tag7.xml"/><Relationship Id="rId4" Type="http://schemas.openxmlformats.org/officeDocument/2006/relationships/tags" Target="../tags/tag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6">
            <a:lum/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073743875" descr="学科网 zxxk.com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7" r:link="rId8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</a:ln>
        </p:spPr>
      </p:pic>
      <p:pic>
        <p:nvPicPr>
          <p:cNvPr id="3" name="图片 1073743875" descr="学科网 zxxk.com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7" r:link="rId8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</a:ln>
        </p:spPr>
      </p:pic>
    </p:spTree>
    <p:custDataLst>
      <p:tags r:id="rId3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ransition/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1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ct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ct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ct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ct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ct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6">
            <a:lum/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073743875" descr="学科网 zxxk.com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7" r:link="rId8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</a:ln>
        </p:spPr>
      </p:pic>
      <p:pic>
        <p:nvPicPr>
          <p:cNvPr id="3" name="图片 1073743875" descr="学科网 zxxk.com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7" r:link="rId8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</a:ln>
        </p:spPr>
      </p:pic>
    </p:spTree>
    <p:custDataLst>
      <p:tags r:id="rId3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</p:sldLayoutIdLst>
  <p:transition/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1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ct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ct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ct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ct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ct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tags" Target="../tags/tag21.xml"/><Relationship Id="rId13" Type="http://schemas.openxmlformats.org/officeDocument/2006/relationships/image" Target="../media/image3.jpeg"/><Relationship Id="rId3" Type="http://schemas.openxmlformats.org/officeDocument/2006/relationships/tags" Target="../tags/tag16.xml"/><Relationship Id="rId7" Type="http://schemas.openxmlformats.org/officeDocument/2006/relationships/tags" Target="../tags/tag20.xml"/><Relationship Id="rId12" Type="http://schemas.openxmlformats.org/officeDocument/2006/relationships/audio" Target="../media/audio1.wav"/><Relationship Id="rId2" Type="http://schemas.openxmlformats.org/officeDocument/2006/relationships/tags" Target="../tags/tag15.xml"/><Relationship Id="rId16" Type="http://schemas.openxmlformats.org/officeDocument/2006/relationships/image" Target="../media/image6.png"/><Relationship Id="rId1" Type="http://schemas.openxmlformats.org/officeDocument/2006/relationships/tags" Target="../tags/tag14.xml"/><Relationship Id="rId6" Type="http://schemas.openxmlformats.org/officeDocument/2006/relationships/tags" Target="../tags/tag19.xml"/><Relationship Id="rId11" Type="http://schemas.openxmlformats.org/officeDocument/2006/relationships/notesSlide" Target="../notesSlides/notesSlide1.xml"/><Relationship Id="rId5" Type="http://schemas.openxmlformats.org/officeDocument/2006/relationships/tags" Target="../tags/tag18.xml"/><Relationship Id="rId15" Type="http://schemas.openxmlformats.org/officeDocument/2006/relationships/image" Target="../media/image5.png"/><Relationship Id="rId10" Type="http://schemas.openxmlformats.org/officeDocument/2006/relationships/slideLayout" Target="../slideLayouts/slideLayout2.xml"/><Relationship Id="rId4" Type="http://schemas.openxmlformats.org/officeDocument/2006/relationships/tags" Target="../tags/tag17.xml"/><Relationship Id="rId9" Type="http://schemas.openxmlformats.org/officeDocument/2006/relationships/tags" Target="../tags/tag22.xml"/><Relationship Id="rId1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5.xml"/><Relationship Id="rId3" Type="http://schemas.openxmlformats.org/officeDocument/2006/relationships/tags" Target="../tags/tag130.xml"/><Relationship Id="rId7" Type="http://schemas.openxmlformats.org/officeDocument/2006/relationships/slideLayout" Target="../slideLayouts/slideLayout2.xml"/><Relationship Id="rId2" Type="http://schemas.openxmlformats.org/officeDocument/2006/relationships/tags" Target="../tags/tag129.xml"/><Relationship Id="rId1" Type="http://schemas.openxmlformats.org/officeDocument/2006/relationships/tags" Target="../tags/tag128.xml"/><Relationship Id="rId6" Type="http://schemas.openxmlformats.org/officeDocument/2006/relationships/tags" Target="../tags/tag133.xml"/><Relationship Id="rId5" Type="http://schemas.openxmlformats.org/officeDocument/2006/relationships/tags" Target="../tags/tag132.xml"/><Relationship Id="rId4" Type="http://schemas.openxmlformats.org/officeDocument/2006/relationships/tags" Target="../tags/tag131.xml"/><Relationship Id="rId9" Type="http://schemas.openxmlformats.org/officeDocument/2006/relationships/slide" Target="slide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tags" Target="../tags/tag139.xml"/><Relationship Id="rId2" Type="http://schemas.openxmlformats.org/officeDocument/2006/relationships/tags" Target="../tags/tag138.xml"/><Relationship Id="rId1" Type="http://schemas.openxmlformats.org/officeDocument/2006/relationships/tags" Target="../tags/tag137.xml"/><Relationship Id="rId6" Type="http://schemas.openxmlformats.org/officeDocument/2006/relationships/image" Target="../media/image19.jpeg"/><Relationship Id="rId5" Type="http://schemas.openxmlformats.org/officeDocument/2006/relationships/notesSlide" Target="../notesSlides/notesSlide6.xml"/><Relationship Id="rId4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tags" Target="../tags/tag171.xml"/><Relationship Id="rId3" Type="http://schemas.openxmlformats.org/officeDocument/2006/relationships/tags" Target="../tags/tag145.xml"/><Relationship Id="rId7" Type="http://schemas.openxmlformats.org/officeDocument/2006/relationships/image" Target="../media/image19.jpeg"/><Relationship Id="rId2" Type="http://schemas.openxmlformats.org/officeDocument/2006/relationships/tags" Target="../tags/tag144.xml"/><Relationship Id="rId1" Type="http://schemas.openxmlformats.org/officeDocument/2006/relationships/tags" Target="../tags/tag143.xml"/><Relationship Id="rId6" Type="http://schemas.openxmlformats.org/officeDocument/2006/relationships/notesSlide" Target="../notesSlides/notesSlide7.xml"/><Relationship Id="rId5" Type="http://schemas.openxmlformats.org/officeDocument/2006/relationships/slideLayout" Target="../slideLayouts/slideLayout2.xml"/><Relationship Id="rId10" Type="http://schemas.openxmlformats.org/officeDocument/2006/relationships/image" Target="../media/image20.png"/><Relationship Id="rId4" Type="http://schemas.openxmlformats.org/officeDocument/2006/relationships/tags" Target="../tags/tag146.xml"/><Relationship Id="rId9" Type="http://schemas.openxmlformats.org/officeDocument/2006/relationships/image" Target="../media/image21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tags" Target="../tags/tag182.xml"/><Relationship Id="rId3" Type="http://schemas.openxmlformats.org/officeDocument/2006/relationships/tags" Target="../tags/tag152.xml"/><Relationship Id="rId7" Type="http://schemas.openxmlformats.org/officeDocument/2006/relationships/image" Target="../media/image19.jpeg"/><Relationship Id="rId2" Type="http://schemas.openxmlformats.org/officeDocument/2006/relationships/tags" Target="../tags/tag151.xml"/><Relationship Id="rId1" Type="http://schemas.openxmlformats.org/officeDocument/2006/relationships/tags" Target="../tags/tag150.xml"/><Relationship Id="rId6" Type="http://schemas.openxmlformats.org/officeDocument/2006/relationships/notesSlide" Target="../notesSlides/notesSlide8.xml"/><Relationship Id="rId5" Type="http://schemas.openxmlformats.org/officeDocument/2006/relationships/slideLayout" Target="../slideLayouts/slideLayout2.xml"/><Relationship Id="rId10" Type="http://schemas.openxmlformats.org/officeDocument/2006/relationships/slide" Target="slide2.xml"/><Relationship Id="rId4" Type="http://schemas.openxmlformats.org/officeDocument/2006/relationships/tags" Target="../tags/tag153.xml"/><Relationship Id="rId9" Type="http://schemas.openxmlformats.org/officeDocument/2006/relationships/image" Target="../media/image23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tags" Target="../tags/tag159.xml"/><Relationship Id="rId7" Type="http://schemas.openxmlformats.org/officeDocument/2006/relationships/tags" Target="../tags/tag191.xml"/><Relationship Id="rId2" Type="http://schemas.openxmlformats.org/officeDocument/2006/relationships/tags" Target="../tags/tag158.xml"/><Relationship Id="rId1" Type="http://schemas.openxmlformats.org/officeDocument/2006/relationships/tags" Target="../tags/tag157.xml"/><Relationship Id="rId6" Type="http://schemas.openxmlformats.org/officeDocument/2006/relationships/image" Target="../media/image21.jpeg"/><Relationship Id="rId11" Type="http://schemas.openxmlformats.org/officeDocument/2006/relationships/image" Target="../media/image26.png"/><Relationship Id="rId5" Type="http://schemas.openxmlformats.org/officeDocument/2006/relationships/notesSlide" Target="../notesSlides/notesSlide9.xml"/><Relationship Id="rId10" Type="http://schemas.openxmlformats.org/officeDocument/2006/relationships/tags" Target="../tags/tag193.xml"/><Relationship Id="rId4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jpeg"/><Relationship Id="rId3" Type="http://schemas.openxmlformats.org/officeDocument/2006/relationships/tags" Target="../tags/tag165.xml"/><Relationship Id="rId7" Type="http://schemas.openxmlformats.org/officeDocument/2006/relationships/image" Target="../media/image27.png"/><Relationship Id="rId2" Type="http://schemas.openxmlformats.org/officeDocument/2006/relationships/tags" Target="../tags/tag164.xml"/><Relationship Id="rId1" Type="http://schemas.openxmlformats.org/officeDocument/2006/relationships/tags" Target="../tags/tag163.xml"/><Relationship Id="rId6" Type="http://schemas.openxmlformats.org/officeDocument/2006/relationships/tags" Target="../tags/tag200.xml"/><Relationship Id="rId5" Type="http://schemas.openxmlformats.org/officeDocument/2006/relationships/notesSlide" Target="../notesSlides/notesSlide10.xml"/><Relationship Id="rId4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tags" Target="../tags/tag211.xml"/><Relationship Id="rId3" Type="http://schemas.openxmlformats.org/officeDocument/2006/relationships/tags" Target="../tags/tag172.xml"/><Relationship Id="rId7" Type="http://schemas.openxmlformats.org/officeDocument/2006/relationships/image" Target="../media/image28.png"/><Relationship Id="rId2" Type="http://schemas.openxmlformats.org/officeDocument/2006/relationships/tags" Target="../tags/tag170.xml"/><Relationship Id="rId1" Type="http://schemas.openxmlformats.org/officeDocument/2006/relationships/tags" Target="../tags/tag169.xml"/><Relationship Id="rId6" Type="http://schemas.openxmlformats.org/officeDocument/2006/relationships/tags" Target="../tags/tag209.xml"/><Relationship Id="rId5" Type="http://schemas.openxmlformats.org/officeDocument/2006/relationships/notesSlide" Target="../notesSlides/notesSlide11.xml"/><Relationship Id="rId10" Type="http://schemas.openxmlformats.org/officeDocument/2006/relationships/image" Target="../media/image21.jpeg"/><Relationship Id="rId4" Type="http://schemas.openxmlformats.org/officeDocument/2006/relationships/slideLayout" Target="../slideLayouts/slideLayout2.xml"/><Relationship Id="rId9" Type="http://schemas.openxmlformats.org/officeDocument/2006/relationships/image" Target="../media/image29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tags" Target="../tags/tag219.xml"/><Relationship Id="rId13" Type="http://schemas.openxmlformats.org/officeDocument/2006/relationships/image" Target="../media/image32.png"/><Relationship Id="rId3" Type="http://schemas.openxmlformats.org/officeDocument/2006/relationships/tags" Target="../tags/tag178.xml"/><Relationship Id="rId7" Type="http://schemas.openxmlformats.org/officeDocument/2006/relationships/notesSlide" Target="../notesSlides/notesSlide12.xml"/><Relationship Id="rId12" Type="http://schemas.openxmlformats.org/officeDocument/2006/relationships/tags" Target="../tags/tag223.xml"/><Relationship Id="rId2" Type="http://schemas.openxmlformats.org/officeDocument/2006/relationships/tags" Target="../tags/tag177.xml"/><Relationship Id="rId1" Type="http://schemas.openxmlformats.org/officeDocument/2006/relationships/tags" Target="../tags/tag176.xml"/><Relationship Id="rId6" Type="http://schemas.openxmlformats.org/officeDocument/2006/relationships/slideLayout" Target="../slideLayouts/slideLayout2.xml"/><Relationship Id="rId11" Type="http://schemas.openxmlformats.org/officeDocument/2006/relationships/image" Target="../media/image31.png"/><Relationship Id="rId5" Type="http://schemas.openxmlformats.org/officeDocument/2006/relationships/tags" Target="../tags/tag180.xml"/><Relationship Id="rId15" Type="http://schemas.openxmlformats.org/officeDocument/2006/relationships/slide" Target="slide2.xml"/><Relationship Id="rId10" Type="http://schemas.openxmlformats.org/officeDocument/2006/relationships/tags" Target="../tags/tag221.xml"/><Relationship Id="rId4" Type="http://schemas.openxmlformats.org/officeDocument/2006/relationships/tags" Target="../tags/tag179.xml"/><Relationship Id="rId9" Type="http://schemas.openxmlformats.org/officeDocument/2006/relationships/image" Target="../media/image30.png"/><Relationship Id="rId14" Type="http://schemas.openxmlformats.org/officeDocument/2006/relationships/image" Target="../media/image2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tags" Target="../tags/tag187.xml"/><Relationship Id="rId2" Type="http://schemas.openxmlformats.org/officeDocument/2006/relationships/tags" Target="../tags/tag186.xml"/><Relationship Id="rId1" Type="http://schemas.openxmlformats.org/officeDocument/2006/relationships/tags" Target="../tags/tag185.xml"/><Relationship Id="rId6" Type="http://schemas.openxmlformats.org/officeDocument/2006/relationships/notesSlide" Target="../notesSlides/notesSlide13.xml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188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slide" Target="slide2.xml"/><Relationship Id="rId2" Type="http://schemas.openxmlformats.org/officeDocument/2006/relationships/tags" Target="../tags/tag195.xml"/><Relationship Id="rId1" Type="http://schemas.openxmlformats.org/officeDocument/2006/relationships/tags" Target="../tags/tag194.xml"/><Relationship Id="rId6" Type="http://schemas.openxmlformats.org/officeDocument/2006/relationships/image" Target="../media/image34.png"/><Relationship Id="rId5" Type="http://schemas.openxmlformats.org/officeDocument/2006/relationships/tags" Target="../tags/tag241.xml"/><Relationship Id="rId4" Type="http://schemas.openxmlformats.org/officeDocument/2006/relationships/notesSlide" Target="../notesSlides/notesSlide14.xml"/></Relationships>
</file>

<file path=ppt/slides/_rels/slide2.xml.rels><?xml version="1.0" encoding="UTF-8" standalone="yes"?>
<Relationships xmlns="http://schemas.openxmlformats.org/package/2006/relationships"><Relationship Id="rId13" Type="http://schemas.openxmlformats.org/officeDocument/2006/relationships/tags" Target="../tags/tag37.xml"/><Relationship Id="rId18" Type="http://schemas.openxmlformats.org/officeDocument/2006/relationships/tags" Target="../tags/tag42.xml"/><Relationship Id="rId26" Type="http://schemas.openxmlformats.org/officeDocument/2006/relationships/tags" Target="../tags/tag50.xml"/><Relationship Id="rId39" Type="http://schemas.openxmlformats.org/officeDocument/2006/relationships/tags" Target="../tags/tag63.xml"/><Relationship Id="rId21" Type="http://schemas.openxmlformats.org/officeDocument/2006/relationships/tags" Target="../tags/tag45.xml"/><Relationship Id="rId34" Type="http://schemas.openxmlformats.org/officeDocument/2006/relationships/tags" Target="../tags/tag58.xml"/><Relationship Id="rId42" Type="http://schemas.openxmlformats.org/officeDocument/2006/relationships/slideLayout" Target="../slideLayouts/slideLayout2.xml"/><Relationship Id="rId47" Type="http://schemas.openxmlformats.org/officeDocument/2006/relationships/image" Target="../media/image9.png"/><Relationship Id="rId7" Type="http://schemas.openxmlformats.org/officeDocument/2006/relationships/tags" Target="../tags/tag31.xml"/><Relationship Id="rId2" Type="http://schemas.openxmlformats.org/officeDocument/2006/relationships/tags" Target="../tags/tag26.xml"/><Relationship Id="rId16" Type="http://schemas.openxmlformats.org/officeDocument/2006/relationships/tags" Target="../tags/tag40.xml"/><Relationship Id="rId29" Type="http://schemas.openxmlformats.org/officeDocument/2006/relationships/tags" Target="../tags/tag53.xml"/><Relationship Id="rId1" Type="http://schemas.openxmlformats.org/officeDocument/2006/relationships/tags" Target="../tags/tag25.xml"/><Relationship Id="rId6" Type="http://schemas.openxmlformats.org/officeDocument/2006/relationships/tags" Target="../tags/tag30.xml"/><Relationship Id="rId11" Type="http://schemas.openxmlformats.org/officeDocument/2006/relationships/tags" Target="../tags/tag35.xml"/><Relationship Id="rId24" Type="http://schemas.openxmlformats.org/officeDocument/2006/relationships/tags" Target="../tags/tag48.xml"/><Relationship Id="rId32" Type="http://schemas.openxmlformats.org/officeDocument/2006/relationships/tags" Target="../tags/tag56.xml"/><Relationship Id="rId37" Type="http://schemas.openxmlformats.org/officeDocument/2006/relationships/tags" Target="../tags/tag61.xml"/><Relationship Id="rId40" Type="http://schemas.openxmlformats.org/officeDocument/2006/relationships/tags" Target="../tags/tag64.xml"/><Relationship Id="rId45" Type="http://schemas.openxmlformats.org/officeDocument/2006/relationships/image" Target="../media/image8.png"/><Relationship Id="rId5" Type="http://schemas.openxmlformats.org/officeDocument/2006/relationships/tags" Target="../tags/tag29.xml"/><Relationship Id="rId15" Type="http://schemas.openxmlformats.org/officeDocument/2006/relationships/tags" Target="../tags/tag39.xml"/><Relationship Id="rId23" Type="http://schemas.openxmlformats.org/officeDocument/2006/relationships/tags" Target="../tags/tag47.xml"/><Relationship Id="rId28" Type="http://schemas.openxmlformats.org/officeDocument/2006/relationships/tags" Target="../tags/tag52.xml"/><Relationship Id="rId36" Type="http://schemas.openxmlformats.org/officeDocument/2006/relationships/tags" Target="../tags/tag60.xml"/><Relationship Id="rId10" Type="http://schemas.openxmlformats.org/officeDocument/2006/relationships/tags" Target="../tags/tag34.xml"/><Relationship Id="rId19" Type="http://schemas.openxmlformats.org/officeDocument/2006/relationships/tags" Target="../tags/tag43.xml"/><Relationship Id="rId31" Type="http://schemas.openxmlformats.org/officeDocument/2006/relationships/tags" Target="../tags/tag55.xml"/><Relationship Id="rId44" Type="http://schemas.openxmlformats.org/officeDocument/2006/relationships/image" Target="../media/image7.png"/><Relationship Id="rId4" Type="http://schemas.openxmlformats.org/officeDocument/2006/relationships/tags" Target="../tags/tag28.xml"/><Relationship Id="rId9" Type="http://schemas.openxmlformats.org/officeDocument/2006/relationships/tags" Target="../tags/tag33.xml"/><Relationship Id="rId14" Type="http://schemas.openxmlformats.org/officeDocument/2006/relationships/tags" Target="../tags/tag38.xml"/><Relationship Id="rId22" Type="http://schemas.openxmlformats.org/officeDocument/2006/relationships/tags" Target="../tags/tag46.xml"/><Relationship Id="rId27" Type="http://schemas.openxmlformats.org/officeDocument/2006/relationships/tags" Target="../tags/tag51.xml"/><Relationship Id="rId30" Type="http://schemas.openxmlformats.org/officeDocument/2006/relationships/tags" Target="../tags/tag54.xml"/><Relationship Id="rId35" Type="http://schemas.openxmlformats.org/officeDocument/2006/relationships/tags" Target="../tags/tag59.xml"/><Relationship Id="rId43" Type="http://schemas.openxmlformats.org/officeDocument/2006/relationships/audio" Target="../media/audio1.wav"/><Relationship Id="rId48" Type="http://schemas.openxmlformats.org/officeDocument/2006/relationships/image" Target="../media/image10.png"/><Relationship Id="rId8" Type="http://schemas.openxmlformats.org/officeDocument/2006/relationships/tags" Target="../tags/tag32.xml"/><Relationship Id="rId3" Type="http://schemas.openxmlformats.org/officeDocument/2006/relationships/tags" Target="../tags/tag27.xml"/><Relationship Id="rId12" Type="http://schemas.openxmlformats.org/officeDocument/2006/relationships/tags" Target="../tags/tag36.xml"/><Relationship Id="rId17" Type="http://schemas.openxmlformats.org/officeDocument/2006/relationships/tags" Target="../tags/tag41.xml"/><Relationship Id="rId25" Type="http://schemas.openxmlformats.org/officeDocument/2006/relationships/tags" Target="../tags/tag49.xml"/><Relationship Id="rId33" Type="http://schemas.openxmlformats.org/officeDocument/2006/relationships/tags" Target="../tags/tag57.xml"/><Relationship Id="rId38" Type="http://schemas.openxmlformats.org/officeDocument/2006/relationships/tags" Target="../tags/tag62.xml"/><Relationship Id="rId46" Type="http://schemas.microsoft.com/office/2007/relationships/hdphoto" Target="../media/hdphoto1.wdp"/><Relationship Id="rId20" Type="http://schemas.openxmlformats.org/officeDocument/2006/relationships/tags" Target="../tags/tag44.xml"/><Relationship Id="rId41" Type="http://schemas.openxmlformats.org/officeDocument/2006/relationships/tags" Target="../tags/tag65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15.xml"/><Relationship Id="rId13" Type="http://schemas.openxmlformats.org/officeDocument/2006/relationships/image" Target="../media/image37.png"/><Relationship Id="rId3" Type="http://schemas.openxmlformats.org/officeDocument/2006/relationships/tags" Target="../tags/tag202.xml"/><Relationship Id="rId7" Type="http://schemas.openxmlformats.org/officeDocument/2006/relationships/slideLayout" Target="../slideLayouts/slideLayout2.xml"/><Relationship Id="rId12" Type="http://schemas.openxmlformats.org/officeDocument/2006/relationships/tags" Target="../tags/tag254.xml"/><Relationship Id="rId2" Type="http://schemas.openxmlformats.org/officeDocument/2006/relationships/tags" Target="../tags/tag201.xml"/><Relationship Id="rId1" Type="http://schemas.openxmlformats.org/officeDocument/2006/relationships/tags" Target="../tags/tag199.xml"/><Relationship Id="rId6" Type="http://schemas.openxmlformats.org/officeDocument/2006/relationships/tags" Target="../tags/tag205.xml"/><Relationship Id="rId11" Type="http://schemas.openxmlformats.org/officeDocument/2006/relationships/image" Target="../media/image23.jpeg"/><Relationship Id="rId5" Type="http://schemas.openxmlformats.org/officeDocument/2006/relationships/tags" Target="../tags/tag204.xml"/><Relationship Id="rId10" Type="http://schemas.openxmlformats.org/officeDocument/2006/relationships/image" Target="../media/image35.png"/><Relationship Id="rId4" Type="http://schemas.openxmlformats.org/officeDocument/2006/relationships/tags" Target="../tags/tag203.xml"/><Relationship Id="rId9" Type="http://schemas.openxmlformats.org/officeDocument/2006/relationships/tags" Target="../tags/tag249.xml"/><Relationship Id="rId14" Type="http://schemas.openxmlformats.org/officeDocument/2006/relationships/slide" Target="slide2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16.xml"/><Relationship Id="rId13" Type="http://schemas.openxmlformats.org/officeDocument/2006/relationships/tags" Target="../tags/tag267.xml"/><Relationship Id="rId3" Type="http://schemas.openxmlformats.org/officeDocument/2006/relationships/tags" Target="../tags/tag213.xml"/><Relationship Id="rId7" Type="http://schemas.openxmlformats.org/officeDocument/2006/relationships/slideLayout" Target="../slideLayouts/slideLayout2.xml"/><Relationship Id="rId12" Type="http://schemas.openxmlformats.org/officeDocument/2006/relationships/image" Target="../media/image25.jpeg"/><Relationship Id="rId2" Type="http://schemas.openxmlformats.org/officeDocument/2006/relationships/tags" Target="../tags/tag212.xml"/><Relationship Id="rId1" Type="http://schemas.openxmlformats.org/officeDocument/2006/relationships/tags" Target="../tags/tag210.xml"/><Relationship Id="rId6" Type="http://schemas.openxmlformats.org/officeDocument/2006/relationships/tags" Target="../tags/tag216.xml"/><Relationship Id="rId11" Type="http://schemas.openxmlformats.org/officeDocument/2006/relationships/image" Target="../media/image24.jpeg"/><Relationship Id="rId5" Type="http://schemas.openxmlformats.org/officeDocument/2006/relationships/tags" Target="../tags/tag215.xml"/><Relationship Id="rId15" Type="http://schemas.openxmlformats.org/officeDocument/2006/relationships/slide" Target="slide2.xml"/><Relationship Id="rId10" Type="http://schemas.openxmlformats.org/officeDocument/2006/relationships/image" Target="../media/image38.png"/><Relationship Id="rId4" Type="http://schemas.openxmlformats.org/officeDocument/2006/relationships/tags" Target="../tags/tag214.xml"/><Relationship Id="rId9" Type="http://schemas.openxmlformats.org/officeDocument/2006/relationships/tags" Target="../tags/tag262.xml"/><Relationship Id="rId14" Type="http://schemas.openxmlformats.org/officeDocument/2006/relationships/image" Target="../media/image41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tags" Target="../tags/tag230.xml"/><Relationship Id="rId13" Type="http://schemas.openxmlformats.org/officeDocument/2006/relationships/slideLayout" Target="../slideLayouts/slideLayout2.xml"/><Relationship Id="rId18" Type="http://schemas.openxmlformats.org/officeDocument/2006/relationships/image" Target="../media/image29.jpeg"/><Relationship Id="rId3" Type="http://schemas.openxmlformats.org/officeDocument/2006/relationships/tags" Target="../tags/tag225.xml"/><Relationship Id="rId7" Type="http://schemas.openxmlformats.org/officeDocument/2006/relationships/tags" Target="../tags/tag229.xml"/><Relationship Id="rId12" Type="http://schemas.openxmlformats.org/officeDocument/2006/relationships/tags" Target="../tags/tag234.xml"/><Relationship Id="rId17" Type="http://schemas.openxmlformats.org/officeDocument/2006/relationships/image" Target="../media/image28.jpeg"/><Relationship Id="rId2" Type="http://schemas.openxmlformats.org/officeDocument/2006/relationships/tags" Target="../tags/tag224.xml"/><Relationship Id="rId16" Type="http://schemas.openxmlformats.org/officeDocument/2006/relationships/image" Target="../media/image27.jpeg"/><Relationship Id="rId20" Type="http://schemas.openxmlformats.org/officeDocument/2006/relationships/slide" Target="slide2.xml"/><Relationship Id="rId1" Type="http://schemas.openxmlformats.org/officeDocument/2006/relationships/tags" Target="../tags/tag222.xml"/><Relationship Id="rId6" Type="http://schemas.openxmlformats.org/officeDocument/2006/relationships/tags" Target="../tags/tag228.xml"/><Relationship Id="rId11" Type="http://schemas.openxmlformats.org/officeDocument/2006/relationships/tags" Target="../tags/tag233.xml"/><Relationship Id="rId5" Type="http://schemas.openxmlformats.org/officeDocument/2006/relationships/tags" Target="../tags/tag227.xml"/><Relationship Id="rId15" Type="http://schemas.openxmlformats.org/officeDocument/2006/relationships/image" Target="../media/image26.jpeg"/><Relationship Id="rId10" Type="http://schemas.openxmlformats.org/officeDocument/2006/relationships/tags" Target="../tags/tag232.xml"/><Relationship Id="rId19" Type="http://schemas.openxmlformats.org/officeDocument/2006/relationships/image" Target="../media/image30.jpeg"/><Relationship Id="rId4" Type="http://schemas.openxmlformats.org/officeDocument/2006/relationships/tags" Target="../tags/tag226.xml"/><Relationship Id="rId9" Type="http://schemas.openxmlformats.org/officeDocument/2006/relationships/tags" Target="../tags/tag231.xml"/><Relationship Id="rId14" Type="http://schemas.openxmlformats.org/officeDocument/2006/relationships/notesSlide" Target="../notesSlides/notesSlide17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18.xml"/><Relationship Id="rId13" Type="http://schemas.openxmlformats.org/officeDocument/2006/relationships/tags" Target="../tags/tag298.xml"/><Relationship Id="rId3" Type="http://schemas.openxmlformats.org/officeDocument/2006/relationships/tags" Target="../tags/tag240.xml"/><Relationship Id="rId7" Type="http://schemas.openxmlformats.org/officeDocument/2006/relationships/slideLayout" Target="../slideLayouts/slideLayout2.xml"/><Relationship Id="rId2" Type="http://schemas.openxmlformats.org/officeDocument/2006/relationships/tags" Target="../tags/tag239.xml"/><Relationship Id="rId1" Type="http://schemas.openxmlformats.org/officeDocument/2006/relationships/tags" Target="../tags/tag238.xml"/><Relationship Id="rId6" Type="http://schemas.openxmlformats.org/officeDocument/2006/relationships/tags" Target="../tags/tag244.xml"/><Relationship Id="rId11" Type="http://schemas.openxmlformats.org/officeDocument/2006/relationships/image" Target="../media/image48.png"/><Relationship Id="rId5" Type="http://schemas.openxmlformats.org/officeDocument/2006/relationships/tags" Target="../tags/tag243.xml"/><Relationship Id="rId10" Type="http://schemas.openxmlformats.org/officeDocument/2006/relationships/tags" Target="../tags/tag294.xml"/><Relationship Id="rId4" Type="http://schemas.openxmlformats.org/officeDocument/2006/relationships/tags" Target="../tags/tag242.xml"/><Relationship Id="rId9" Type="http://schemas.openxmlformats.org/officeDocument/2006/relationships/image" Target="../media/image31.jpeg"/><Relationship Id="rId14" Type="http://schemas.openxmlformats.org/officeDocument/2006/relationships/image" Target="../media/image49.png"/></Relationships>
</file>

<file path=ppt/slides/_rels/slide24.xml.rels><?xml version="1.0" encoding="UTF-8" standalone="yes"?>
<Relationships xmlns="http://schemas.openxmlformats.org/package/2006/relationships"><Relationship Id="rId13" Type="http://schemas.openxmlformats.org/officeDocument/2006/relationships/tags" Target="../tags/tag263.xml"/><Relationship Id="rId18" Type="http://schemas.openxmlformats.org/officeDocument/2006/relationships/tags" Target="../tags/tag269.xml"/><Relationship Id="rId26" Type="http://schemas.openxmlformats.org/officeDocument/2006/relationships/image" Target="../media/image33.png"/><Relationship Id="rId39" Type="http://schemas.openxmlformats.org/officeDocument/2006/relationships/image" Target="../media/image53.png"/><Relationship Id="rId21" Type="http://schemas.openxmlformats.org/officeDocument/2006/relationships/tags" Target="../tags/tag272.xml"/><Relationship Id="rId34" Type="http://schemas.openxmlformats.org/officeDocument/2006/relationships/image" Target="../media/image46.png"/><Relationship Id="rId7" Type="http://schemas.openxmlformats.org/officeDocument/2006/relationships/tags" Target="../tags/tag256.xml"/><Relationship Id="rId2" Type="http://schemas.openxmlformats.org/officeDocument/2006/relationships/tags" Target="../tags/tag250.xml"/><Relationship Id="rId16" Type="http://schemas.openxmlformats.org/officeDocument/2006/relationships/tags" Target="../tags/tag266.xml"/><Relationship Id="rId20" Type="http://schemas.openxmlformats.org/officeDocument/2006/relationships/tags" Target="../tags/tag271.xml"/><Relationship Id="rId29" Type="http://schemas.openxmlformats.org/officeDocument/2006/relationships/image" Target="../media/image40.png"/><Relationship Id="rId41" Type="http://schemas.openxmlformats.org/officeDocument/2006/relationships/image" Target="../media/image55.png"/><Relationship Id="rId1" Type="http://schemas.openxmlformats.org/officeDocument/2006/relationships/tags" Target="../tags/tag248.xml"/><Relationship Id="rId6" Type="http://schemas.openxmlformats.org/officeDocument/2006/relationships/tags" Target="../tags/tag255.xml"/><Relationship Id="rId11" Type="http://schemas.openxmlformats.org/officeDocument/2006/relationships/tags" Target="../tags/tag260.xml"/><Relationship Id="rId24" Type="http://schemas.openxmlformats.org/officeDocument/2006/relationships/slideLayout" Target="../slideLayouts/slideLayout2.xml"/><Relationship Id="rId32" Type="http://schemas.openxmlformats.org/officeDocument/2006/relationships/image" Target="../media/image44.png"/><Relationship Id="rId37" Type="http://schemas.openxmlformats.org/officeDocument/2006/relationships/image" Target="../media/image51.png"/><Relationship Id="rId40" Type="http://schemas.openxmlformats.org/officeDocument/2006/relationships/image" Target="../media/image54.png"/><Relationship Id="rId5" Type="http://schemas.openxmlformats.org/officeDocument/2006/relationships/tags" Target="../tags/tag253.xml"/><Relationship Id="rId15" Type="http://schemas.openxmlformats.org/officeDocument/2006/relationships/tags" Target="../tags/tag265.xml"/><Relationship Id="rId23" Type="http://schemas.openxmlformats.org/officeDocument/2006/relationships/tags" Target="../tags/tag274.xml"/><Relationship Id="rId28" Type="http://schemas.openxmlformats.org/officeDocument/2006/relationships/image" Target="../media/image39.png"/><Relationship Id="rId36" Type="http://schemas.openxmlformats.org/officeDocument/2006/relationships/image" Target="../media/image50.png"/><Relationship Id="rId10" Type="http://schemas.openxmlformats.org/officeDocument/2006/relationships/tags" Target="../tags/tag259.xml"/><Relationship Id="rId19" Type="http://schemas.openxmlformats.org/officeDocument/2006/relationships/tags" Target="../tags/tag270.xml"/><Relationship Id="rId31" Type="http://schemas.openxmlformats.org/officeDocument/2006/relationships/image" Target="../media/image43.png"/><Relationship Id="rId4" Type="http://schemas.openxmlformats.org/officeDocument/2006/relationships/tags" Target="../tags/tag252.xml"/><Relationship Id="rId9" Type="http://schemas.openxmlformats.org/officeDocument/2006/relationships/tags" Target="../tags/tag258.xml"/><Relationship Id="rId14" Type="http://schemas.openxmlformats.org/officeDocument/2006/relationships/tags" Target="../tags/tag264.xml"/><Relationship Id="rId22" Type="http://schemas.openxmlformats.org/officeDocument/2006/relationships/tags" Target="../tags/tag273.xml"/><Relationship Id="rId27" Type="http://schemas.openxmlformats.org/officeDocument/2006/relationships/image" Target="../media/image36.png"/><Relationship Id="rId30" Type="http://schemas.openxmlformats.org/officeDocument/2006/relationships/image" Target="../media/image42.png"/><Relationship Id="rId35" Type="http://schemas.openxmlformats.org/officeDocument/2006/relationships/image" Target="../media/image47.png"/><Relationship Id="rId8" Type="http://schemas.openxmlformats.org/officeDocument/2006/relationships/tags" Target="../tags/tag257.xml"/><Relationship Id="rId3" Type="http://schemas.openxmlformats.org/officeDocument/2006/relationships/tags" Target="../tags/tag251.xml"/><Relationship Id="rId12" Type="http://schemas.openxmlformats.org/officeDocument/2006/relationships/tags" Target="../tags/tag261.xml"/><Relationship Id="rId17" Type="http://schemas.openxmlformats.org/officeDocument/2006/relationships/tags" Target="../tags/tag268.xml"/><Relationship Id="rId25" Type="http://schemas.openxmlformats.org/officeDocument/2006/relationships/audio" Target="../media/audio1.wav"/><Relationship Id="rId33" Type="http://schemas.openxmlformats.org/officeDocument/2006/relationships/image" Target="../media/image45.png"/><Relationship Id="rId38" Type="http://schemas.openxmlformats.org/officeDocument/2006/relationships/image" Target="../media/image5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tags" Target="../tags/tag68.xml"/><Relationship Id="rId2" Type="http://schemas.openxmlformats.org/officeDocument/2006/relationships/tags" Target="../tags/tag67.xml"/><Relationship Id="rId1" Type="http://schemas.openxmlformats.org/officeDocument/2006/relationships/tags" Target="../tags/tag66.xml"/><Relationship Id="rId4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tags" Target="../tags/tag76.xml"/><Relationship Id="rId3" Type="http://schemas.openxmlformats.org/officeDocument/2006/relationships/tags" Target="../tags/tag71.xml"/><Relationship Id="rId7" Type="http://schemas.openxmlformats.org/officeDocument/2006/relationships/tags" Target="../tags/tag75.xml"/><Relationship Id="rId2" Type="http://schemas.openxmlformats.org/officeDocument/2006/relationships/tags" Target="../tags/tag70.xml"/><Relationship Id="rId1" Type="http://schemas.openxmlformats.org/officeDocument/2006/relationships/tags" Target="../tags/tag69.xml"/><Relationship Id="rId6" Type="http://schemas.openxmlformats.org/officeDocument/2006/relationships/tags" Target="../tags/tag74.xml"/><Relationship Id="rId11" Type="http://schemas.openxmlformats.org/officeDocument/2006/relationships/image" Target="../media/image11.png"/><Relationship Id="rId5" Type="http://schemas.openxmlformats.org/officeDocument/2006/relationships/tags" Target="../tags/tag73.xml"/><Relationship Id="rId10" Type="http://schemas.openxmlformats.org/officeDocument/2006/relationships/slideLayout" Target="../slideLayouts/slideLayout2.xml"/><Relationship Id="rId4" Type="http://schemas.openxmlformats.org/officeDocument/2006/relationships/tags" Target="../tags/tag72.xml"/><Relationship Id="rId9" Type="http://schemas.openxmlformats.org/officeDocument/2006/relationships/tags" Target="../tags/tag77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tags" Target="../tags/tag85.xml"/><Relationship Id="rId13" Type="http://schemas.openxmlformats.org/officeDocument/2006/relationships/tags" Target="../tags/tag90.xml"/><Relationship Id="rId18" Type="http://schemas.openxmlformats.org/officeDocument/2006/relationships/image" Target="../media/image14.png"/><Relationship Id="rId3" Type="http://schemas.openxmlformats.org/officeDocument/2006/relationships/tags" Target="../tags/tag80.xml"/><Relationship Id="rId7" Type="http://schemas.openxmlformats.org/officeDocument/2006/relationships/tags" Target="../tags/tag84.xml"/><Relationship Id="rId12" Type="http://schemas.openxmlformats.org/officeDocument/2006/relationships/tags" Target="../tags/tag89.xml"/><Relationship Id="rId17" Type="http://schemas.openxmlformats.org/officeDocument/2006/relationships/image" Target="../media/image13.png"/><Relationship Id="rId2" Type="http://schemas.openxmlformats.org/officeDocument/2006/relationships/tags" Target="../tags/tag79.xml"/><Relationship Id="rId16" Type="http://schemas.openxmlformats.org/officeDocument/2006/relationships/image" Target="../media/image12.png"/><Relationship Id="rId1" Type="http://schemas.openxmlformats.org/officeDocument/2006/relationships/tags" Target="../tags/tag78.xml"/><Relationship Id="rId6" Type="http://schemas.openxmlformats.org/officeDocument/2006/relationships/tags" Target="../tags/tag83.xml"/><Relationship Id="rId11" Type="http://schemas.openxmlformats.org/officeDocument/2006/relationships/tags" Target="../tags/tag88.xml"/><Relationship Id="rId5" Type="http://schemas.openxmlformats.org/officeDocument/2006/relationships/tags" Target="../tags/tag82.xml"/><Relationship Id="rId15" Type="http://schemas.openxmlformats.org/officeDocument/2006/relationships/slideLayout" Target="../slideLayouts/slideLayout2.xml"/><Relationship Id="rId10" Type="http://schemas.openxmlformats.org/officeDocument/2006/relationships/tags" Target="../tags/tag87.xml"/><Relationship Id="rId4" Type="http://schemas.openxmlformats.org/officeDocument/2006/relationships/tags" Target="../tags/tag81.xml"/><Relationship Id="rId9" Type="http://schemas.openxmlformats.org/officeDocument/2006/relationships/tags" Target="../tags/tag86.xml"/><Relationship Id="rId14" Type="http://schemas.openxmlformats.org/officeDocument/2006/relationships/tags" Target="../tags/tag91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tags" Target="../tags/tag99.xml"/><Relationship Id="rId3" Type="http://schemas.openxmlformats.org/officeDocument/2006/relationships/tags" Target="../tags/tag94.xml"/><Relationship Id="rId7" Type="http://schemas.openxmlformats.org/officeDocument/2006/relationships/tags" Target="../tags/tag98.xml"/><Relationship Id="rId2" Type="http://schemas.openxmlformats.org/officeDocument/2006/relationships/tags" Target="../tags/tag93.xml"/><Relationship Id="rId1" Type="http://schemas.openxmlformats.org/officeDocument/2006/relationships/tags" Target="../tags/tag92.xml"/><Relationship Id="rId6" Type="http://schemas.openxmlformats.org/officeDocument/2006/relationships/tags" Target="../tags/tag97.xml"/><Relationship Id="rId5" Type="http://schemas.openxmlformats.org/officeDocument/2006/relationships/tags" Target="../tags/tag96.xml"/><Relationship Id="rId4" Type="http://schemas.openxmlformats.org/officeDocument/2006/relationships/tags" Target="../tags/tag95.xml"/><Relationship Id="rId9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tags" Target="../tags/tag107.xml"/><Relationship Id="rId3" Type="http://schemas.openxmlformats.org/officeDocument/2006/relationships/tags" Target="../tags/tag102.xml"/><Relationship Id="rId7" Type="http://schemas.openxmlformats.org/officeDocument/2006/relationships/tags" Target="../tags/tag106.xml"/><Relationship Id="rId12" Type="http://schemas.openxmlformats.org/officeDocument/2006/relationships/image" Target="../media/image15.png"/><Relationship Id="rId2" Type="http://schemas.openxmlformats.org/officeDocument/2006/relationships/tags" Target="../tags/tag101.xml"/><Relationship Id="rId1" Type="http://schemas.openxmlformats.org/officeDocument/2006/relationships/tags" Target="../tags/tag100.xml"/><Relationship Id="rId6" Type="http://schemas.openxmlformats.org/officeDocument/2006/relationships/tags" Target="../tags/tag105.xml"/><Relationship Id="rId11" Type="http://schemas.openxmlformats.org/officeDocument/2006/relationships/notesSlide" Target="../notesSlides/notesSlide2.xml"/><Relationship Id="rId5" Type="http://schemas.openxmlformats.org/officeDocument/2006/relationships/tags" Target="../tags/tag104.xml"/><Relationship Id="rId10" Type="http://schemas.openxmlformats.org/officeDocument/2006/relationships/slideLayout" Target="../slideLayouts/slideLayout2.xml"/><Relationship Id="rId4" Type="http://schemas.openxmlformats.org/officeDocument/2006/relationships/tags" Target="../tags/tag103.xml"/><Relationship Id="rId9" Type="http://schemas.openxmlformats.org/officeDocument/2006/relationships/tags" Target="../tags/tag108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eg"/><Relationship Id="rId3" Type="http://schemas.openxmlformats.org/officeDocument/2006/relationships/tags" Target="../tags/tag114.xml"/><Relationship Id="rId7" Type="http://schemas.openxmlformats.org/officeDocument/2006/relationships/notesSlide" Target="../notesSlides/notesSlide3.xml"/><Relationship Id="rId2" Type="http://schemas.openxmlformats.org/officeDocument/2006/relationships/tags" Target="../tags/tag113.xml"/><Relationship Id="rId1" Type="http://schemas.openxmlformats.org/officeDocument/2006/relationships/tags" Target="../tags/tag112.xml"/><Relationship Id="rId6" Type="http://schemas.openxmlformats.org/officeDocument/2006/relationships/slideLayout" Target="../slideLayouts/slideLayout2.xml"/><Relationship Id="rId5" Type="http://schemas.openxmlformats.org/officeDocument/2006/relationships/tags" Target="../tags/tag116.xml"/><Relationship Id="rId4" Type="http://schemas.openxmlformats.org/officeDocument/2006/relationships/tags" Target="../tags/tag115.xml"/><Relationship Id="rId9" Type="http://schemas.openxmlformats.org/officeDocument/2006/relationships/image" Target="../media/image17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eg"/><Relationship Id="rId3" Type="http://schemas.openxmlformats.org/officeDocument/2006/relationships/tags" Target="../tags/tag122.xml"/><Relationship Id="rId7" Type="http://schemas.openxmlformats.org/officeDocument/2006/relationships/notesSlide" Target="../notesSlides/notesSlide4.xml"/><Relationship Id="rId2" Type="http://schemas.openxmlformats.org/officeDocument/2006/relationships/tags" Target="../tags/tag121.xml"/><Relationship Id="rId1" Type="http://schemas.openxmlformats.org/officeDocument/2006/relationships/tags" Target="../tags/tag120.xml"/><Relationship Id="rId6" Type="http://schemas.openxmlformats.org/officeDocument/2006/relationships/slideLayout" Target="../slideLayouts/slideLayout2.xml"/><Relationship Id="rId5" Type="http://schemas.openxmlformats.org/officeDocument/2006/relationships/tags" Target="../tags/tag124.xml"/><Relationship Id="rId4" Type="http://schemas.openxmlformats.org/officeDocument/2006/relationships/tags" Target="../tags/tag123.xml"/><Relationship Id="rId9" Type="http://schemas.openxmlformats.org/officeDocument/2006/relationships/image" Target="../media/image1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2"/>
          <p:cNvGrpSpPr/>
          <p:nvPr>
            <p:custDataLst>
              <p:tags r:id="rId1"/>
            </p:custDataLst>
          </p:nvPr>
        </p:nvGrpSpPr>
        <p:grpSpPr>
          <a:xfrm>
            <a:off x="-465378" y="104939"/>
            <a:ext cx="12990536" cy="6244490"/>
            <a:chOff x="-465378" y="104939"/>
            <a:chExt cx="12990536" cy="6244490"/>
          </a:xfrm>
        </p:grpSpPr>
        <p:sp>
          <p:nvSpPr>
            <p:cNvPr id="5" name="AutoShape 5"/>
            <p:cNvSpPr>
              <a:spLocks noChangeArrowheads="1"/>
            </p:cNvSpPr>
            <p:nvPr>
              <p:custDataLst>
                <p:tags r:id="rId2"/>
              </p:custDataLst>
            </p:nvPr>
          </p:nvSpPr>
          <p:spPr bwMode="gray">
            <a:xfrm>
              <a:off x="5496912" y="1793226"/>
              <a:ext cx="5133948" cy="1134501"/>
            </a:xfrm>
            <a:prstGeom prst="roundRect">
              <a:avLst>
                <a:gd name="adj" fmla="val 16667"/>
              </a:avLst>
            </a:prstGeom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wrap="none" lIns="98745" tIns="49372" rIns="98745" bIns="49372" anchor="ctr"/>
            <a:lstStyle>
              <a:lvl1pPr defTabSz="987425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803275" indent="-309880" defTabSz="987425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235075" indent="-247650" defTabSz="987425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729105" indent="-247650" defTabSz="987425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222500" indent="-247650" defTabSz="987425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679700" indent="-247650" defTabSz="9874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3136900" indent="-247650" defTabSz="9874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594100" indent="-247650" defTabSz="9874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4051300" indent="-247650" defTabSz="9874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/>
              <a:r>
                <a:rPr lang="en-US" altLang="zh-CN" sz="240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黑体" panose="02010609060101010101" pitchFamily="49" charset="-122"/>
                  <a:ea typeface="黑体" panose="02010609060101010101" pitchFamily="49" charset="-122"/>
                  <a:cs typeface="Times New Roman" panose="02020603050405020304" pitchFamily="18" charset="0"/>
                </a:rPr>
                <a:t>7.4  </a:t>
              </a:r>
              <a:r>
                <a:rPr lang="zh-CN" altLang="en-US" sz="240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黑体" panose="02010609060101010101" pitchFamily="49" charset="-122"/>
                  <a:ea typeface="黑体" panose="02010609060101010101" pitchFamily="49" charset="-122"/>
                  <a:cs typeface="Times New Roman" panose="02020603050405020304" pitchFamily="18" charset="0"/>
                </a:rPr>
                <a:t>同一直线上二力的合成</a:t>
              </a:r>
            </a:p>
          </p:txBody>
        </p:sp>
        <p:sp>
          <p:nvSpPr>
            <p:cNvPr id="6" name="圆角矩形​​ 10"/>
            <p:cNvSpPr>
              <a:spLocks noChangeArrowheads="1"/>
            </p:cNvSpPr>
            <p:nvPr>
              <p:custDataLst>
                <p:tags r:id="rId3"/>
              </p:custDataLst>
            </p:nvPr>
          </p:nvSpPr>
          <p:spPr bwMode="auto">
            <a:xfrm>
              <a:off x="5736250" y="1269811"/>
              <a:ext cx="4536000" cy="648000"/>
            </a:xfrm>
            <a:prstGeom prst="roundRect">
              <a:avLst>
                <a:gd name="adj" fmla="val 50000"/>
              </a:avLst>
            </a:prstGeom>
          </p:spPr>
          <p:style>
            <a:lnRef idx="2">
              <a:schemeClr val="accent6">
                <a:shade val="15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zh-CN" altLang="en-US" sz="3200" kern="0">
                  <a:solidFill>
                    <a:srgbClr val="FFFF00"/>
                  </a:solidFill>
                  <a:cs typeface="Arial" panose="020B0604020202020204" pitchFamily="34" charset="0"/>
                  <a:sym typeface="Arial"/>
                </a:rPr>
                <a:t>第七章 运动和力</a:t>
              </a:r>
            </a:p>
          </p:txBody>
        </p:sp>
        <p:sp>
          <p:nvSpPr>
            <p:cNvPr id="8" name="文本框 7"/>
            <p:cNvSpPr txBox="1"/>
            <p:nvPr>
              <p:custDataLst>
                <p:tags r:id="rId4"/>
              </p:custDataLst>
            </p:nvPr>
          </p:nvSpPr>
          <p:spPr>
            <a:xfrm>
              <a:off x="-465378" y="104939"/>
              <a:ext cx="6096000" cy="39878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altLang="zh-CN" sz="2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+mn-ea"/>
                  <a:sym typeface="+mn-lt"/>
                </a:rPr>
                <a:t>2025</a:t>
              </a:r>
              <a:r>
                <a:rPr lang="zh-CN" altLang="en-US" sz="2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+mn-ea"/>
                  <a:sym typeface="+mn-lt"/>
                </a:rPr>
                <a:t>沪粤版物理八年级下册</a:t>
              </a:r>
            </a:p>
          </p:txBody>
        </p:sp>
        <p:grpSp>
          <p:nvGrpSpPr>
            <p:cNvPr id="9" name="组合 8"/>
            <p:cNvGrpSpPr/>
            <p:nvPr>
              <p:custDataLst>
                <p:tags r:id="rId5"/>
              </p:custDataLst>
            </p:nvPr>
          </p:nvGrpSpPr>
          <p:grpSpPr>
            <a:xfrm>
              <a:off x="-88308" y="421271"/>
              <a:ext cx="10325384" cy="5394009"/>
              <a:chOff x="-88308" y="421271"/>
              <a:chExt cx="10325384" cy="5394009"/>
            </a:xfrm>
          </p:grpSpPr>
          <p:sp>
            <p:nvSpPr>
              <p:cNvPr id="19" name="TextBox 8"/>
              <p:cNvSpPr txBox="1"/>
              <p:nvPr>
                <p:custDataLst>
                  <p:tags r:id="rId7"/>
                </p:custDataLst>
              </p:nvPr>
            </p:nvSpPr>
            <p:spPr>
              <a:xfrm>
                <a:off x="6021553" y="3357228"/>
                <a:ext cx="4215523" cy="1384970"/>
              </a:xfrm>
              <a:prstGeom prst="rect">
                <a:avLst/>
              </a:prstGeom>
              <a:noFill/>
            </p:spPr>
            <p:txBody>
              <a:bodyPr wrap="square" lIns="91416" tIns="45708" rIns="91416" bIns="45708" rtlCol="0">
                <a:spAutoFit/>
              </a:bodyPr>
              <a:lstStyle>
                <a:defPPr>
                  <a:defRPr lang="zh-CN"/>
                </a:defPPr>
                <a:lvl1pPr>
                  <a:defRPr sz="2000">
                    <a:solidFill>
                      <a:schemeClr val="accent2"/>
                    </a:solidFill>
                    <a:latin typeface="+mn-ea"/>
                    <a:ea typeface="+mn-ea"/>
                  </a:defRPr>
                </a:lvl1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zh-CN" altLang="en-US" sz="2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>
                        <a:lumMod val="65000"/>
                        <a:lumOff val="35000"/>
                      </a:prstClr>
                    </a:solidFill>
                    <a:effectLst/>
                    <a:uLnTx/>
                    <a:uFillTx/>
                    <a:latin typeface="Arial"/>
                    <a:ea typeface="微软雅黑"/>
                    <a:cs typeface="Arial"/>
                    <a:sym typeface="Arial"/>
                  </a:rPr>
                  <a:t>授课教师：</a:t>
                </a:r>
                <a:r>
                  <a:rPr kumimoji="0" lang="en-US" altLang="zh-CN" sz="2800" b="0" i="0" u="none" strike="noStrike" kern="1200" cap="none" spc="0" normalizeH="0" baseline="0" noProof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"/>
                    <a:ea typeface="微软雅黑"/>
                    <a:cs typeface="Arial"/>
                    <a:sym typeface="Arial"/>
                  </a:rPr>
                  <a:t>********</a:t>
                </a: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r>
                  <a:rPr lang="zh-CN" altLang="en-US" sz="2800">
                    <a:solidFill>
                      <a:prstClr val="black">
                        <a:lumMod val="65000"/>
                        <a:lumOff val="35000"/>
                      </a:prstClr>
                    </a:solidFill>
                    <a:latin typeface="Arial"/>
                    <a:ea typeface="微软雅黑"/>
                    <a:cs typeface="Arial"/>
                    <a:sym typeface="Arial"/>
                  </a:rPr>
                  <a:t> 班      级</a:t>
                </a:r>
                <a:r>
                  <a:rPr lang="zh-CN" altLang="en-US" sz="280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Arial"/>
                    <a:ea typeface="微软雅黑"/>
                    <a:cs typeface="Arial"/>
                    <a:sym typeface="Arial"/>
                  </a:rPr>
                  <a:t>：</a:t>
                </a:r>
                <a:r>
                  <a:rPr kumimoji="0" lang="en-US" altLang="zh-CN" sz="2800" b="0" i="0" u="none" strike="noStrike" kern="1200" cap="none" spc="0" normalizeH="0" baseline="0" noProof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"/>
                    <a:ea typeface="微软雅黑"/>
                    <a:cs typeface="Arial"/>
                    <a:sym typeface="Arial"/>
                  </a:rPr>
                  <a:t>********</a:t>
                </a: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r>
                  <a:rPr lang="zh-CN" altLang="en-US" sz="280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Arial"/>
                    <a:ea typeface="微软雅黑"/>
                    <a:cs typeface="Arial"/>
                    <a:sym typeface="Arial"/>
                  </a:rPr>
                  <a:t> 时      间：</a:t>
                </a:r>
                <a:r>
                  <a:rPr kumimoji="0" lang="en-US" altLang="zh-CN" sz="2800" b="0" i="0" u="none" strike="noStrike" kern="1200" cap="none" spc="0" normalizeH="0" baseline="0" noProof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"/>
                    <a:ea typeface="微软雅黑"/>
                    <a:cs typeface="Arial"/>
                    <a:sym typeface="Arial"/>
                  </a:rPr>
                  <a:t>********</a:t>
                </a:r>
                <a:endParaRPr kumimoji="0" lang="zh-CN" altLang="en-US" sz="2800" b="0" i="0" u="none" strike="noStrike" kern="1200" cap="none" spc="0" normalizeH="0" baseline="0" noProof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rial"/>
                  <a:ea typeface="微软雅黑"/>
                  <a:cs typeface="Arial"/>
                  <a:sym typeface="Arial"/>
                </a:endParaRPr>
              </a:p>
            </p:txBody>
          </p:sp>
          <p:pic>
            <p:nvPicPr>
              <p:cNvPr id="20" name="图片 19"/>
              <p:cNvPicPr>
                <a:picLocks noChangeAspect="1"/>
              </p:cNvPicPr>
              <p:nvPr>
                <p:custDataLst>
                  <p:tags r:id="rId8"/>
                </p:custDataLst>
              </p:nvPr>
            </p:nvPicPr>
            <p:blipFill>
              <a:blip r:embed="rId14">
                <a:alphaModFix amt="35000"/>
              </a:blip>
              <a:stretch>
                <a:fillRect/>
              </a:stretch>
            </p:blipFill>
            <p:spPr>
              <a:xfrm rot="21011104">
                <a:off x="2931774" y="3640664"/>
                <a:ext cx="1535614" cy="2174616"/>
              </a:xfrm>
              <a:prstGeom prst="rect">
                <a:avLst/>
              </a:prstGeom>
              <a:ln>
                <a:noFill/>
              </a:ln>
              <a:effectLst>
                <a:outerShdw blurRad="190500" algn="tl" rotWithShape="0">
                  <a:srgbClr val="000000">
                    <a:alpha val="70000"/>
                  </a:srgbClr>
                </a:outerShdw>
              </a:effectLst>
            </p:spPr>
          </p:pic>
          <p:pic>
            <p:nvPicPr>
              <p:cNvPr id="21" name="图片 20"/>
              <p:cNvPicPr>
                <a:picLocks noChangeAspect="1"/>
              </p:cNvPicPr>
              <p:nvPr>
                <p:custDataLst>
                  <p:tags r:id="rId9"/>
                </p:custDataLst>
              </p:nvPr>
            </p:nvPicPr>
            <p:blipFill>
              <a:blip r:embed="rId15"/>
              <a:stretch>
                <a:fillRect/>
              </a:stretch>
            </p:blipFill>
            <p:spPr>
              <a:xfrm>
                <a:off x="-88308" y="421271"/>
                <a:ext cx="2174616" cy="2174616"/>
              </a:xfrm>
              <a:prstGeom prst="rect">
                <a:avLst/>
              </a:prstGeom>
            </p:spPr>
          </p:pic>
        </p:grpSp>
        <p:pic>
          <p:nvPicPr>
            <p:cNvPr id="18" name="图片 17" descr="图片包含 人, 女人, 站, 对着  描述已自动生成"/>
            <p:cNvPicPr>
              <a:picLocks noChangeAspect="1"/>
            </p:cNvPicPr>
            <p:nvPr>
              <p:custDataLst>
                <p:tags r:id="rId6"/>
              </p:custDataLst>
            </p:nvPr>
          </p:nvPicPr>
          <p:blipFill>
            <a:blip r:embed="rId16"/>
            <a:stretch>
              <a:fillRect/>
            </a:stretch>
          </p:blipFill>
          <p:spPr>
            <a:xfrm>
              <a:off x="9095644" y="1796453"/>
              <a:ext cx="3429514" cy="4552976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</p:grpSp>
    </p:spTree>
  </p:cSld>
  <p:clrMapOvr>
    <a:masterClrMapping/>
  </p:clrMapOvr>
  <p:transition spd="slow">
    <p:push dir="u"/>
    <p:sndAc>
      <p:stSnd>
        <p:snd r:embed="rId1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_4_BD#c6a73503b?vcp=1&amp;pid=148ab1e1a&amp;color=147,205,221&amp;vtp=1&amp;bt=1&amp;bbb=1"/>
          <p:cNvSpPr/>
          <p:nvPr>
            <p:custDataLst>
              <p:tags r:id="rId1"/>
            </p:custDataLst>
          </p:nvPr>
        </p:nvSpPr>
        <p:spPr>
          <a:xfrm>
            <a:off x="719328" y="536448"/>
            <a:ext cx="10753344" cy="792480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latinLnBrk="1">
              <a:lnSpc>
                <a:spcPts val="6133"/>
              </a:lnSpc>
            </a:pPr>
            <a:r>
              <a:rPr lang="en-US" altLang="zh-CN" sz="3467" b="1">
                <a:solidFill>
                  <a:srgbClr val="93CDDD"/>
                </a:solidFill>
                <a:latin typeface="Times New Roman" pitchFamily="34" charset="0"/>
                <a:ea typeface="SimHei" pitchFamily="34" charset="-122"/>
                <a:cs typeface="Times New Roman" pitchFamily="34" charset="-120"/>
              </a:rPr>
              <a:t>知识点1</a:t>
            </a:r>
            <a:r>
              <a:rPr lang="en-US" altLang="zh-CN" sz="3467" b="1">
                <a:solidFill>
                  <a:srgbClr val="93CDDD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 </a:t>
            </a:r>
            <a:r>
              <a:rPr lang="en-US" altLang="zh-CN" sz="3467" b="1">
                <a:solidFill>
                  <a:srgbClr val="93CDDD"/>
                </a:solidFill>
                <a:latin typeface="Times New Roman" pitchFamily="34" charset="0"/>
                <a:ea typeface="SimHei" pitchFamily="34" charset="-122"/>
                <a:cs typeface="Times New Roman" pitchFamily="34" charset="-120"/>
              </a:rPr>
              <a:t>合力与分力</a:t>
            </a:r>
            <a:endParaRPr lang="en-US" altLang="zh-CN" sz="3467"/>
          </a:p>
        </p:txBody>
      </p:sp>
      <p:sp>
        <p:nvSpPr>
          <p:cNvPr id="3" name="QB_5_BD.1_1#eaf518c0d?vcp=1&amp;vis=1&amp;pid=c6a73503b&amp;color=0,0,0&amp;vtp=1&amp;bbb=1&amp;hb=1"/>
          <p:cNvSpPr/>
          <p:nvPr>
            <p:custDataLst>
              <p:tags r:id="rId2"/>
            </p:custDataLst>
          </p:nvPr>
        </p:nvSpPr>
        <p:spPr>
          <a:xfrm>
            <a:off x="719328" y="1411648"/>
            <a:ext cx="10753344" cy="3613065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latinLnBrk="1">
              <a:lnSpc>
                <a:spcPts val="5867"/>
              </a:lnSpc>
            </a:pP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1.多只蚂蚁才能挪动的一片树叶，一只甲壳虫就可以挪动它。</a:t>
            </a:r>
          </a:p>
          <a:p>
            <a:pPr latinLnBrk="1">
              <a:lnSpc>
                <a:spcPts val="5867"/>
              </a:lnSpc>
            </a:pP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甲壳虫的作用力和多只蚂蚁的作用力的效果是</a:t>
            </a:r>
            <a:r>
              <a:rPr lang="en-US" altLang="zh-CN" sz="3200">
                <a:solidFill>
                  <a:srgbClr val="000000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______</a:t>
            </a:r>
          </a:p>
          <a:p>
            <a:pPr latinLnBrk="1">
              <a:lnSpc>
                <a:spcPts val="5867"/>
              </a:lnSpc>
            </a:pP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（填“相同”或“不同”）的；甲壳虫对树叶施加的作用力，相</a:t>
            </a:r>
          </a:p>
          <a:p>
            <a:pPr latinLnBrk="1">
              <a:lnSpc>
                <a:spcPts val="5867"/>
              </a:lnSpc>
            </a:pP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当于多只蚂蚁对树叶施加的几个力的</a:t>
            </a:r>
            <a:r>
              <a:rPr lang="en-US" altLang="zh-CN" sz="3200">
                <a:solidFill>
                  <a:srgbClr val="000000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______</a:t>
            </a: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；每只蚂蚁对树</a:t>
            </a:r>
          </a:p>
          <a:p>
            <a:pPr latinLnBrk="1">
              <a:lnSpc>
                <a:spcPts val="5600"/>
              </a:lnSpc>
            </a:pP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叶施加的力相当于甲壳虫对树叶施加的作用力的</a:t>
            </a:r>
            <a:r>
              <a:rPr lang="en-US" altLang="zh-CN" sz="3200">
                <a:solidFill>
                  <a:srgbClr val="000000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______</a:t>
            </a: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。</a:t>
            </a:r>
            <a:endParaRPr lang="en-US" altLang="zh-CN" sz="3200"/>
          </a:p>
        </p:txBody>
      </p:sp>
      <p:sp>
        <p:nvSpPr>
          <p:cNvPr id="4" name="QB_5_AN.2_1#eaf518c0d.blank?vcp=1&amp;vis=1&amp;pid=c6a73503b&amp;color=0,0,0&amp;vpa=1&amp;vtp=1&amp;bbb=1"/>
          <p:cNvSpPr/>
          <p:nvPr>
            <p:custDataLst>
              <p:tags r:id="rId3"/>
            </p:custDataLst>
          </p:nvPr>
        </p:nvSpPr>
        <p:spPr>
          <a:xfrm>
            <a:off x="8869553" y="2119460"/>
            <a:ext cx="1107017" cy="63838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600"/>
              </a:lnSpc>
            </a:pPr>
            <a:r>
              <a:rPr lang="en-US" altLang="zh-CN" sz="3200">
                <a:solidFill>
                  <a:srgbClr val="C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相同</a:t>
            </a:r>
            <a:endParaRPr lang="en-US" altLang="zh-CN" sz="3200"/>
          </a:p>
        </p:txBody>
      </p:sp>
      <p:sp>
        <p:nvSpPr>
          <p:cNvPr id="5" name="QB_5_AN.3_1#eaf518c0d.blank?vcp=1&amp;vis=1&amp;pid=c6a73503b&amp;color=0,0,0&amp;vpa=2&amp;vtp=1&amp;bbb=1"/>
          <p:cNvSpPr/>
          <p:nvPr>
            <p:custDataLst>
              <p:tags r:id="rId4"/>
            </p:custDataLst>
          </p:nvPr>
        </p:nvSpPr>
        <p:spPr>
          <a:xfrm>
            <a:off x="7243954" y="3609593"/>
            <a:ext cx="1107017" cy="63838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600"/>
              </a:lnSpc>
            </a:pPr>
            <a:r>
              <a:rPr lang="en-US" altLang="zh-CN" sz="3200">
                <a:solidFill>
                  <a:srgbClr val="C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合力</a:t>
            </a:r>
            <a:endParaRPr lang="en-US" altLang="zh-CN" sz="3200"/>
          </a:p>
        </p:txBody>
      </p:sp>
      <p:sp>
        <p:nvSpPr>
          <p:cNvPr id="6" name="QB_5_AN.4_1#eaf518c0d.blank?vcp=1&amp;vis=1&amp;pid=c6a73503b&amp;color=0,0,0&amp;vpa=3&amp;vtp=1&amp;bbb=1"/>
          <p:cNvSpPr/>
          <p:nvPr>
            <p:custDataLst>
              <p:tags r:id="rId5"/>
            </p:custDataLst>
          </p:nvPr>
        </p:nvSpPr>
        <p:spPr>
          <a:xfrm>
            <a:off x="9275953" y="4325873"/>
            <a:ext cx="1107017" cy="63838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600"/>
              </a:lnSpc>
            </a:pPr>
            <a:r>
              <a:rPr lang="en-US" altLang="zh-CN" sz="3200">
                <a:solidFill>
                  <a:srgbClr val="C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分力</a:t>
            </a:r>
            <a:endParaRPr lang="en-US" altLang="zh-CN" sz="3200"/>
          </a:p>
        </p:txBody>
      </p:sp>
      <p:sp>
        <p:nvSpPr>
          <p:cNvPr id="8" name="object 54">
            <a:hlinkClick r:id="rId9" action="ppaction://hlinksldjump"/>
            <a:extLst>
              <a:ext uri="{FF2B5EF4-FFF2-40B4-BE49-F238E27FC236}">
                <a16:creationId xmlns:a16="http://schemas.microsoft.com/office/drawing/2014/main" id="{46F41D5B-E111-FA82-9821-00D1A12702EC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 flipH="1">
            <a:off x="10992544" y="5872291"/>
            <a:ext cx="806203" cy="576031"/>
          </a:xfrm>
          <a:custGeom>
            <a:avLst/>
            <a:gdLst/>
            <a:ahLst/>
            <a:cxnLst/>
            <a:rect l="l" t="t" r="r" b="b"/>
            <a:pathLst>
              <a:path w="854075" h="610235">
                <a:moveTo>
                  <a:pt x="0" y="0"/>
                </a:moveTo>
                <a:lnTo>
                  <a:pt x="0" y="610171"/>
                </a:lnTo>
                <a:lnTo>
                  <a:pt x="519137" y="465010"/>
                </a:lnTo>
                <a:lnTo>
                  <a:pt x="676932" y="465010"/>
                </a:lnTo>
                <a:lnTo>
                  <a:pt x="853770" y="305092"/>
                </a:lnTo>
                <a:lnTo>
                  <a:pt x="676919" y="145148"/>
                </a:lnTo>
                <a:lnTo>
                  <a:pt x="519137" y="145148"/>
                </a:lnTo>
                <a:lnTo>
                  <a:pt x="0" y="0"/>
                </a:lnTo>
                <a:close/>
              </a:path>
              <a:path w="854075" h="610235">
                <a:moveTo>
                  <a:pt x="676932" y="465010"/>
                </a:moveTo>
                <a:lnTo>
                  <a:pt x="519137" y="465010"/>
                </a:lnTo>
                <a:lnTo>
                  <a:pt x="519137" y="607707"/>
                </a:lnTo>
                <a:lnTo>
                  <a:pt x="676932" y="465010"/>
                </a:lnTo>
                <a:close/>
              </a:path>
              <a:path w="854075" h="610235">
                <a:moveTo>
                  <a:pt x="519137" y="2451"/>
                </a:moveTo>
                <a:lnTo>
                  <a:pt x="519137" y="145148"/>
                </a:lnTo>
                <a:lnTo>
                  <a:pt x="676919" y="145148"/>
                </a:lnTo>
                <a:lnTo>
                  <a:pt x="519137" y="2451"/>
                </a:lnTo>
                <a:close/>
              </a:path>
            </a:pathLst>
          </a:custGeom>
          <a:solidFill>
            <a:srgbClr val="4BACC6">
              <a:lumMod val="60000"/>
              <a:lumOff val="40000"/>
            </a:srgbClr>
          </a:solidFill>
        </p:spPr>
        <p:txBody>
          <a:bodyPr wrap="square" lIns="0" tIns="0" rIns="0" bIns="0" rtlCol="0"/>
          <a:lstStyle/>
          <a:p>
            <a:pPr defTabSz="121917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2267" b="1" kern="0">
                <a:solidFill>
                  <a:prstClr val="white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返回</a:t>
            </a:r>
            <a:endParaRPr sz="2267" b="1" kern="0">
              <a:solidFill>
                <a:prstClr val="white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 animBg="1"/>
      <p:bldP spid="5" grpId="0" uiExpand="1" build="p" animBg="1"/>
      <p:bldP spid="6" grpId="0" uiExpand="1" build="p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_4_BD#1f7e4c3cd?vcp=1&amp;pid=148ab1e1a&amp;color=147,205,221&amp;vtp=1&amp;bt=1&amp;bbb=1"/>
          <p:cNvSpPr/>
          <p:nvPr>
            <p:custDataLst>
              <p:tags r:id="rId1"/>
            </p:custDataLst>
          </p:nvPr>
        </p:nvSpPr>
        <p:spPr>
          <a:xfrm>
            <a:off x="719328" y="536448"/>
            <a:ext cx="10753344" cy="792480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latinLnBrk="1">
              <a:lnSpc>
                <a:spcPts val="6133"/>
              </a:lnSpc>
            </a:pPr>
            <a:r>
              <a:rPr lang="en-US" altLang="zh-CN" sz="3467" b="1">
                <a:solidFill>
                  <a:srgbClr val="93CDDD"/>
                </a:solidFill>
                <a:latin typeface="Times New Roman" pitchFamily="34" charset="0"/>
                <a:ea typeface="SimHei" pitchFamily="34" charset="-122"/>
                <a:cs typeface="Times New Roman" pitchFamily="34" charset="-120"/>
              </a:rPr>
              <a:t>知识点2</a:t>
            </a:r>
            <a:r>
              <a:rPr lang="en-US" altLang="zh-CN" sz="3467" b="1">
                <a:solidFill>
                  <a:srgbClr val="93CDDD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 </a:t>
            </a:r>
            <a:r>
              <a:rPr lang="en-US" altLang="zh-CN" sz="3467" b="1">
                <a:solidFill>
                  <a:srgbClr val="93CDDD"/>
                </a:solidFill>
                <a:latin typeface="Times New Roman" pitchFamily="34" charset="0"/>
                <a:ea typeface="SimHei" pitchFamily="34" charset="-122"/>
                <a:cs typeface="Times New Roman" pitchFamily="34" charset="-120"/>
              </a:rPr>
              <a:t>探究同一直线上二力的合成</a:t>
            </a:r>
            <a:endParaRPr lang="en-US" altLang="zh-CN" sz="3467"/>
          </a:p>
        </p:txBody>
      </p:sp>
      <p:pic>
        <p:nvPicPr>
          <p:cNvPr id="3" name="QC_5_BD.5_1#79557dfe6?htil=1&amp;vcp=1&amp;vis=1&amp;pid=1f7e4c3cd&amp;color=0,0,0&amp;tib=255,255,255&amp;vtp=1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846023" y="1472607"/>
            <a:ext cx="4572000" cy="4645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4" name="QC_5_BD.5_2#79557dfe6?htil=1&amp;sp=1&amp;vcp=1&amp;vis=1&amp;pid=1f7e4c3cd&amp;color=0,0,0&amp;vtp=1&amp;bbb=1&amp;hb=1"/>
          <p:cNvSpPr/>
          <p:nvPr>
            <p:custDataLst>
              <p:tags r:id="rId3"/>
            </p:custDataLst>
          </p:nvPr>
        </p:nvSpPr>
        <p:spPr>
          <a:xfrm>
            <a:off x="719328" y="1411647"/>
            <a:ext cx="5998464" cy="286799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latinLnBrk="1">
              <a:lnSpc>
                <a:spcPts val="5867"/>
              </a:lnSpc>
            </a:pP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2.</a:t>
            </a:r>
            <a:r>
              <a:rPr lang="en-US" altLang="zh-CN" sz="3200">
                <a:solidFill>
                  <a:srgbClr val="000000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 </a:t>
            </a: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探究“同时作用在一个物体上，</a:t>
            </a:r>
          </a:p>
          <a:p>
            <a:pPr latinLnBrk="1">
              <a:lnSpc>
                <a:spcPts val="5867"/>
              </a:lnSpc>
            </a:pP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沿同一直线方向相同的二力的合</a:t>
            </a:r>
          </a:p>
          <a:p>
            <a:pPr latinLnBrk="1">
              <a:lnSpc>
                <a:spcPts val="5867"/>
              </a:lnSpc>
            </a:pP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成”的实验过程中，部分情景如图</a:t>
            </a:r>
          </a:p>
          <a:p>
            <a:pPr latinLnBrk="1">
              <a:lnSpc>
                <a:spcPts val="5600"/>
              </a:lnSpc>
            </a:pP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所示，下列说法错误的是(</a:t>
            </a:r>
            <a:r>
              <a:rPr lang="en-US" altLang="zh-CN" sz="3200">
                <a:solidFill>
                  <a:srgbClr val="000000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     </a:t>
            </a: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)</a:t>
            </a:r>
            <a:endParaRPr lang="en-US" altLang="zh-CN" sz="3200"/>
          </a:p>
        </p:txBody>
      </p:sp>
    </p:spTree>
  </p:cSld>
  <p:clrMapOvr>
    <a:masterClrMapping/>
  </p:clrMapOvr>
  <p:transition>
    <p:split dir="in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QC_5_BD.7_1#79557dfe6?htil=2&amp;vcp=1&amp;vis=1&amp;pid=1f7e4c3cd&amp;color=0,0,0&amp;tib=255,255,255&amp;vtp=1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988428" y="597408"/>
            <a:ext cx="2353056" cy="24627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" name="QC_5_BD.7_2#79557dfe6.choices?htil=2&amp;vcp=1&amp;vis=1&amp;pid=1f7e4c3cd&amp;color=0,0,0&amp;mp=1&amp;vtp=1&amp;bt=1&amp;bbb=1&amp;hb=1"/>
              <p:cNvSpPr/>
              <p:nvPr>
                <p:custDataLst>
                  <p:tags r:id="rId2"/>
                </p:custDataLst>
              </p:nvPr>
            </p:nvSpPr>
            <p:spPr>
              <a:xfrm>
                <a:off x="719328" y="536449"/>
                <a:ext cx="8229600" cy="5460153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latinLnBrk="1">
                  <a:lnSpc>
                    <a:spcPts val="5467"/>
                  </a:lnSpc>
                </a:pP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A.</a:t>
                </a:r>
                <a:r>
                  <a:rPr lang="en-US" altLang="zh-CN" sz="3200">
                    <a:solidFill>
                      <a:srgbClr val="000000"/>
                    </a:solidFill>
                    <a:latin typeface="SimSun" pitchFamily="34" charset="0"/>
                    <a:ea typeface="SimSun" pitchFamily="34" charset="-122"/>
                    <a:cs typeface="SimSun" pitchFamily="34" charset="-120"/>
                  </a:rPr>
                  <a:t> </a:t>
                </a: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实验中，保证前后两次同一根橡皮筋伸长</a:t>
                </a:r>
              </a:p>
              <a:p>
                <a:pPr latinLnBrk="1">
                  <a:lnSpc>
                    <a:spcPts val="5467"/>
                  </a:lnSpc>
                </a:pP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的长度相同，这是采用控制变量法</a:t>
                </a:r>
                <a:endParaRPr lang="en-US" altLang="zh-CN" sz="3200"/>
              </a:p>
              <a:p>
                <a:pPr latinLnBrk="1">
                  <a:lnSpc>
                    <a:spcPts val="5467"/>
                  </a:lnSpc>
                </a:pP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B.</a:t>
                </a:r>
                <a:r>
                  <a:rPr lang="en-US" altLang="zh-CN" sz="3200">
                    <a:solidFill>
                      <a:srgbClr val="000000"/>
                    </a:solidFill>
                    <a:latin typeface="SimSun" pitchFamily="34" charset="0"/>
                    <a:ea typeface="SimSun" pitchFamily="34" charset="-122"/>
                    <a:cs typeface="SimSun" pitchFamily="34" charset="-120"/>
                  </a:rPr>
                  <a:t> </a:t>
                </a: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根据实验现象可以发现此情景下两个力的</a:t>
                </a:r>
              </a:p>
              <a:p>
                <a:pPr latinLnBrk="1">
                  <a:lnSpc>
                    <a:spcPts val="5467"/>
                  </a:lnSpc>
                </a:pP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合力方向与任何一个分力方向相同</a:t>
                </a:r>
                <a:endParaRPr lang="en-US" altLang="zh-CN" sz="3200"/>
              </a:p>
              <a:p>
                <a:pPr latinLnBrk="1">
                  <a:lnSpc>
                    <a:spcPts val="5467"/>
                  </a:lnSpc>
                </a:pP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C.</a:t>
                </a:r>
                <a:r>
                  <a:rPr lang="en-US" altLang="zh-CN" sz="3200">
                    <a:solidFill>
                      <a:srgbClr val="000000"/>
                    </a:solidFill>
                    <a:latin typeface="SimSun" pitchFamily="34" charset="0"/>
                    <a:ea typeface="SimSun" pitchFamily="34" charset="-122"/>
                    <a:cs typeface="SimSun" pitchFamily="34" charset="-120"/>
                  </a:rPr>
                  <a:t> </a:t>
                </a: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实验中可以发现此情景下两个力的合力大</a:t>
                </a:r>
              </a:p>
              <a:p>
                <a:pPr latinLnBrk="1">
                  <a:lnSpc>
                    <a:spcPts val="5467"/>
                  </a:lnSpc>
                </a:pP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小大于任何一个力</a:t>
                </a:r>
                <a:endParaRPr lang="en-US" altLang="zh-CN" sz="3200"/>
              </a:p>
              <a:p>
                <a:pPr latinLnBrk="1">
                  <a:lnSpc>
                    <a:spcPts val="5467"/>
                  </a:lnSpc>
                </a:pP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D.</a:t>
                </a:r>
                <a:r>
                  <a:rPr lang="en-US" altLang="zh-CN" sz="3200">
                    <a:solidFill>
                      <a:srgbClr val="000000"/>
                    </a:solidFill>
                    <a:latin typeface="SimSun" pitchFamily="34" charset="0"/>
                    <a:ea typeface="SimSun" pitchFamily="34" charset="-122"/>
                    <a:cs typeface="SimSun" pitchFamily="34" charset="-120"/>
                  </a:rPr>
                  <a:t> </a:t>
                </a: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实验中如果将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32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itchFamily="34" charset="-122"/>
                            <a:cs typeface="Times New Roman" pitchFamily="34" charset="-12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altLang="zh-CN" sz="32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itchFamily="34" charset="-122"/>
                            <a:cs typeface="Times New Roman" pitchFamily="34" charset="-120"/>
                          </a:rPr>
                          <m:t>F</m:t>
                        </m:r>
                      </m:e>
                      <m:sub>
                        <m:r>
                          <a:rPr lang="en-US" altLang="zh-CN" sz="32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itchFamily="34" charset="-122"/>
                            <a:cs typeface="Times New Roman" pitchFamily="34" charset="-12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、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32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itchFamily="34" charset="-122"/>
                            <a:cs typeface="Times New Roman" pitchFamily="34" charset="-12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altLang="zh-CN" sz="32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itchFamily="34" charset="-122"/>
                            <a:cs typeface="Times New Roman" pitchFamily="34" charset="-120"/>
                          </a:rPr>
                          <m:t>F</m:t>
                        </m:r>
                      </m:e>
                      <m:sub>
                        <m:r>
                          <a:rPr lang="en-US" altLang="zh-CN" sz="32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itchFamily="34" charset="-122"/>
                            <a:cs typeface="Times New Roman" pitchFamily="34" charset="-12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作用在橡皮筋上，而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F</m:t>
                    </m:r>
                  </m:oMath>
                </a14:m>
                <a:r>
                  <a:rPr lang="en-US" altLang="zh-CN" sz="133" kern="0" spc="-100000">
                    <a:solidFill>
                      <a:srgbClr val="FFFFFF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 </a:t>
                </a:r>
              </a:p>
              <a:p>
                <a:pPr latinLnBrk="1">
                  <a:lnSpc>
                    <a:spcPts val="5200"/>
                  </a:lnSpc>
                </a:pP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作用在另一根弹性绳上，则无法完成实验探究</a:t>
                </a:r>
                <a:endParaRPr lang="en-US" altLang="zh-CN" sz="3200"/>
              </a:p>
            </p:txBody>
          </p:sp>
        </mc:Choice>
        <mc:Fallback xmlns:p159="http://schemas.microsoft.com/office/powerpoint/2015/09/main" xmlns:p15="http://schemas.microsoft.com/office/powerpoint/2012/main" xmlns:p14="http://schemas.microsoft.com/office/powerpoint/2010/main" xmlns:wp="http://schemas.openxmlformats.org/drawingml/2006/wordprocessingDrawing" xmlns:w="http://schemas.openxmlformats.org/wordprocessingml/2006/main" xmlns:m="http://schemas.openxmlformats.org/officeDocument/2006/math" xmlns="">
          <p:sp>
            <p:nvSpPr>
              <p:cNvPr id="3" name="QC_5_BD.7_2#79557dfe6.choices?htil=2&amp;vcp=1&amp;vis=1&amp;pid=1f7e4c3cd&amp;color=0,0,0&amp;mp=1&amp;vtp=1&amp;bt=1&amp;bbb=1&amp;hb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8"/>
                </p:custDataLst>
              </p:nvPr>
            </p:nvSpPr>
            <p:spPr>
              <a:xfrm>
                <a:off x="719328" y="536449"/>
                <a:ext cx="8229600" cy="5460153"/>
              </a:xfrm>
              <a:prstGeom prst="rect">
                <a:avLst/>
              </a:prstGeom>
              <a:blipFill>
                <a:blip r:embed="rId9"/>
                <a:stretch>
                  <a:fillRect l="-2963" r="-1926" b="-479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QC_5_AN.6_1#79557dfe6.bracket?vcp=1&amp;vis=1&amp;pid=1f7e4c3cd&amp;color=0,0,0&amp;vpa=4&amp;vtp=1&amp;answeroption=A">
            <a:extLst>
              <a:ext uri="{FF2B5EF4-FFF2-40B4-BE49-F238E27FC236}">
                <a16:creationId xmlns:a16="http://schemas.microsoft.com/office/drawing/2014/main" id="{3A579A4B-F876-9CC7-2BAC-D91636A30293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549996" y="563542"/>
            <a:ext cx="633187" cy="759119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r>
              <a:rPr lang="zh-CN" altLang="en-US" sz="4933" b="1">
                <a:solidFill>
                  <a:srgbClr val="C00000"/>
                </a:solidFill>
                <a:latin typeface="华文细黑" panose="02010600040101010101" pitchFamily="2" charset="-122"/>
              </a:rPr>
              <a:t>√</a:t>
            </a:r>
          </a:p>
        </p:txBody>
      </p:sp>
      <p:pic>
        <p:nvPicPr>
          <p:cNvPr id="5" name="Picture 3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0"/>
          <a:stretch>
            <a:fillRect/>
          </a:stretch>
        </p:blipFill>
        <p:spPr>
          <a:xfrm flipH="1">
            <a:off x="11353800" y="10464800"/>
            <a:ext cx="0" cy="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QC_5_AS.8_1#79557dfe6?htil=3&amp;vcp=1&amp;vis=1&amp;pid=1f7e4c3cd&amp;color=0,0,0&amp;tib=255,255,255&amp;vtp=1&amp;hs=1&amp;hs=1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375965" y="597407"/>
            <a:ext cx="1963217" cy="206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3" name="QC_5_AS.8_2#79557dfe6?htil=3&amp;vcp=1&amp;vis=1&amp;pid=1f7e4c3cd&amp;color=0,0,0&amp;vtp=1&amp;bt=1&amp;bbb=1&amp;hb=1&amp;hs=1"/>
          <p:cNvSpPr/>
          <p:nvPr>
            <p:custDataLst>
              <p:tags r:id="rId2"/>
            </p:custDataLst>
          </p:nvPr>
        </p:nvSpPr>
        <p:spPr>
          <a:xfrm>
            <a:off x="719328" y="536449"/>
            <a:ext cx="8497824" cy="242908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latinLnBrk="1">
              <a:lnSpc>
                <a:spcPts val="4933"/>
              </a:lnSpc>
            </a:pPr>
            <a:r>
              <a:rPr lang="en-US" altLang="zh-CN" sz="3200" b="1">
                <a:solidFill>
                  <a:srgbClr val="93CDDD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【点拨】</a:t>
            </a: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探究同一直线方向相同的二力的合成</a:t>
            </a:r>
          </a:p>
          <a:p>
            <a:pPr latinLnBrk="1">
              <a:lnSpc>
                <a:spcPts val="4933"/>
              </a:lnSpc>
            </a:pP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实验，保证一个力的作用效果与几个力的作用</a:t>
            </a:r>
          </a:p>
          <a:p>
            <a:pPr latinLnBrk="1">
              <a:lnSpc>
                <a:spcPts val="4933"/>
              </a:lnSpc>
            </a:pP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效果相同，采用的是等效替代法，A错误；同一</a:t>
            </a:r>
          </a:p>
          <a:p>
            <a:pPr latinLnBrk="1">
              <a:lnSpc>
                <a:spcPts val="4667"/>
              </a:lnSpc>
            </a:pP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直线上方向相同的两个力的合力，合力方向与</a:t>
            </a:r>
            <a:endParaRPr lang="en-US" altLang="zh-CN" sz="320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QC_5_AS.8_2#79557dfe6?htil=3&amp;vcp=1&amp;vis=1&amp;pid=1f7e4c3cd&amp;color=0,0,0&amp;vtp=1&amp;bt=1&amp;bbb=1&amp;hb=1&amp;hs=1">
                <a:extLst>
                  <a:ext uri="{FF2B5EF4-FFF2-40B4-BE49-F238E27FC236}">
                    <a16:creationId xmlns:a16="http://schemas.microsoft.com/office/drawing/2014/main" id="{E8B2FBE4-7A6A-342F-C9EB-4DE45FD1481C}"/>
                  </a:ext>
                </a:extLst>
              </p:cNvPr>
              <p:cNvSpPr/>
              <p:nvPr>
                <p:custDataLst>
                  <p:tags r:id="rId3"/>
                </p:custDataLst>
              </p:nvPr>
            </p:nvSpPr>
            <p:spPr>
              <a:xfrm>
                <a:off x="719328" y="2995675"/>
                <a:ext cx="10752000" cy="3055367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latinLnBrk="1">
                  <a:lnSpc>
                    <a:spcPts val="4933"/>
                  </a:lnSpc>
                </a:pP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任何一个力方向相同，B正确；在实验中可以发现此情景下</a:t>
                </a:r>
              </a:p>
              <a:p>
                <a:pPr latinLnBrk="1">
                  <a:lnSpc>
                    <a:spcPts val="4933"/>
                  </a:lnSpc>
                </a:pP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两个力的合力大小大于任何一个力，C正确；橡皮筋和另一</a:t>
                </a:r>
              </a:p>
              <a:p>
                <a:pPr latinLnBrk="1">
                  <a:lnSpc>
                    <a:spcPts val="4933"/>
                  </a:lnSpc>
                </a:pP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根弹性绳是不同的弹性物体，伸长到相同长度时所用力的大</a:t>
                </a:r>
              </a:p>
              <a:p>
                <a:pPr latinLnBrk="1">
                  <a:lnSpc>
                    <a:spcPts val="4933"/>
                  </a:lnSpc>
                </a:pP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小一般是不同的，此时不能说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F</m:t>
                    </m:r>
                  </m:oMath>
                </a14:m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就是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32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itchFamily="34" charset="-122"/>
                            <a:cs typeface="Times New Roman" pitchFamily="34" charset="-12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altLang="zh-CN" sz="32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itchFamily="34" charset="-122"/>
                            <a:cs typeface="Times New Roman" pitchFamily="34" charset="-120"/>
                          </a:rPr>
                          <m:t>F</m:t>
                        </m:r>
                      </m:e>
                      <m:sub>
                        <m:r>
                          <a:rPr lang="en-US" altLang="zh-CN" sz="32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itchFamily="34" charset="-122"/>
                            <a:cs typeface="Times New Roman" pitchFamily="34" charset="-12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和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32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itchFamily="34" charset="-122"/>
                            <a:cs typeface="Times New Roman" pitchFamily="34" charset="-12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altLang="zh-CN" sz="32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itchFamily="34" charset="-122"/>
                            <a:cs typeface="Times New Roman" pitchFamily="34" charset="-120"/>
                          </a:rPr>
                          <m:t>F</m:t>
                        </m:r>
                      </m:e>
                      <m:sub>
                        <m:r>
                          <a:rPr lang="en-US" altLang="zh-CN" sz="32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itchFamily="34" charset="-122"/>
                            <a:cs typeface="Times New Roman" pitchFamily="34" charset="-12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altLang="zh-CN" sz="133" kern="0" spc="-100000">
                    <a:solidFill>
                      <a:srgbClr val="FFFFFF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 </a:t>
                </a: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的合力，无法完</a:t>
                </a:r>
              </a:p>
              <a:p>
                <a:pPr latinLnBrk="1">
                  <a:lnSpc>
                    <a:spcPts val="4667"/>
                  </a:lnSpc>
                </a:pP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成实验探究，D正确。</a:t>
                </a:r>
                <a:endParaRPr lang="en-US" altLang="zh-CN" sz="3200"/>
              </a:p>
            </p:txBody>
          </p:sp>
        </mc:Choice>
        <mc:Fallback xmlns:p159="http://schemas.microsoft.com/office/powerpoint/2015/09/main" xmlns:p15="http://schemas.microsoft.com/office/powerpoint/2012/main" xmlns:p14="http://schemas.microsoft.com/office/powerpoint/2010/main" xmlns:wp="http://schemas.openxmlformats.org/drawingml/2006/wordprocessingDrawing" xmlns:w="http://schemas.openxmlformats.org/wordprocessingml/2006/main" xmlns:m="http://schemas.openxmlformats.org/officeDocument/2006/math" xmlns="">
          <p:sp>
            <p:nvSpPr>
              <p:cNvPr id="4" name="QC_5_AS.8_2#79557dfe6?htil=3&amp;vcp=1&amp;vis=1&amp;pid=1f7e4c3cd&amp;color=0,0,0&amp;vtp=1&amp;bt=1&amp;bbb=1&amp;hb=1&amp;hs=1">
                <a:extLst>
                  <a:ext uri="{FF2B5EF4-FFF2-40B4-BE49-F238E27FC236}">
                    <a16:creationId xmlns:a16="http://schemas.microsoft.com/office/drawing/2014/main" id="{E8B2FBE4-7A6A-342F-C9EB-4DE45FD1481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8"/>
                </p:custDataLst>
              </p:nvPr>
            </p:nvSpPr>
            <p:spPr>
              <a:xfrm>
                <a:off x="719328" y="2995675"/>
                <a:ext cx="10752000" cy="3055367"/>
              </a:xfrm>
              <a:prstGeom prst="rect">
                <a:avLst/>
              </a:prstGeom>
              <a:blipFill>
                <a:blip r:embed="rId9"/>
                <a:stretch>
                  <a:fillRect l="-2268" t="-1594" r="-680" b="-737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object 54">
            <a:hlinkClick r:id="rId10" action="ppaction://hlinksldjump"/>
            <a:extLst>
              <a:ext uri="{FF2B5EF4-FFF2-40B4-BE49-F238E27FC236}">
                <a16:creationId xmlns:a16="http://schemas.microsoft.com/office/drawing/2014/main" id="{46F41D5B-E111-FA82-9821-00D1A12702EC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 flipH="1">
            <a:off x="10992544" y="5872291"/>
            <a:ext cx="806203" cy="576031"/>
          </a:xfrm>
          <a:custGeom>
            <a:avLst/>
            <a:gdLst/>
            <a:ahLst/>
            <a:cxnLst/>
            <a:rect l="l" t="t" r="r" b="b"/>
            <a:pathLst>
              <a:path w="854075" h="610235">
                <a:moveTo>
                  <a:pt x="0" y="0"/>
                </a:moveTo>
                <a:lnTo>
                  <a:pt x="0" y="610171"/>
                </a:lnTo>
                <a:lnTo>
                  <a:pt x="519137" y="465010"/>
                </a:lnTo>
                <a:lnTo>
                  <a:pt x="676932" y="465010"/>
                </a:lnTo>
                <a:lnTo>
                  <a:pt x="853770" y="305092"/>
                </a:lnTo>
                <a:lnTo>
                  <a:pt x="676919" y="145148"/>
                </a:lnTo>
                <a:lnTo>
                  <a:pt x="519137" y="145148"/>
                </a:lnTo>
                <a:lnTo>
                  <a:pt x="0" y="0"/>
                </a:lnTo>
                <a:close/>
              </a:path>
              <a:path w="854075" h="610235">
                <a:moveTo>
                  <a:pt x="676932" y="465010"/>
                </a:moveTo>
                <a:lnTo>
                  <a:pt x="519137" y="465010"/>
                </a:lnTo>
                <a:lnTo>
                  <a:pt x="519137" y="607707"/>
                </a:lnTo>
                <a:lnTo>
                  <a:pt x="676932" y="465010"/>
                </a:lnTo>
                <a:close/>
              </a:path>
              <a:path w="854075" h="610235">
                <a:moveTo>
                  <a:pt x="519137" y="2451"/>
                </a:moveTo>
                <a:lnTo>
                  <a:pt x="519137" y="145148"/>
                </a:lnTo>
                <a:lnTo>
                  <a:pt x="676919" y="145148"/>
                </a:lnTo>
                <a:lnTo>
                  <a:pt x="519137" y="2451"/>
                </a:lnTo>
                <a:close/>
              </a:path>
            </a:pathLst>
          </a:custGeom>
          <a:solidFill>
            <a:srgbClr val="4BACC6">
              <a:lumMod val="60000"/>
              <a:lumOff val="40000"/>
            </a:srgbClr>
          </a:solidFill>
        </p:spPr>
        <p:txBody>
          <a:bodyPr wrap="square" lIns="0" tIns="0" rIns="0" bIns="0" rtlCol="0"/>
          <a:lstStyle/>
          <a:p>
            <a:pPr defTabSz="121917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2267" b="1" kern="0">
                <a:solidFill>
                  <a:prstClr val="white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返回</a:t>
            </a:r>
            <a:endParaRPr sz="2267" b="1" kern="0">
              <a:solidFill>
                <a:prstClr val="white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  <p:bldP spid="4" grpId="0" uiExpand="1" build="p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QO_5_BD.9_1#2aeef2add?htil=4&amp;vcp=1&amp;vis=1&amp;pid=1f7e4c3cd&amp;color=0,0,0&amp;tib=255,255,255&amp;vtp=1&amp;hs=1&amp;hs=1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725584" y="597408"/>
            <a:ext cx="4632960" cy="21945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" name="QO_5_BD.9_2#2aeef2add?htil=4&amp;sp=1&amp;vcp=1&amp;vis=1&amp;pid=1f7e4c3cd&amp;color=0,0,0&amp;vtp=1&amp;bt=1&amp;bbb=1&amp;hb=1&amp;hs=1"/>
              <p:cNvSpPr/>
              <p:nvPr>
                <p:custDataLst>
                  <p:tags r:id="rId2"/>
                </p:custDataLst>
              </p:nvPr>
            </p:nvSpPr>
            <p:spPr>
              <a:xfrm>
                <a:off x="719328" y="536449"/>
                <a:ext cx="5937504" cy="2759287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latinLnBrk="1">
                  <a:lnSpc>
                    <a:spcPts val="5600"/>
                  </a:lnSpc>
                </a:pP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3.[2024·龙岩新罗区校级月考]</a:t>
                </a:r>
                <a:r>
                  <a:rPr lang="en-US" altLang="zh-CN" sz="3200">
                    <a:solidFill>
                      <a:srgbClr val="000000"/>
                    </a:solidFill>
                    <a:latin typeface="SimSun" pitchFamily="34" charset="0"/>
                    <a:ea typeface="SimSun" pitchFamily="34" charset="-122"/>
                    <a:cs typeface="SimSun" pitchFamily="34" charset="-120"/>
                  </a:rPr>
                  <a:t> </a:t>
                </a: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某</a:t>
                </a:r>
              </a:p>
              <a:p>
                <a:pPr latinLnBrk="1">
                  <a:lnSpc>
                    <a:spcPts val="5600"/>
                  </a:lnSpc>
                </a:pP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中学初二年级同学在探究同一直</a:t>
                </a:r>
              </a:p>
              <a:p>
                <a:pPr latinLnBrk="1">
                  <a:lnSpc>
                    <a:spcPts val="5600"/>
                  </a:lnSpc>
                </a:pP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线二力合成的实验中，把一根轻</a:t>
                </a:r>
              </a:p>
              <a:p>
                <a:pPr latinLnBrk="1">
                  <a:lnSpc>
                    <a:spcPts val="5467"/>
                  </a:lnSpc>
                </a:pP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质弹簧的一端固定在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O</m:t>
                    </m:r>
                  </m:oMath>
                </a14:m>
                <a:r>
                  <a:rPr lang="en-US" altLang="zh-CN" sz="133" kern="0" spc="-100000">
                    <a:solidFill>
                      <a:srgbClr val="FFFFFF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 </a:t>
                </a: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点，另一</a:t>
                </a:r>
                <a:endParaRPr lang="en-US" altLang="zh-CN" sz="3200"/>
              </a:p>
            </p:txBody>
          </p:sp>
        </mc:Choice>
        <mc:Fallback xmlns:p159="http://schemas.microsoft.com/office/powerpoint/2015/09/main" xmlns:p15="http://schemas.microsoft.com/office/powerpoint/2012/main" xmlns:p14="http://schemas.microsoft.com/office/powerpoint/2010/main" xmlns:wp="http://schemas.openxmlformats.org/drawingml/2006/wordprocessingDrawing" xmlns:w="http://schemas.openxmlformats.org/wordprocessingml/2006/main" xmlns:m="http://schemas.openxmlformats.org/officeDocument/2006/math" xmlns="">
          <p:sp>
            <p:nvSpPr>
              <p:cNvPr id="3" name="QO_5_BD.9_2#2aeef2add?htil=4&amp;sp=1&amp;vcp=1&amp;vis=1&amp;pid=1f7e4c3cd&amp;color=0,0,0&amp;vtp=1&amp;bt=1&amp;bbb=1&amp;hb=1&amp;hs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7"/>
                </p:custDataLst>
              </p:nvPr>
            </p:nvSpPr>
            <p:spPr>
              <a:xfrm>
                <a:off x="719328" y="536449"/>
                <a:ext cx="5937504" cy="2759287"/>
              </a:xfrm>
              <a:prstGeom prst="rect">
                <a:avLst/>
              </a:prstGeom>
              <a:blipFill>
                <a:blip r:embed="rId8"/>
                <a:stretch>
                  <a:fillRect l="-4107" r="-1643" b="-860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QO_5_BD.9_2#2aeef2add?htil=4&amp;sp=1&amp;vcp=1&amp;vis=1&amp;pid=1f7e4c3cd&amp;color=0,0,0&amp;vtp=1&amp;bt=1&amp;bbb=1&amp;hb=1&amp;hs=1">
                <a:extLst>
                  <a:ext uri="{FF2B5EF4-FFF2-40B4-BE49-F238E27FC236}">
                    <a16:creationId xmlns:a16="http://schemas.microsoft.com/office/drawing/2014/main" id="{B8FD6712-5C53-2F65-DC8B-779DDCE0FA8D}"/>
                  </a:ext>
                </a:extLst>
              </p:cNvPr>
              <p:cNvSpPr/>
              <p:nvPr>
                <p:custDataLst>
                  <p:tags r:id="rId3"/>
                </p:custDataLst>
              </p:nvPr>
            </p:nvSpPr>
            <p:spPr>
              <a:xfrm>
                <a:off x="719328" y="3285745"/>
                <a:ext cx="10752000" cy="2759287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latinLnBrk="1">
                  <a:lnSpc>
                    <a:spcPts val="5600"/>
                  </a:lnSpc>
                </a:pP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端用尼龙细线固定在弹簧测力计的挂钩上，每次实验时，他</a:t>
                </a:r>
              </a:p>
              <a:p>
                <a:pPr latinLnBrk="1">
                  <a:lnSpc>
                    <a:spcPts val="5600"/>
                  </a:lnSpc>
                </a:pP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们都将弹簧由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A</m:t>
                    </m:r>
                  </m:oMath>
                </a14:m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拉伸到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B</m:t>
                    </m:r>
                  </m:oMath>
                </a14:m>
                <a:r>
                  <a:rPr lang="en-US" altLang="zh-CN" sz="133" kern="0" spc="-100000">
                    <a:solidFill>
                      <a:srgbClr val="FFFFFF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 </a:t>
                </a: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位置。探究过程及实验数据如图</a:t>
                </a:r>
              </a:p>
              <a:p>
                <a:pPr latinLnBrk="1">
                  <a:lnSpc>
                    <a:spcPts val="5600"/>
                  </a:lnSpc>
                </a:pP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（a）、图（b）、图（c）所示，请仔细观察图中的装置、操</a:t>
                </a:r>
              </a:p>
              <a:p>
                <a:pPr latinLnBrk="1">
                  <a:lnSpc>
                    <a:spcPts val="5467"/>
                  </a:lnSpc>
                </a:pP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作及现象，然后归纳得出初步结论。</a:t>
                </a:r>
                <a:endParaRPr lang="en-US" altLang="zh-CN" sz="3200"/>
              </a:p>
            </p:txBody>
          </p:sp>
        </mc:Choice>
        <mc:Fallback xmlns:p159="http://schemas.microsoft.com/office/powerpoint/2015/09/main" xmlns:p15="http://schemas.microsoft.com/office/powerpoint/2012/main" xmlns:p14="http://schemas.microsoft.com/office/powerpoint/2010/main" xmlns:wp="http://schemas.openxmlformats.org/drawingml/2006/wordprocessingDrawing" xmlns:w="http://schemas.openxmlformats.org/wordprocessingml/2006/main" xmlns:m="http://schemas.openxmlformats.org/officeDocument/2006/math" xmlns="">
          <p:sp>
            <p:nvSpPr>
              <p:cNvPr id="4" name="QO_5_BD.9_2#2aeef2add?htil=4&amp;sp=1&amp;vcp=1&amp;vis=1&amp;pid=1f7e4c3cd&amp;color=0,0,0&amp;vtp=1&amp;bt=1&amp;bbb=1&amp;hb=1&amp;hs=1">
                <a:extLst>
                  <a:ext uri="{FF2B5EF4-FFF2-40B4-BE49-F238E27FC236}">
                    <a16:creationId xmlns:a16="http://schemas.microsoft.com/office/drawing/2014/main" id="{B8FD6712-5C53-2F65-DC8B-779DDCE0FA8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10"/>
                </p:custDataLst>
              </p:nvPr>
            </p:nvSpPr>
            <p:spPr>
              <a:xfrm>
                <a:off x="719328" y="3285745"/>
                <a:ext cx="10752000" cy="2759287"/>
              </a:xfrm>
              <a:prstGeom prst="rect">
                <a:avLst/>
              </a:prstGeom>
              <a:blipFill>
                <a:blip r:embed="rId11"/>
                <a:stretch>
                  <a:fillRect l="-2268" r="-2154" b="-860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>
    <p:split dir="in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QB_6_BD.10_1#e934a9180?vcp=1&amp;vis=1&amp;pid=2aeef2add&amp;color=0,0,0&amp;vtp=1&amp;bt=1&amp;bbb=1&amp;hb=1"/>
              <p:cNvSpPr/>
              <p:nvPr>
                <p:custDataLst>
                  <p:tags r:id="rId1"/>
                </p:custDataLst>
              </p:nvPr>
            </p:nvSpPr>
            <p:spPr>
              <a:xfrm>
                <a:off x="719328" y="823608"/>
                <a:ext cx="10753344" cy="1377865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latinLnBrk="1">
                  <a:lnSpc>
                    <a:spcPts val="5867"/>
                  </a:lnSpc>
                </a:pP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（1）在</a:t>
                </a:r>
                <a14:m>
                  <m:oMath xmlns:m="http://schemas.openxmlformats.org/officeDocument/2006/math">
                    <m: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(</m:t>
                    </m:r>
                    <m:r>
                      <m:rPr>
                        <m:sty m:val="p"/>
                      </m:rP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a</m:t>
                    </m:r>
                    <m: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)</m:t>
                    </m:r>
                  </m:oMath>
                </a14:m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、</a:t>
                </a:r>
                <a14:m>
                  <m:oMath xmlns:m="http://schemas.openxmlformats.org/officeDocument/2006/math">
                    <m: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(</m:t>
                    </m:r>
                    <m:r>
                      <m:rPr>
                        <m:sty m:val="p"/>
                      </m:rP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b</m:t>
                    </m:r>
                    <m: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)</m:t>
                    </m:r>
                  </m:oMath>
                </a14:m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和</a:t>
                </a:r>
                <a14:m>
                  <m:oMath xmlns:m="http://schemas.openxmlformats.org/officeDocument/2006/math">
                    <m: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(</m:t>
                    </m:r>
                    <m:r>
                      <m:rPr>
                        <m:sty m:val="p"/>
                      </m:rP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c</m:t>
                    </m:r>
                    <m: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)</m:t>
                    </m:r>
                  </m:oMath>
                </a14:m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三次实验中，都将弹簧拉伸到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B</m:t>
                    </m:r>
                  </m:oMath>
                </a14:m>
                <a:r>
                  <a:rPr lang="en-US" altLang="zh-CN" sz="133" kern="0" spc="-100000">
                    <a:solidFill>
                      <a:srgbClr val="FFFFFF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 </a:t>
                </a: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位置，</a:t>
                </a:r>
              </a:p>
              <a:p>
                <a:pPr latinLnBrk="1">
                  <a:lnSpc>
                    <a:spcPts val="5600"/>
                  </a:lnSpc>
                </a:pP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目的是使每次实验中力产生的</a:t>
                </a:r>
                <a:r>
                  <a:rPr lang="en-US" altLang="zh-CN" sz="3200">
                    <a:solidFill>
                      <a:srgbClr val="000000"/>
                    </a:solidFill>
                    <a:latin typeface="SimSun" pitchFamily="34" charset="0"/>
                    <a:ea typeface="SimSun" pitchFamily="34" charset="-122"/>
                    <a:cs typeface="SimSun" pitchFamily="34" charset="-120"/>
                  </a:rPr>
                  <a:t>______</a:t>
                </a: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相同。</a:t>
                </a:r>
                <a:endParaRPr lang="en-US" altLang="zh-CN" sz="3200"/>
              </a:p>
            </p:txBody>
          </p:sp>
        </mc:Choice>
        <mc:Fallback xmlns:p159="http://schemas.microsoft.com/office/powerpoint/2015/09/main" xmlns:p15="http://schemas.microsoft.com/office/powerpoint/2012/main" xmlns:p14="http://schemas.microsoft.com/office/powerpoint/2010/main" xmlns:wp="http://schemas.openxmlformats.org/drawingml/2006/wordprocessingDrawing" xmlns:w="http://schemas.openxmlformats.org/wordprocessingml/2006/main" xmlns:m="http://schemas.openxmlformats.org/officeDocument/2006/math" xmlns="">
          <p:sp>
            <p:nvSpPr>
              <p:cNvPr id="2" name="QB_6_BD.10_1#e934a9180?vcp=1&amp;vis=1&amp;pid=2aeef2add&amp;color=0,0,0&amp;vtp=1&amp;bt=1&amp;bbb=1&amp;hb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6"/>
                </p:custDataLst>
              </p:nvPr>
            </p:nvSpPr>
            <p:spPr>
              <a:xfrm>
                <a:off x="719328" y="823608"/>
                <a:ext cx="10753344" cy="1377865"/>
              </a:xfrm>
              <a:prstGeom prst="rect">
                <a:avLst/>
              </a:prstGeom>
              <a:blipFill>
                <a:blip r:embed="rId7"/>
                <a:stretch>
                  <a:fillRect l="-2268" r="-1304" b="-1814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QB_6_AN.11_1#e934a9180.blank?vcp=1&amp;vis=1&amp;pid=2aeef2add&amp;color=0,0,0&amp;vpa=5&amp;vtp=1&amp;bbb=1"/>
          <p:cNvSpPr/>
          <p:nvPr>
            <p:custDataLst>
              <p:tags r:id="rId2"/>
            </p:custDataLst>
          </p:nvPr>
        </p:nvSpPr>
        <p:spPr>
          <a:xfrm>
            <a:off x="6024754" y="1502633"/>
            <a:ext cx="1107017" cy="63838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600"/>
              </a:lnSpc>
            </a:pPr>
            <a:r>
              <a:rPr lang="en-US" altLang="zh-CN" sz="3200">
                <a:solidFill>
                  <a:srgbClr val="C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效果</a:t>
            </a:r>
            <a:endParaRPr lang="en-US" altLang="zh-CN" sz="3200"/>
          </a:p>
        </p:txBody>
      </p:sp>
      <p:pic>
        <p:nvPicPr>
          <p:cNvPr id="4" name="QO_5_BD.10_2#e934a9180?vcp=1&amp;vis=1&amp;pid=2aeef2add&amp;color=0,0,0&amp;tib=255,255,255&amp;vtp=1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292096" y="2385875"/>
            <a:ext cx="7595616" cy="35112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QB_6_BD.12_1#a6594b5ed?vcp=1&amp;vis=1&amp;pid=2aeef2add&amp;color=0,0,0&amp;vtp=1&amp;bt=1&amp;bbb=1&amp;hb=1"/>
              <p:cNvSpPr/>
              <p:nvPr>
                <p:custDataLst>
                  <p:tags r:id="rId1"/>
                </p:custDataLst>
              </p:nvPr>
            </p:nvSpPr>
            <p:spPr>
              <a:xfrm>
                <a:off x="719328" y="837493"/>
                <a:ext cx="10753344" cy="2122932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latinLnBrk="1">
                  <a:lnSpc>
                    <a:spcPts val="5867"/>
                  </a:lnSpc>
                </a:pP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（2）分析比较图（a）与图（b）中拉力的方向及弹簧测力计</a:t>
                </a:r>
              </a:p>
              <a:p>
                <a:pPr latinLnBrk="1">
                  <a:lnSpc>
                    <a:spcPts val="5867"/>
                  </a:lnSpc>
                </a:pP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的示数可得出的结论：在同一直线上，方向相同的两个力的</a:t>
                </a:r>
              </a:p>
              <a:p>
                <a:pPr latinLnBrk="1">
                  <a:lnSpc>
                    <a:spcPts val="5600"/>
                  </a:lnSpc>
                </a:pP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合力大小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F</m:t>
                    </m:r>
                    <m: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=</m:t>
                    </m:r>
                  </m:oMath>
                </a14:m>
                <a:r>
                  <a:rPr lang="en-US" altLang="zh-CN" sz="133" kern="0" spc="-100000">
                    <a:solidFill>
                      <a:srgbClr val="FFFFFF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 </a:t>
                </a:r>
                <a:r>
                  <a:rPr lang="en-US" altLang="zh-CN" sz="3200">
                    <a:solidFill>
                      <a:srgbClr val="000000"/>
                    </a:solidFill>
                    <a:latin typeface="SimSun" pitchFamily="34" charset="0"/>
                    <a:ea typeface="SimSun" pitchFamily="34" charset="-122"/>
                    <a:cs typeface="SimSun" pitchFamily="34" charset="-120"/>
                  </a:rPr>
                  <a:t>________</a:t>
                </a: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（用公式表示）。</a:t>
                </a:r>
                <a:endParaRPr lang="en-US" altLang="zh-CN" sz="3200">
                  <a:solidFill>
                    <a:srgbClr val="000000"/>
                  </a:solidFill>
                </a:endParaRPr>
              </a:p>
            </p:txBody>
          </p:sp>
        </mc:Choice>
        <mc:Fallback xmlns:p159="http://schemas.microsoft.com/office/powerpoint/2015/09/main" xmlns:p15="http://schemas.microsoft.com/office/powerpoint/2012/main" xmlns:p14="http://schemas.microsoft.com/office/powerpoint/2010/main" xmlns:wp="http://schemas.openxmlformats.org/drawingml/2006/wordprocessingDrawing" xmlns:w="http://schemas.openxmlformats.org/wordprocessingml/2006/main" xmlns:m="http://schemas.openxmlformats.org/officeDocument/2006/math" xmlns="">
          <p:sp>
            <p:nvSpPr>
              <p:cNvPr id="2" name="QB_6_BD.12_1#a6594b5ed?vcp=1&amp;vis=1&amp;pid=2aeef2add&amp;color=0,0,0&amp;vtp=1&amp;bt=1&amp;bbb=1&amp;hb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6"/>
                </p:custDataLst>
              </p:nvPr>
            </p:nvSpPr>
            <p:spPr>
              <a:xfrm>
                <a:off x="719328" y="837493"/>
                <a:ext cx="10753344" cy="2122932"/>
              </a:xfrm>
              <a:prstGeom prst="rect">
                <a:avLst/>
              </a:prstGeom>
              <a:blipFill>
                <a:blip r:embed="rId7"/>
                <a:stretch>
                  <a:fillRect l="-2268" r="-2381" b="-1174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QB_6_AN.13_1#a6594b5ed.blank?vcp=1&amp;vis=1&amp;pid=2aeef2add&amp;color=0,0,0&amp;vpa=6&amp;vtp=1&amp;bbb=1"/>
              <p:cNvSpPr/>
              <p:nvPr>
                <p:custDataLst>
                  <p:tags r:id="rId2"/>
                </p:custDataLst>
              </p:nvPr>
            </p:nvSpPr>
            <p:spPr>
              <a:xfrm>
                <a:off x="3106589" y="2411867"/>
                <a:ext cx="1464395" cy="471255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ctr" latinLnBrk="1">
                  <a:lnSpc>
                    <a:spcPts val="4000"/>
                  </a:lnSpc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32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微软雅黑" pitchFamily="34" charset="-122"/>
                            <a:cs typeface="Times New Roman" pitchFamily="34" charset="-12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altLang="zh-CN" sz="320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微软雅黑" pitchFamily="34" charset="-122"/>
                            <a:cs typeface="Times New Roman" pitchFamily="34" charset="-120"/>
                          </a:rPr>
                          <m:t>F</m:t>
                        </m:r>
                      </m:e>
                      <m:sub>
                        <m:r>
                          <a:rPr lang="en-US" altLang="zh-CN" sz="320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微软雅黑" pitchFamily="34" charset="-122"/>
                            <a:cs typeface="Times New Roman" pitchFamily="34" charset="-120"/>
                          </a:rPr>
                          <m:t>1</m:t>
                        </m:r>
                      </m:sub>
                    </m:sSub>
                    <m:r>
                      <a:rPr lang="en-US" altLang="zh-CN" sz="320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+</m:t>
                    </m:r>
                    <m:sSub>
                      <m:sSubPr>
                        <m:ctrlPr>
                          <a:rPr lang="en-US" altLang="zh-CN" sz="32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微软雅黑" pitchFamily="34" charset="-122"/>
                            <a:cs typeface="Times New Roman" pitchFamily="34" charset="-12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altLang="zh-CN" sz="320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微软雅黑" pitchFamily="34" charset="-122"/>
                            <a:cs typeface="Times New Roman" pitchFamily="34" charset="-120"/>
                          </a:rPr>
                          <m:t>F</m:t>
                        </m:r>
                      </m:e>
                      <m:sub>
                        <m:r>
                          <a:rPr lang="en-US" altLang="zh-CN" sz="320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微软雅黑" pitchFamily="34" charset="-122"/>
                            <a:cs typeface="Times New Roman" pitchFamily="34" charset="-12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altLang="zh-CN" sz="133" kern="0" spc="-100000">
                    <a:solidFill>
                      <a:srgbClr val="FFFFFF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 </a:t>
                </a:r>
                <a:endParaRPr lang="en-US" altLang="zh-CN" sz="133"/>
              </a:p>
            </p:txBody>
          </p:sp>
        </mc:Choice>
        <mc:Fallback xmlns:p159="http://schemas.microsoft.com/office/powerpoint/2015/09/main" xmlns:p15="http://schemas.microsoft.com/office/powerpoint/2012/main" xmlns:p14="http://schemas.microsoft.com/office/powerpoint/2010/main" xmlns:wp="http://schemas.openxmlformats.org/drawingml/2006/wordprocessingDrawing" xmlns:w="http://schemas.openxmlformats.org/wordprocessingml/2006/main" xmlns:m="http://schemas.openxmlformats.org/officeDocument/2006/math" xmlns="">
          <p:sp>
            <p:nvSpPr>
              <p:cNvPr id="3" name="QB_6_AN.13_1#a6594b5ed.blank?vcp=1&amp;vis=1&amp;pid=2aeef2add&amp;color=0,0,0&amp;vpa=6&amp;vtp=1&amp;bbb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8"/>
                </p:custDataLst>
              </p:nvPr>
            </p:nvSpPr>
            <p:spPr>
              <a:xfrm>
                <a:off x="3106589" y="2411867"/>
                <a:ext cx="1464395" cy="471255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QO_5_BD.12_2#a6594b5ed?vcp=1&amp;vis=1&amp;pid=2aeef2add&amp;color=0,0,0&amp;tib=255,255,255&amp;vtp=1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121152" y="3129587"/>
            <a:ext cx="5961888" cy="2755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QB_6_BD.14_1#1e2f3f497?vcp=1&amp;vis=1&amp;pid=2aeef2add&amp;color=0,0,0&amp;vtp=1&amp;bt=1&amp;bbb=1&amp;hb=1"/>
              <p:cNvSpPr/>
              <p:nvPr>
                <p:custDataLst>
                  <p:tags r:id="rId1"/>
                </p:custDataLst>
              </p:nvPr>
            </p:nvSpPr>
            <p:spPr>
              <a:xfrm>
                <a:off x="719328" y="650210"/>
                <a:ext cx="10753344" cy="2873333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latinLnBrk="1">
                  <a:lnSpc>
                    <a:spcPts val="5867"/>
                  </a:lnSpc>
                </a:pP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（3）分析比较图（a）与图（c）中拉力的方向及弹簧测力计</a:t>
                </a:r>
              </a:p>
              <a:p>
                <a:pPr latinLnBrk="1">
                  <a:lnSpc>
                    <a:spcPts val="5867"/>
                  </a:lnSpc>
                </a:pP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的示数可得出的结论：在同一直线上，方向相反的两个力的</a:t>
                </a:r>
              </a:p>
              <a:p>
                <a:pPr latinLnBrk="1">
                  <a:lnSpc>
                    <a:spcPts val="5867"/>
                  </a:lnSpc>
                </a:pP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合力大小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F</m:t>
                    </m:r>
                    <m: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=</m:t>
                    </m:r>
                  </m:oMath>
                </a14:m>
                <a:r>
                  <a:rPr lang="en-US" altLang="zh-CN" sz="133" kern="0" spc="-100000">
                    <a:solidFill>
                      <a:srgbClr val="FFFFFF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 </a:t>
                </a:r>
                <a:r>
                  <a:rPr lang="en-US" altLang="zh-CN" sz="3200">
                    <a:solidFill>
                      <a:srgbClr val="000000"/>
                    </a:solidFill>
                    <a:latin typeface="SimSun" pitchFamily="34" charset="0"/>
                    <a:ea typeface="SimSun" pitchFamily="34" charset="-122"/>
                    <a:cs typeface="SimSun" pitchFamily="34" charset="-120"/>
                  </a:rPr>
                  <a:t>________</a:t>
                </a: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（用公式表示），合力的方向与</a:t>
                </a:r>
                <a:r>
                  <a:rPr lang="en-US" altLang="zh-CN" sz="3200">
                    <a:solidFill>
                      <a:srgbClr val="000000"/>
                    </a:solidFill>
                    <a:latin typeface="SimSun" pitchFamily="34" charset="0"/>
                    <a:ea typeface="SimSun" pitchFamily="34" charset="-122"/>
                    <a:cs typeface="SimSun" pitchFamily="34" charset="-120"/>
                  </a:rPr>
                  <a:t>___</a:t>
                </a:r>
              </a:p>
              <a:p>
                <a:pPr latinLnBrk="1">
                  <a:lnSpc>
                    <a:spcPts val="5600"/>
                  </a:lnSpc>
                </a:pP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（填“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32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itchFamily="34" charset="-122"/>
                            <a:cs typeface="Times New Roman" pitchFamily="34" charset="-12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altLang="zh-CN" sz="32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itchFamily="34" charset="-122"/>
                            <a:cs typeface="Times New Roman" pitchFamily="34" charset="-120"/>
                          </a:rPr>
                          <m:t>F</m:t>
                        </m:r>
                      </m:e>
                      <m:sub>
                        <m:r>
                          <a:rPr lang="en-US" altLang="zh-CN" sz="32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itchFamily="34" charset="-122"/>
                            <a:cs typeface="Times New Roman" pitchFamily="34" charset="-120"/>
                          </a:rPr>
                          <m:t>3</m:t>
                        </m:r>
                      </m:sub>
                    </m:sSub>
                  </m:oMath>
                </a14:m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”或“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32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itchFamily="34" charset="-122"/>
                            <a:cs typeface="Times New Roman" pitchFamily="34" charset="-12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altLang="zh-CN" sz="32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itchFamily="34" charset="-122"/>
                            <a:cs typeface="Times New Roman" pitchFamily="34" charset="-120"/>
                          </a:rPr>
                          <m:t>F</m:t>
                        </m:r>
                      </m:e>
                      <m:sub>
                        <m:r>
                          <a:rPr lang="en-US" altLang="zh-CN" sz="32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itchFamily="34" charset="-122"/>
                            <a:cs typeface="Times New Roman" pitchFamily="34" charset="-120"/>
                          </a:rPr>
                          <m:t>4</m:t>
                        </m:r>
                      </m:sub>
                    </m:sSub>
                  </m:oMath>
                </a14:m>
                <a:r>
                  <a:rPr lang="en-US" altLang="zh-CN" sz="133" kern="0" spc="-100000">
                    <a:solidFill>
                      <a:srgbClr val="FFFFFF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 </a:t>
                </a: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”）的方向相同。</a:t>
                </a:r>
                <a:endParaRPr lang="en-US" altLang="zh-CN" sz="3200">
                  <a:solidFill>
                    <a:srgbClr val="000000"/>
                  </a:solidFill>
                </a:endParaRPr>
              </a:p>
            </p:txBody>
          </p:sp>
        </mc:Choice>
        <mc:Fallback xmlns:p159="http://schemas.microsoft.com/office/powerpoint/2015/09/main" xmlns:p15="http://schemas.microsoft.com/office/powerpoint/2012/main" xmlns:p14="http://schemas.microsoft.com/office/powerpoint/2010/main" xmlns:wp="http://schemas.openxmlformats.org/drawingml/2006/wordprocessingDrawing" xmlns:w="http://schemas.openxmlformats.org/wordprocessingml/2006/main" xmlns:m="http://schemas.openxmlformats.org/officeDocument/2006/math" xmlns="">
          <p:sp>
            <p:nvSpPr>
              <p:cNvPr id="2" name="QB_6_BD.14_1#1e2f3f497?vcp=1&amp;vis=1&amp;pid=2aeef2add&amp;color=0,0,0&amp;vtp=1&amp;bt=1&amp;bbb=1&amp;hb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8"/>
                </p:custDataLst>
              </p:nvPr>
            </p:nvSpPr>
            <p:spPr>
              <a:xfrm>
                <a:off x="719328" y="650210"/>
                <a:ext cx="10753344" cy="2873333"/>
              </a:xfrm>
              <a:prstGeom prst="rect">
                <a:avLst/>
              </a:prstGeom>
              <a:blipFill>
                <a:blip r:embed="rId9"/>
                <a:stretch>
                  <a:fillRect l="-2268" r="-2154" b="-870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QB_6_AN.15_1#1e2f3f497.blank?vcp=1&amp;vis=1&amp;pid=2aeef2add&amp;color=0,0,0&amp;vpa=7&amp;vtp=1&amp;bbb=1"/>
              <p:cNvSpPr/>
              <p:nvPr>
                <p:custDataLst>
                  <p:tags r:id="rId2"/>
                </p:custDataLst>
              </p:nvPr>
            </p:nvSpPr>
            <p:spPr>
              <a:xfrm>
                <a:off x="3106590" y="2253373"/>
                <a:ext cx="1456436" cy="471255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ctr" latinLnBrk="1">
                  <a:lnSpc>
                    <a:spcPts val="4000"/>
                  </a:lnSpc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32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微软雅黑" pitchFamily="34" charset="-122"/>
                            <a:cs typeface="Times New Roman" pitchFamily="34" charset="-12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altLang="zh-CN" sz="320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微软雅黑" pitchFamily="34" charset="-122"/>
                            <a:cs typeface="Times New Roman" pitchFamily="34" charset="-120"/>
                          </a:rPr>
                          <m:t>F</m:t>
                        </m:r>
                      </m:e>
                      <m:sub>
                        <m:r>
                          <a:rPr lang="en-US" altLang="zh-CN" sz="320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微软雅黑" pitchFamily="34" charset="-122"/>
                            <a:cs typeface="Times New Roman" pitchFamily="34" charset="-120"/>
                          </a:rPr>
                          <m:t>3</m:t>
                        </m:r>
                      </m:sub>
                    </m:sSub>
                    <m:r>
                      <a:rPr lang="en-US" altLang="zh-CN" sz="320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−</m:t>
                    </m:r>
                    <m:sSub>
                      <m:sSubPr>
                        <m:ctrlPr>
                          <a:rPr lang="en-US" altLang="zh-CN" sz="32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微软雅黑" pitchFamily="34" charset="-122"/>
                            <a:cs typeface="Times New Roman" pitchFamily="34" charset="-12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altLang="zh-CN" sz="320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微软雅黑" pitchFamily="34" charset="-122"/>
                            <a:cs typeface="Times New Roman" pitchFamily="34" charset="-120"/>
                          </a:rPr>
                          <m:t>F</m:t>
                        </m:r>
                      </m:e>
                      <m:sub>
                        <m:r>
                          <a:rPr lang="en-US" altLang="zh-CN" sz="320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微软雅黑" pitchFamily="34" charset="-122"/>
                            <a:cs typeface="Times New Roman" pitchFamily="34" charset="-120"/>
                          </a:rPr>
                          <m:t>4</m:t>
                        </m:r>
                      </m:sub>
                    </m:sSub>
                  </m:oMath>
                </a14:m>
                <a:r>
                  <a:rPr lang="en-US" altLang="zh-CN" sz="133" kern="0" spc="-100000">
                    <a:solidFill>
                      <a:srgbClr val="FFFFFF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 </a:t>
                </a:r>
                <a:endParaRPr lang="en-US" altLang="zh-CN" sz="133"/>
              </a:p>
            </p:txBody>
          </p:sp>
        </mc:Choice>
        <mc:Fallback xmlns:p159="http://schemas.microsoft.com/office/powerpoint/2015/09/main" xmlns:p15="http://schemas.microsoft.com/office/powerpoint/2012/main" xmlns:p14="http://schemas.microsoft.com/office/powerpoint/2010/main" xmlns:wp="http://schemas.openxmlformats.org/drawingml/2006/wordprocessingDrawing" xmlns:w="http://schemas.openxmlformats.org/wordprocessingml/2006/main" xmlns:m="http://schemas.openxmlformats.org/officeDocument/2006/math" xmlns="">
          <p:sp>
            <p:nvSpPr>
              <p:cNvPr id="3" name="QB_6_AN.15_1#1e2f3f497.blank?vcp=1&amp;vis=1&amp;pid=2aeef2add&amp;color=0,0,0&amp;vpa=7&amp;vtp=1&amp;bbb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10"/>
                </p:custDataLst>
              </p:nvPr>
            </p:nvSpPr>
            <p:spPr>
              <a:xfrm>
                <a:off x="3106590" y="2253373"/>
                <a:ext cx="1456436" cy="471255"/>
              </a:xfrm>
              <a:prstGeom prst="rect">
                <a:avLst/>
              </a:prstGeom>
              <a:blipFill>
                <a:blip r:embed="rId11"/>
                <a:stretch>
                  <a:fillRect b="-129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QB_6_AN.17_1#1e2f3f497.blank?vcp=1&amp;vis=1&amp;pid=2aeef2add&amp;color=0,0,0&amp;vpa=8&amp;vtp=1&amp;bbb=1"/>
              <p:cNvSpPr/>
              <p:nvPr>
                <p:custDataLst>
                  <p:tags r:id="rId3"/>
                </p:custDataLst>
              </p:nvPr>
            </p:nvSpPr>
            <p:spPr>
              <a:xfrm>
                <a:off x="10354057" y="2253373"/>
                <a:ext cx="598932" cy="471255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ctr" latinLnBrk="1">
                  <a:lnSpc>
                    <a:spcPts val="4000"/>
                  </a:lnSpc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32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微软雅黑" pitchFamily="34" charset="-122"/>
                            <a:cs typeface="Times New Roman" pitchFamily="34" charset="-12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altLang="zh-CN" sz="320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微软雅黑" pitchFamily="34" charset="-122"/>
                            <a:cs typeface="Times New Roman" pitchFamily="34" charset="-120"/>
                          </a:rPr>
                          <m:t>F</m:t>
                        </m:r>
                      </m:e>
                      <m:sub>
                        <m:r>
                          <a:rPr lang="en-US" altLang="zh-CN" sz="320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微软雅黑" pitchFamily="34" charset="-122"/>
                            <a:cs typeface="Times New Roman" pitchFamily="34" charset="-120"/>
                          </a:rPr>
                          <m:t>3</m:t>
                        </m:r>
                      </m:sub>
                    </m:sSub>
                  </m:oMath>
                </a14:m>
                <a:r>
                  <a:rPr lang="en-US" altLang="zh-CN" sz="133" kern="0" spc="-100000">
                    <a:solidFill>
                      <a:srgbClr val="FFFFFF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 </a:t>
                </a:r>
                <a:endParaRPr lang="en-US" altLang="zh-CN" sz="133"/>
              </a:p>
            </p:txBody>
          </p:sp>
        </mc:Choice>
        <mc:Fallback xmlns:p159="http://schemas.microsoft.com/office/powerpoint/2015/09/main" xmlns:p15="http://schemas.microsoft.com/office/powerpoint/2012/main" xmlns:p14="http://schemas.microsoft.com/office/powerpoint/2010/main" xmlns:wp="http://schemas.openxmlformats.org/drawingml/2006/wordprocessingDrawing" xmlns:w="http://schemas.openxmlformats.org/wordprocessingml/2006/main" xmlns:m="http://schemas.openxmlformats.org/officeDocument/2006/math" xmlns="">
          <p:sp>
            <p:nvSpPr>
              <p:cNvPr id="4" name="QB_6_AN.17_1#1e2f3f497.blank?vcp=1&amp;vis=1&amp;pid=2aeef2add&amp;color=0,0,0&amp;vpa=8&amp;vtp=1&amp;bbb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12"/>
                </p:custDataLst>
              </p:nvPr>
            </p:nvSpPr>
            <p:spPr>
              <a:xfrm>
                <a:off x="10354057" y="2253373"/>
                <a:ext cx="598932" cy="471255"/>
              </a:xfrm>
              <a:prstGeom prst="rect">
                <a:avLst/>
              </a:prstGeom>
              <a:blipFill>
                <a:blip r:embed="rId13"/>
                <a:stretch>
                  <a:fillRect b="-129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QO_5_BD.16_1#1e2f3f497?vcp=1&amp;vis=1&amp;pid=2aeef2add&amp;color=0,0,0&amp;tib=255,255,255&amp;vtp=1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499104" y="3670439"/>
            <a:ext cx="5193792" cy="24018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6" name="object 54">
            <a:hlinkClick r:id="rId15" action="ppaction://hlinksldjump"/>
            <a:extLst>
              <a:ext uri="{FF2B5EF4-FFF2-40B4-BE49-F238E27FC236}">
                <a16:creationId xmlns:a16="http://schemas.microsoft.com/office/drawing/2014/main" id="{46F41D5B-E111-FA82-9821-00D1A12702EC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 flipH="1">
            <a:off x="10992544" y="5872291"/>
            <a:ext cx="806203" cy="576031"/>
          </a:xfrm>
          <a:custGeom>
            <a:avLst/>
            <a:gdLst/>
            <a:ahLst/>
            <a:cxnLst/>
            <a:rect l="l" t="t" r="r" b="b"/>
            <a:pathLst>
              <a:path w="854075" h="610235">
                <a:moveTo>
                  <a:pt x="0" y="0"/>
                </a:moveTo>
                <a:lnTo>
                  <a:pt x="0" y="610171"/>
                </a:lnTo>
                <a:lnTo>
                  <a:pt x="519137" y="465010"/>
                </a:lnTo>
                <a:lnTo>
                  <a:pt x="676932" y="465010"/>
                </a:lnTo>
                <a:lnTo>
                  <a:pt x="853770" y="305092"/>
                </a:lnTo>
                <a:lnTo>
                  <a:pt x="676919" y="145148"/>
                </a:lnTo>
                <a:lnTo>
                  <a:pt x="519137" y="145148"/>
                </a:lnTo>
                <a:lnTo>
                  <a:pt x="0" y="0"/>
                </a:lnTo>
                <a:close/>
              </a:path>
              <a:path w="854075" h="610235">
                <a:moveTo>
                  <a:pt x="676932" y="465010"/>
                </a:moveTo>
                <a:lnTo>
                  <a:pt x="519137" y="465010"/>
                </a:lnTo>
                <a:lnTo>
                  <a:pt x="519137" y="607707"/>
                </a:lnTo>
                <a:lnTo>
                  <a:pt x="676932" y="465010"/>
                </a:lnTo>
                <a:close/>
              </a:path>
              <a:path w="854075" h="610235">
                <a:moveTo>
                  <a:pt x="519137" y="2451"/>
                </a:moveTo>
                <a:lnTo>
                  <a:pt x="519137" y="145148"/>
                </a:lnTo>
                <a:lnTo>
                  <a:pt x="676919" y="145148"/>
                </a:lnTo>
                <a:lnTo>
                  <a:pt x="519137" y="2451"/>
                </a:lnTo>
                <a:close/>
              </a:path>
            </a:pathLst>
          </a:custGeom>
          <a:solidFill>
            <a:srgbClr val="4BACC6">
              <a:lumMod val="60000"/>
              <a:lumOff val="40000"/>
            </a:srgbClr>
          </a:solidFill>
        </p:spPr>
        <p:txBody>
          <a:bodyPr wrap="square" lIns="0" tIns="0" rIns="0" bIns="0" rtlCol="0"/>
          <a:lstStyle/>
          <a:p>
            <a:pPr defTabSz="121917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2267" b="1" kern="0">
                <a:solidFill>
                  <a:prstClr val="white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返回</a:t>
            </a:r>
            <a:endParaRPr sz="2267" b="1" kern="0">
              <a:solidFill>
                <a:prstClr val="white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  <p:bldP spid="4" grpId="0" uiExpand="1" build="p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_4_BD#42c716204?vcp=1&amp;pid=148ab1e1a&amp;color=147,205,221&amp;vtp=1&amp;bt=1&amp;bbb=1"/>
          <p:cNvSpPr/>
          <p:nvPr>
            <p:custDataLst>
              <p:tags r:id="rId1"/>
            </p:custDataLst>
          </p:nvPr>
        </p:nvSpPr>
        <p:spPr>
          <a:xfrm>
            <a:off x="719328" y="536448"/>
            <a:ext cx="10753344" cy="792480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latinLnBrk="1">
              <a:lnSpc>
                <a:spcPts val="6133"/>
              </a:lnSpc>
            </a:pPr>
            <a:r>
              <a:rPr lang="en-US" altLang="zh-CN" sz="3467" b="1">
                <a:solidFill>
                  <a:srgbClr val="93CDDD"/>
                </a:solidFill>
                <a:latin typeface="Times New Roman" pitchFamily="34" charset="0"/>
                <a:ea typeface="SimHei" pitchFamily="34" charset="-122"/>
                <a:cs typeface="Times New Roman" pitchFamily="34" charset="-120"/>
              </a:rPr>
              <a:t>知识点3</a:t>
            </a:r>
            <a:r>
              <a:rPr lang="en-US" altLang="zh-CN" sz="3467" b="1">
                <a:solidFill>
                  <a:srgbClr val="93CDDD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 </a:t>
            </a:r>
            <a:r>
              <a:rPr lang="en-US" altLang="zh-CN" sz="3467" b="1">
                <a:solidFill>
                  <a:srgbClr val="93CDDD"/>
                </a:solidFill>
                <a:latin typeface="Times New Roman" pitchFamily="34" charset="0"/>
                <a:ea typeface="SimHei" pitchFamily="34" charset="-122"/>
                <a:cs typeface="Times New Roman" pitchFamily="34" charset="-120"/>
              </a:rPr>
              <a:t>二力合成的理解与应用</a:t>
            </a:r>
            <a:endParaRPr lang="en-US" altLang="zh-CN" sz="3467"/>
          </a:p>
        </p:txBody>
      </p:sp>
      <p:sp>
        <p:nvSpPr>
          <p:cNvPr id="3" name="QC_5_BD.18_1#cddcbe84e?vcp=1&amp;vis=1&amp;pid=42c716204&amp;color=0,0,0&amp;vtp=1&amp;bbb=1&amp;hb=1"/>
          <p:cNvSpPr/>
          <p:nvPr>
            <p:custDataLst>
              <p:tags r:id="rId2"/>
            </p:custDataLst>
          </p:nvPr>
        </p:nvSpPr>
        <p:spPr>
          <a:xfrm>
            <a:off x="719328" y="1411648"/>
            <a:ext cx="10753344" cy="1377865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latinLnBrk="1">
              <a:lnSpc>
                <a:spcPts val="5867"/>
              </a:lnSpc>
            </a:pP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4.</a:t>
            </a:r>
            <a:r>
              <a:rPr lang="en-US" altLang="zh-CN" sz="3200">
                <a:solidFill>
                  <a:srgbClr val="000000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 </a:t>
            </a: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[2024·清华大学附中期中]</a:t>
            </a:r>
            <a:r>
              <a:rPr lang="en-US" altLang="zh-CN" sz="3200">
                <a:solidFill>
                  <a:srgbClr val="000000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 </a:t>
            </a: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下列关于同一直线上的两个分</a:t>
            </a:r>
          </a:p>
          <a:p>
            <a:pPr latinLnBrk="1">
              <a:lnSpc>
                <a:spcPts val="5600"/>
              </a:lnSpc>
            </a:pP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力及其合力的说法，正确的是(</a:t>
            </a:r>
            <a:r>
              <a:rPr lang="en-US" altLang="zh-CN" sz="3200">
                <a:solidFill>
                  <a:srgbClr val="000000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     </a:t>
            </a: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)</a:t>
            </a:r>
            <a:endParaRPr lang="en-US" altLang="zh-CN" sz="3200"/>
          </a:p>
        </p:txBody>
      </p:sp>
      <p:sp>
        <p:nvSpPr>
          <p:cNvPr id="4" name="QC_5_AN.19_1#cddcbe84e.bracket?vcp=1&amp;vis=1&amp;pid=42c716204&amp;color=0,0,0&amp;vpa=9&amp;vtp=1"/>
          <p:cNvSpPr/>
          <p:nvPr>
            <p:custDataLst>
              <p:tags r:id="rId3"/>
            </p:custDataLst>
          </p:nvPr>
        </p:nvSpPr>
        <p:spPr>
          <a:xfrm>
            <a:off x="6329554" y="2141474"/>
            <a:ext cx="565151" cy="638133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600"/>
              </a:lnSpc>
            </a:pPr>
            <a:r>
              <a:rPr lang="en-US" altLang="zh-CN" sz="3200">
                <a:solidFill>
                  <a:srgbClr val="C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C</a:t>
            </a:r>
            <a:endParaRPr lang="en-US" altLang="zh-CN" sz="3200"/>
          </a:p>
        </p:txBody>
      </p:sp>
      <p:sp>
        <p:nvSpPr>
          <p:cNvPr id="5" name="QC_5_BD.18_2#cddcbe84e.choices?vcp=1&amp;vis=1&amp;pid=42c716204&amp;color=0,0,0&amp;vtp=1&amp;bbb=1"/>
          <p:cNvSpPr/>
          <p:nvPr>
            <p:custDataLst>
              <p:tags r:id="rId4"/>
            </p:custDataLst>
          </p:nvPr>
        </p:nvSpPr>
        <p:spPr>
          <a:xfrm>
            <a:off x="719328" y="2875111"/>
            <a:ext cx="10753344" cy="286799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latinLnBrk="1">
              <a:lnSpc>
                <a:spcPts val="5867"/>
              </a:lnSpc>
            </a:pP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A.</a:t>
            </a:r>
            <a:r>
              <a:rPr lang="en-US" altLang="zh-CN" sz="3200">
                <a:solidFill>
                  <a:srgbClr val="000000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 </a:t>
            </a: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合力的大小一定大于每一个分力的大小</a:t>
            </a:r>
            <a:endParaRPr lang="en-US" altLang="zh-CN" sz="3200"/>
          </a:p>
          <a:p>
            <a:pPr latinLnBrk="1">
              <a:lnSpc>
                <a:spcPts val="5867"/>
              </a:lnSpc>
            </a:pP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B.</a:t>
            </a:r>
            <a:r>
              <a:rPr lang="en-US" altLang="zh-CN" sz="3200">
                <a:solidFill>
                  <a:srgbClr val="000000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 </a:t>
            </a: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合力的大小一定等于各个分力大小之和</a:t>
            </a:r>
            <a:endParaRPr lang="en-US" altLang="zh-CN" sz="3200"/>
          </a:p>
          <a:p>
            <a:pPr latinLnBrk="1">
              <a:lnSpc>
                <a:spcPts val="5867"/>
              </a:lnSpc>
            </a:pP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C.</a:t>
            </a:r>
            <a:r>
              <a:rPr lang="en-US" altLang="zh-CN" sz="3200">
                <a:solidFill>
                  <a:srgbClr val="000000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 </a:t>
            </a: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若只增大某一个分力，合力可能会变小</a:t>
            </a:r>
            <a:endParaRPr lang="en-US" altLang="zh-CN" sz="3200"/>
          </a:p>
          <a:p>
            <a:pPr latinLnBrk="1">
              <a:lnSpc>
                <a:spcPts val="5600"/>
              </a:lnSpc>
            </a:pP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D.</a:t>
            </a:r>
            <a:r>
              <a:rPr lang="en-US" altLang="zh-CN" sz="3200">
                <a:solidFill>
                  <a:srgbClr val="000000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 </a:t>
            </a: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若同时减小两个分力，合力一定会变小</a:t>
            </a:r>
            <a:endParaRPr lang="en-US" altLang="zh-CN" sz="32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QC_5_AS.20_1#cddcbe84e?vcp=1&amp;vis=1&amp;pid=42c716204&amp;color=0,0,0&amp;vtp=1&amp;bt=1&amp;bbb=1&amp;hb=1"/>
              <p:cNvSpPr/>
              <p:nvPr>
                <p:custDataLst>
                  <p:tags r:id="rId1"/>
                </p:custDataLst>
              </p:nvPr>
            </p:nvSpPr>
            <p:spPr>
              <a:xfrm>
                <a:off x="719328" y="839990"/>
                <a:ext cx="10753344" cy="5108533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latinLnBrk="1">
                  <a:lnSpc>
                    <a:spcPts val="5867"/>
                  </a:lnSpc>
                </a:pPr>
                <a:r>
                  <a:rPr lang="en-US" altLang="zh-CN" sz="3200" b="1">
                    <a:solidFill>
                      <a:srgbClr val="93CDDD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【点拨】</a:t>
                </a: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同一直线上方向相同的二力的合力大小等于二力大</a:t>
                </a:r>
              </a:p>
              <a:p>
                <a:pPr latinLnBrk="1">
                  <a:lnSpc>
                    <a:spcPts val="5867"/>
                  </a:lnSpc>
                </a:pP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小之和，同一直线上方向相反的二力的合力大小等于二力之</a:t>
                </a:r>
              </a:p>
              <a:p>
                <a:pPr latinLnBrk="1">
                  <a:lnSpc>
                    <a:spcPts val="5867"/>
                  </a:lnSpc>
                </a:pP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差，此时合力的大小一定不比两个分力都大，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AB</m:t>
                    </m:r>
                  </m:oMath>
                </a14:m>
                <a:r>
                  <a:rPr lang="en-US" altLang="zh-CN" sz="133" kern="0" spc="-100000">
                    <a:solidFill>
                      <a:srgbClr val="FFFFFF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 </a:t>
                </a: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错误；同一</a:t>
                </a:r>
              </a:p>
              <a:p>
                <a:pPr latinLnBrk="1">
                  <a:lnSpc>
                    <a:spcPts val="5867"/>
                  </a:lnSpc>
                </a:pP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直线上方向相反的二力的合力大小等于二力大小之差，若只</a:t>
                </a:r>
              </a:p>
              <a:p>
                <a:pPr latinLnBrk="1">
                  <a:lnSpc>
                    <a:spcPts val="5867"/>
                  </a:lnSpc>
                </a:pP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增大较小的一个分力，合力可能会变小，C正确；同一直线</a:t>
                </a:r>
              </a:p>
              <a:p>
                <a:pPr latinLnBrk="1">
                  <a:lnSpc>
                    <a:spcPts val="5867"/>
                  </a:lnSpc>
                </a:pP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上方向相反的二力的合力大小等于二力大小之差，若同时减</a:t>
                </a:r>
              </a:p>
              <a:p>
                <a:pPr latinLnBrk="1">
                  <a:lnSpc>
                    <a:spcPts val="5600"/>
                  </a:lnSpc>
                </a:pP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小两个分力，减小幅度不知道，合力不一定会变小，D错误。</a:t>
                </a:r>
                <a:endParaRPr lang="en-US" altLang="zh-CN" sz="3200"/>
              </a:p>
            </p:txBody>
          </p:sp>
        </mc:Choice>
        <mc:Fallback xmlns:p159="http://schemas.microsoft.com/office/powerpoint/2015/09/main" xmlns:p15="http://schemas.microsoft.com/office/powerpoint/2012/main" xmlns:p14="http://schemas.microsoft.com/office/powerpoint/2010/main" xmlns:wp="http://schemas.openxmlformats.org/drawingml/2006/wordprocessingDrawing" xmlns:w="http://schemas.openxmlformats.org/wordprocessingml/2006/main" xmlns:m="http://schemas.openxmlformats.org/officeDocument/2006/math" xmlns="">
          <p:sp>
            <p:nvSpPr>
              <p:cNvPr id="2" name="QC_5_AS.20_1#cddcbe84e?vcp=1&amp;vis=1&amp;pid=42c716204&amp;color=0,0,0&amp;vtp=1&amp;bt=1&amp;bbb=1&amp;hb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5"/>
                </p:custDataLst>
              </p:nvPr>
            </p:nvSpPr>
            <p:spPr>
              <a:xfrm>
                <a:off x="719328" y="839990"/>
                <a:ext cx="10753344" cy="5108533"/>
              </a:xfrm>
              <a:prstGeom prst="rect">
                <a:avLst/>
              </a:prstGeom>
              <a:blipFill>
                <a:blip r:embed="rId6"/>
                <a:stretch>
                  <a:fillRect l="-2268" r="-3458" b="-513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object 54">
            <a:hlinkClick r:id="rId7" action="ppaction://hlinksldjump"/>
            <a:extLst>
              <a:ext uri="{FF2B5EF4-FFF2-40B4-BE49-F238E27FC236}">
                <a16:creationId xmlns:a16="http://schemas.microsoft.com/office/drawing/2014/main" id="{46F41D5B-E111-FA82-9821-00D1A12702EC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 flipH="1">
            <a:off x="10992544" y="5872291"/>
            <a:ext cx="806203" cy="576031"/>
          </a:xfrm>
          <a:custGeom>
            <a:avLst/>
            <a:gdLst/>
            <a:ahLst/>
            <a:cxnLst/>
            <a:rect l="l" t="t" r="r" b="b"/>
            <a:pathLst>
              <a:path w="854075" h="610235">
                <a:moveTo>
                  <a:pt x="0" y="0"/>
                </a:moveTo>
                <a:lnTo>
                  <a:pt x="0" y="610171"/>
                </a:lnTo>
                <a:lnTo>
                  <a:pt x="519137" y="465010"/>
                </a:lnTo>
                <a:lnTo>
                  <a:pt x="676932" y="465010"/>
                </a:lnTo>
                <a:lnTo>
                  <a:pt x="853770" y="305092"/>
                </a:lnTo>
                <a:lnTo>
                  <a:pt x="676919" y="145148"/>
                </a:lnTo>
                <a:lnTo>
                  <a:pt x="519137" y="145148"/>
                </a:lnTo>
                <a:lnTo>
                  <a:pt x="0" y="0"/>
                </a:lnTo>
                <a:close/>
              </a:path>
              <a:path w="854075" h="610235">
                <a:moveTo>
                  <a:pt x="676932" y="465010"/>
                </a:moveTo>
                <a:lnTo>
                  <a:pt x="519137" y="465010"/>
                </a:lnTo>
                <a:lnTo>
                  <a:pt x="519137" y="607707"/>
                </a:lnTo>
                <a:lnTo>
                  <a:pt x="676932" y="465010"/>
                </a:lnTo>
                <a:close/>
              </a:path>
              <a:path w="854075" h="610235">
                <a:moveTo>
                  <a:pt x="519137" y="2451"/>
                </a:moveTo>
                <a:lnTo>
                  <a:pt x="519137" y="145148"/>
                </a:lnTo>
                <a:lnTo>
                  <a:pt x="676919" y="145148"/>
                </a:lnTo>
                <a:lnTo>
                  <a:pt x="519137" y="2451"/>
                </a:lnTo>
                <a:close/>
              </a:path>
            </a:pathLst>
          </a:custGeom>
          <a:solidFill>
            <a:srgbClr val="4BACC6">
              <a:lumMod val="60000"/>
              <a:lumOff val="40000"/>
            </a:srgbClr>
          </a:solidFill>
        </p:spPr>
        <p:txBody>
          <a:bodyPr wrap="square" lIns="0" tIns="0" rIns="0" bIns="0" rtlCol="0"/>
          <a:lstStyle/>
          <a:p>
            <a:pPr defTabSz="121917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2267" b="1" kern="0">
                <a:solidFill>
                  <a:prstClr val="white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返回</a:t>
            </a:r>
            <a:endParaRPr sz="2267" b="1" kern="0">
              <a:solidFill>
                <a:prstClr val="white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本框 5"/>
          <p:cNvSpPr txBox="1"/>
          <p:nvPr>
            <p:custDataLst>
              <p:tags r:id="rId1"/>
            </p:custDataLst>
          </p:nvPr>
        </p:nvSpPr>
        <p:spPr>
          <a:xfrm>
            <a:off x="3773526" y="677856"/>
            <a:ext cx="7345018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00">
                <a:solidFill>
                  <a:schemeClr val="bg1"/>
                </a:solidFill>
              </a:rPr>
              <a:t>牛顿第一定律（</a:t>
            </a:r>
            <a:r>
              <a:rPr lang="en-US" altLang="zh-CN" sz="400">
                <a:solidFill>
                  <a:schemeClr val="bg1"/>
                </a:solidFill>
              </a:rPr>
              <a:t>15 </a:t>
            </a:r>
            <a:r>
              <a:rPr lang="zh-CN" altLang="en-US" sz="400">
                <a:solidFill>
                  <a:schemeClr val="bg1"/>
                </a:solidFill>
              </a:rPr>
              <a:t>分钟）​</a:t>
            </a:r>
          </a:p>
          <a:p>
            <a:r>
              <a:rPr lang="zh-CN" altLang="en-US" sz="400">
                <a:solidFill>
                  <a:schemeClr val="bg1"/>
                </a:solidFill>
              </a:rPr>
              <a:t>实验探究现象引入：展示一些物体处于静止或匀速直线运动状态的图片，如静止在桌面上的书、匀速行驶的汽车等，引导学生思考这些物体受到哪些力的作用，为什么能保持静止或匀速直线运动状态，从而引出二力平衡的概念。​</a:t>
            </a:r>
          </a:p>
          <a:p>
            <a:r>
              <a:rPr lang="zh-CN" altLang="en-US" sz="400">
                <a:solidFill>
                  <a:schemeClr val="bg1"/>
                </a:solidFill>
              </a:rPr>
              <a:t>探究二力平衡的条件：组织学生进行实验探究，用小车、钩码、滑轮等器材设计实验，研究二力平衡时两个力的大小、方向、作用点之间的关系。让学生按照实验步骤进行操作，记录实验数据，分析实验结果，得出二力平衡的条件：作用在同一物体上的两个力，如果大小相等、方向相反，并且在同一条直线上，这两个力就彼此平衡。​</a:t>
            </a:r>
          </a:p>
          <a:p>
            <a:r>
              <a:rPr lang="zh-CN" altLang="en-US" sz="400">
                <a:solidFill>
                  <a:schemeClr val="bg1"/>
                </a:solidFill>
              </a:rPr>
              <a:t>应用与拓展：通过例题和实际问题，让学生学会运用二力平衡条件对物体进行受力分析，判断物体是否处于平衡状态，计算未知力的大小和方向。同时，引导学生区分平衡力和相互作用力，明确它们的异同点。​</a:t>
            </a:r>
          </a:p>
          <a:p>
            <a:r>
              <a:rPr lang="zh-CN" altLang="en-US" sz="400">
                <a:solidFill>
                  <a:schemeClr val="bg1"/>
                </a:solidFill>
              </a:rPr>
              <a:t>摩擦力（</a:t>
            </a:r>
            <a:r>
              <a:rPr lang="en-US" altLang="zh-CN" sz="400">
                <a:solidFill>
                  <a:schemeClr val="bg1"/>
                </a:solidFill>
              </a:rPr>
              <a:t>20 </a:t>
            </a:r>
            <a:r>
              <a:rPr lang="zh-CN" altLang="en-US" sz="400">
                <a:solidFill>
                  <a:schemeClr val="bg1"/>
                </a:solidFill>
              </a:rPr>
              <a:t>分钟）​</a:t>
            </a:r>
          </a:p>
          <a:p>
            <a:r>
              <a:rPr lang="zh-CN" altLang="en-US" sz="400">
                <a:solidFill>
                  <a:schemeClr val="bg1"/>
                </a:solidFill>
              </a:rPr>
              <a:t>摩擦力的概念：通过让学生用手在桌面上滑动、推桌子等活动，感受摩擦力的存在，从而引出摩擦力的定义：两个互相接触的物体，当它们做相对运动或有相对运动的趋势时，在接触面上会产生一种阻碍相对运动的力，这种力叫做摩擦力。​</a:t>
            </a:r>
          </a:p>
          <a:p>
            <a:r>
              <a:rPr lang="zh-CN" altLang="en-US" sz="400">
                <a:solidFill>
                  <a:schemeClr val="bg1"/>
                </a:solidFill>
              </a:rPr>
              <a:t>摩擦力的分类：介绍摩擦力的分类，包括静摩擦力、滑动摩擦力和滚动摩擦力，通过实例让学生区分不同类型的摩擦力。​</a:t>
            </a:r>
          </a:p>
          <a:p>
            <a:r>
              <a:rPr lang="zh-CN" altLang="en-US" sz="400">
                <a:solidFill>
                  <a:schemeClr val="bg1"/>
                </a:solidFill>
              </a:rPr>
              <a:t>探究影响滑动摩擦力大小的因素：​</a:t>
            </a:r>
          </a:p>
          <a:p>
            <a:r>
              <a:rPr lang="zh-CN" altLang="en-US" sz="400">
                <a:solidFill>
                  <a:schemeClr val="bg1"/>
                </a:solidFill>
              </a:rPr>
              <a:t>提出问题：滑动摩擦力的大小与哪些因素有关？​</a:t>
            </a:r>
          </a:p>
          <a:p>
            <a:r>
              <a:rPr lang="zh-CN" altLang="en-US" sz="400">
                <a:solidFill>
                  <a:schemeClr val="bg1"/>
                </a:solidFill>
              </a:rPr>
              <a:t>猜想假设：引导学生根据生活经验进行猜想，如可能与压力大小、接触面粗糙程度、物体运动速度等因素有关。​</a:t>
            </a:r>
          </a:p>
          <a:p>
            <a:r>
              <a:rPr lang="zh-CN" altLang="en-US" sz="400">
                <a:solidFill>
                  <a:schemeClr val="bg1"/>
                </a:solidFill>
              </a:rPr>
              <a:t>设计实验：组织学生讨论实验方案，确定采用控制变量法进行实验。明确实验中需要控制的变量和改变的变量，选择合适的实验器材，如木块、木板、弹簧测力计、砝码等。​</a:t>
            </a:r>
          </a:p>
          <a:p>
            <a:r>
              <a:rPr lang="zh-CN" altLang="en-US" sz="400">
                <a:solidFill>
                  <a:schemeClr val="bg1"/>
                </a:solidFill>
              </a:rPr>
              <a:t>进行实验：让学生分组进行实验，按照实验步骤操作，记录实验数据。​</a:t>
            </a:r>
          </a:p>
          <a:p>
            <a:r>
              <a:rPr lang="zh-CN" altLang="en-US" sz="400">
                <a:solidFill>
                  <a:schemeClr val="bg1"/>
                </a:solidFill>
              </a:rPr>
              <a:t>分析论证：引导学生对实验数据进行分析，得出滑动摩擦力的大小与压力大小和接触面粗糙程度有关，压力越大，接触面越粗糙，滑动摩擦力越大。​</a:t>
            </a:r>
          </a:p>
          <a:p>
            <a:r>
              <a:rPr lang="zh-CN" altLang="en-US" sz="400">
                <a:solidFill>
                  <a:schemeClr val="bg1"/>
                </a:solidFill>
              </a:rPr>
              <a:t>增大和减小摩擦力的方法：结合生活实例，讲解增大和减小摩擦力的方法，如增大压力、增大接触面的粗糙程度可以增大摩擦力；减小压力、减小接触面的粗糙程度、用滚动代替滑动、使接触面彼此分离等可以减小摩擦力。让学生举例说明在生活中哪些地方需要增大摩擦力，哪些地方需要减小摩擦力。​</a:t>
            </a:r>
          </a:p>
          <a:p>
            <a:r>
              <a:rPr lang="zh-CN" altLang="en-US" sz="400">
                <a:solidFill>
                  <a:schemeClr val="bg1"/>
                </a:solidFill>
              </a:rPr>
              <a:t>（三）课堂小结（</a:t>
            </a:r>
            <a:r>
              <a:rPr lang="en-US" altLang="zh-CN" sz="400">
                <a:solidFill>
                  <a:schemeClr val="bg1"/>
                </a:solidFill>
              </a:rPr>
              <a:t>5 </a:t>
            </a:r>
            <a:r>
              <a:rPr lang="zh-CN" altLang="en-US" sz="400">
                <a:solidFill>
                  <a:schemeClr val="bg1"/>
                </a:solidFill>
              </a:rPr>
              <a:t>分钟）​</a:t>
            </a:r>
          </a:p>
          <a:p>
            <a:r>
              <a:rPr lang="zh-CN" altLang="en-US" sz="400">
                <a:solidFill>
                  <a:schemeClr val="bg1"/>
                </a:solidFill>
              </a:rPr>
              <a:t>引导学生回顾本节课所学的主要内容，包括牛顿第一定律、惯性、二力平衡和摩擦力的相关知识。​</a:t>
            </a:r>
          </a:p>
          <a:p>
            <a:r>
              <a:rPr lang="zh-CN" altLang="en-US" sz="400">
                <a:solidFill>
                  <a:schemeClr val="bg1"/>
                </a:solidFill>
              </a:rPr>
              <a:t>强调重点知识和易错点，帮助学生梳理知识体系，加深对知识的理解和记忆。​</a:t>
            </a:r>
          </a:p>
          <a:p>
            <a:r>
              <a:rPr lang="zh-CN" altLang="en-US" sz="400">
                <a:solidFill>
                  <a:schemeClr val="bg1"/>
                </a:solidFill>
              </a:rPr>
              <a:t>（四）课堂练习（</a:t>
            </a:r>
            <a:r>
              <a:rPr lang="en-US" altLang="zh-CN" sz="400">
                <a:solidFill>
                  <a:schemeClr val="bg1"/>
                </a:solidFill>
              </a:rPr>
              <a:t>10 </a:t>
            </a:r>
            <a:r>
              <a:rPr lang="zh-CN" altLang="en-US" sz="400">
                <a:solidFill>
                  <a:schemeClr val="bg1"/>
                </a:solidFill>
              </a:rPr>
              <a:t>分钟）​</a:t>
            </a:r>
          </a:p>
          <a:p>
            <a:r>
              <a:rPr lang="zh-CN" altLang="en-US" sz="400">
                <a:solidFill>
                  <a:schemeClr val="bg1"/>
                </a:solidFill>
              </a:rPr>
              <a:t>展示一些与本节课知识点相关的练习题，包括选择题、填空题、计算题和简答题等。​</a:t>
            </a:r>
          </a:p>
          <a:p>
            <a:r>
              <a:rPr lang="zh-CN" altLang="en-US" sz="400">
                <a:solidFill>
                  <a:schemeClr val="bg1"/>
                </a:solidFill>
              </a:rPr>
              <a:t>让学生独立完成练习，教师巡视指导，及时发现学生存在的问题并进行解答。​</a:t>
            </a:r>
          </a:p>
          <a:p>
            <a:r>
              <a:rPr lang="zh-CN" altLang="en-US" sz="400">
                <a:solidFill>
                  <a:schemeClr val="bg1"/>
                </a:solidFill>
              </a:rPr>
              <a:t>对学生的练习情况进行点评，强调解题思路和方法，帮助学生提高解题能力。​</a:t>
            </a:r>
          </a:p>
          <a:p>
            <a:r>
              <a:rPr lang="zh-CN" altLang="en-US" sz="400">
                <a:solidFill>
                  <a:schemeClr val="bg1"/>
                </a:solidFill>
              </a:rPr>
              <a:t>（五）布置作业（</a:t>
            </a:r>
            <a:r>
              <a:rPr lang="en-US" altLang="zh-CN" sz="400">
                <a:solidFill>
                  <a:schemeClr val="bg1"/>
                </a:solidFill>
              </a:rPr>
              <a:t>5 </a:t>
            </a:r>
            <a:r>
              <a:rPr lang="zh-CN" altLang="en-US" sz="400">
                <a:solidFill>
                  <a:schemeClr val="bg1"/>
                </a:solidFill>
              </a:rPr>
              <a:t>分钟）​</a:t>
            </a:r>
          </a:p>
          <a:p>
            <a:r>
              <a:rPr lang="zh-CN" altLang="en-US" sz="400">
                <a:solidFill>
                  <a:schemeClr val="bg1"/>
                </a:solidFill>
              </a:rPr>
              <a:t>布置课后作业，包括课本上的练习题和一些拓展性的作业，如让学生观察生活中还有哪些地方应用了运动和力的知识，并写一篇小报告。​</a:t>
            </a:r>
          </a:p>
          <a:p>
            <a:r>
              <a:rPr lang="zh-CN" altLang="en-US" sz="400">
                <a:solidFill>
                  <a:schemeClr val="bg1"/>
                </a:solidFill>
              </a:rPr>
              <a:t>要求学生认真完成作业，下节课进行作业讲解和反馈。​</a:t>
            </a:r>
          </a:p>
          <a:p>
            <a:r>
              <a:rPr lang="zh-CN" altLang="en-US" sz="400">
                <a:solidFill>
                  <a:schemeClr val="bg1"/>
                </a:solidFill>
              </a:rPr>
              <a:t>五、教学反思​</a:t>
            </a:r>
          </a:p>
          <a:p>
            <a:r>
              <a:rPr lang="zh-CN" altLang="en-US" sz="400">
                <a:solidFill>
                  <a:schemeClr val="bg1"/>
                </a:solidFill>
              </a:rPr>
              <a:t>在本节课的教学过程中，通过多种教学方法的综合运用，学生对运动和力的知识有了较为深入的理解和掌握。在实验探究环节，学生积极参与，动手能力和探究能力得到了锻炼。但在教学过程中也发现了一些问题，如部分学生对牛顿第一定律的理解还存在困难，在运用二力平衡条件解决实际问题时容易出错。在今后的教学中，应加强对这些重点和难点知识的讲解和练习，关注学生的学习情况，及时调整教学策略，提高教学质量。</a:t>
            </a:r>
          </a:p>
        </p:txBody>
      </p:sp>
      <p:pic>
        <p:nvPicPr>
          <p:cNvPr id="116" name="图片 115">
            <a:extLst>
              <a:ext uri="{FF2B5EF4-FFF2-40B4-BE49-F238E27FC236}">
                <a16:creationId xmlns:a16="http://schemas.microsoft.com/office/drawing/2014/main" id="{99134967-9066-439D-2622-EA023A808493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44"/>
          <a:stretch>
            <a:fillRect/>
          </a:stretch>
        </p:blipFill>
        <p:spPr>
          <a:xfrm>
            <a:off x="-6532" y="0"/>
            <a:ext cx="12205064" cy="6858000"/>
          </a:xfrm>
          <a:prstGeom prst="rect">
            <a:avLst/>
          </a:prstGeom>
        </p:spPr>
      </p:pic>
      <p:pic>
        <p:nvPicPr>
          <p:cNvPr id="117" name="图片 116">
            <a:extLst>
              <a:ext uri="{FF2B5EF4-FFF2-40B4-BE49-F238E27FC236}">
                <a16:creationId xmlns:a16="http://schemas.microsoft.com/office/drawing/2014/main" id="{874B11B6-73AB-4572-A7C7-F5A0B490A119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5">
            <a:extLst>
              <a:ext uri="{BEBA8EAE-BF5A-486C-A8C5-ECC9F3942E4B}">
                <a14:imgProps xmlns:a14="http://schemas.microsoft.com/office/drawing/2010/main">
                  <a14:imgLayer r:embed="rId46">
                    <a14:imgEffect>
                      <a14:backgroundRemoval t="5159" b="97421" l="1851" r="98561">
                        <a14:foregroundMark x1="33242" y1="21032" x2="33242" y2="21032"/>
                        <a14:foregroundMark x1="28855" y1="16071" x2="38999" y2="27381"/>
                      </a14:backgroundRemoval>
                    </a14:imgEffect>
                  </a14:imgLayer>
                </a14:imgProps>
              </a:ext>
            </a:extLst>
          </a:blip>
          <a:srcRect r="75482" b="34528"/>
          <a:stretch>
            <a:fillRect/>
          </a:stretch>
        </p:blipFill>
        <p:spPr>
          <a:xfrm>
            <a:off x="9072146" y="23305"/>
            <a:ext cx="2989169" cy="2757436"/>
          </a:xfrm>
          <a:prstGeom prst="rect">
            <a:avLst/>
          </a:prstGeom>
        </p:spPr>
      </p:pic>
      <p:pic>
        <p:nvPicPr>
          <p:cNvPr id="118" name="图片 117">
            <a:extLst>
              <a:ext uri="{FF2B5EF4-FFF2-40B4-BE49-F238E27FC236}">
                <a16:creationId xmlns:a16="http://schemas.microsoft.com/office/drawing/2014/main" id="{5DB54A56-B527-4782-8F1E-81F66267A213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47"/>
          <a:srcRect l="56750" t="20549" r="8471" b="5314"/>
          <a:stretch>
            <a:fillRect/>
          </a:stretch>
        </p:blipFill>
        <p:spPr>
          <a:xfrm>
            <a:off x="6510762" y="538860"/>
            <a:ext cx="3060186" cy="2205839"/>
          </a:xfrm>
          <a:prstGeom prst="rect">
            <a:avLst/>
          </a:prstGeom>
        </p:spPr>
      </p:pic>
      <p:grpSp>
        <p:nvGrpSpPr>
          <p:cNvPr id="119" name="组合 118">
            <a:extLst>
              <a:ext uri="{FF2B5EF4-FFF2-40B4-BE49-F238E27FC236}">
                <a16:creationId xmlns:a16="http://schemas.microsoft.com/office/drawing/2014/main" id="{65B295A1-12D0-4E66-BF68-2A7220F6A057}"/>
              </a:ext>
            </a:extLst>
          </p:cNvPr>
          <p:cNvGrpSpPr/>
          <p:nvPr>
            <p:custDataLst>
              <p:tags r:id="rId5"/>
            </p:custDataLst>
          </p:nvPr>
        </p:nvGrpSpPr>
        <p:grpSpPr>
          <a:xfrm>
            <a:off x="6680337" y="4397266"/>
            <a:ext cx="669925" cy="2091055"/>
            <a:chOff x="554" y="3826"/>
            <a:chExt cx="1055" cy="3293"/>
          </a:xfrm>
        </p:grpSpPr>
        <p:sp>
          <p:nvSpPr>
            <p:cNvPr id="120" name="矩形: 圆角 7">
              <a:extLst>
                <a:ext uri="{FF2B5EF4-FFF2-40B4-BE49-F238E27FC236}">
                  <a16:creationId xmlns:a16="http://schemas.microsoft.com/office/drawing/2014/main" id="{082A8FB2-88B4-430C-964B-CEEE8D83A674}"/>
                </a:ext>
              </a:extLst>
            </p:cNvPr>
            <p:cNvSpPr/>
            <p:nvPr>
              <p:custDataLst>
                <p:tags r:id="rId39"/>
              </p:custDataLst>
            </p:nvPr>
          </p:nvSpPr>
          <p:spPr>
            <a:xfrm>
              <a:off x="554" y="3826"/>
              <a:ext cx="1055" cy="3276"/>
            </a:xfrm>
            <a:prstGeom prst="flowChartAlternateProcess">
              <a:avLst/>
            </a:prstGeom>
            <a:solidFill>
              <a:schemeClr val="bg1"/>
            </a:solidFill>
            <a:ln>
              <a:noFill/>
            </a:ln>
            <a:effectLst>
              <a:outerShdw blurRad="254000" dist="101600" dir="2700000" algn="tl" rotWithShape="0">
                <a:prstClr val="black">
                  <a:alpha val="2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200">
                <a:latin typeface="思源宋体 CN" panose="02020400000000000000" pitchFamily="18" charset="-122"/>
                <a:ea typeface="思源宋体 CN" panose="02020400000000000000" pitchFamily="18" charset="-122"/>
                <a:cs typeface="+mn-ea"/>
                <a:sym typeface="思源宋体 CN" panose="02020400000000000000" pitchFamily="18" charset="-122"/>
              </a:endParaRPr>
            </a:p>
          </p:txBody>
        </p:sp>
        <p:sp>
          <p:nvSpPr>
            <p:cNvPr id="121" name="流程图: 可选过程 120">
              <a:extLst>
                <a:ext uri="{FF2B5EF4-FFF2-40B4-BE49-F238E27FC236}">
                  <a16:creationId xmlns:a16="http://schemas.microsoft.com/office/drawing/2014/main" id="{FEEB33C7-F66C-4495-AD82-2F2C51677E58}"/>
                </a:ext>
              </a:extLst>
            </p:cNvPr>
            <p:cNvSpPr/>
            <p:nvPr>
              <p:custDataLst>
                <p:tags r:id="rId40"/>
              </p:custDataLst>
            </p:nvPr>
          </p:nvSpPr>
          <p:spPr>
            <a:xfrm>
              <a:off x="793" y="4018"/>
              <a:ext cx="593" cy="593"/>
            </a:xfrm>
            <a:prstGeom prst="flowChartAlternateProcess">
              <a:avLst/>
            </a:prstGeom>
          </p:spPr>
          <p:style>
            <a:lnRef idx="2">
              <a:schemeClr val="accent6">
                <a:shade val="15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2000" b="1">
                  <a:latin typeface="思源宋体 CN" panose="02020400000000000000" pitchFamily="18" charset="-122"/>
                  <a:ea typeface="思源宋体 CN" panose="02020400000000000000" pitchFamily="18" charset="-122"/>
                  <a:cs typeface="+mn-ea"/>
                  <a:sym typeface="思源宋体 CN" panose="02020400000000000000" pitchFamily="18" charset="-122"/>
                </a:rPr>
                <a:t>5</a:t>
              </a:r>
            </a:p>
          </p:txBody>
        </p:sp>
        <p:sp>
          <p:nvSpPr>
            <p:cNvPr id="122" name="文本框 121">
              <a:extLst>
                <a:ext uri="{FF2B5EF4-FFF2-40B4-BE49-F238E27FC236}">
                  <a16:creationId xmlns:a16="http://schemas.microsoft.com/office/drawing/2014/main" id="{4683D6F2-9D44-45F0-983C-E0740E62BC6B}"/>
                </a:ext>
              </a:extLst>
            </p:cNvPr>
            <p:cNvSpPr txBox="1"/>
            <p:nvPr>
              <p:custDataLst>
                <p:tags r:id="rId41"/>
              </p:custDataLst>
            </p:nvPr>
          </p:nvSpPr>
          <p:spPr>
            <a:xfrm>
              <a:off x="663" y="4575"/>
              <a:ext cx="864" cy="2544"/>
            </a:xfrm>
            <a:prstGeom prst="flowChartAlternateProcess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2400" b="1">
                  <a:solidFill>
                    <a:schemeClr val="tx1">
                      <a:lumMod val="85000"/>
                      <a:lumOff val="15000"/>
                    </a:schemeClr>
                  </a:solidFill>
                  <a:latin typeface="楷体" panose="02010609060101010101" charset="-122"/>
                  <a:ea typeface="楷体" panose="02010609060101010101" charset="-122"/>
                  <a:cs typeface="+mn-ea"/>
                  <a:sym typeface="思源宋体 CN" panose="02020400000000000000" pitchFamily="18" charset="-122"/>
                </a:rPr>
                <a:t>课堂检测</a:t>
              </a:r>
            </a:p>
          </p:txBody>
        </p:sp>
      </p:grpSp>
      <p:grpSp>
        <p:nvGrpSpPr>
          <p:cNvPr id="123" name="组合 122">
            <a:extLst>
              <a:ext uri="{FF2B5EF4-FFF2-40B4-BE49-F238E27FC236}">
                <a16:creationId xmlns:a16="http://schemas.microsoft.com/office/drawing/2014/main" id="{714EB4CC-2938-4646-8A17-C4427476B441}"/>
              </a:ext>
            </a:extLst>
          </p:cNvPr>
          <p:cNvGrpSpPr/>
          <p:nvPr>
            <p:custDataLst>
              <p:tags r:id="rId6"/>
            </p:custDataLst>
          </p:nvPr>
        </p:nvGrpSpPr>
        <p:grpSpPr>
          <a:xfrm>
            <a:off x="5600020" y="4397266"/>
            <a:ext cx="669925" cy="2091055"/>
            <a:chOff x="554" y="3826"/>
            <a:chExt cx="1055" cy="3293"/>
          </a:xfrm>
        </p:grpSpPr>
        <p:sp>
          <p:nvSpPr>
            <p:cNvPr id="124" name="矩形: 圆角 7">
              <a:extLst>
                <a:ext uri="{FF2B5EF4-FFF2-40B4-BE49-F238E27FC236}">
                  <a16:creationId xmlns:a16="http://schemas.microsoft.com/office/drawing/2014/main" id="{26E96C00-CF1E-4FD4-825B-E6CC1526A171}"/>
                </a:ext>
              </a:extLst>
            </p:cNvPr>
            <p:cNvSpPr/>
            <p:nvPr>
              <p:custDataLst>
                <p:tags r:id="rId36"/>
              </p:custDataLst>
            </p:nvPr>
          </p:nvSpPr>
          <p:spPr>
            <a:xfrm>
              <a:off x="554" y="3826"/>
              <a:ext cx="1055" cy="3276"/>
            </a:xfrm>
            <a:prstGeom prst="flowChartAlternateProcess">
              <a:avLst/>
            </a:prstGeom>
            <a:solidFill>
              <a:schemeClr val="bg1"/>
            </a:solidFill>
            <a:ln>
              <a:noFill/>
            </a:ln>
            <a:effectLst>
              <a:outerShdw blurRad="254000" dist="101600" dir="2700000" algn="tl" rotWithShape="0">
                <a:prstClr val="black">
                  <a:alpha val="2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200">
                <a:latin typeface="思源宋体 CN" panose="02020400000000000000" pitchFamily="18" charset="-122"/>
                <a:ea typeface="思源宋体 CN" panose="02020400000000000000" pitchFamily="18" charset="-122"/>
                <a:cs typeface="+mn-ea"/>
                <a:sym typeface="思源宋体 CN" panose="02020400000000000000" pitchFamily="18" charset="-122"/>
              </a:endParaRPr>
            </a:p>
          </p:txBody>
        </p:sp>
        <p:sp>
          <p:nvSpPr>
            <p:cNvPr id="125" name="流程图: 可选过程 124">
              <a:extLst>
                <a:ext uri="{FF2B5EF4-FFF2-40B4-BE49-F238E27FC236}">
                  <a16:creationId xmlns:a16="http://schemas.microsoft.com/office/drawing/2014/main" id="{84099394-45F0-47BF-8FB4-79DD046D81AB}"/>
                </a:ext>
              </a:extLst>
            </p:cNvPr>
            <p:cNvSpPr/>
            <p:nvPr>
              <p:custDataLst>
                <p:tags r:id="rId37"/>
              </p:custDataLst>
            </p:nvPr>
          </p:nvSpPr>
          <p:spPr>
            <a:xfrm>
              <a:off x="793" y="4018"/>
              <a:ext cx="593" cy="593"/>
            </a:xfrm>
            <a:prstGeom prst="flowChartAlternateProcess">
              <a:avLst/>
            </a:prstGeom>
          </p:spPr>
          <p:style>
            <a:lnRef idx="2">
              <a:schemeClr val="accent5">
                <a:shade val="15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2000" b="1">
                  <a:latin typeface="思源宋体 CN" panose="02020400000000000000" pitchFamily="18" charset="-122"/>
                  <a:ea typeface="思源宋体 CN" panose="02020400000000000000" pitchFamily="18" charset="-122"/>
                  <a:cs typeface="+mn-ea"/>
                  <a:sym typeface="思源宋体 CN" panose="02020400000000000000" pitchFamily="18" charset="-122"/>
                </a:rPr>
                <a:t>4</a:t>
              </a:r>
            </a:p>
          </p:txBody>
        </p:sp>
        <p:sp>
          <p:nvSpPr>
            <p:cNvPr id="126" name="文本框 125">
              <a:extLst>
                <a:ext uri="{FF2B5EF4-FFF2-40B4-BE49-F238E27FC236}">
                  <a16:creationId xmlns:a16="http://schemas.microsoft.com/office/drawing/2014/main" id="{2EE40274-0B51-4075-A7BA-203BE42B36AC}"/>
                </a:ext>
              </a:extLst>
            </p:cNvPr>
            <p:cNvSpPr txBox="1"/>
            <p:nvPr>
              <p:custDataLst>
                <p:tags r:id="rId38"/>
              </p:custDataLst>
            </p:nvPr>
          </p:nvSpPr>
          <p:spPr>
            <a:xfrm>
              <a:off x="641" y="4575"/>
              <a:ext cx="864" cy="2544"/>
            </a:xfrm>
            <a:prstGeom prst="flowChartAlternateProcess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2400" b="1">
                  <a:solidFill>
                    <a:schemeClr val="tx1">
                      <a:lumMod val="85000"/>
                      <a:lumOff val="15000"/>
                    </a:schemeClr>
                  </a:solidFill>
                  <a:latin typeface="楷体" panose="02010609060101010101" charset="-122"/>
                  <a:ea typeface="楷体" panose="02010609060101010101" charset="-122"/>
                  <a:cs typeface="+mn-ea"/>
                  <a:sym typeface="思源宋体 CN" panose="02020400000000000000" pitchFamily="18" charset="-122"/>
                </a:rPr>
                <a:t>新知讲解</a:t>
              </a:r>
            </a:p>
          </p:txBody>
        </p:sp>
      </p:grpSp>
      <p:grpSp>
        <p:nvGrpSpPr>
          <p:cNvPr id="127" name="组合 126">
            <a:extLst>
              <a:ext uri="{FF2B5EF4-FFF2-40B4-BE49-F238E27FC236}">
                <a16:creationId xmlns:a16="http://schemas.microsoft.com/office/drawing/2014/main" id="{501675E2-9312-45DB-A2B8-E5423D546A28}"/>
              </a:ext>
            </a:extLst>
          </p:cNvPr>
          <p:cNvGrpSpPr/>
          <p:nvPr>
            <p:custDataLst>
              <p:tags r:id="rId7"/>
            </p:custDataLst>
          </p:nvPr>
        </p:nvGrpSpPr>
        <p:grpSpPr>
          <a:xfrm>
            <a:off x="7702596" y="4397266"/>
            <a:ext cx="669925" cy="2091055"/>
            <a:chOff x="554" y="3826"/>
            <a:chExt cx="1055" cy="3293"/>
          </a:xfrm>
        </p:grpSpPr>
        <p:sp>
          <p:nvSpPr>
            <p:cNvPr id="128" name="矩形: 圆角 7">
              <a:extLst>
                <a:ext uri="{FF2B5EF4-FFF2-40B4-BE49-F238E27FC236}">
                  <a16:creationId xmlns:a16="http://schemas.microsoft.com/office/drawing/2014/main" id="{7EFFCC47-913B-48BD-BCC0-93C59C766CA1}"/>
                </a:ext>
              </a:extLst>
            </p:cNvPr>
            <p:cNvSpPr/>
            <p:nvPr>
              <p:custDataLst>
                <p:tags r:id="rId33"/>
              </p:custDataLst>
            </p:nvPr>
          </p:nvSpPr>
          <p:spPr>
            <a:xfrm>
              <a:off x="554" y="3826"/>
              <a:ext cx="1055" cy="3276"/>
            </a:xfrm>
            <a:prstGeom prst="flowChartAlternateProcess">
              <a:avLst/>
            </a:prstGeom>
            <a:solidFill>
              <a:schemeClr val="bg1"/>
            </a:solidFill>
            <a:ln>
              <a:noFill/>
            </a:ln>
            <a:effectLst>
              <a:outerShdw blurRad="254000" dist="101600" dir="2700000" algn="tl" rotWithShape="0">
                <a:prstClr val="black">
                  <a:alpha val="2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200">
                <a:latin typeface="思源宋体 CN" panose="02020400000000000000" pitchFamily="18" charset="-122"/>
                <a:ea typeface="思源宋体 CN" panose="02020400000000000000" pitchFamily="18" charset="-122"/>
                <a:cs typeface="+mn-ea"/>
                <a:sym typeface="思源宋体 CN" panose="02020400000000000000" pitchFamily="18" charset="-122"/>
              </a:endParaRPr>
            </a:p>
          </p:txBody>
        </p:sp>
        <p:sp>
          <p:nvSpPr>
            <p:cNvPr id="129" name="流程图: 可选过程 128">
              <a:extLst>
                <a:ext uri="{FF2B5EF4-FFF2-40B4-BE49-F238E27FC236}">
                  <a16:creationId xmlns:a16="http://schemas.microsoft.com/office/drawing/2014/main" id="{D2166145-074D-4520-A393-3F54899AABEB}"/>
                </a:ext>
              </a:extLst>
            </p:cNvPr>
            <p:cNvSpPr/>
            <p:nvPr>
              <p:custDataLst>
                <p:tags r:id="rId34"/>
              </p:custDataLst>
            </p:nvPr>
          </p:nvSpPr>
          <p:spPr>
            <a:xfrm>
              <a:off x="793" y="4018"/>
              <a:ext cx="593" cy="593"/>
            </a:xfrm>
            <a:prstGeom prst="flowChartAlternateProcess">
              <a:avLst/>
            </a:prstGeom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2000" b="1">
                  <a:latin typeface="思源宋体 CN" panose="02020400000000000000" pitchFamily="18" charset="-122"/>
                  <a:ea typeface="思源宋体 CN" panose="02020400000000000000" pitchFamily="18" charset="-122"/>
                  <a:cs typeface="+mn-ea"/>
                  <a:sym typeface="思源宋体 CN" panose="02020400000000000000" pitchFamily="18" charset="-122"/>
                </a:rPr>
                <a:t>6</a:t>
              </a:r>
            </a:p>
          </p:txBody>
        </p:sp>
        <p:sp>
          <p:nvSpPr>
            <p:cNvPr id="130" name="文本框 129">
              <a:extLst>
                <a:ext uri="{FF2B5EF4-FFF2-40B4-BE49-F238E27FC236}">
                  <a16:creationId xmlns:a16="http://schemas.microsoft.com/office/drawing/2014/main" id="{4F1CDDE8-0491-4193-AFAB-16EB7CC7133B}"/>
                </a:ext>
              </a:extLst>
            </p:cNvPr>
            <p:cNvSpPr txBox="1"/>
            <p:nvPr>
              <p:custDataLst>
                <p:tags r:id="rId35"/>
              </p:custDataLst>
            </p:nvPr>
          </p:nvSpPr>
          <p:spPr>
            <a:xfrm>
              <a:off x="641" y="4575"/>
              <a:ext cx="864" cy="2544"/>
            </a:xfrm>
            <a:prstGeom prst="flowChartAlternateProcess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2400" b="1">
                  <a:solidFill>
                    <a:schemeClr val="tx1">
                      <a:lumMod val="85000"/>
                      <a:lumOff val="15000"/>
                    </a:schemeClr>
                  </a:solidFill>
                  <a:latin typeface="楷体" panose="02010609060101010101" charset="-122"/>
                  <a:ea typeface="楷体" panose="02010609060101010101" charset="-122"/>
                  <a:cs typeface="+mn-ea"/>
                  <a:sym typeface="思源宋体 CN" panose="02020400000000000000" pitchFamily="18" charset="-122"/>
                </a:rPr>
                <a:t>变式训练</a:t>
              </a:r>
            </a:p>
          </p:txBody>
        </p:sp>
      </p:grpSp>
      <p:grpSp>
        <p:nvGrpSpPr>
          <p:cNvPr id="131" name="组合 130">
            <a:extLst>
              <a:ext uri="{FF2B5EF4-FFF2-40B4-BE49-F238E27FC236}">
                <a16:creationId xmlns:a16="http://schemas.microsoft.com/office/drawing/2014/main" id="{97D03634-B3F6-44EE-A73F-DEF93CDA75BB}"/>
              </a:ext>
            </a:extLst>
          </p:cNvPr>
          <p:cNvGrpSpPr/>
          <p:nvPr>
            <p:custDataLst>
              <p:tags r:id="rId8"/>
            </p:custDataLst>
          </p:nvPr>
        </p:nvGrpSpPr>
        <p:grpSpPr>
          <a:xfrm>
            <a:off x="8732104" y="4397266"/>
            <a:ext cx="669925" cy="2091055"/>
            <a:chOff x="554" y="3826"/>
            <a:chExt cx="1055" cy="3293"/>
          </a:xfrm>
        </p:grpSpPr>
        <p:sp>
          <p:nvSpPr>
            <p:cNvPr id="132" name="矩形: 圆角 7">
              <a:extLst>
                <a:ext uri="{FF2B5EF4-FFF2-40B4-BE49-F238E27FC236}">
                  <a16:creationId xmlns:a16="http://schemas.microsoft.com/office/drawing/2014/main" id="{944DB09C-56E3-4879-A012-98A48CAE878F}"/>
                </a:ext>
              </a:extLst>
            </p:cNvPr>
            <p:cNvSpPr/>
            <p:nvPr>
              <p:custDataLst>
                <p:tags r:id="rId30"/>
              </p:custDataLst>
            </p:nvPr>
          </p:nvSpPr>
          <p:spPr>
            <a:xfrm>
              <a:off x="554" y="3826"/>
              <a:ext cx="1055" cy="3276"/>
            </a:xfrm>
            <a:prstGeom prst="flowChartAlternateProcess">
              <a:avLst/>
            </a:prstGeom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 sz="1200">
                <a:latin typeface="思源宋体 CN" panose="02020400000000000000" pitchFamily="18" charset="-122"/>
                <a:ea typeface="思源宋体 CN" panose="02020400000000000000" pitchFamily="18" charset="-122"/>
                <a:cs typeface="+mn-ea"/>
                <a:sym typeface="思源宋体 CN" panose="02020400000000000000" pitchFamily="18" charset="-122"/>
              </a:endParaRPr>
            </a:p>
          </p:txBody>
        </p:sp>
        <p:sp>
          <p:nvSpPr>
            <p:cNvPr id="133" name="流程图: 可选过程 132">
              <a:extLst>
                <a:ext uri="{FF2B5EF4-FFF2-40B4-BE49-F238E27FC236}">
                  <a16:creationId xmlns:a16="http://schemas.microsoft.com/office/drawing/2014/main" id="{848CA787-1D6C-4F41-A613-0B72C8826110}"/>
                </a:ext>
              </a:extLst>
            </p:cNvPr>
            <p:cNvSpPr/>
            <p:nvPr>
              <p:custDataLst>
                <p:tags r:id="rId31"/>
              </p:custDataLst>
            </p:nvPr>
          </p:nvSpPr>
          <p:spPr>
            <a:xfrm>
              <a:off x="793" y="4018"/>
              <a:ext cx="593" cy="593"/>
            </a:xfrm>
            <a:prstGeom prst="flowChartAlternateProcess">
              <a:avLst/>
            </a:prstGeom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2000" b="1">
                  <a:latin typeface="思源宋体 CN" panose="02020400000000000000" pitchFamily="18" charset="-122"/>
                  <a:ea typeface="思源宋体 CN" panose="02020400000000000000" pitchFamily="18" charset="-122"/>
                  <a:cs typeface="+mn-ea"/>
                  <a:sym typeface="思源宋体 CN" panose="02020400000000000000" pitchFamily="18" charset="-122"/>
                </a:rPr>
                <a:t>7</a:t>
              </a:r>
            </a:p>
          </p:txBody>
        </p:sp>
        <p:sp>
          <p:nvSpPr>
            <p:cNvPr id="134" name="文本框 133">
              <a:extLst>
                <a:ext uri="{FF2B5EF4-FFF2-40B4-BE49-F238E27FC236}">
                  <a16:creationId xmlns:a16="http://schemas.microsoft.com/office/drawing/2014/main" id="{1DDEDF09-C5F9-47A8-8B38-5FA1D8E3152F}"/>
                </a:ext>
              </a:extLst>
            </p:cNvPr>
            <p:cNvSpPr txBox="1"/>
            <p:nvPr>
              <p:custDataLst>
                <p:tags r:id="rId32"/>
              </p:custDataLst>
            </p:nvPr>
          </p:nvSpPr>
          <p:spPr>
            <a:xfrm>
              <a:off x="641" y="4575"/>
              <a:ext cx="864" cy="2544"/>
            </a:xfrm>
            <a:prstGeom prst="flowChartAlternateProcess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2400" b="1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楷体" panose="02010609060101010101" charset="-122"/>
                  <a:ea typeface="楷体" panose="02010609060101010101" charset="-122"/>
                  <a:cs typeface="+mn-ea"/>
                  <a:sym typeface="思源宋体 CN" panose="02020400000000000000" pitchFamily="18" charset="-122"/>
                </a:rPr>
                <a:t>考试考法</a:t>
              </a:r>
            </a:p>
          </p:txBody>
        </p:sp>
      </p:grpSp>
      <p:grpSp>
        <p:nvGrpSpPr>
          <p:cNvPr id="135" name="组合 134">
            <a:extLst>
              <a:ext uri="{FF2B5EF4-FFF2-40B4-BE49-F238E27FC236}">
                <a16:creationId xmlns:a16="http://schemas.microsoft.com/office/drawing/2014/main" id="{6865E746-A0BB-4ED6-ACF4-45DDF5482995}"/>
              </a:ext>
            </a:extLst>
          </p:cNvPr>
          <p:cNvGrpSpPr/>
          <p:nvPr>
            <p:custDataLst>
              <p:tags r:id="rId9"/>
            </p:custDataLst>
          </p:nvPr>
        </p:nvGrpSpPr>
        <p:grpSpPr>
          <a:xfrm>
            <a:off x="9710833" y="4397266"/>
            <a:ext cx="669925" cy="2091055"/>
            <a:chOff x="554" y="3826"/>
            <a:chExt cx="1055" cy="3293"/>
          </a:xfrm>
        </p:grpSpPr>
        <p:sp>
          <p:nvSpPr>
            <p:cNvPr id="136" name="矩形: 圆角 7">
              <a:extLst>
                <a:ext uri="{FF2B5EF4-FFF2-40B4-BE49-F238E27FC236}">
                  <a16:creationId xmlns:a16="http://schemas.microsoft.com/office/drawing/2014/main" id="{8127FB7B-BBCD-46CD-9340-0E3258744A09}"/>
                </a:ext>
              </a:extLst>
            </p:cNvPr>
            <p:cNvSpPr/>
            <p:nvPr>
              <p:custDataLst>
                <p:tags r:id="rId27"/>
              </p:custDataLst>
            </p:nvPr>
          </p:nvSpPr>
          <p:spPr>
            <a:xfrm>
              <a:off x="554" y="3826"/>
              <a:ext cx="1055" cy="3276"/>
            </a:xfrm>
            <a:prstGeom prst="flowChartAlternateProcess">
              <a:avLst/>
            </a:prstGeom>
            <a:solidFill>
              <a:schemeClr val="bg1"/>
            </a:solidFill>
            <a:ln>
              <a:noFill/>
            </a:ln>
            <a:effectLst>
              <a:outerShdw blurRad="254000" dist="101600" dir="2700000" algn="tl" rotWithShape="0">
                <a:prstClr val="black">
                  <a:alpha val="2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200">
                <a:latin typeface="思源宋体 CN" panose="02020400000000000000" pitchFamily="18" charset="-122"/>
                <a:ea typeface="思源宋体 CN" panose="02020400000000000000" pitchFamily="18" charset="-122"/>
                <a:cs typeface="+mn-ea"/>
                <a:sym typeface="思源宋体 CN" panose="02020400000000000000" pitchFamily="18" charset="-122"/>
              </a:endParaRPr>
            </a:p>
          </p:txBody>
        </p:sp>
        <p:sp>
          <p:nvSpPr>
            <p:cNvPr id="137" name="流程图: 可选过程 136">
              <a:extLst>
                <a:ext uri="{FF2B5EF4-FFF2-40B4-BE49-F238E27FC236}">
                  <a16:creationId xmlns:a16="http://schemas.microsoft.com/office/drawing/2014/main" id="{6B9A7D45-A0FD-4DED-9385-4BB1C0740957}"/>
                </a:ext>
              </a:extLst>
            </p:cNvPr>
            <p:cNvSpPr/>
            <p:nvPr>
              <p:custDataLst>
                <p:tags r:id="rId28"/>
              </p:custDataLst>
            </p:nvPr>
          </p:nvSpPr>
          <p:spPr>
            <a:xfrm>
              <a:off x="793" y="4018"/>
              <a:ext cx="593" cy="593"/>
            </a:xfrm>
            <a:prstGeom prst="flowChartAlternateProcess">
              <a:avLst/>
            </a:prstGeom>
          </p:spPr>
          <p:style>
            <a:lnRef idx="3">
              <a:schemeClr val="lt1"/>
            </a:lnRef>
            <a:fillRef idx="1">
              <a:schemeClr val="accent5"/>
            </a:fillRef>
            <a:effectRef idx="1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2000" b="1">
                  <a:latin typeface="思源宋体 CN" panose="02020400000000000000" pitchFamily="18" charset="-122"/>
                  <a:ea typeface="思源宋体 CN" panose="02020400000000000000" pitchFamily="18" charset="-122"/>
                  <a:cs typeface="+mn-ea"/>
                  <a:sym typeface="思源宋体 CN" panose="02020400000000000000" pitchFamily="18" charset="-122"/>
                </a:rPr>
                <a:t>8</a:t>
              </a:r>
            </a:p>
          </p:txBody>
        </p:sp>
        <p:sp>
          <p:nvSpPr>
            <p:cNvPr id="138" name="文本框 137">
              <a:extLst>
                <a:ext uri="{FF2B5EF4-FFF2-40B4-BE49-F238E27FC236}">
                  <a16:creationId xmlns:a16="http://schemas.microsoft.com/office/drawing/2014/main" id="{6700AD19-CB75-4A27-8D7E-C0D9A4B47669}"/>
                </a:ext>
              </a:extLst>
            </p:cNvPr>
            <p:cNvSpPr txBox="1"/>
            <p:nvPr>
              <p:custDataLst>
                <p:tags r:id="rId29"/>
              </p:custDataLst>
            </p:nvPr>
          </p:nvSpPr>
          <p:spPr>
            <a:xfrm>
              <a:off x="641" y="4575"/>
              <a:ext cx="864" cy="2544"/>
            </a:xfrm>
            <a:prstGeom prst="flowChartAlternateProcess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2400" b="1">
                  <a:solidFill>
                    <a:schemeClr val="tx1">
                      <a:lumMod val="85000"/>
                      <a:lumOff val="15000"/>
                    </a:schemeClr>
                  </a:solidFill>
                  <a:latin typeface="楷体" panose="02010609060101010101" charset="-122"/>
                  <a:ea typeface="楷体" panose="02010609060101010101" charset="-122"/>
                  <a:cs typeface="+mn-ea"/>
                  <a:sym typeface="思源宋体 CN" panose="02020400000000000000" pitchFamily="18" charset="-122"/>
                </a:rPr>
                <a:t>小结梳理</a:t>
              </a:r>
            </a:p>
          </p:txBody>
        </p:sp>
      </p:grpSp>
      <p:grpSp>
        <p:nvGrpSpPr>
          <p:cNvPr id="139" name="组合 138">
            <a:extLst>
              <a:ext uri="{FF2B5EF4-FFF2-40B4-BE49-F238E27FC236}">
                <a16:creationId xmlns:a16="http://schemas.microsoft.com/office/drawing/2014/main" id="{3B547A86-E96C-44CB-956E-EC59494F7D5C}"/>
              </a:ext>
            </a:extLst>
          </p:cNvPr>
          <p:cNvGrpSpPr/>
          <p:nvPr>
            <p:custDataLst>
              <p:tags r:id="rId10"/>
            </p:custDataLst>
          </p:nvPr>
        </p:nvGrpSpPr>
        <p:grpSpPr>
          <a:xfrm>
            <a:off x="141162" y="1884512"/>
            <a:ext cx="3021496" cy="651622"/>
            <a:chOff x="6385560" y="2209799"/>
            <a:chExt cx="3501856" cy="502921"/>
          </a:xfr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3600000" scaled="0"/>
          </a:gradFill>
        </p:grpSpPr>
        <p:sp>
          <p:nvSpPr>
            <p:cNvPr id="140" name="箭头: 五边形 16">
              <a:extLst>
                <a:ext uri="{FF2B5EF4-FFF2-40B4-BE49-F238E27FC236}">
                  <a16:creationId xmlns:a16="http://schemas.microsoft.com/office/drawing/2014/main" id="{65C4C796-42A9-4D15-974B-F30D6D757D97}"/>
                </a:ext>
              </a:extLst>
            </p:cNvPr>
            <p:cNvSpPr/>
            <p:nvPr>
              <p:custDataLst>
                <p:tags r:id="rId24"/>
              </p:custDataLst>
            </p:nvPr>
          </p:nvSpPr>
          <p:spPr>
            <a:xfrm>
              <a:off x="6385560" y="2209799"/>
              <a:ext cx="2529840" cy="502920"/>
            </a:xfrm>
            <a:prstGeom prst="homePlate">
              <a:avLst>
                <a:gd name="adj" fmla="val 58912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sz="2400" b="1" spc="225">
                  <a:solidFill>
                    <a:schemeClr val="bg1"/>
                  </a:solidFill>
                  <a:latin typeface="方正粗黑宋简体" panose="02000000000000000000" charset="-122"/>
                  <a:ea typeface="方正粗黑宋简体" panose="02000000000000000000" charset="-122"/>
                  <a:cs typeface="+mn-ea"/>
                  <a:sym typeface="思源宋体 CN" panose="02020400000000000000" pitchFamily="18" charset="-122"/>
                </a:rPr>
                <a:t>学习目录</a:t>
              </a:r>
            </a:p>
          </p:txBody>
        </p:sp>
        <p:sp>
          <p:nvSpPr>
            <p:cNvPr id="141" name="箭头: V 形 17">
              <a:extLst>
                <a:ext uri="{FF2B5EF4-FFF2-40B4-BE49-F238E27FC236}">
                  <a16:creationId xmlns:a16="http://schemas.microsoft.com/office/drawing/2014/main" id="{0C37DE8F-906A-4A45-A22C-978B49C63099}"/>
                </a:ext>
              </a:extLst>
            </p:cNvPr>
            <p:cNvSpPr/>
            <p:nvPr>
              <p:custDataLst>
                <p:tags r:id="rId25"/>
              </p:custDataLst>
            </p:nvPr>
          </p:nvSpPr>
          <p:spPr>
            <a:xfrm>
              <a:off x="8753397" y="2209800"/>
              <a:ext cx="648011" cy="502920"/>
            </a:xfrm>
            <a:prstGeom prst="chevron">
              <a:avLst>
                <a:gd name="adj" fmla="val 59407"/>
              </a:avLst>
            </a:prstGeom>
          </p:spPr>
          <p:style>
            <a:lnRef idx="2">
              <a:schemeClr val="accent4">
                <a:shade val="15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015" b="1">
                <a:solidFill>
                  <a:schemeClr val="tx1"/>
                </a:solidFill>
                <a:latin typeface="思源宋体 CN" panose="02020400000000000000" pitchFamily="18" charset="-122"/>
                <a:ea typeface="思源宋体 CN" panose="02020400000000000000" pitchFamily="18" charset="-122"/>
                <a:sym typeface="思源宋体 CN" panose="02020400000000000000" pitchFamily="18" charset="-122"/>
              </a:endParaRPr>
            </a:p>
          </p:txBody>
        </p:sp>
        <p:sp>
          <p:nvSpPr>
            <p:cNvPr id="142" name="箭头: V 形 18">
              <a:extLst>
                <a:ext uri="{FF2B5EF4-FFF2-40B4-BE49-F238E27FC236}">
                  <a16:creationId xmlns:a16="http://schemas.microsoft.com/office/drawing/2014/main" id="{71865409-B0CA-48F9-8DA6-DB3EBC829242}"/>
                </a:ext>
              </a:extLst>
            </p:cNvPr>
            <p:cNvSpPr/>
            <p:nvPr>
              <p:custDataLst>
                <p:tags r:id="rId26"/>
              </p:custDataLst>
            </p:nvPr>
          </p:nvSpPr>
          <p:spPr>
            <a:xfrm>
              <a:off x="9239405" y="2209800"/>
              <a:ext cx="648011" cy="502920"/>
            </a:xfrm>
            <a:prstGeom prst="chevron">
              <a:avLst>
                <a:gd name="adj" fmla="val 59407"/>
              </a:avLst>
            </a:prstGeom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 sz="1015" b="1">
                <a:solidFill>
                  <a:schemeClr val="tx1"/>
                </a:solidFill>
                <a:latin typeface="思源宋体 CN" panose="02020400000000000000" pitchFamily="18" charset="-122"/>
                <a:ea typeface="思源宋体 CN" panose="02020400000000000000" pitchFamily="18" charset="-122"/>
                <a:sym typeface="思源宋体 CN" panose="02020400000000000000" pitchFamily="18" charset="-122"/>
              </a:endParaRPr>
            </a:p>
          </p:txBody>
        </p:sp>
      </p:grpSp>
      <p:grpSp>
        <p:nvGrpSpPr>
          <p:cNvPr id="143" name="组合 142">
            <a:extLst>
              <a:ext uri="{FF2B5EF4-FFF2-40B4-BE49-F238E27FC236}">
                <a16:creationId xmlns:a16="http://schemas.microsoft.com/office/drawing/2014/main" id="{82B08F8E-E642-4D41-81C1-00B3C60BCB33}"/>
              </a:ext>
            </a:extLst>
          </p:cNvPr>
          <p:cNvGrpSpPr/>
          <p:nvPr>
            <p:custDataLst>
              <p:tags r:id="rId11"/>
            </p:custDataLst>
          </p:nvPr>
        </p:nvGrpSpPr>
        <p:grpSpPr>
          <a:xfrm>
            <a:off x="2492593" y="4386471"/>
            <a:ext cx="669925" cy="2091055"/>
            <a:chOff x="554" y="3826"/>
            <a:chExt cx="1055" cy="3293"/>
          </a:xfrm>
        </p:grpSpPr>
        <p:sp>
          <p:nvSpPr>
            <p:cNvPr id="144" name="矩形: 圆角 7">
              <a:extLst>
                <a:ext uri="{FF2B5EF4-FFF2-40B4-BE49-F238E27FC236}">
                  <a16:creationId xmlns:a16="http://schemas.microsoft.com/office/drawing/2014/main" id="{9427D0EA-841F-4A69-BF3B-00BE1C570B48}"/>
                </a:ext>
              </a:extLst>
            </p:cNvPr>
            <p:cNvSpPr/>
            <p:nvPr>
              <p:custDataLst>
                <p:tags r:id="rId21"/>
              </p:custDataLst>
            </p:nvPr>
          </p:nvSpPr>
          <p:spPr>
            <a:xfrm>
              <a:off x="554" y="3826"/>
              <a:ext cx="1055" cy="3276"/>
            </a:xfrm>
            <a:prstGeom prst="flowChartAlternateProcess">
              <a:avLst/>
            </a:prstGeom>
            <a:solidFill>
              <a:schemeClr val="bg1"/>
            </a:solidFill>
            <a:ln>
              <a:noFill/>
            </a:ln>
            <a:effectLst>
              <a:outerShdw blurRad="254000" dist="101600" dir="2700000" algn="tl" rotWithShape="0">
                <a:prstClr val="black">
                  <a:alpha val="2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200">
                <a:latin typeface="思源宋体 CN" panose="02020400000000000000" pitchFamily="18" charset="-122"/>
                <a:ea typeface="思源宋体 CN" panose="02020400000000000000" pitchFamily="18" charset="-122"/>
                <a:cs typeface="+mn-ea"/>
                <a:sym typeface="思源宋体 CN" panose="02020400000000000000" pitchFamily="18" charset="-122"/>
              </a:endParaRPr>
            </a:p>
          </p:txBody>
        </p:sp>
        <p:sp>
          <p:nvSpPr>
            <p:cNvPr id="145" name="圆角矩形 8">
              <a:extLst>
                <a:ext uri="{FF2B5EF4-FFF2-40B4-BE49-F238E27FC236}">
                  <a16:creationId xmlns:a16="http://schemas.microsoft.com/office/drawing/2014/main" id="{FF231A83-8E9F-4B1F-98A3-876E910750E6}"/>
                </a:ext>
              </a:extLst>
            </p:cNvPr>
            <p:cNvSpPr/>
            <p:nvPr>
              <p:custDataLst>
                <p:tags r:id="rId22"/>
              </p:custDataLst>
            </p:nvPr>
          </p:nvSpPr>
          <p:spPr>
            <a:xfrm>
              <a:off x="793" y="4018"/>
              <a:ext cx="593" cy="593"/>
            </a:xfrm>
            <a:prstGeom prst="roundRect">
              <a:avLst/>
            </a:prstGeom>
          </p:spPr>
          <p:style>
            <a:lnRef idx="2">
              <a:schemeClr val="accent2">
                <a:shade val="15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2000" b="1">
                  <a:latin typeface="思源宋体 CN" panose="02020400000000000000" pitchFamily="18" charset="-122"/>
                  <a:ea typeface="思源宋体 CN" panose="02020400000000000000" pitchFamily="18" charset="-122"/>
                  <a:cs typeface="+mn-ea"/>
                  <a:sym typeface="思源宋体 CN" panose="02020400000000000000" pitchFamily="18" charset="-122"/>
                </a:rPr>
                <a:t>1</a:t>
              </a:r>
            </a:p>
          </p:txBody>
        </p:sp>
        <p:sp>
          <p:nvSpPr>
            <p:cNvPr id="146" name="文本框 145">
              <a:extLst>
                <a:ext uri="{FF2B5EF4-FFF2-40B4-BE49-F238E27FC236}">
                  <a16:creationId xmlns:a16="http://schemas.microsoft.com/office/drawing/2014/main" id="{AAB1147C-A67C-4B9F-AF22-013B2943380A}"/>
                </a:ext>
              </a:extLst>
            </p:cNvPr>
            <p:cNvSpPr txBox="1"/>
            <p:nvPr>
              <p:custDataLst>
                <p:tags r:id="rId23"/>
              </p:custDataLst>
            </p:nvPr>
          </p:nvSpPr>
          <p:spPr>
            <a:xfrm>
              <a:off x="641" y="4575"/>
              <a:ext cx="864" cy="2544"/>
            </a:xfrm>
            <a:prstGeom prst="round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2400" b="1">
                  <a:solidFill>
                    <a:schemeClr val="tx1">
                      <a:lumMod val="85000"/>
                      <a:lumOff val="15000"/>
                    </a:schemeClr>
                  </a:solidFill>
                  <a:latin typeface="楷体" panose="02010609060101010101" charset="-122"/>
                  <a:ea typeface="楷体" panose="02010609060101010101" charset="-122"/>
                  <a:cs typeface="+mn-ea"/>
                  <a:sym typeface="思源宋体 CN" panose="02020400000000000000" pitchFamily="18" charset="-122"/>
                </a:rPr>
                <a:t>复习引入</a:t>
              </a:r>
            </a:p>
          </p:txBody>
        </p:sp>
      </p:grpSp>
      <p:grpSp>
        <p:nvGrpSpPr>
          <p:cNvPr id="147" name="组合 146">
            <a:extLst>
              <a:ext uri="{FF2B5EF4-FFF2-40B4-BE49-F238E27FC236}">
                <a16:creationId xmlns:a16="http://schemas.microsoft.com/office/drawing/2014/main" id="{9C8C0DC4-F796-4ED2-BAAF-9E595E8698E7}"/>
              </a:ext>
            </a:extLst>
          </p:cNvPr>
          <p:cNvGrpSpPr/>
          <p:nvPr>
            <p:custDataLst>
              <p:tags r:id="rId12"/>
            </p:custDataLst>
          </p:nvPr>
        </p:nvGrpSpPr>
        <p:grpSpPr>
          <a:xfrm>
            <a:off x="3511956" y="4397266"/>
            <a:ext cx="669925" cy="2091055"/>
            <a:chOff x="554" y="3826"/>
            <a:chExt cx="1055" cy="3293"/>
          </a:xfrm>
        </p:grpSpPr>
        <p:sp>
          <p:nvSpPr>
            <p:cNvPr id="148" name="矩形: 圆角 7">
              <a:extLst>
                <a:ext uri="{FF2B5EF4-FFF2-40B4-BE49-F238E27FC236}">
                  <a16:creationId xmlns:a16="http://schemas.microsoft.com/office/drawing/2014/main" id="{E9A841D9-47C1-4E5F-B70D-673B2CB1F6E6}"/>
                </a:ext>
              </a:extLst>
            </p:cNvPr>
            <p:cNvSpPr/>
            <p:nvPr>
              <p:custDataLst>
                <p:tags r:id="rId18"/>
              </p:custDataLst>
            </p:nvPr>
          </p:nvSpPr>
          <p:spPr>
            <a:xfrm>
              <a:off x="554" y="3826"/>
              <a:ext cx="1055" cy="3276"/>
            </a:xfrm>
            <a:prstGeom prst="flowChartAlternateProcess">
              <a:avLst/>
            </a:prstGeom>
            <a:solidFill>
              <a:schemeClr val="bg1"/>
            </a:solidFill>
            <a:ln>
              <a:noFill/>
            </a:ln>
            <a:effectLst>
              <a:outerShdw blurRad="254000" dist="101600" dir="2700000" algn="tl" rotWithShape="0">
                <a:prstClr val="black">
                  <a:alpha val="2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200">
                <a:latin typeface="思源宋体 CN" panose="02020400000000000000" pitchFamily="18" charset="-122"/>
                <a:ea typeface="思源宋体 CN" panose="02020400000000000000" pitchFamily="18" charset="-122"/>
                <a:cs typeface="+mn-ea"/>
                <a:sym typeface="思源宋体 CN" panose="02020400000000000000" pitchFamily="18" charset="-122"/>
              </a:endParaRPr>
            </a:p>
          </p:txBody>
        </p:sp>
        <p:sp>
          <p:nvSpPr>
            <p:cNvPr id="149" name="流程图: 可选过程 148">
              <a:extLst>
                <a:ext uri="{FF2B5EF4-FFF2-40B4-BE49-F238E27FC236}">
                  <a16:creationId xmlns:a16="http://schemas.microsoft.com/office/drawing/2014/main" id="{08BCACEC-85DD-467D-BBFE-944C6EF79960}"/>
                </a:ext>
              </a:extLst>
            </p:cNvPr>
            <p:cNvSpPr/>
            <p:nvPr>
              <p:custDataLst>
                <p:tags r:id="rId19"/>
              </p:custDataLst>
            </p:nvPr>
          </p:nvSpPr>
          <p:spPr>
            <a:xfrm>
              <a:off x="793" y="4018"/>
              <a:ext cx="593" cy="593"/>
            </a:xfrm>
            <a:prstGeom prst="flowChartAlternateProcess">
              <a:avLst/>
            </a:prstGeom>
          </p:spPr>
          <p:style>
            <a:lnRef idx="2">
              <a:schemeClr val="accent3">
                <a:shade val="15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2000" b="1">
                  <a:latin typeface="思源宋体 CN" panose="02020400000000000000" pitchFamily="18" charset="-122"/>
                  <a:ea typeface="思源宋体 CN" panose="02020400000000000000" pitchFamily="18" charset="-122"/>
                  <a:cs typeface="+mn-ea"/>
                  <a:sym typeface="思源宋体 CN" panose="02020400000000000000" pitchFamily="18" charset="-122"/>
                </a:rPr>
                <a:t>2</a:t>
              </a:r>
            </a:p>
          </p:txBody>
        </p:sp>
        <p:sp>
          <p:nvSpPr>
            <p:cNvPr id="150" name="文本框 149">
              <a:extLst>
                <a:ext uri="{FF2B5EF4-FFF2-40B4-BE49-F238E27FC236}">
                  <a16:creationId xmlns:a16="http://schemas.microsoft.com/office/drawing/2014/main" id="{279D78B0-5DEC-42F8-B6F2-4F481DE4F139}"/>
                </a:ext>
              </a:extLst>
            </p:cNvPr>
            <p:cNvSpPr txBox="1"/>
            <p:nvPr>
              <p:custDataLst>
                <p:tags r:id="rId20"/>
              </p:custDataLst>
            </p:nvPr>
          </p:nvSpPr>
          <p:spPr>
            <a:xfrm>
              <a:off x="641" y="4575"/>
              <a:ext cx="864" cy="2544"/>
            </a:xfrm>
            <a:prstGeom prst="flowChartAlternateProcess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2400" b="1">
                  <a:solidFill>
                    <a:schemeClr val="tx1">
                      <a:lumMod val="85000"/>
                      <a:lumOff val="15000"/>
                    </a:schemeClr>
                  </a:solidFill>
                  <a:latin typeface="楷体" panose="02010609060101010101" charset="-122"/>
                  <a:ea typeface="楷体" panose="02010609060101010101" charset="-122"/>
                  <a:cs typeface="+mn-ea"/>
                  <a:sym typeface="思源宋体 CN" panose="02020400000000000000" pitchFamily="18" charset="-122"/>
                </a:rPr>
                <a:t>新知讲解</a:t>
              </a:r>
            </a:p>
          </p:txBody>
        </p:sp>
      </p:grpSp>
      <p:grpSp>
        <p:nvGrpSpPr>
          <p:cNvPr id="151" name="组合 150">
            <a:extLst>
              <a:ext uri="{FF2B5EF4-FFF2-40B4-BE49-F238E27FC236}">
                <a16:creationId xmlns:a16="http://schemas.microsoft.com/office/drawing/2014/main" id="{5897EF15-CC42-45D6-92EB-F2360872ED5A}"/>
              </a:ext>
            </a:extLst>
          </p:cNvPr>
          <p:cNvGrpSpPr/>
          <p:nvPr>
            <p:custDataLst>
              <p:tags r:id="rId13"/>
            </p:custDataLst>
          </p:nvPr>
        </p:nvGrpSpPr>
        <p:grpSpPr>
          <a:xfrm>
            <a:off x="4555988" y="4397266"/>
            <a:ext cx="669925" cy="2091055"/>
            <a:chOff x="554" y="3826"/>
            <a:chExt cx="1055" cy="3293"/>
          </a:xfrm>
        </p:grpSpPr>
        <p:sp>
          <p:nvSpPr>
            <p:cNvPr id="152" name="矩形: 圆角 7">
              <a:extLst>
                <a:ext uri="{FF2B5EF4-FFF2-40B4-BE49-F238E27FC236}">
                  <a16:creationId xmlns:a16="http://schemas.microsoft.com/office/drawing/2014/main" id="{16B566C4-246E-4B7B-A82F-5E6EFF3A05F0}"/>
                </a:ext>
              </a:extLst>
            </p:cNvPr>
            <p:cNvSpPr/>
            <p:nvPr>
              <p:custDataLst>
                <p:tags r:id="rId15"/>
              </p:custDataLst>
            </p:nvPr>
          </p:nvSpPr>
          <p:spPr>
            <a:xfrm>
              <a:off x="554" y="3826"/>
              <a:ext cx="1055" cy="3276"/>
            </a:xfrm>
            <a:prstGeom prst="flowChartAlternateProcess">
              <a:avLst/>
            </a:prstGeom>
            <a:solidFill>
              <a:schemeClr val="bg1"/>
            </a:solidFill>
            <a:ln>
              <a:noFill/>
            </a:ln>
            <a:effectLst>
              <a:outerShdw blurRad="254000" dist="101600" dir="2700000" algn="tl" rotWithShape="0">
                <a:prstClr val="black">
                  <a:alpha val="2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200">
                <a:latin typeface="思源宋体 CN" panose="02020400000000000000" pitchFamily="18" charset="-122"/>
                <a:ea typeface="思源宋体 CN" panose="02020400000000000000" pitchFamily="18" charset="-122"/>
                <a:cs typeface="+mn-ea"/>
                <a:sym typeface="思源宋体 CN" panose="02020400000000000000" pitchFamily="18" charset="-122"/>
              </a:endParaRPr>
            </a:p>
          </p:txBody>
        </p:sp>
        <p:sp>
          <p:nvSpPr>
            <p:cNvPr id="153" name="流程图: 可选过程 152">
              <a:extLst>
                <a:ext uri="{FF2B5EF4-FFF2-40B4-BE49-F238E27FC236}">
                  <a16:creationId xmlns:a16="http://schemas.microsoft.com/office/drawing/2014/main" id="{BC327D9E-984D-46AD-8EAA-8C6B6797AC49}"/>
                </a:ext>
              </a:extLst>
            </p:cNvPr>
            <p:cNvSpPr/>
            <p:nvPr>
              <p:custDataLst>
                <p:tags r:id="rId16"/>
              </p:custDataLst>
            </p:nvPr>
          </p:nvSpPr>
          <p:spPr>
            <a:xfrm>
              <a:off x="793" y="4018"/>
              <a:ext cx="593" cy="593"/>
            </a:xfrm>
            <a:prstGeom prst="flowChartAlternateProcess">
              <a:avLst/>
            </a:prstGeom>
          </p:spPr>
          <p:style>
            <a:lnRef idx="2">
              <a:schemeClr val="accent4">
                <a:shade val="15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2000" b="1">
                  <a:latin typeface="思源宋体 CN" panose="02020400000000000000" pitchFamily="18" charset="-122"/>
                  <a:ea typeface="思源宋体 CN" panose="02020400000000000000" pitchFamily="18" charset="-122"/>
                  <a:cs typeface="+mn-ea"/>
                  <a:sym typeface="思源宋体 CN" panose="02020400000000000000" pitchFamily="18" charset="-122"/>
                </a:rPr>
                <a:t>3</a:t>
              </a:r>
            </a:p>
          </p:txBody>
        </p:sp>
        <p:sp>
          <p:nvSpPr>
            <p:cNvPr id="154" name="文本框 153">
              <a:extLst>
                <a:ext uri="{FF2B5EF4-FFF2-40B4-BE49-F238E27FC236}">
                  <a16:creationId xmlns:a16="http://schemas.microsoft.com/office/drawing/2014/main" id="{39E54908-39A7-4E2F-8CF5-8FB19BA7A684}"/>
                </a:ext>
              </a:extLst>
            </p:cNvPr>
            <p:cNvSpPr txBox="1"/>
            <p:nvPr>
              <p:custDataLst>
                <p:tags r:id="rId17"/>
              </p:custDataLst>
            </p:nvPr>
          </p:nvSpPr>
          <p:spPr>
            <a:xfrm>
              <a:off x="641" y="4575"/>
              <a:ext cx="864" cy="2544"/>
            </a:xfrm>
            <a:prstGeom prst="flowChartAlternateProcess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2400" b="1">
                  <a:solidFill>
                    <a:schemeClr val="tx1">
                      <a:lumMod val="85000"/>
                      <a:lumOff val="15000"/>
                    </a:schemeClr>
                  </a:solidFill>
                  <a:latin typeface="楷体" panose="02010609060101010101" charset="-122"/>
                  <a:ea typeface="楷体" panose="02010609060101010101" charset="-122"/>
                  <a:cs typeface="+mn-ea"/>
                  <a:sym typeface="思源宋体 CN" panose="02020400000000000000" pitchFamily="18" charset="-122"/>
                </a:rPr>
                <a:t>典例讲解</a:t>
              </a:r>
            </a:p>
          </p:txBody>
        </p:sp>
      </p:grpSp>
      <p:pic>
        <p:nvPicPr>
          <p:cNvPr id="155" name="Picture 3">
            <a:extLst>
              <a:ext uri="{FF2B5EF4-FFF2-40B4-BE49-F238E27FC236}">
                <a16:creationId xmlns:a16="http://schemas.microsoft.com/office/drawing/2014/main" id="{ACE5214E-136A-48FB-B173-D06E3A3D3D5F}"/>
              </a:ext>
            </a:extLst>
          </p:cNvPr>
          <p:cNvPicPr>
            <a:picLocks noChangeAspect="1" noChangeArrowheads="1"/>
          </p:cNvPicPr>
          <p:nvPr>
            <p:custDataLst>
              <p:tags r:id="rId14"/>
            </p:custDataLst>
          </p:nvPr>
        </p:nvPicPr>
        <p:blipFill>
          <a:blip r:embed="rId48"/>
          <a:stretch>
            <a:fillRect/>
          </a:stretch>
        </p:blipFill>
        <p:spPr bwMode="auto">
          <a:xfrm>
            <a:off x="-814167" y="3463234"/>
            <a:ext cx="3628755" cy="387480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>
    <p:push dir="u"/>
    <p:sndAc>
      <p:stSnd>
        <p:snd r:embed="rId43" name="chimes.wav"/>
      </p:stSnd>
    </p:sndAc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QB_5_BD.21_1#d7b4ed9c2?vcp=1&amp;vis=1&amp;pid=42c716204&amp;color=0,0,0&amp;vtp=1&amp;bt=1&amp;bbb=1&amp;hb=1"/>
              <p:cNvSpPr/>
              <p:nvPr>
                <p:custDataLst>
                  <p:tags r:id="rId1"/>
                </p:custDataLst>
              </p:nvPr>
            </p:nvSpPr>
            <p:spPr>
              <a:xfrm>
                <a:off x="719328" y="555075"/>
                <a:ext cx="10752672" cy="2804499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latinLnBrk="1">
                  <a:lnSpc>
                    <a:spcPts val="5733"/>
                  </a:lnSpc>
                </a:pP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5.</a:t>
                </a:r>
                <a:r>
                  <a:rPr lang="en-US" altLang="zh-CN" sz="3400" kern="0" spc="-100000">
                    <a:solidFill>
                      <a:srgbClr val="FFFFFF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 </a:t>
                </a:r>
                <a:r>
                  <a:rPr lang="en-US" altLang="zh-CN" sz="1200" kern="0">
                    <a:solidFill>
                      <a:srgbClr val="FFFFFF"/>
                    </a:solidFill>
                    <a:latin typeface="SimSun" panose="02010600030101010101" pitchFamily="2" charset="-122"/>
                    <a:ea typeface="微软雅黑" panose="020B0503020204020204" pitchFamily="34" charset="-122"/>
                    <a:cs typeface="Times New Roman" pitchFamily="34" charset="-120"/>
                  </a:rPr>
                  <a:t>                                     </a:t>
                </a: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某同学练习排球垫球时，排球离开胳膊后</a:t>
                </a:r>
              </a:p>
              <a:p>
                <a:pPr latinLnBrk="1">
                  <a:lnSpc>
                    <a:spcPts val="5733"/>
                  </a:lnSpc>
                </a:pP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能够继续向上运动，是因为排球具有</a:t>
                </a:r>
                <a:r>
                  <a:rPr lang="en-US" altLang="zh-CN" sz="3200">
                    <a:solidFill>
                      <a:srgbClr val="000000"/>
                    </a:solidFill>
                    <a:latin typeface="SimSun" pitchFamily="34" charset="0"/>
                    <a:ea typeface="SimSun" pitchFamily="34" charset="-122"/>
                    <a:cs typeface="SimSun" pitchFamily="34" charset="-120"/>
                  </a:rPr>
                  <a:t>______</a:t>
                </a: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，排球的重力为</a:t>
                </a:r>
              </a:p>
              <a:p>
                <a:pPr latinLnBrk="1">
                  <a:lnSpc>
                    <a:spcPts val="5733"/>
                  </a:lnSpc>
                </a:pPr>
                <a14:m>
                  <m:oMath xmlns:m="http://schemas.openxmlformats.org/officeDocument/2006/math">
                    <m: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2.7 </m:t>
                    </m:r>
                    <m:r>
                      <m:rPr>
                        <m:sty m:val="p"/>
                      </m:rP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N</m:t>
                    </m:r>
                  </m:oMath>
                </a14:m>
                <a:r>
                  <a:rPr lang="en-US" altLang="zh-CN" sz="133" kern="0" spc="-100000">
                    <a:solidFill>
                      <a:srgbClr val="FFFFFF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 </a:t>
                </a: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，在竖直上升的过程中，某时刻所受空气阻力大小为</a:t>
                </a:r>
              </a:p>
              <a:p>
                <a:pPr latinLnBrk="1">
                  <a:lnSpc>
                    <a:spcPts val="5467"/>
                  </a:lnSpc>
                </a:pPr>
                <a14:m>
                  <m:oMath xmlns:m="http://schemas.openxmlformats.org/officeDocument/2006/math">
                    <m: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0.5 </m:t>
                    </m:r>
                    <m:r>
                      <m:rPr>
                        <m:sty m:val="p"/>
                      </m:rP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N</m:t>
                    </m:r>
                  </m:oMath>
                </a14:m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，方向竖直向下，此时排球所受合力大小为</a:t>
                </a:r>
                <a:r>
                  <a:rPr lang="en-US" altLang="zh-CN" sz="3200">
                    <a:solidFill>
                      <a:srgbClr val="000000"/>
                    </a:solidFill>
                    <a:latin typeface="SimSun" pitchFamily="34" charset="0"/>
                    <a:ea typeface="SimSun" pitchFamily="34" charset="-122"/>
                    <a:cs typeface="SimSun" pitchFamily="34" charset="-120"/>
                  </a:rPr>
                  <a:t>____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N</m:t>
                    </m:r>
                  </m:oMath>
                </a14:m>
                <a:r>
                  <a:rPr lang="en-US" altLang="zh-CN" sz="133" kern="0" spc="-100000">
                    <a:solidFill>
                      <a:srgbClr val="FFFFFF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 </a:t>
                </a: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。</a:t>
                </a:r>
                <a:endParaRPr lang="en-US" altLang="zh-CN" sz="3200"/>
              </a:p>
            </p:txBody>
          </p:sp>
        </mc:Choice>
        <mc:Fallback xmlns:p159="http://schemas.microsoft.com/office/powerpoint/2015/09/main" xmlns:p15="http://schemas.microsoft.com/office/powerpoint/2012/main" xmlns:p14="http://schemas.microsoft.com/office/powerpoint/2010/main" xmlns:wp="http://schemas.openxmlformats.org/drawingml/2006/wordprocessingDrawing" xmlns:w="http://schemas.openxmlformats.org/wordprocessingml/2006/main" xmlns:m="http://schemas.openxmlformats.org/officeDocument/2006/math" xmlns="">
          <p:sp>
            <p:nvSpPr>
              <p:cNvPr id="2" name="QB_5_BD.21_1#d7b4ed9c2?vcp=1&amp;vis=1&amp;pid=42c716204&amp;color=0,0,0&amp;vtp=1&amp;bt=1&amp;bbb=1&amp;hb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9"/>
                </p:custDataLst>
              </p:nvPr>
            </p:nvSpPr>
            <p:spPr>
              <a:xfrm>
                <a:off x="719328" y="555075"/>
                <a:ext cx="10752672" cy="2804499"/>
              </a:xfrm>
              <a:prstGeom prst="rect">
                <a:avLst/>
              </a:prstGeom>
              <a:blipFill>
                <a:blip r:embed="rId10"/>
                <a:stretch>
                  <a:fillRect l="-2268" r="-680" b="-847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QB_5_BD.21_1#d7b4ed9c2?vcp=1&amp;vis=1&amp;pid=42c716204&amp;color=0,0,0&amp;tib=255,255,255&amp;iip=1&amp;vtp=1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37887" y="536448"/>
            <a:ext cx="2791968" cy="780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4" name="QB_5_AN.22_1#d7b4ed9c2.blank?vcp=1&amp;vis=1&amp;pid=42c716204&amp;color=0,0,0&amp;vpa=10&amp;vtp=1&amp;bbb=1"/>
          <p:cNvSpPr/>
          <p:nvPr>
            <p:custDataLst>
              <p:tags r:id="rId3"/>
            </p:custDataLst>
          </p:nvPr>
        </p:nvSpPr>
        <p:spPr>
          <a:xfrm>
            <a:off x="7243954" y="1243669"/>
            <a:ext cx="1107017" cy="62568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467"/>
              </a:lnSpc>
            </a:pPr>
            <a:r>
              <a:rPr lang="en-US" altLang="zh-CN" sz="3200">
                <a:solidFill>
                  <a:srgbClr val="C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惯性</a:t>
            </a:r>
            <a:endParaRPr lang="en-US" altLang="zh-CN" sz="3200"/>
          </a:p>
        </p:txBody>
      </p:sp>
      <p:sp>
        <p:nvSpPr>
          <p:cNvPr id="5" name="QB_5_AN.23_1#d7b4ed9c2.blank?vcp=1&amp;vis=1&amp;pid=42c716204&amp;color=0,0,0&amp;vpa=11&amp;vtp=1&amp;bbb=1"/>
          <p:cNvSpPr/>
          <p:nvPr>
            <p:custDataLst>
              <p:tags r:id="rId4"/>
            </p:custDataLst>
          </p:nvPr>
        </p:nvSpPr>
        <p:spPr>
          <a:xfrm>
            <a:off x="9309820" y="2671657"/>
            <a:ext cx="802217" cy="625433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467"/>
              </a:lnSpc>
            </a:pPr>
            <a:r>
              <a:rPr lang="en-US" altLang="zh-CN" sz="3200">
                <a:solidFill>
                  <a:srgbClr val="C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3.2</a:t>
            </a:r>
            <a:endParaRPr lang="en-US" altLang="zh-CN" sz="320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QB_5_AS.24_1#d7b4ed9c2?vcp=1&amp;vis=1&amp;pid=42c716204&amp;color=0,0,0&amp;vtp=1&amp;bbb=1&amp;hb=1"/>
              <p:cNvSpPr/>
              <p:nvPr>
                <p:custDataLst>
                  <p:tags r:id="rId5"/>
                </p:custDataLst>
              </p:nvPr>
            </p:nvSpPr>
            <p:spPr>
              <a:xfrm>
                <a:off x="719328" y="3359657"/>
                <a:ext cx="10753344" cy="2810087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latinLnBrk="1">
                  <a:lnSpc>
                    <a:spcPts val="5733"/>
                  </a:lnSpc>
                </a:pPr>
                <a:r>
                  <a:rPr lang="en-US" altLang="zh-CN" sz="3200">
                    <a:solidFill>
                      <a:srgbClr val="93CDDD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【点拨】</a:t>
                </a: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排球离开胳膊后能够继续向上运动，是因为排球具</a:t>
                </a:r>
              </a:p>
              <a:p>
                <a:pPr latinLnBrk="1">
                  <a:lnSpc>
                    <a:spcPts val="5733"/>
                  </a:lnSpc>
                </a:pP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有惯性，保持原来的运动状态继续向上运动；重力方向竖直</a:t>
                </a:r>
              </a:p>
              <a:p>
                <a:pPr latinLnBrk="1">
                  <a:lnSpc>
                    <a:spcPts val="5733"/>
                  </a:lnSpc>
                </a:pP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向下，阻力方向竖直向下，合力</a:t>
                </a:r>
              </a:p>
              <a:p>
                <a:pPr latinLnBrk="1">
                  <a:lnSpc>
                    <a:spcPts val="5467"/>
                  </a:lnSpc>
                </a:pP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F</m:t>
                    </m:r>
                    <m: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=</m:t>
                    </m:r>
                    <m:r>
                      <m:rPr>
                        <m:sty m:val="p"/>
                      </m:rP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G</m:t>
                    </m:r>
                    <m: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+</m:t>
                    </m:r>
                    <m:r>
                      <m:rPr>
                        <m:sty m:val="p"/>
                      </m:rP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f</m:t>
                    </m:r>
                    <m: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=2.7 </m:t>
                    </m:r>
                    <m:r>
                      <m:rPr>
                        <m:sty m:val="p"/>
                      </m:rP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N</m:t>
                    </m:r>
                    <m: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+0.5 </m:t>
                    </m:r>
                    <m:r>
                      <m:rPr>
                        <m:sty m:val="p"/>
                      </m:rP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N</m:t>
                    </m:r>
                    <m: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=3.2 </m:t>
                    </m:r>
                    <m:r>
                      <m:rPr>
                        <m:sty m:val="p"/>
                      </m:rP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N</m:t>
                    </m:r>
                  </m:oMath>
                </a14:m>
                <a:r>
                  <a:rPr lang="en-US" altLang="zh-CN" sz="133" kern="0" spc="-100000">
                    <a:solidFill>
                      <a:srgbClr val="FFFFFF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 </a:t>
                </a: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。</a:t>
                </a:r>
                <a:endParaRPr lang="en-US" altLang="zh-CN" sz="3200"/>
              </a:p>
            </p:txBody>
          </p:sp>
        </mc:Choice>
        <mc:Fallback xmlns:p159="http://schemas.microsoft.com/office/powerpoint/2015/09/main" xmlns:p15="http://schemas.microsoft.com/office/powerpoint/2012/main" xmlns:p14="http://schemas.microsoft.com/office/powerpoint/2010/main" xmlns:wp="http://schemas.openxmlformats.org/drawingml/2006/wordprocessingDrawing" xmlns:w="http://schemas.openxmlformats.org/wordprocessingml/2006/main" xmlns:m="http://schemas.openxmlformats.org/officeDocument/2006/math" xmlns="">
          <p:sp>
            <p:nvSpPr>
              <p:cNvPr id="6" name="QB_5_AS.24_1#d7b4ed9c2?vcp=1&amp;vis=1&amp;pid=42c716204&amp;color=0,0,0&amp;vtp=1&amp;bbb=1&amp;hb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12"/>
                </p:custDataLst>
              </p:nvPr>
            </p:nvSpPr>
            <p:spPr>
              <a:xfrm>
                <a:off x="719328" y="3359657"/>
                <a:ext cx="10753344" cy="2810087"/>
              </a:xfrm>
              <a:prstGeom prst="rect">
                <a:avLst/>
              </a:prstGeom>
              <a:blipFill>
                <a:blip r:embed="rId13"/>
                <a:stretch>
                  <a:fillRect l="-2268" r="-680" b="-824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object 54">
            <a:hlinkClick r:id="rId14" action="ppaction://hlinksldjump"/>
            <a:extLst>
              <a:ext uri="{FF2B5EF4-FFF2-40B4-BE49-F238E27FC236}">
                <a16:creationId xmlns:a16="http://schemas.microsoft.com/office/drawing/2014/main" id="{46F41D5B-E111-FA82-9821-00D1A12702EC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 flipH="1">
            <a:off x="10992544" y="5872291"/>
            <a:ext cx="806203" cy="576031"/>
          </a:xfrm>
          <a:custGeom>
            <a:avLst/>
            <a:gdLst/>
            <a:ahLst/>
            <a:cxnLst/>
            <a:rect l="l" t="t" r="r" b="b"/>
            <a:pathLst>
              <a:path w="854075" h="610235">
                <a:moveTo>
                  <a:pt x="0" y="0"/>
                </a:moveTo>
                <a:lnTo>
                  <a:pt x="0" y="610171"/>
                </a:lnTo>
                <a:lnTo>
                  <a:pt x="519137" y="465010"/>
                </a:lnTo>
                <a:lnTo>
                  <a:pt x="676932" y="465010"/>
                </a:lnTo>
                <a:lnTo>
                  <a:pt x="853770" y="305092"/>
                </a:lnTo>
                <a:lnTo>
                  <a:pt x="676919" y="145148"/>
                </a:lnTo>
                <a:lnTo>
                  <a:pt x="519137" y="145148"/>
                </a:lnTo>
                <a:lnTo>
                  <a:pt x="0" y="0"/>
                </a:lnTo>
                <a:close/>
              </a:path>
              <a:path w="854075" h="610235">
                <a:moveTo>
                  <a:pt x="676932" y="465010"/>
                </a:moveTo>
                <a:lnTo>
                  <a:pt x="519137" y="465010"/>
                </a:lnTo>
                <a:lnTo>
                  <a:pt x="519137" y="607707"/>
                </a:lnTo>
                <a:lnTo>
                  <a:pt x="676932" y="465010"/>
                </a:lnTo>
                <a:close/>
              </a:path>
              <a:path w="854075" h="610235">
                <a:moveTo>
                  <a:pt x="519137" y="2451"/>
                </a:moveTo>
                <a:lnTo>
                  <a:pt x="519137" y="145148"/>
                </a:lnTo>
                <a:lnTo>
                  <a:pt x="676919" y="145148"/>
                </a:lnTo>
                <a:lnTo>
                  <a:pt x="519137" y="2451"/>
                </a:lnTo>
                <a:close/>
              </a:path>
            </a:pathLst>
          </a:custGeom>
          <a:solidFill>
            <a:srgbClr val="4BACC6">
              <a:lumMod val="60000"/>
              <a:lumOff val="40000"/>
            </a:srgbClr>
          </a:solidFill>
        </p:spPr>
        <p:txBody>
          <a:bodyPr wrap="square" lIns="0" tIns="0" rIns="0" bIns="0" rtlCol="0"/>
          <a:lstStyle/>
          <a:p>
            <a:pPr defTabSz="121917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2267" b="1" kern="0">
                <a:solidFill>
                  <a:prstClr val="white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返回</a:t>
            </a:r>
            <a:endParaRPr sz="2267" b="1" kern="0">
              <a:solidFill>
                <a:prstClr val="white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 animBg="1"/>
      <p:bldP spid="5" grpId="0" uiExpand="1" build="p" animBg="1"/>
      <p:bldP spid="6" grpId="0" uiExpand="1" build="p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QC_4_BD.25_1#dc0f8eb11?vcp=1&amp;vis=1&amp;pid=e344309a9&amp;color=0,0,0&amp;vtp=1&amp;bt=1&amp;bbb=1&amp;hb=1"/>
              <p:cNvSpPr/>
              <p:nvPr>
                <p:custDataLst>
                  <p:tags r:id="rId1"/>
                </p:custDataLst>
              </p:nvPr>
            </p:nvSpPr>
            <p:spPr>
              <a:xfrm>
                <a:off x="719328" y="536449"/>
                <a:ext cx="10752672" cy="2740999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latinLnBrk="1">
                  <a:lnSpc>
                    <a:spcPts val="5600"/>
                  </a:lnSpc>
                </a:pP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6.</a:t>
                </a:r>
                <a:r>
                  <a:rPr lang="en-US" altLang="zh-CN" sz="3200">
                    <a:solidFill>
                      <a:srgbClr val="000000"/>
                    </a:solidFill>
                    <a:latin typeface="SimSun" pitchFamily="34" charset="0"/>
                    <a:ea typeface="SimSun" pitchFamily="34" charset="-122"/>
                    <a:cs typeface="SimSun" pitchFamily="34" charset="-120"/>
                  </a:rPr>
                  <a:t> </a:t>
                </a:r>
                <a:r>
                  <a:rPr lang="en-US" altLang="zh-CN" sz="1200" kern="0">
                    <a:solidFill>
                      <a:srgbClr val="FFFFFF"/>
                    </a:solidFill>
                    <a:latin typeface="SimSun" panose="02010600030101010101" pitchFamily="2" charset="-122"/>
                    <a:ea typeface="微软雅黑" panose="020B0503020204020204" pitchFamily="34" charset="-122"/>
                    <a:cs typeface="Times New Roman" pitchFamily="34" charset="-120"/>
                  </a:rPr>
                  <a:t>                                </a:t>
                </a: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“燕山雪花大如席，片片吹落轩辕台。”出自</a:t>
                </a:r>
              </a:p>
              <a:p>
                <a:pPr latinLnBrk="1">
                  <a:lnSpc>
                    <a:spcPts val="5600"/>
                  </a:lnSpc>
                </a:pP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唐代李白的《北风行》。如图，重为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G</m:t>
                    </m:r>
                  </m:oMath>
                </a14:m>
                <a:r>
                  <a:rPr lang="en-US" altLang="zh-CN" sz="133" kern="0" spc="-100000">
                    <a:solidFill>
                      <a:srgbClr val="FFFFFF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 </a:t>
                </a: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的雪花从空中加速飘</a:t>
                </a:r>
              </a:p>
              <a:p>
                <a:pPr latinLnBrk="1">
                  <a:lnSpc>
                    <a:spcPts val="5600"/>
                  </a:lnSpc>
                </a:pP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落的过程中，若雪花所受阻力为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f</m:t>
                    </m:r>
                  </m:oMath>
                </a14:m>
                <a:r>
                  <a:rPr lang="en-US" altLang="zh-CN" sz="133" kern="0" spc="-100000">
                    <a:solidFill>
                      <a:srgbClr val="FFFFFF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 </a:t>
                </a: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（方向：竖直向上），则</a:t>
                </a:r>
              </a:p>
              <a:p>
                <a:pPr latinLnBrk="1">
                  <a:lnSpc>
                    <a:spcPts val="5333"/>
                  </a:lnSpc>
                </a:pP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雪花所受合力的大小和方向为(</a:t>
                </a:r>
                <a:r>
                  <a:rPr lang="en-US" altLang="zh-CN" sz="3200">
                    <a:solidFill>
                      <a:srgbClr val="000000"/>
                    </a:solidFill>
                    <a:latin typeface="SimSun" pitchFamily="34" charset="0"/>
                    <a:ea typeface="SimSun" pitchFamily="34" charset="-122"/>
                    <a:cs typeface="SimSun" pitchFamily="34" charset="-120"/>
                  </a:rPr>
                  <a:t>     </a:t>
                </a: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)</a:t>
                </a:r>
                <a:endParaRPr lang="en-US" altLang="zh-CN" sz="3200"/>
              </a:p>
            </p:txBody>
          </p:sp>
        </mc:Choice>
        <mc:Fallback xmlns:p159="http://schemas.microsoft.com/office/powerpoint/2015/09/main" xmlns:p15="http://schemas.microsoft.com/office/powerpoint/2012/main" xmlns:p14="http://schemas.microsoft.com/office/powerpoint/2010/main" xmlns:wp="http://schemas.openxmlformats.org/drawingml/2006/wordprocessingDrawing" xmlns:w="http://schemas.openxmlformats.org/wordprocessingml/2006/main" xmlns:m="http://schemas.openxmlformats.org/officeDocument/2006/math" xmlns="">
          <p:sp>
            <p:nvSpPr>
              <p:cNvPr id="2" name="QC_4_BD.25_1#dc0f8eb11?vcp=1&amp;vis=1&amp;pid=e344309a9&amp;color=0,0,0&amp;vtp=1&amp;bt=1&amp;bbb=1&amp;hb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9"/>
                </p:custDataLst>
              </p:nvPr>
            </p:nvSpPr>
            <p:spPr>
              <a:xfrm>
                <a:off x="719328" y="536449"/>
                <a:ext cx="10752672" cy="2740999"/>
              </a:xfrm>
              <a:prstGeom prst="rect">
                <a:avLst/>
              </a:prstGeom>
              <a:blipFill>
                <a:blip r:embed="rId10"/>
                <a:stretch>
                  <a:fillRect l="-2268" r="-1247" b="-866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QC_4_BD.25_1#dc0f8eb11?vcp=1&amp;vis=1&amp;pid=e344309a9&amp;color=0,0,0&amp;tib=255,255,255&amp;iip=2&amp;vtp=1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51755" y="665692"/>
            <a:ext cx="2389632" cy="4389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4" name="QC_4_AN.26_1#dc0f8eb11.bracket?vcp=1&amp;vis=1&amp;pid=e344309a9&amp;color=0,0,0&amp;vpa=12&amp;vtp=1"/>
          <p:cNvSpPr/>
          <p:nvPr>
            <p:custDataLst>
              <p:tags r:id="rId3"/>
            </p:custDataLst>
          </p:nvPr>
        </p:nvSpPr>
        <p:spPr>
          <a:xfrm>
            <a:off x="6329554" y="2654978"/>
            <a:ext cx="565151" cy="625433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467"/>
              </a:lnSpc>
            </a:pPr>
            <a:r>
              <a:rPr lang="en-US" altLang="zh-CN" sz="3200">
                <a:solidFill>
                  <a:srgbClr val="C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C</a:t>
            </a:r>
            <a:endParaRPr lang="en-US" altLang="zh-CN" sz="3200"/>
          </a:p>
        </p:txBody>
      </p:sp>
      <p:pic>
        <p:nvPicPr>
          <p:cNvPr id="5" name="QC_4_BD.25_2#dc0f8eb11?htil=5&amp;vcp=1&amp;vis=1&amp;pid=e344309a9&amp;color=0,0,0&amp;tib=255,255,255&amp;vtp=1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813296" y="3421211"/>
            <a:ext cx="2718816" cy="24018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" name="QC_4_BD.25_3#dc0f8eb11.choices?htil=5&amp;vcp=1&amp;vis=1&amp;pid=e344309a9&amp;color=0,0,0&amp;vtp=1&amp;bbb=1"/>
              <p:cNvSpPr/>
              <p:nvPr>
                <p:custDataLst>
                  <p:tags r:id="rId5"/>
                </p:custDataLst>
              </p:nvPr>
            </p:nvSpPr>
            <p:spPr>
              <a:xfrm>
                <a:off x="719328" y="3251878"/>
                <a:ext cx="7863840" cy="2740999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latinLnBrk="1">
                  <a:lnSpc>
                    <a:spcPts val="5600"/>
                  </a:lnSpc>
                </a:pP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A.</a:t>
                </a:r>
                <a:r>
                  <a:rPr lang="en-US" altLang="zh-CN" sz="3200">
                    <a:solidFill>
                      <a:srgbClr val="000000"/>
                    </a:solidFill>
                    <a:latin typeface="SimSun" pitchFamily="34" charset="0"/>
                    <a:ea typeface="SimSun" pitchFamily="34" charset="-122"/>
                    <a:cs typeface="SimSun" pitchFamily="34" charset="-120"/>
                  </a:rPr>
                  <a:t> </a:t>
                </a: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大小为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G</m:t>
                    </m:r>
                    <m: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−</m:t>
                    </m:r>
                    <m:r>
                      <m:rPr>
                        <m:sty m:val="p"/>
                      </m:rP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f</m:t>
                    </m:r>
                  </m:oMath>
                </a14:m>
                <a:r>
                  <a:rPr lang="en-US" altLang="zh-CN" sz="133" kern="0" spc="-100000">
                    <a:solidFill>
                      <a:srgbClr val="FFFFFF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 </a:t>
                </a: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；方向为竖直向上</a:t>
                </a:r>
                <a:endParaRPr lang="en-US" altLang="zh-CN" sz="3200"/>
              </a:p>
              <a:p>
                <a:pPr latinLnBrk="1">
                  <a:lnSpc>
                    <a:spcPts val="5600"/>
                  </a:lnSpc>
                </a:pP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B.</a:t>
                </a:r>
                <a:r>
                  <a:rPr lang="en-US" altLang="zh-CN" sz="3200">
                    <a:solidFill>
                      <a:srgbClr val="000000"/>
                    </a:solidFill>
                    <a:latin typeface="SimSun" pitchFamily="34" charset="0"/>
                    <a:ea typeface="SimSun" pitchFamily="34" charset="-122"/>
                    <a:cs typeface="SimSun" pitchFamily="34" charset="-120"/>
                  </a:rPr>
                  <a:t> </a:t>
                </a: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大小为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G</m:t>
                    </m:r>
                    <m: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+</m:t>
                    </m:r>
                    <m:r>
                      <m:rPr>
                        <m:sty m:val="p"/>
                      </m:rP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f</m:t>
                    </m:r>
                  </m:oMath>
                </a14:m>
                <a:r>
                  <a:rPr lang="en-US" altLang="zh-CN" sz="133" kern="0" spc="-100000">
                    <a:solidFill>
                      <a:srgbClr val="FFFFFF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 </a:t>
                </a: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；方向为竖直向上</a:t>
                </a:r>
                <a:endParaRPr lang="en-US" altLang="zh-CN" sz="3200"/>
              </a:p>
              <a:p>
                <a:pPr latinLnBrk="1">
                  <a:lnSpc>
                    <a:spcPts val="5600"/>
                  </a:lnSpc>
                </a:pP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C.</a:t>
                </a:r>
                <a:r>
                  <a:rPr lang="en-US" altLang="zh-CN" sz="3200">
                    <a:solidFill>
                      <a:srgbClr val="000000"/>
                    </a:solidFill>
                    <a:latin typeface="SimSun" pitchFamily="34" charset="0"/>
                    <a:ea typeface="SimSun" pitchFamily="34" charset="-122"/>
                    <a:cs typeface="SimSun" pitchFamily="34" charset="-120"/>
                  </a:rPr>
                  <a:t> </a:t>
                </a: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大小为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G</m:t>
                    </m:r>
                    <m: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−</m:t>
                    </m:r>
                    <m:r>
                      <m:rPr>
                        <m:sty m:val="p"/>
                      </m:rP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f</m:t>
                    </m:r>
                  </m:oMath>
                </a14:m>
                <a:r>
                  <a:rPr lang="en-US" altLang="zh-CN" sz="133" kern="0" spc="-100000">
                    <a:solidFill>
                      <a:srgbClr val="FFFFFF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 </a:t>
                </a: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；方向为竖直向下</a:t>
                </a:r>
                <a:endParaRPr lang="en-US" altLang="zh-CN" sz="3200"/>
              </a:p>
              <a:p>
                <a:pPr latinLnBrk="1">
                  <a:lnSpc>
                    <a:spcPts val="5333"/>
                  </a:lnSpc>
                </a:pP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D.</a:t>
                </a:r>
                <a:r>
                  <a:rPr lang="en-US" altLang="zh-CN" sz="3200">
                    <a:solidFill>
                      <a:srgbClr val="000000"/>
                    </a:solidFill>
                    <a:latin typeface="SimSun" pitchFamily="34" charset="0"/>
                    <a:ea typeface="SimSun" pitchFamily="34" charset="-122"/>
                    <a:cs typeface="SimSun" pitchFamily="34" charset="-120"/>
                  </a:rPr>
                  <a:t> </a:t>
                </a: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大小为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G</m:t>
                    </m:r>
                    <m: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+</m:t>
                    </m:r>
                    <m:r>
                      <m:rPr>
                        <m:sty m:val="p"/>
                      </m:rP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f</m:t>
                    </m:r>
                  </m:oMath>
                </a14:m>
                <a:r>
                  <a:rPr lang="en-US" altLang="zh-CN" sz="133" kern="0" spc="-100000">
                    <a:solidFill>
                      <a:srgbClr val="FFFFFF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 </a:t>
                </a: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；方向为竖直向下</a:t>
                </a:r>
                <a:endParaRPr lang="en-US" altLang="zh-CN" sz="3200"/>
              </a:p>
            </p:txBody>
          </p:sp>
        </mc:Choice>
        <mc:Fallback xmlns:p159="http://schemas.microsoft.com/office/powerpoint/2015/09/main" xmlns:p15="http://schemas.microsoft.com/office/powerpoint/2012/main" xmlns:p14="http://schemas.microsoft.com/office/powerpoint/2010/main" xmlns:wp="http://schemas.openxmlformats.org/drawingml/2006/wordprocessingDrawing" xmlns:w="http://schemas.openxmlformats.org/wordprocessingml/2006/main" xmlns:m="http://schemas.openxmlformats.org/officeDocument/2006/math" xmlns="">
          <p:sp>
            <p:nvSpPr>
              <p:cNvPr id="6" name="QC_4_BD.25_3#dc0f8eb11.choices?htil=5&amp;vcp=1&amp;vis=1&amp;pid=e344309a9&amp;color=0,0,0&amp;vtp=1&amp;bbb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13"/>
                </p:custDataLst>
              </p:nvPr>
            </p:nvSpPr>
            <p:spPr>
              <a:xfrm>
                <a:off x="719328" y="3251878"/>
                <a:ext cx="7863840" cy="2740999"/>
              </a:xfrm>
              <a:prstGeom prst="rect">
                <a:avLst/>
              </a:prstGeom>
              <a:blipFill>
                <a:blip r:embed="rId14"/>
                <a:stretch>
                  <a:fillRect l="-3101" b="-888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object 54">
            <a:hlinkClick r:id="rId15" action="ppaction://hlinksldjump"/>
            <a:extLst>
              <a:ext uri="{FF2B5EF4-FFF2-40B4-BE49-F238E27FC236}">
                <a16:creationId xmlns:a16="http://schemas.microsoft.com/office/drawing/2014/main" id="{46F41D5B-E111-FA82-9821-00D1A12702EC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 flipH="1">
            <a:off x="10992544" y="5872291"/>
            <a:ext cx="806203" cy="576031"/>
          </a:xfrm>
          <a:custGeom>
            <a:avLst/>
            <a:gdLst/>
            <a:ahLst/>
            <a:cxnLst/>
            <a:rect l="l" t="t" r="r" b="b"/>
            <a:pathLst>
              <a:path w="854075" h="610235">
                <a:moveTo>
                  <a:pt x="0" y="0"/>
                </a:moveTo>
                <a:lnTo>
                  <a:pt x="0" y="610171"/>
                </a:lnTo>
                <a:lnTo>
                  <a:pt x="519137" y="465010"/>
                </a:lnTo>
                <a:lnTo>
                  <a:pt x="676932" y="465010"/>
                </a:lnTo>
                <a:lnTo>
                  <a:pt x="853770" y="305092"/>
                </a:lnTo>
                <a:lnTo>
                  <a:pt x="676919" y="145148"/>
                </a:lnTo>
                <a:lnTo>
                  <a:pt x="519137" y="145148"/>
                </a:lnTo>
                <a:lnTo>
                  <a:pt x="0" y="0"/>
                </a:lnTo>
                <a:close/>
              </a:path>
              <a:path w="854075" h="610235">
                <a:moveTo>
                  <a:pt x="676932" y="465010"/>
                </a:moveTo>
                <a:lnTo>
                  <a:pt x="519137" y="465010"/>
                </a:lnTo>
                <a:lnTo>
                  <a:pt x="519137" y="607707"/>
                </a:lnTo>
                <a:lnTo>
                  <a:pt x="676932" y="465010"/>
                </a:lnTo>
                <a:close/>
              </a:path>
              <a:path w="854075" h="610235">
                <a:moveTo>
                  <a:pt x="519137" y="2451"/>
                </a:moveTo>
                <a:lnTo>
                  <a:pt x="519137" y="145148"/>
                </a:lnTo>
                <a:lnTo>
                  <a:pt x="676919" y="145148"/>
                </a:lnTo>
                <a:lnTo>
                  <a:pt x="519137" y="2451"/>
                </a:lnTo>
                <a:close/>
              </a:path>
            </a:pathLst>
          </a:custGeom>
          <a:solidFill>
            <a:srgbClr val="4BACC6">
              <a:lumMod val="60000"/>
              <a:lumOff val="40000"/>
            </a:srgbClr>
          </a:solidFill>
        </p:spPr>
        <p:txBody>
          <a:bodyPr wrap="square" lIns="0" tIns="0" rIns="0" bIns="0" rtlCol="0"/>
          <a:lstStyle/>
          <a:p>
            <a:pPr defTabSz="121917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2267" b="1" kern="0">
                <a:solidFill>
                  <a:prstClr val="white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返回</a:t>
            </a:r>
            <a:endParaRPr sz="2267" b="1" kern="0">
              <a:solidFill>
                <a:prstClr val="white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QC_4_BD.27_1#70a846c4c?vcp=1&amp;vis=1&amp;pid=e344309a9&amp;color=0,0,0&amp;vtp=1&amp;bt=1&amp;bbb=1&amp;hb=1"/>
          <p:cNvSpPr/>
          <p:nvPr>
            <p:custDataLst>
              <p:tags r:id="rId1"/>
            </p:custDataLst>
          </p:nvPr>
        </p:nvSpPr>
        <p:spPr>
          <a:xfrm>
            <a:off x="719328" y="536449"/>
            <a:ext cx="10752672" cy="266479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latinLnBrk="1">
              <a:lnSpc>
                <a:spcPts val="5467"/>
              </a:lnSpc>
            </a:pP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7.</a:t>
            </a:r>
            <a:r>
              <a:rPr lang="en-US" altLang="zh-CN" sz="3200">
                <a:solidFill>
                  <a:srgbClr val="000000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 </a:t>
            </a:r>
            <a:r>
              <a:rPr lang="en-US" altLang="zh-CN" sz="1200" kern="0">
                <a:solidFill>
                  <a:srgbClr val="FFFFFF"/>
                </a:solidFill>
                <a:latin typeface="SimSun" panose="02010600030101010101" pitchFamily="2" charset="-122"/>
                <a:ea typeface="微软雅黑" panose="020B0503020204020204" pitchFamily="34" charset="-122"/>
                <a:cs typeface="Times New Roman" pitchFamily="34" charset="-120"/>
              </a:rPr>
              <a:t>                                    </a:t>
            </a: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如图所示，在中考体检时，由于很多同学</a:t>
            </a:r>
          </a:p>
          <a:p>
            <a:pPr latinLnBrk="1">
              <a:lnSpc>
                <a:spcPts val="5467"/>
              </a:lnSpc>
            </a:pP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的体重不能达标，所以在测体重时，就分别采取推、拉、提、</a:t>
            </a:r>
          </a:p>
          <a:p>
            <a:pPr latinLnBrk="1">
              <a:lnSpc>
                <a:spcPts val="5467"/>
              </a:lnSpc>
            </a:pP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压等不当的手段来改变体重计的示数。下列操作会使体重计</a:t>
            </a:r>
          </a:p>
          <a:p>
            <a:pPr latinLnBrk="1">
              <a:lnSpc>
                <a:spcPts val="5067"/>
              </a:lnSpc>
            </a:pP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的示数变小的是(</a:t>
            </a:r>
            <a:r>
              <a:rPr lang="en-US" altLang="zh-CN" sz="3200">
                <a:solidFill>
                  <a:srgbClr val="000000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     </a:t>
            </a: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)</a:t>
            </a:r>
            <a:endParaRPr lang="en-US" altLang="zh-CN" sz="3200"/>
          </a:p>
        </p:txBody>
      </p:sp>
      <p:pic>
        <p:nvPicPr>
          <p:cNvPr id="3" name="QC_4_BD.27_1#70a846c4c?vcp=1&amp;vis=1&amp;pid=e344309a9&amp;color=0,0,0&amp;tib=255,255,255&amp;iip=3&amp;vtp=1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51755" y="655912"/>
            <a:ext cx="2694432" cy="4389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4" name="QC_4_AN.28_1#70a846c4c.bracket?vcp=1&amp;vis=1&amp;pid=e344309a9&amp;color=0,0,0&amp;vpa=13&amp;vtp=1"/>
          <p:cNvSpPr/>
          <p:nvPr>
            <p:custDataLst>
              <p:tags r:id="rId3"/>
            </p:custDataLst>
          </p:nvPr>
        </p:nvSpPr>
        <p:spPr>
          <a:xfrm>
            <a:off x="3891153" y="2593425"/>
            <a:ext cx="565151" cy="600033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200"/>
              </a:lnSpc>
            </a:pPr>
            <a:r>
              <a:rPr lang="en-US" altLang="zh-CN" sz="3200">
                <a:solidFill>
                  <a:srgbClr val="C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B</a:t>
            </a:r>
            <a:endParaRPr lang="en-US" altLang="zh-CN" sz="3200"/>
          </a:p>
        </p:txBody>
      </p:sp>
      <p:pic>
        <p:nvPicPr>
          <p:cNvPr id="5" name="QC_4_BD.27_2#70a846c4c.choice_image?htil=1&amp;vcp=1&amp;vis=1&amp;pid=e344309a9&amp;color=0,0,0&amp;tib=255,255,255&amp;vtp=1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19328" y="3353479"/>
            <a:ext cx="1365504" cy="12679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6" name="QC_4_BD.27_3#70a846c4c?htil=1&amp;vcp=1&amp;vis=1&amp;pid=e344309a9&amp;color=0,0,0&amp;vtp=1&amp;bbb=1&amp;hb=1"/>
          <p:cNvSpPr/>
          <p:nvPr>
            <p:custDataLst>
              <p:tags r:id="rId5"/>
            </p:custDataLst>
          </p:nvPr>
        </p:nvSpPr>
        <p:spPr>
          <a:xfrm>
            <a:off x="719328" y="4743368"/>
            <a:ext cx="2682240" cy="1294553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latinLnBrk="1">
              <a:lnSpc>
                <a:spcPts val="5467"/>
              </a:lnSpc>
            </a:pP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A.</a:t>
            </a:r>
            <a:r>
              <a:rPr lang="en-US" altLang="zh-CN" sz="3200">
                <a:solidFill>
                  <a:srgbClr val="000000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 </a:t>
            </a: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推天花板上</a:t>
            </a:r>
          </a:p>
          <a:p>
            <a:pPr latinLnBrk="1">
              <a:lnSpc>
                <a:spcPts val="5200"/>
              </a:lnSpc>
            </a:pP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的吊杆</a:t>
            </a:r>
            <a:endParaRPr lang="en-US" altLang="zh-CN" sz="3200"/>
          </a:p>
        </p:txBody>
      </p:sp>
      <p:pic>
        <p:nvPicPr>
          <p:cNvPr id="7" name="QC_4_BD.27_4#70a846c4c.choice_image?htil=1&amp;vcp=1&amp;vis=1&amp;pid=e344309a9&amp;color=0,0,0&amp;tib=255,255,255&amp;vtp=1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413760" y="3353479"/>
            <a:ext cx="1365504" cy="12679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8" name="QC_4_BD.27_5#70a846c4c?htil=1&amp;vcp=1&amp;vis=1&amp;pid=e344309a9&amp;color=0,0,0&amp;vtp=1&amp;bbb=1"/>
          <p:cNvSpPr/>
          <p:nvPr>
            <p:custDataLst>
              <p:tags r:id="rId7"/>
            </p:custDataLst>
          </p:nvPr>
        </p:nvSpPr>
        <p:spPr>
          <a:xfrm>
            <a:off x="3413760" y="4743367"/>
            <a:ext cx="2682240" cy="58199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latinLnBrk="1">
              <a:lnSpc>
                <a:spcPts val="5067"/>
              </a:lnSpc>
            </a:pP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B.</a:t>
            </a:r>
            <a:r>
              <a:rPr lang="en-US" altLang="zh-CN" sz="3200">
                <a:solidFill>
                  <a:srgbClr val="000000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 </a:t>
            </a: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拉吊环</a:t>
            </a:r>
            <a:endParaRPr lang="en-US" altLang="zh-CN" sz="3200"/>
          </a:p>
        </p:txBody>
      </p:sp>
      <p:pic>
        <p:nvPicPr>
          <p:cNvPr id="9" name="QC_4_BD.27_6#70a846c4c.choice_image?htil=1&amp;vcp=1&amp;vis=1&amp;pid=e344309a9&amp;color=0,0,0&amp;tib=255,255,255&amp;vtp=1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1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096000" y="3353479"/>
            <a:ext cx="1621536" cy="12679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10" name="QC_4_BD.27_7#70a846c4c?htil=1&amp;vcp=1&amp;vis=1&amp;pid=e344309a9&amp;color=0,0,0&amp;vtp=1&amp;bbb=1"/>
          <p:cNvSpPr/>
          <p:nvPr>
            <p:custDataLst>
              <p:tags r:id="rId9"/>
            </p:custDataLst>
          </p:nvPr>
        </p:nvSpPr>
        <p:spPr>
          <a:xfrm>
            <a:off x="6096000" y="4743367"/>
            <a:ext cx="2682240" cy="58199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latinLnBrk="1">
              <a:lnSpc>
                <a:spcPts val="5067"/>
              </a:lnSpc>
            </a:pP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C.</a:t>
            </a:r>
            <a:r>
              <a:rPr lang="en-US" altLang="zh-CN" sz="3200">
                <a:solidFill>
                  <a:srgbClr val="000000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 </a:t>
            </a: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提起一只脚</a:t>
            </a:r>
            <a:endParaRPr lang="en-US" altLang="zh-CN" sz="3200"/>
          </a:p>
        </p:txBody>
      </p:sp>
      <p:pic>
        <p:nvPicPr>
          <p:cNvPr id="11" name="QC_4_BD.27_8#70a846c4c.choice_image?htil=1&amp;vcp=1&amp;vis=1&amp;pid=e344309a9&amp;color=0,0,0&amp;tib=255,255,255&amp;vtp=1"/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1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778240" y="3353479"/>
            <a:ext cx="1621536" cy="12679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12" name="QC_4_BD.27_9#70a846c4c?htil=1&amp;vcp=1&amp;vis=1&amp;pid=e344309a9&amp;color=0,0,0&amp;vtp=1&amp;bbb=1"/>
          <p:cNvSpPr/>
          <p:nvPr>
            <p:custDataLst>
              <p:tags r:id="rId11"/>
            </p:custDataLst>
          </p:nvPr>
        </p:nvSpPr>
        <p:spPr>
          <a:xfrm>
            <a:off x="8778240" y="4743367"/>
            <a:ext cx="2682240" cy="58199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latinLnBrk="1">
              <a:lnSpc>
                <a:spcPts val="5067"/>
              </a:lnSpc>
            </a:pP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D.</a:t>
            </a:r>
            <a:r>
              <a:rPr lang="en-US" altLang="zh-CN" sz="3200">
                <a:solidFill>
                  <a:srgbClr val="000000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 </a:t>
            </a: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压底座</a:t>
            </a:r>
            <a:endParaRPr lang="en-US" altLang="zh-CN" sz="3200"/>
          </a:p>
        </p:txBody>
      </p:sp>
      <p:sp>
        <p:nvSpPr>
          <p:cNvPr id="13" name="object 54">
            <a:hlinkClick r:id="rId20" action="ppaction://hlinksldjump"/>
            <a:extLst>
              <a:ext uri="{FF2B5EF4-FFF2-40B4-BE49-F238E27FC236}">
                <a16:creationId xmlns:a16="http://schemas.microsoft.com/office/drawing/2014/main" id="{46F41D5B-E111-FA82-9821-00D1A12702EC}"/>
              </a:ext>
            </a:extLst>
          </p:cNvPr>
          <p:cNvSpPr/>
          <p:nvPr>
            <p:custDataLst>
              <p:tags r:id="rId12"/>
            </p:custDataLst>
          </p:nvPr>
        </p:nvSpPr>
        <p:spPr>
          <a:xfrm flipH="1">
            <a:off x="10992544" y="5872291"/>
            <a:ext cx="806203" cy="576031"/>
          </a:xfrm>
          <a:custGeom>
            <a:avLst/>
            <a:gdLst/>
            <a:ahLst/>
            <a:cxnLst/>
            <a:rect l="l" t="t" r="r" b="b"/>
            <a:pathLst>
              <a:path w="854075" h="610235">
                <a:moveTo>
                  <a:pt x="0" y="0"/>
                </a:moveTo>
                <a:lnTo>
                  <a:pt x="0" y="610171"/>
                </a:lnTo>
                <a:lnTo>
                  <a:pt x="519137" y="465010"/>
                </a:lnTo>
                <a:lnTo>
                  <a:pt x="676932" y="465010"/>
                </a:lnTo>
                <a:lnTo>
                  <a:pt x="853770" y="305092"/>
                </a:lnTo>
                <a:lnTo>
                  <a:pt x="676919" y="145148"/>
                </a:lnTo>
                <a:lnTo>
                  <a:pt x="519137" y="145148"/>
                </a:lnTo>
                <a:lnTo>
                  <a:pt x="0" y="0"/>
                </a:lnTo>
                <a:close/>
              </a:path>
              <a:path w="854075" h="610235">
                <a:moveTo>
                  <a:pt x="676932" y="465010"/>
                </a:moveTo>
                <a:lnTo>
                  <a:pt x="519137" y="465010"/>
                </a:lnTo>
                <a:lnTo>
                  <a:pt x="519137" y="607707"/>
                </a:lnTo>
                <a:lnTo>
                  <a:pt x="676932" y="465010"/>
                </a:lnTo>
                <a:close/>
              </a:path>
              <a:path w="854075" h="610235">
                <a:moveTo>
                  <a:pt x="519137" y="2451"/>
                </a:moveTo>
                <a:lnTo>
                  <a:pt x="519137" y="145148"/>
                </a:lnTo>
                <a:lnTo>
                  <a:pt x="676919" y="145148"/>
                </a:lnTo>
                <a:lnTo>
                  <a:pt x="519137" y="2451"/>
                </a:lnTo>
                <a:close/>
              </a:path>
            </a:pathLst>
          </a:custGeom>
          <a:solidFill>
            <a:srgbClr val="4BACC6">
              <a:lumMod val="60000"/>
              <a:lumOff val="40000"/>
            </a:srgbClr>
          </a:solidFill>
        </p:spPr>
        <p:txBody>
          <a:bodyPr wrap="square" lIns="0" tIns="0" rIns="0" bIns="0" rtlCol="0"/>
          <a:lstStyle/>
          <a:p>
            <a:pPr defTabSz="121917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2267" b="1" kern="0">
                <a:solidFill>
                  <a:prstClr val="white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返回</a:t>
            </a:r>
            <a:endParaRPr sz="2267" b="1" kern="0">
              <a:solidFill>
                <a:prstClr val="white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QB_4_BD.29_1#23d9066ed?iti=1&amp;htil=6&amp;vcp=1&amp;vis=1&amp;pid=e344309a9&amp;color=0,0,0&amp;tib=255,255,255&amp;vtp=1&amp;hs=1&amp;hs=1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096928" y="895488"/>
            <a:ext cx="2328672" cy="2243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3" name="QB_4_BD.29_2#23d9066ed?iti=1&amp;htil=6&amp;vcp=1&amp;vis=1&amp;pid=e344309a9&amp;color=0,0,0&amp;vtp=1&amp;bbb=1"/>
          <p:cNvSpPr/>
          <p:nvPr>
            <p:custDataLst>
              <p:tags r:id="rId2"/>
            </p:custDataLst>
          </p:nvPr>
        </p:nvSpPr>
        <p:spPr>
          <a:xfrm>
            <a:off x="9301356" y="3308150"/>
            <a:ext cx="1919816" cy="1193461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600"/>
              </a:lnSpc>
            </a:pP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（第8题）</a:t>
            </a:r>
            <a:endParaRPr lang="en-US" altLang="zh-CN" sz="320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QB_4_BD.29_3#23d9066ed?htil=6&amp;sp=1&amp;vcp=1&amp;vis=1&amp;pid=e344309a9&amp;color=0,0,0&amp;vtp=1&amp;bt=1&amp;bbb=1&amp;hb=1&amp;hs=1"/>
              <p:cNvSpPr/>
              <p:nvPr>
                <p:custDataLst>
                  <p:tags r:id="rId3"/>
                </p:custDataLst>
              </p:nvPr>
            </p:nvSpPr>
            <p:spPr>
              <a:xfrm>
                <a:off x="719328" y="834530"/>
                <a:ext cx="8253984" cy="3618653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latinLnBrk="1">
                  <a:lnSpc>
                    <a:spcPts val="5867"/>
                  </a:lnSpc>
                </a:pP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8.[2024·温江区校级期中]</a:t>
                </a:r>
                <a:r>
                  <a:rPr lang="en-US" altLang="zh-CN" sz="3200">
                    <a:solidFill>
                      <a:srgbClr val="000000"/>
                    </a:solidFill>
                    <a:latin typeface="SimSun" pitchFamily="34" charset="0"/>
                    <a:ea typeface="SimSun" pitchFamily="34" charset="-122"/>
                    <a:cs typeface="SimSun" pitchFamily="34" charset="-120"/>
                  </a:rPr>
                  <a:t> </a:t>
                </a: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如图所示，小丽同学</a:t>
                </a:r>
              </a:p>
              <a:p>
                <a:pPr latinLnBrk="1">
                  <a:lnSpc>
                    <a:spcPts val="5867"/>
                  </a:lnSpc>
                </a:pP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在超市购物时，用</a:t>
                </a:r>
                <a14:m>
                  <m:oMath xmlns:m="http://schemas.openxmlformats.org/officeDocument/2006/math">
                    <m: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8 </m:t>
                    </m:r>
                    <m:r>
                      <m:rPr>
                        <m:sty m:val="p"/>
                      </m:rP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N</m:t>
                    </m:r>
                  </m:oMath>
                </a14:m>
                <a:r>
                  <a:rPr lang="en-US" altLang="zh-CN" sz="133" kern="0" spc="-100000">
                    <a:solidFill>
                      <a:srgbClr val="FFFFFF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 </a:t>
                </a: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的水平力推着一辆购物</a:t>
                </a:r>
              </a:p>
              <a:p>
                <a:pPr latinLnBrk="1">
                  <a:lnSpc>
                    <a:spcPts val="5867"/>
                  </a:lnSpc>
                </a:pP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车在水平地面上向左做匀速直线运动。突然，</a:t>
                </a:r>
              </a:p>
              <a:p>
                <a:pPr latinLnBrk="1">
                  <a:lnSpc>
                    <a:spcPts val="5867"/>
                  </a:lnSpc>
                </a:pP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小丽发现前面有一老人，她马上用</a:t>
                </a:r>
                <a14:m>
                  <m:oMath xmlns:m="http://schemas.openxmlformats.org/officeDocument/2006/math">
                    <m: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24 </m:t>
                    </m:r>
                    <m:r>
                      <m:rPr>
                        <m:sty m:val="p"/>
                      </m:rP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N</m:t>
                    </m:r>
                  </m:oMath>
                </a14:m>
                <a:r>
                  <a:rPr lang="en-US" altLang="zh-CN" sz="133" kern="0" spc="-100000">
                    <a:solidFill>
                      <a:srgbClr val="FFFFFF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 </a:t>
                </a: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的水平</a:t>
                </a:r>
              </a:p>
              <a:p>
                <a:pPr latinLnBrk="1">
                  <a:lnSpc>
                    <a:spcPts val="5600"/>
                  </a:lnSpc>
                </a:pP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力向后拉购物车，购物车减速过程中所受的摩</a:t>
                </a:r>
                <a:endParaRPr lang="en-US" altLang="zh-CN" sz="3200"/>
              </a:p>
            </p:txBody>
          </p:sp>
        </mc:Choice>
        <mc:Fallback xmlns:p159="http://schemas.microsoft.com/office/powerpoint/2015/09/main" xmlns:p15="http://schemas.microsoft.com/office/powerpoint/2012/main" xmlns:p14="http://schemas.microsoft.com/office/powerpoint/2010/main" xmlns:wp="http://schemas.openxmlformats.org/drawingml/2006/wordprocessingDrawing" xmlns:w="http://schemas.openxmlformats.org/wordprocessingml/2006/main" xmlns:m="http://schemas.openxmlformats.org/officeDocument/2006/math" xmlns="">
          <p:sp>
            <p:nvSpPr>
              <p:cNvPr id="4" name="QB_4_BD.29_3#23d9066ed?htil=6&amp;sp=1&amp;vcp=1&amp;vis=1&amp;pid=e344309a9&amp;color=0,0,0&amp;vtp=1&amp;bt=1&amp;bbb=1&amp;hb=1&amp;hs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10"/>
                </p:custDataLst>
              </p:nvPr>
            </p:nvSpPr>
            <p:spPr>
              <a:xfrm>
                <a:off x="719328" y="834530"/>
                <a:ext cx="8253984" cy="3618653"/>
              </a:xfrm>
              <a:prstGeom prst="rect">
                <a:avLst/>
              </a:prstGeom>
              <a:blipFill>
                <a:blip r:embed="rId11"/>
                <a:stretch>
                  <a:fillRect l="-2954" r="-2880" b="-690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QB_4_AN.30_1#23d9066ed.blank?vcp=1&amp;vis=1&amp;pid=e344309a9&amp;color=0,0,0&amp;vpa=14&amp;vtp=1&amp;bbb=1"/>
          <p:cNvSpPr/>
          <p:nvPr>
            <p:custDataLst>
              <p:tags r:id="rId4"/>
            </p:custDataLst>
          </p:nvPr>
        </p:nvSpPr>
        <p:spPr>
          <a:xfrm>
            <a:off x="3587026" y="4471131"/>
            <a:ext cx="1107017" cy="63838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600"/>
              </a:lnSpc>
            </a:pPr>
            <a:r>
              <a:rPr lang="en-US" altLang="zh-CN" sz="3200">
                <a:solidFill>
                  <a:srgbClr val="C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向右</a:t>
            </a:r>
            <a:endParaRPr lang="en-US" altLang="zh-CN" sz="3200"/>
          </a:p>
        </p:txBody>
      </p:sp>
      <p:sp>
        <p:nvSpPr>
          <p:cNvPr id="6" name="QB_4_AN.31_1#23d9066ed.blank?vcp=1&amp;vis=1&amp;pid=e344309a9&amp;color=0,0,0&amp;vpa=15&amp;vtp=1&amp;bbb=1"/>
          <p:cNvSpPr/>
          <p:nvPr>
            <p:custDataLst>
              <p:tags r:id="rId5"/>
            </p:custDataLst>
          </p:nvPr>
        </p:nvSpPr>
        <p:spPr>
          <a:xfrm>
            <a:off x="4806225" y="5187411"/>
            <a:ext cx="700617" cy="638133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600"/>
              </a:lnSpc>
            </a:pPr>
            <a:r>
              <a:rPr lang="en-US" altLang="zh-CN" sz="3200">
                <a:solidFill>
                  <a:srgbClr val="C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32</a:t>
            </a:r>
            <a:endParaRPr lang="en-US" altLang="zh-CN" sz="320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QB_4_BD.29_3#23d9066ed?htil=6&amp;sp=1&amp;vcp=1&amp;vis=1&amp;pid=e344309a9&amp;color=0,0,0&amp;vtp=1&amp;bt=1&amp;bbb=1&amp;hb=1&amp;hs=1">
                <a:extLst>
                  <a:ext uri="{FF2B5EF4-FFF2-40B4-BE49-F238E27FC236}">
                    <a16:creationId xmlns:a16="http://schemas.microsoft.com/office/drawing/2014/main" id="{D5C6BE90-8487-8D09-2F1B-D0B908D828C1}"/>
                  </a:ext>
                </a:extLst>
              </p:cNvPr>
              <p:cNvSpPr/>
              <p:nvPr>
                <p:custDataLst>
                  <p:tags r:id="rId6"/>
                </p:custDataLst>
              </p:nvPr>
            </p:nvSpPr>
            <p:spPr>
              <a:xfrm>
                <a:off x="720000" y="4508385"/>
                <a:ext cx="10752000" cy="1377865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latinLnBrk="1">
                  <a:lnSpc>
                    <a:spcPts val="5867"/>
                  </a:lnSpc>
                </a:pP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擦力方向为水平</a:t>
                </a:r>
                <a:r>
                  <a:rPr lang="en-US" altLang="zh-CN" sz="3200">
                    <a:solidFill>
                      <a:srgbClr val="000000"/>
                    </a:solidFill>
                    <a:latin typeface="SimSun" pitchFamily="34" charset="0"/>
                    <a:ea typeface="SimSun" pitchFamily="34" charset="-122"/>
                    <a:cs typeface="SimSun" pitchFamily="34" charset="-120"/>
                  </a:rPr>
                  <a:t>______</a:t>
                </a: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（填“向左”或“向右”），此过程中购</a:t>
                </a:r>
              </a:p>
              <a:p>
                <a:pPr latinLnBrk="1">
                  <a:lnSpc>
                    <a:spcPts val="5600"/>
                  </a:lnSpc>
                </a:pP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物车所受的合力大小为</a:t>
                </a:r>
                <a:r>
                  <a:rPr lang="en-US" altLang="zh-CN" sz="3200">
                    <a:solidFill>
                      <a:srgbClr val="000000"/>
                    </a:solidFill>
                    <a:latin typeface="SimSun" pitchFamily="34" charset="0"/>
                    <a:ea typeface="SimSun" pitchFamily="34" charset="-122"/>
                    <a:cs typeface="SimSun" pitchFamily="34" charset="-120"/>
                  </a:rPr>
                  <a:t>____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N</m:t>
                    </m:r>
                  </m:oMath>
                </a14:m>
                <a:r>
                  <a:rPr lang="en-US" altLang="zh-CN" sz="133" kern="0" spc="-100000">
                    <a:solidFill>
                      <a:srgbClr val="FFFFFF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 </a:t>
                </a: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。</a:t>
                </a:r>
                <a:endParaRPr lang="en-US" altLang="zh-CN" sz="3200"/>
              </a:p>
            </p:txBody>
          </p:sp>
        </mc:Choice>
        <mc:Fallback xmlns:p159="http://schemas.microsoft.com/office/powerpoint/2015/09/main" xmlns:p15="http://schemas.microsoft.com/office/powerpoint/2012/main" xmlns:p14="http://schemas.microsoft.com/office/powerpoint/2010/main" xmlns:wp="http://schemas.openxmlformats.org/drawingml/2006/wordprocessingDrawing" xmlns:w="http://schemas.openxmlformats.org/wordprocessingml/2006/main" xmlns:m="http://schemas.openxmlformats.org/officeDocument/2006/math" xmlns="">
          <p:sp>
            <p:nvSpPr>
              <p:cNvPr id="7" name="QB_4_BD.29_3#23d9066ed?htil=6&amp;sp=1&amp;vcp=1&amp;vis=1&amp;pid=e344309a9&amp;color=0,0,0&amp;vtp=1&amp;bt=1&amp;bbb=1&amp;hb=1&amp;hs=1">
                <a:extLst>
                  <a:ext uri="{FF2B5EF4-FFF2-40B4-BE49-F238E27FC236}">
                    <a16:creationId xmlns:a16="http://schemas.microsoft.com/office/drawing/2014/main" id="{D5C6BE90-8487-8D09-2F1B-D0B908D828C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13"/>
                </p:custDataLst>
              </p:nvPr>
            </p:nvSpPr>
            <p:spPr>
              <a:xfrm>
                <a:off x="720000" y="4508385"/>
                <a:ext cx="10752000" cy="1377865"/>
              </a:xfrm>
              <a:prstGeom prst="rect">
                <a:avLst/>
              </a:prstGeom>
              <a:blipFill>
                <a:blip r:embed="rId14"/>
                <a:stretch>
                  <a:fillRect l="-2268" b="-1769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 animBg="1"/>
      <p:bldP spid="6" grpId="0" uiExpand="1" build="p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组合 25"/>
          <p:cNvGrpSpPr/>
          <p:nvPr>
            <p:custDataLst>
              <p:tags r:id="rId1"/>
            </p:custDataLst>
          </p:nvPr>
        </p:nvGrpSpPr>
        <p:grpSpPr>
          <a:xfrm>
            <a:off x="-30953" y="68211"/>
            <a:ext cx="12253906" cy="6721577"/>
            <a:chOff x="-30953" y="68211"/>
            <a:chExt cx="12253906" cy="6721577"/>
          </a:xfrm>
        </p:grpSpPr>
        <p:sp>
          <p:nvSpPr>
            <p:cNvPr id="2" name="椭圆 1"/>
            <p:cNvSpPr/>
            <p:nvPr>
              <p:custDataLst>
                <p:tags r:id="rId2"/>
              </p:custDataLst>
            </p:nvPr>
          </p:nvSpPr>
          <p:spPr>
            <a:xfrm>
              <a:off x="2431948" y="737295"/>
              <a:ext cx="7467359" cy="5574158"/>
            </a:xfrm>
            <a:prstGeom prst="ellipse">
              <a:avLst/>
            </a:prstGeom>
            <a:gradFill flip="none" rotWithShape="1">
              <a:gsLst>
                <a:gs pos="0">
                  <a:schemeClr val="bg1"/>
                </a:gs>
                <a:gs pos="61000">
                  <a:srgbClr val="FFFFFF">
                    <a:alpha val="0"/>
                  </a:srgbClr>
                </a:gs>
                <a:gs pos="100000">
                  <a:schemeClr val="bg1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355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sp>
          <p:nvSpPr>
            <p:cNvPr id="3" name="椭圆 2"/>
            <p:cNvSpPr/>
            <p:nvPr>
              <p:custDataLst>
                <p:tags r:id="rId3"/>
              </p:custDataLst>
            </p:nvPr>
          </p:nvSpPr>
          <p:spPr>
            <a:xfrm>
              <a:off x="3821798" y="1854709"/>
              <a:ext cx="4582011" cy="3420333"/>
            </a:xfrm>
            <a:prstGeom prst="ellipse">
              <a:avLst/>
            </a:prstGeom>
            <a:gradFill flip="none" rotWithShape="1">
              <a:gsLst>
                <a:gs pos="0">
                  <a:srgbClr val="FFFFFF"/>
                </a:gs>
                <a:gs pos="100000">
                  <a:schemeClr val="bg1"/>
                </a:gs>
              </a:gsLst>
              <a:path path="circle">
                <a:fillToRect l="50000" t="50000" r="50000" b="50000"/>
              </a:path>
            </a:gradFill>
            <a:ln w="12700">
              <a:solidFill>
                <a:srgbClr val="93885B"/>
              </a:solidFill>
            </a:ln>
            <a:effectLst>
              <a:outerShdw blurRad="279400" dist="38100" dir="8100000" algn="tr" rotWithShape="0">
                <a:srgbClr val="93885B">
                  <a:alpha val="20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355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pic>
          <p:nvPicPr>
            <p:cNvPr id="4" name="图片 3"/>
            <p:cNvPicPr>
              <a:picLocks noChangeAspect="1"/>
            </p:cNvPicPr>
            <p:nvPr>
              <p:custDataLst>
                <p:tags r:id="rId4"/>
              </p:custDataLst>
            </p:nvPr>
          </p:nvPicPr>
          <p:blipFill>
            <a:blip r:embed="rId26">
              <a:biLevel thresh="50000"/>
            </a:blip>
            <a:stretch>
              <a:fillRect/>
            </a:stretch>
          </p:blipFill>
          <p:spPr>
            <a:xfrm flipH="1">
              <a:off x="5183699" y="1854708"/>
              <a:ext cx="1862510" cy="921894"/>
            </a:xfrm>
            <a:prstGeom prst="rect">
              <a:avLst/>
            </a:prstGeom>
          </p:spPr>
        </p:pic>
        <p:grpSp>
          <p:nvGrpSpPr>
            <p:cNvPr id="5" name="组合 4"/>
            <p:cNvGrpSpPr/>
            <p:nvPr>
              <p:custDataLst>
                <p:tags r:id="rId5"/>
              </p:custDataLst>
            </p:nvPr>
          </p:nvGrpSpPr>
          <p:grpSpPr>
            <a:xfrm>
              <a:off x="3036135" y="1275844"/>
              <a:ext cx="6157642" cy="4596494"/>
              <a:chOff x="3017080" y="416684"/>
              <a:chExt cx="6157841" cy="6157841"/>
            </a:xfrm>
          </p:grpSpPr>
          <p:sp>
            <p:nvSpPr>
              <p:cNvPr id="22" name="椭圆 21"/>
              <p:cNvSpPr/>
              <p:nvPr>
                <p:custDataLst>
                  <p:tags r:id="rId22"/>
                </p:custDataLst>
              </p:nvPr>
            </p:nvSpPr>
            <p:spPr>
              <a:xfrm flipV="1">
                <a:off x="3017080" y="416684"/>
                <a:ext cx="6157841" cy="6157841"/>
              </a:xfrm>
              <a:prstGeom prst="ellipse">
                <a:avLst/>
              </a:prstGeom>
              <a:noFill/>
              <a:ln w="12700">
                <a:gradFill>
                  <a:gsLst>
                    <a:gs pos="55616">
                      <a:srgbClr val="93885B">
                        <a:alpha val="0"/>
                      </a:srgbClr>
                    </a:gs>
                    <a:gs pos="46525">
                      <a:srgbClr val="93885B">
                        <a:alpha val="0"/>
                      </a:srgbClr>
                    </a:gs>
                    <a:gs pos="100000">
                      <a:srgbClr val="93885B">
                        <a:alpha val="0"/>
                      </a:srgbClr>
                    </a:gs>
                    <a:gs pos="40118">
                      <a:srgbClr val="93885B"/>
                    </a:gs>
                    <a:gs pos="35000">
                      <a:srgbClr val="93885B">
                        <a:alpha val="0"/>
                      </a:srgbClr>
                    </a:gs>
                    <a:gs pos="24568">
                      <a:srgbClr val="93885B">
                        <a:alpha val="0"/>
                      </a:srgbClr>
                    </a:gs>
                    <a:gs pos="16000">
                      <a:srgbClr val="93885B"/>
                    </a:gs>
                    <a:gs pos="10000">
                      <a:srgbClr val="93885B">
                        <a:alpha val="0"/>
                      </a:srgbClr>
                    </a:gs>
                    <a:gs pos="3000">
                      <a:srgbClr val="93885B">
                        <a:alpha val="0"/>
                      </a:srgbClr>
                    </a:gs>
                    <a:gs pos="0">
                      <a:srgbClr val="93885B"/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355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23" name="椭圆 22"/>
              <p:cNvSpPr/>
              <p:nvPr>
                <p:custDataLst>
                  <p:tags r:id="rId23"/>
                </p:custDataLst>
              </p:nvPr>
            </p:nvSpPr>
            <p:spPr>
              <a:xfrm rot="10800000" flipV="1">
                <a:off x="3017080" y="416684"/>
                <a:ext cx="6157841" cy="6157841"/>
              </a:xfrm>
              <a:prstGeom prst="ellipse">
                <a:avLst/>
              </a:prstGeom>
              <a:noFill/>
              <a:ln w="12700">
                <a:gradFill>
                  <a:gsLst>
                    <a:gs pos="55616">
                      <a:srgbClr val="93885B">
                        <a:alpha val="0"/>
                      </a:srgbClr>
                    </a:gs>
                    <a:gs pos="46525">
                      <a:srgbClr val="93885B">
                        <a:alpha val="0"/>
                      </a:srgbClr>
                    </a:gs>
                    <a:gs pos="100000">
                      <a:srgbClr val="93885B">
                        <a:alpha val="0"/>
                      </a:srgbClr>
                    </a:gs>
                    <a:gs pos="40118">
                      <a:srgbClr val="93885B"/>
                    </a:gs>
                    <a:gs pos="35000">
                      <a:srgbClr val="93885B">
                        <a:alpha val="0"/>
                      </a:srgbClr>
                    </a:gs>
                    <a:gs pos="24568">
                      <a:srgbClr val="93885B">
                        <a:alpha val="0"/>
                      </a:srgbClr>
                    </a:gs>
                    <a:gs pos="16000">
                      <a:srgbClr val="93885B"/>
                    </a:gs>
                    <a:gs pos="10000">
                      <a:srgbClr val="93885B">
                        <a:alpha val="0"/>
                      </a:srgbClr>
                    </a:gs>
                    <a:gs pos="3000">
                      <a:srgbClr val="93885B">
                        <a:alpha val="0"/>
                      </a:srgbClr>
                    </a:gs>
                    <a:gs pos="0">
                      <a:srgbClr val="93885B"/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355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</p:grpSp>
        <p:pic>
          <p:nvPicPr>
            <p:cNvPr id="6" name="图片 5"/>
            <p:cNvPicPr>
              <a:picLocks noChangeAspect="1"/>
            </p:cNvPicPr>
            <p:nvPr>
              <p:custDataLst>
                <p:tags r:id="rId6"/>
              </p:custDataLst>
            </p:nvPr>
          </p:nvPicPr>
          <p:blipFill>
            <a:blip r:embed="rId27"/>
            <a:stretch>
              <a:fillRect/>
            </a:stretch>
          </p:blipFill>
          <p:spPr>
            <a:xfrm>
              <a:off x="7704881" y="4663979"/>
              <a:ext cx="4518072" cy="2113170"/>
            </a:xfrm>
            <a:prstGeom prst="rect">
              <a:avLst/>
            </a:prstGeom>
          </p:spPr>
        </p:pic>
        <p:pic>
          <p:nvPicPr>
            <p:cNvPr id="7" name="图片 6"/>
            <p:cNvPicPr>
              <a:picLocks noChangeAspect="1"/>
            </p:cNvPicPr>
            <p:nvPr>
              <p:custDataLst>
                <p:tags r:id="rId7"/>
              </p:custDataLst>
            </p:nvPr>
          </p:nvPicPr>
          <p:blipFill>
            <a:blip r:embed="rId28"/>
            <a:stretch>
              <a:fillRect/>
            </a:stretch>
          </p:blipFill>
          <p:spPr>
            <a:xfrm>
              <a:off x="-30953" y="4067438"/>
              <a:ext cx="3589399" cy="2722350"/>
            </a:xfrm>
            <a:custGeom>
              <a:avLst/>
              <a:gdLst>
                <a:gd name="connsiteX0" fmla="*/ 0 w 5741080"/>
                <a:gd name="connsiteY0" fmla="*/ 0 h 5833155"/>
                <a:gd name="connsiteX1" fmla="*/ 3254688 w 5741080"/>
                <a:gd name="connsiteY1" fmla="*/ 0 h 5833155"/>
                <a:gd name="connsiteX2" fmla="*/ 3254688 w 5741080"/>
                <a:gd name="connsiteY2" fmla="*/ 1173889 h 5833155"/>
                <a:gd name="connsiteX3" fmla="*/ 5633605 w 5741080"/>
                <a:gd name="connsiteY3" fmla="*/ 1173889 h 5833155"/>
                <a:gd name="connsiteX4" fmla="*/ 5633605 w 5741080"/>
                <a:gd name="connsiteY4" fmla="*/ 0 h 5833155"/>
                <a:gd name="connsiteX5" fmla="*/ 5741080 w 5741080"/>
                <a:gd name="connsiteY5" fmla="*/ 0 h 5833155"/>
                <a:gd name="connsiteX6" fmla="*/ 5741080 w 5741080"/>
                <a:gd name="connsiteY6" fmla="*/ 5833155 h 5833155"/>
                <a:gd name="connsiteX7" fmla="*/ 0 w 5741080"/>
                <a:gd name="connsiteY7" fmla="*/ 5833155 h 5833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741080" h="5833155">
                  <a:moveTo>
                    <a:pt x="0" y="0"/>
                  </a:moveTo>
                  <a:lnTo>
                    <a:pt x="3254688" y="0"/>
                  </a:lnTo>
                  <a:lnTo>
                    <a:pt x="3254688" y="1173889"/>
                  </a:lnTo>
                  <a:lnTo>
                    <a:pt x="5633605" y="1173889"/>
                  </a:lnTo>
                  <a:lnTo>
                    <a:pt x="5633605" y="0"/>
                  </a:lnTo>
                  <a:lnTo>
                    <a:pt x="5741080" y="0"/>
                  </a:lnTo>
                  <a:lnTo>
                    <a:pt x="5741080" y="5833155"/>
                  </a:lnTo>
                  <a:lnTo>
                    <a:pt x="0" y="5833155"/>
                  </a:lnTo>
                  <a:close/>
                </a:path>
              </a:pathLst>
            </a:custGeom>
          </p:spPr>
        </p:pic>
        <p:pic>
          <p:nvPicPr>
            <p:cNvPr id="8" name="PA-图片 63"/>
            <p:cNvPicPr>
              <a:picLocks noChangeAspect="1"/>
            </p:cNvPicPr>
            <p:nvPr>
              <p:custDataLst>
                <p:tags r:id="rId8"/>
              </p:custDataLst>
            </p:nvPr>
          </p:nvPicPr>
          <p:blipFill>
            <a:blip r:embed="rId29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5296294" y="1092727"/>
              <a:ext cx="924530" cy="841101"/>
            </a:xfrm>
            <a:custGeom>
              <a:avLst/>
              <a:gdLst>
                <a:gd name="connsiteX0" fmla="*/ 462280 w 924560"/>
                <a:gd name="connsiteY0" fmla="*/ 0 h 1126808"/>
                <a:gd name="connsiteX1" fmla="*/ 924560 w 924560"/>
                <a:gd name="connsiteY1" fmla="*/ 563404 h 1126808"/>
                <a:gd name="connsiteX2" fmla="*/ 462280 w 924560"/>
                <a:gd name="connsiteY2" fmla="*/ 1126808 h 1126808"/>
                <a:gd name="connsiteX3" fmla="*/ 0 w 924560"/>
                <a:gd name="connsiteY3" fmla="*/ 563404 h 1126808"/>
                <a:gd name="connsiteX4" fmla="*/ 462280 w 924560"/>
                <a:gd name="connsiteY4" fmla="*/ 0 h 11268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4560" h="1126808">
                  <a:moveTo>
                    <a:pt x="462280" y="0"/>
                  </a:moveTo>
                  <a:cubicBezTo>
                    <a:pt x="717590" y="0"/>
                    <a:pt x="924560" y="252245"/>
                    <a:pt x="924560" y="563404"/>
                  </a:cubicBezTo>
                  <a:cubicBezTo>
                    <a:pt x="924560" y="874563"/>
                    <a:pt x="717590" y="1126808"/>
                    <a:pt x="462280" y="1126808"/>
                  </a:cubicBezTo>
                  <a:cubicBezTo>
                    <a:pt x="206970" y="1126808"/>
                    <a:pt x="0" y="874563"/>
                    <a:pt x="0" y="563404"/>
                  </a:cubicBezTo>
                  <a:cubicBezTo>
                    <a:pt x="0" y="252245"/>
                    <a:pt x="206970" y="0"/>
                    <a:pt x="462280" y="0"/>
                  </a:cubicBezTo>
                  <a:close/>
                </a:path>
              </a:pathLst>
            </a:custGeom>
          </p:spPr>
        </p:pic>
        <p:pic>
          <p:nvPicPr>
            <p:cNvPr id="9" name="PA-图片 62"/>
            <p:cNvPicPr>
              <a:picLocks noChangeAspect="1"/>
            </p:cNvPicPr>
            <p:nvPr>
              <p:custDataLst>
                <p:tags r:id="rId9"/>
              </p:custDataLst>
            </p:nvPr>
          </p:nvPicPr>
          <p:blipFill>
            <a:blip r:embed="rId30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891595" y="1390527"/>
              <a:ext cx="924530" cy="841101"/>
            </a:xfrm>
            <a:custGeom>
              <a:avLst/>
              <a:gdLst>
                <a:gd name="connsiteX0" fmla="*/ 462280 w 924560"/>
                <a:gd name="connsiteY0" fmla="*/ 0 h 1126808"/>
                <a:gd name="connsiteX1" fmla="*/ 924560 w 924560"/>
                <a:gd name="connsiteY1" fmla="*/ 563404 h 1126808"/>
                <a:gd name="connsiteX2" fmla="*/ 462280 w 924560"/>
                <a:gd name="connsiteY2" fmla="*/ 1126808 h 1126808"/>
                <a:gd name="connsiteX3" fmla="*/ 0 w 924560"/>
                <a:gd name="connsiteY3" fmla="*/ 563404 h 1126808"/>
                <a:gd name="connsiteX4" fmla="*/ 462280 w 924560"/>
                <a:gd name="connsiteY4" fmla="*/ 0 h 11268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4560" h="1126808">
                  <a:moveTo>
                    <a:pt x="462280" y="0"/>
                  </a:moveTo>
                  <a:cubicBezTo>
                    <a:pt x="717590" y="0"/>
                    <a:pt x="924560" y="252245"/>
                    <a:pt x="924560" y="563404"/>
                  </a:cubicBezTo>
                  <a:cubicBezTo>
                    <a:pt x="924560" y="874563"/>
                    <a:pt x="717590" y="1126808"/>
                    <a:pt x="462280" y="1126808"/>
                  </a:cubicBezTo>
                  <a:cubicBezTo>
                    <a:pt x="206970" y="1126808"/>
                    <a:pt x="0" y="874563"/>
                    <a:pt x="0" y="563404"/>
                  </a:cubicBezTo>
                  <a:cubicBezTo>
                    <a:pt x="0" y="252245"/>
                    <a:pt x="206970" y="0"/>
                    <a:pt x="462280" y="0"/>
                  </a:cubicBezTo>
                  <a:close/>
                </a:path>
              </a:pathLst>
            </a:custGeom>
          </p:spPr>
        </p:pic>
        <p:pic>
          <p:nvPicPr>
            <p:cNvPr id="10" name="PA-图片 61"/>
            <p:cNvPicPr>
              <a:picLocks noChangeAspect="1"/>
            </p:cNvPicPr>
            <p:nvPr>
              <p:custDataLst>
                <p:tags r:id="rId10"/>
              </p:custDataLst>
            </p:nvPr>
          </p:nvPicPr>
          <p:blipFill>
            <a:blip r:embed="rId31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3702901" y="727981"/>
              <a:ext cx="924530" cy="841101"/>
            </a:xfrm>
            <a:custGeom>
              <a:avLst/>
              <a:gdLst>
                <a:gd name="connsiteX0" fmla="*/ 462280 w 924560"/>
                <a:gd name="connsiteY0" fmla="*/ 0 h 1126808"/>
                <a:gd name="connsiteX1" fmla="*/ 924560 w 924560"/>
                <a:gd name="connsiteY1" fmla="*/ 563404 h 1126808"/>
                <a:gd name="connsiteX2" fmla="*/ 462280 w 924560"/>
                <a:gd name="connsiteY2" fmla="*/ 1126808 h 1126808"/>
                <a:gd name="connsiteX3" fmla="*/ 0 w 924560"/>
                <a:gd name="connsiteY3" fmla="*/ 563404 h 1126808"/>
                <a:gd name="connsiteX4" fmla="*/ 462280 w 924560"/>
                <a:gd name="connsiteY4" fmla="*/ 0 h 11268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4560" h="1126808">
                  <a:moveTo>
                    <a:pt x="462280" y="0"/>
                  </a:moveTo>
                  <a:cubicBezTo>
                    <a:pt x="717590" y="0"/>
                    <a:pt x="924560" y="252245"/>
                    <a:pt x="924560" y="563404"/>
                  </a:cubicBezTo>
                  <a:cubicBezTo>
                    <a:pt x="924560" y="874563"/>
                    <a:pt x="717590" y="1126808"/>
                    <a:pt x="462280" y="1126808"/>
                  </a:cubicBezTo>
                  <a:cubicBezTo>
                    <a:pt x="206970" y="1126808"/>
                    <a:pt x="0" y="874563"/>
                    <a:pt x="0" y="563404"/>
                  </a:cubicBezTo>
                  <a:cubicBezTo>
                    <a:pt x="0" y="252245"/>
                    <a:pt x="206970" y="0"/>
                    <a:pt x="462280" y="0"/>
                  </a:cubicBezTo>
                  <a:close/>
                </a:path>
              </a:pathLst>
            </a:custGeom>
          </p:spPr>
        </p:pic>
        <p:pic>
          <p:nvPicPr>
            <p:cNvPr id="11" name="PA-图片 60"/>
            <p:cNvPicPr>
              <a:picLocks noChangeAspect="1"/>
            </p:cNvPicPr>
            <p:nvPr>
              <p:custDataLst>
                <p:tags r:id="rId11"/>
              </p:custDataLst>
            </p:nvPr>
          </p:nvPicPr>
          <p:blipFill>
            <a:blip r:embed="rId32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9996493" y="68211"/>
              <a:ext cx="924530" cy="841101"/>
            </a:xfrm>
            <a:custGeom>
              <a:avLst/>
              <a:gdLst>
                <a:gd name="connsiteX0" fmla="*/ 462280 w 924560"/>
                <a:gd name="connsiteY0" fmla="*/ 0 h 1126808"/>
                <a:gd name="connsiteX1" fmla="*/ 924560 w 924560"/>
                <a:gd name="connsiteY1" fmla="*/ 563404 h 1126808"/>
                <a:gd name="connsiteX2" fmla="*/ 462280 w 924560"/>
                <a:gd name="connsiteY2" fmla="*/ 1126808 h 1126808"/>
                <a:gd name="connsiteX3" fmla="*/ 0 w 924560"/>
                <a:gd name="connsiteY3" fmla="*/ 563404 h 1126808"/>
                <a:gd name="connsiteX4" fmla="*/ 462280 w 924560"/>
                <a:gd name="connsiteY4" fmla="*/ 0 h 11268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4560" h="1126808">
                  <a:moveTo>
                    <a:pt x="462280" y="0"/>
                  </a:moveTo>
                  <a:cubicBezTo>
                    <a:pt x="717590" y="0"/>
                    <a:pt x="924560" y="252245"/>
                    <a:pt x="924560" y="563404"/>
                  </a:cubicBezTo>
                  <a:cubicBezTo>
                    <a:pt x="924560" y="874563"/>
                    <a:pt x="717590" y="1126808"/>
                    <a:pt x="462280" y="1126808"/>
                  </a:cubicBezTo>
                  <a:cubicBezTo>
                    <a:pt x="206970" y="1126808"/>
                    <a:pt x="0" y="874563"/>
                    <a:pt x="0" y="563404"/>
                  </a:cubicBezTo>
                  <a:cubicBezTo>
                    <a:pt x="0" y="252245"/>
                    <a:pt x="206970" y="0"/>
                    <a:pt x="462280" y="0"/>
                  </a:cubicBezTo>
                  <a:close/>
                </a:path>
              </a:pathLst>
            </a:custGeom>
          </p:spPr>
        </p:pic>
        <p:pic>
          <p:nvPicPr>
            <p:cNvPr id="12" name="PA-图片 59"/>
            <p:cNvPicPr>
              <a:picLocks noChangeAspect="1"/>
            </p:cNvPicPr>
            <p:nvPr>
              <p:custDataLst>
                <p:tags r:id="rId12"/>
              </p:custDataLst>
            </p:nvPr>
          </p:nvPicPr>
          <p:blipFill>
            <a:blip r:embed="rId33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6799315" y="755934"/>
              <a:ext cx="924530" cy="841101"/>
            </a:xfrm>
            <a:custGeom>
              <a:avLst/>
              <a:gdLst>
                <a:gd name="connsiteX0" fmla="*/ 462280 w 924560"/>
                <a:gd name="connsiteY0" fmla="*/ 0 h 1126808"/>
                <a:gd name="connsiteX1" fmla="*/ 924560 w 924560"/>
                <a:gd name="connsiteY1" fmla="*/ 563404 h 1126808"/>
                <a:gd name="connsiteX2" fmla="*/ 462280 w 924560"/>
                <a:gd name="connsiteY2" fmla="*/ 1126808 h 1126808"/>
                <a:gd name="connsiteX3" fmla="*/ 0 w 924560"/>
                <a:gd name="connsiteY3" fmla="*/ 563404 h 1126808"/>
                <a:gd name="connsiteX4" fmla="*/ 462280 w 924560"/>
                <a:gd name="connsiteY4" fmla="*/ 0 h 11268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4560" h="1126808">
                  <a:moveTo>
                    <a:pt x="462280" y="0"/>
                  </a:moveTo>
                  <a:cubicBezTo>
                    <a:pt x="717590" y="0"/>
                    <a:pt x="924560" y="252245"/>
                    <a:pt x="924560" y="563404"/>
                  </a:cubicBezTo>
                  <a:cubicBezTo>
                    <a:pt x="924560" y="874563"/>
                    <a:pt x="717590" y="1126808"/>
                    <a:pt x="462280" y="1126808"/>
                  </a:cubicBezTo>
                  <a:cubicBezTo>
                    <a:pt x="206970" y="1126808"/>
                    <a:pt x="0" y="874563"/>
                    <a:pt x="0" y="563404"/>
                  </a:cubicBezTo>
                  <a:cubicBezTo>
                    <a:pt x="0" y="252245"/>
                    <a:pt x="206970" y="0"/>
                    <a:pt x="462280" y="0"/>
                  </a:cubicBezTo>
                  <a:close/>
                </a:path>
              </a:pathLst>
            </a:custGeom>
          </p:spPr>
        </p:pic>
        <p:pic>
          <p:nvPicPr>
            <p:cNvPr id="13" name="PA-图片 58"/>
            <p:cNvPicPr>
              <a:picLocks noChangeAspect="1"/>
            </p:cNvPicPr>
            <p:nvPr>
              <p:custDataLst>
                <p:tags r:id="rId13"/>
              </p:custDataLst>
            </p:nvPr>
          </p:nvPicPr>
          <p:blipFill>
            <a:blip r:embed="rId34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7930443" y="934948"/>
              <a:ext cx="924530" cy="841101"/>
            </a:xfrm>
            <a:custGeom>
              <a:avLst/>
              <a:gdLst>
                <a:gd name="connsiteX0" fmla="*/ 462280 w 924560"/>
                <a:gd name="connsiteY0" fmla="*/ 0 h 1126808"/>
                <a:gd name="connsiteX1" fmla="*/ 924560 w 924560"/>
                <a:gd name="connsiteY1" fmla="*/ 563404 h 1126808"/>
                <a:gd name="connsiteX2" fmla="*/ 462280 w 924560"/>
                <a:gd name="connsiteY2" fmla="*/ 1126808 h 1126808"/>
                <a:gd name="connsiteX3" fmla="*/ 0 w 924560"/>
                <a:gd name="connsiteY3" fmla="*/ 563404 h 1126808"/>
                <a:gd name="connsiteX4" fmla="*/ 462280 w 924560"/>
                <a:gd name="connsiteY4" fmla="*/ 0 h 11268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4560" h="1126808">
                  <a:moveTo>
                    <a:pt x="462280" y="0"/>
                  </a:moveTo>
                  <a:cubicBezTo>
                    <a:pt x="717590" y="0"/>
                    <a:pt x="924560" y="252245"/>
                    <a:pt x="924560" y="563404"/>
                  </a:cubicBezTo>
                  <a:cubicBezTo>
                    <a:pt x="924560" y="874563"/>
                    <a:pt x="717590" y="1126808"/>
                    <a:pt x="462280" y="1126808"/>
                  </a:cubicBezTo>
                  <a:cubicBezTo>
                    <a:pt x="206970" y="1126808"/>
                    <a:pt x="0" y="874563"/>
                    <a:pt x="0" y="563404"/>
                  </a:cubicBezTo>
                  <a:cubicBezTo>
                    <a:pt x="0" y="252245"/>
                    <a:pt x="206970" y="0"/>
                    <a:pt x="462280" y="0"/>
                  </a:cubicBezTo>
                  <a:close/>
                </a:path>
              </a:pathLst>
            </a:custGeom>
          </p:spPr>
        </p:pic>
        <p:pic>
          <p:nvPicPr>
            <p:cNvPr id="14" name="PA-图片 57"/>
            <p:cNvPicPr>
              <a:picLocks noChangeAspect="1"/>
            </p:cNvPicPr>
            <p:nvPr>
              <p:custDataLst>
                <p:tags r:id="rId14"/>
              </p:custDataLst>
            </p:nvPr>
          </p:nvPicPr>
          <p:blipFill>
            <a:blip r:embed="rId35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2281188" y="767331"/>
              <a:ext cx="924530" cy="841101"/>
            </a:xfrm>
            <a:custGeom>
              <a:avLst/>
              <a:gdLst>
                <a:gd name="connsiteX0" fmla="*/ 462280 w 924560"/>
                <a:gd name="connsiteY0" fmla="*/ 0 h 1126808"/>
                <a:gd name="connsiteX1" fmla="*/ 924560 w 924560"/>
                <a:gd name="connsiteY1" fmla="*/ 563404 h 1126808"/>
                <a:gd name="connsiteX2" fmla="*/ 462280 w 924560"/>
                <a:gd name="connsiteY2" fmla="*/ 1126808 h 1126808"/>
                <a:gd name="connsiteX3" fmla="*/ 0 w 924560"/>
                <a:gd name="connsiteY3" fmla="*/ 563404 h 1126808"/>
                <a:gd name="connsiteX4" fmla="*/ 462280 w 924560"/>
                <a:gd name="connsiteY4" fmla="*/ 0 h 11268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4560" h="1126808">
                  <a:moveTo>
                    <a:pt x="462280" y="0"/>
                  </a:moveTo>
                  <a:cubicBezTo>
                    <a:pt x="717590" y="0"/>
                    <a:pt x="924560" y="252245"/>
                    <a:pt x="924560" y="563404"/>
                  </a:cubicBezTo>
                  <a:cubicBezTo>
                    <a:pt x="924560" y="874563"/>
                    <a:pt x="717590" y="1126808"/>
                    <a:pt x="462280" y="1126808"/>
                  </a:cubicBezTo>
                  <a:cubicBezTo>
                    <a:pt x="206970" y="1126808"/>
                    <a:pt x="0" y="874563"/>
                    <a:pt x="0" y="563404"/>
                  </a:cubicBezTo>
                  <a:cubicBezTo>
                    <a:pt x="0" y="252245"/>
                    <a:pt x="206970" y="0"/>
                    <a:pt x="462280" y="0"/>
                  </a:cubicBezTo>
                  <a:close/>
                </a:path>
              </a:pathLst>
            </a:custGeom>
          </p:spPr>
        </p:pic>
        <p:pic>
          <p:nvPicPr>
            <p:cNvPr id="15" name="PA-图片 56"/>
            <p:cNvPicPr>
              <a:picLocks noChangeAspect="1"/>
            </p:cNvPicPr>
            <p:nvPr>
              <p:custDataLst>
                <p:tags r:id="rId15"/>
              </p:custDataLst>
            </p:nvPr>
          </p:nvPicPr>
          <p:blipFill>
            <a:blip r:embed="rId36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3867882" y="1608431"/>
              <a:ext cx="924530" cy="740133"/>
            </a:xfrm>
            <a:custGeom>
              <a:avLst/>
              <a:gdLst>
                <a:gd name="connsiteX0" fmla="*/ 462280 w 924560"/>
                <a:gd name="connsiteY0" fmla="*/ 0 h 991543"/>
                <a:gd name="connsiteX1" fmla="*/ 924560 w 924560"/>
                <a:gd name="connsiteY1" fmla="*/ 563404 h 991543"/>
                <a:gd name="connsiteX2" fmla="*/ 789161 w 924560"/>
                <a:gd name="connsiteY2" fmla="*/ 961791 h 991543"/>
                <a:gd name="connsiteX3" fmla="*/ 759574 w 924560"/>
                <a:gd name="connsiteY3" fmla="*/ 991543 h 991543"/>
                <a:gd name="connsiteX4" fmla="*/ 164987 w 924560"/>
                <a:gd name="connsiteY4" fmla="*/ 991543 h 991543"/>
                <a:gd name="connsiteX5" fmla="*/ 135399 w 924560"/>
                <a:gd name="connsiteY5" fmla="*/ 961791 h 991543"/>
                <a:gd name="connsiteX6" fmla="*/ 0 w 924560"/>
                <a:gd name="connsiteY6" fmla="*/ 563404 h 991543"/>
                <a:gd name="connsiteX7" fmla="*/ 462280 w 924560"/>
                <a:gd name="connsiteY7" fmla="*/ 0 h 9915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24560" h="991543">
                  <a:moveTo>
                    <a:pt x="462280" y="0"/>
                  </a:moveTo>
                  <a:cubicBezTo>
                    <a:pt x="717590" y="0"/>
                    <a:pt x="924560" y="252245"/>
                    <a:pt x="924560" y="563404"/>
                  </a:cubicBezTo>
                  <a:cubicBezTo>
                    <a:pt x="924560" y="718984"/>
                    <a:pt x="872818" y="859835"/>
                    <a:pt x="789161" y="961791"/>
                  </a:cubicBezTo>
                  <a:lnTo>
                    <a:pt x="759574" y="991543"/>
                  </a:lnTo>
                  <a:lnTo>
                    <a:pt x="164987" y="991543"/>
                  </a:lnTo>
                  <a:lnTo>
                    <a:pt x="135399" y="961791"/>
                  </a:lnTo>
                  <a:cubicBezTo>
                    <a:pt x="51743" y="859835"/>
                    <a:pt x="0" y="718984"/>
                    <a:pt x="0" y="563404"/>
                  </a:cubicBezTo>
                  <a:cubicBezTo>
                    <a:pt x="0" y="252245"/>
                    <a:pt x="206970" y="0"/>
                    <a:pt x="462280" y="0"/>
                  </a:cubicBezTo>
                  <a:close/>
                </a:path>
              </a:pathLst>
            </a:custGeom>
          </p:spPr>
        </p:pic>
        <p:pic>
          <p:nvPicPr>
            <p:cNvPr id="16" name="图片 15"/>
            <p:cNvPicPr>
              <a:picLocks noChangeAspect="1"/>
            </p:cNvPicPr>
            <p:nvPr>
              <p:custDataLst>
                <p:tags r:id="rId16"/>
              </p:custDataLst>
            </p:nvPr>
          </p:nvPicPr>
          <p:blipFill>
            <a:blip r:embed="rId37"/>
            <a:stretch>
              <a:fillRect/>
            </a:stretch>
          </p:blipFill>
          <p:spPr>
            <a:xfrm>
              <a:off x="4032863" y="2348565"/>
              <a:ext cx="594568" cy="100968"/>
            </a:xfrm>
            <a:custGeom>
              <a:avLst/>
              <a:gdLst>
                <a:gd name="connsiteX0" fmla="*/ 0 w 594587"/>
                <a:gd name="connsiteY0" fmla="*/ 0 h 135265"/>
                <a:gd name="connsiteX1" fmla="*/ 594587 w 594587"/>
                <a:gd name="connsiteY1" fmla="*/ 0 h 135265"/>
                <a:gd name="connsiteX2" fmla="*/ 555758 w 594587"/>
                <a:gd name="connsiteY2" fmla="*/ 39044 h 135265"/>
                <a:gd name="connsiteX3" fmla="*/ 297293 w 594587"/>
                <a:gd name="connsiteY3" fmla="*/ 135265 h 135265"/>
                <a:gd name="connsiteX4" fmla="*/ 38828 w 594587"/>
                <a:gd name="connsiteY4" fmla="*/ 39044 h 135265"/>
                <a:gd name="connsiteX5" fmla="*/ 0 w 594587"/>
                <a:gd name="connsiteY5" fmla="*/ 0 h 1352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4587" h="135265">
                  <a:moveTo>
                    <a:pt x="0" y="0"/>
                  </a:moveTo>
                  <a:lnTo>
                    <a:pt x="594587" y="0"/>
                  </a:lnTo>
                  <a:lnTo>
                    <a:pt x="555758" y="39044"/>
                  </a:lnTo>
                  <a:cubicBezTo>
                    <a:pt x="481978" y="99793"/>
                    <a:pt x="393034" y="135265"/>
                    <a:pt x="297293" y="135265"/>
                  </a:cubicBezTo>
                  <a:cubicBezTo>
                    <a:pt x="201552" y="135265"/>
                    <a:pt x="112608" y="99793"/>
                    <a:pt x="38828" y="39044"/>
                  </a:cubicBezTo>
                  <a:lnTo>
                    <a:pt x="0" y="0"/>
                  </a:lnTo>
                  <a:close/>
                </a:path>
              </a:pathLst>
            </a:custGeom>
          </p:spPr>
        </p:pic>
        <p:pic>
          <p:nvPicPr>
            <p:cNvPr id="17" name="PA-图片 56"/>
            <p:cNvPicPr>
              <a:picLocks noChangeAspect="1"/>
            </p:cNvPicPr>
            <p:nvPr>
              <p:custDataLst>
                <p:tags r:id="rId17"/>
              </p:custDataLst>
            </p:nvPr>
          </p:nvPicPr>
          <p:blipFill>
            <a:blip r:embed="rId38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 rot="2538909">
              <a:off x="9473152" y="1726233"/>
              <a:ext cx="659806" cy="528208"/>
            </a:xfrm>
            <a:custGeom>
              <a:avLst/>
              <a:gdLst>
                <a:gd name="connsiteX0" fmla="*/ 462280 w 924560"/>
                <a:gd name="connsiteY0" fmla="*/ 0 h 991543"/>
                <a:gd name="connsiteX1" fmla="*/ 924560 w 924560"/>
                <a:gd name="connsiteY1" fmla="*/ 563404 h 991543"/>
                <a:gd name="connsiteX2" fmla="*/ 789161 w 924560"/>
                <a:gd name="connsiteY2" fmla="*/ 961791 h 991543"/>
                <a:gd name="connsiteX3" fmla="*/ 759574 w 924560"/>
                <a:gd name="connsiteY3" fmla="*/ 991543 h 991543"/>
                <a:gd name="connsiteX4" fmla="*/ 164987 w 924560"/>
                <a:gd name="connsiteY4" fmla="*/ 991543 h 991543"/>
                <a:gd name="connsiteX5" fmla="*/ 135399 w 924560"/>
                <a:gd name="connsiteY5" fmla="*/ 961791 h 991543"/>
                <a:gd name="connsiteX6" fmla="*/ 0 w 924560"/>
                <a:gd name="connsiteY6" fmla="*/ 563404 h 991543"/>
                <a:gd name="connsiteX7" fmla="*/ 462280 w 924560"/>
                <a:gd name="connsiteY7" fmla="*/ 0 h 9915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24560" h="991543">
                  <a:moveTo>
                    <a:pt x="462280" y="0"/>
                  </a:moveTo>
                  <a:cubicBezTo>
                    <a:pt x="717590" y="0"/>
                    <a:pt x="924560" y="252245"/>
                    <a:pt x="924560" y="563404"/>
                  </a:cubicBezTo>
                  <a:cubicBezTo>
                    <a:pt x="924560" y="718984"/>
                    <a:pt x="872818" y="859835"/>
                    <a:pt x="789161" y="961791"/>
                  </a:cubicBezTo>
                  <a:lnTo>
                    <a:pt x="759574" y="991543"/>
                  </a:lnTo>
                  <a:lnTo>
                    <a:pt x="164987" y="991543"/>
                  </a:lnTo>
                  <a:lnTo>
                    <a:pt x="135399" y="961791"/>
                  </a:lnTo>
                  <a:cubicBezTo>
                    <a:pt x="51743" y="859835"/>
                    <a:pt x="0" y="718984"/>
                    <a:pt x="0" y="563404"/>
                  </a:cubicBezTo>
                  <a:cubicBezTo>
                    <a:pt x="0" y="252245"/>
                    <a:pt x="206970" y="0"/>
                    <a:pt x="462280" y="0"/>
                  </a:cubicBezTo>
                  <a:close/>
                </a:path>
              </a:pathLst>
            </a:custGeom>
          </p:spPr>
        </p:pic>
        <p:pic>
          <p:nvPicPr>
            <p:cNvPr id="18" name="图片 17"/>
            <p:cNvPicPr>
              <a:picLocks noChangeAspect="1"/>
            </p:cNvPicPr>
            <p:nvPr>
              <p:custDataLst>
                <p:tags r:id="rId18"/>
              </p:custDataLst>
            </p:nvPr>
          </p:nvPicPr>
          <p:blipFill>
            <a:blip r:embed="rId39">
              <a:grayscl/>
            </a:blip>
            <a:stretch>
              <a:fillRect/>
            </a:stretch>
          </p:blipFill>
          <p:spPr>
            <a:xfrm>
              <a:off x="4629216" y="3893875"/>
              <a:ext cx="3072825" cy="1247625"/>
            </a:xfrm>
            <a:prstGeom prst="rect">
              <a:avLst/>
            </a:prstGeom>
          </p:spPr>
        </p:pic>
        <p:pic>
          <p:nvPicPr>
            <p:cNvPr id="19" name="图片 18"/>
            <p:cNvPicPr>
              <a:picLocks noChangeAspect="1"/>
            </p:cNvPicPr>
            <p:nvPr>
              <p:custDataLst>
                <p:tags r:id="rId19"/>
              </p:custDataLst>
            </p:nvPr>
          </p:nvPicPr>
          <p:blipFill>
            <a:blip r:embed="rId40"/>
            <a:stretch>
              <a:fillRect/>
            </a:stretch>
          </p:blipFill>
          <p:spPr>
            <a:xfrm>
              <a:off x="5503535" y="3509207"/>
              <a:ext cx="1324182" cy="910066"/>
            </a:xfrm>
            <a:prstGeom prst="rect">
              <a:avLst/>
            </a:prstGeom>
          </p:spPr>
        </p:pic>
        <p:pic>
          <p:nvPicPr>
            <p:cNvPr id="24" name="图片 23"/>
            <p:cNvPicPr>
              <a:picLocks noChangeAspect="1"/>
            </p:cNvPicPr>
            <p:nvPr>
              <p:custDataLst>
                <p:tags r:id="rId20"/>
              </p:custDataLst>
            </p:nvPr>
          </p:nvPicPr>
          <p:blipFill>
            <a:blip r:embed="rId41"/>
            <a:stretch>
              <a:fillRect/>
            </a:stretch>
          </p:blipFill>
          <p:spPr>
            <a:xfrm>
              <a:off x="4046222" y="4464928"/>
              <a:ext cx="3673641" cy="2097382"/>
            </a:xfrm>
            <a:prstGeom prst="rect">
              <a:avLst/>
            </a:prstGeom>
          </p:spPr>
        </p:pic>
        <p:sp>
          <p:nvSpPr>
            <p:cNvPr id="25" name="文本框 24"/>
            <p:cNvSpPr txBox="1"/>
            <p:nvPr>
              <p:custDataLst>
                <p:tags r:id="rId21"/>
              </p:custDataLst>
            </p:nvPr>
          </p:nvSpPr>
          <p:spPr>
            <a:xfrm>
              <a:off x="4070405" y="2453061"/>
              <a:ext cx="4699635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sz="6000">
                  <a:ln w="0"/>
                  <a:gradFill>
                    <a:gsLst>
                      <a:gs pos="0">
                        <a:schemeClr val="accent5">
                          <a:lumMod val="50000"/>
                        </a:schemeClr>
                      </a:gs>
                      <a:gs pos="50000">
                        <a:schemeClr val="accent5"/>
                      </a:gs>
                      <a:gs pos="100000">
                        <a:schemeClr val="accent5">
                          <a:lumMod val="60000"/>
                          <a:lumOff val="40000"/>
                        </a:schemeClr>
                      </a:gs>
                    </a:gsLst>
                    <a:lin ang="5400000"/>
                  </a:gradFill>
                  <a:effectLst>
                    <a:reflection blurRad="6350" stA="53000" endA="300" endPos="35500" dir="5400000" sy="-90000" algn="bl" rotWithShape="0"/>
                  </a:effectLst>
                  <a:latin typeface="方正粗黑宋简体" panose="02000000000000000000" charset="-122"/>
                  <a:ea typeface="方正粗黑宋简体" panose="02000000000000000000" charset="-122"/>
                  <a:cs typeface="+mn-ea"/>
                  <a:sym typeface="思源宋体 CN" panose="02020400000000000000" pitchFamily="18" charset="-122"/>
                </a:rPr>
                <a:t>谢谢观看！</a:t>
              </a:r>
            </a:p>
          </p:txBody>
        </p:sp>
      </p:grpSp>
    </p:spTree>
  </p:cSld>
  <p:clrMapOvr>
    <a:masterClrMapping/>
  </p:clrMapOvr>
  <p:transition spd="slow">
    <p:push dir="u"/>
    <p:sndAc>
      <p:stSnd>
        <p:snd r:embed="rId25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7" dur="1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文本框 1"/>
          <p:cNvSpPr txBox="1"/>
          <p:nvPr>
            <p:custDataLst>
              <p:tags r:id="rId1"/>
            </p:custDataLst>
          </p:nvPr>
        </p:nvSpPr>
        <p:spPr>
          <a:xfrm>
            <a:off x="2381250" y="2144713"/>
            <a:ext cx="7656513" cy="1891665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600" b="1">
                <a:latin typeface="Times New Roman" panose="02020603050405020304" pitchFamily="18" charset="0"/>
                <a:ea typeface="宋体" panose="02010600030101010101" pitchFamily="2" charset="-122"/>
              </a:rPr>
              <a:t>1.</a:t>
            </a:r>
            <a:r>
              <a:rPr lang="zh-CN" altLang="en-US" sz="2600" b="1">
                <a:latin typeface="Times New Roman" panose="02020603050405020304" pitchFamily="18" charset="0"/>
                <a:sym typeface="+mn-ea"/>
              </a:rPr>
              <a:t>了解合力的概念，什么是力的合成</a:t>
            </a:r>
            <a:r>
              <a:rPr lang="zh-CN" altLang="zh-CN" sz="2600" b="1">
                <a:latin typeface="Times New Roman" panose="02020603050405020304" pitchFamily="18" charset="0"/>
                <a:ea typeface="宋体" panose="02010600030101010101" pitchFamily="2" charset="-122"/>
              </a:rPr>
              <a:t>；</a:t>
            </a:r>
          </a:p>
          <a:p>
            <a:pPr>
              <a:lnSpc>
                <a:spcPct val="150000"/>
              </a:lnSpc>
            </a:pPr>
            <a:r>
              <a:rPr lang="en-US" altLang="zh-CN" sz="2600" b="1">
                <a:latin typeface="Times New Roman" panose="02020603050405020304" pitchFamily="18" charset="0"/>
                <a:ea typeface="宋体" panose="02010600030101010101" pitchFamily="2" charset="-122"/>
              </a:rPr>
              <a:t>2.</a:t>
            </a:r>
            <a:r>
              <a:rPr lang="zh-CN" altLang="en-US" sz="2600" b="1">
                <a:latin typeface="Times New Roman" panose="02020603050405020304" pitchFamily="18" charset="0"/>
                <a:sym typeface="+mn-ea"/>
              </a:rPr>
              <a:t>会计算同一直线上两个力 合力的大小，并会判断方向</a:t>
            </a:r>
            <a:r>
              <a:rPr lang="zh-CN" altLang="en-US" sz="2600" b="1">
                <a:latin typeface="Times New Roman" panose="02020603050405020304" pitchFamily="18" charset="0"/>
                <a:ea typeface="宋体" panose="02010600030101010101" pitchFamily="2" charset="-122"/>
              </a:rPr>
              <a:t>。</a:t>
            </a:r>
            <a:r>
              <a:rPr lang="en-US" altLang="zh-CN" sz="2600" b="1">
                <a:latin typeface="Times New Roman" panose="02020603050405020304" pitchFamily="18" charset="0"/>
                <a:ea typeface="宋体" panose="02010600030101010101" pitchFamily="2" charset="-122"/>
              </a:rPr>
              <a:t>(</a:t>
            </a:r>
            <a:r>
              <a:rPr lang="zh-CN" altLang="zh-CN" sz="2600" b="1">
                <a:latin typeface="Times New Roman" panose="02020603050405020304" pitchFamily="18" charset="0"/>
                <a:ea typeface="宋体" panose="02010600030101010101" pitchFamily="2" charset="-122"/>
              </a:rPr>
              <a:t>重点</a:t>
            </a:r>
            <a:r>
              <a:rPr lang="en-US" altLang="zh-CN" sz="2600" b="1">
                <a:latin typeface="Times New Roman" panose="02020603050405020304" pitchFamily="18" charset="0"/>
                <a:ea typeface="宋体" panose="02010600030101010101" pitchFamily="2" charset="-122"/>
              </a:rPr>
              <a:t>)</a:t>
            </a:r>
          </a:p>
        </p:txBody>
      </p:sp>
      <p:sp>
        <p:nvSpPr>
          <p:cNvPr id="32770" name="文本框 2"/>
          <p:cNvSpPr txBox="1"/>
          <p:nvPr>
            <p:custDataLst>
              <p:tags r:id="rId2"/>
            </p:custDataLst>
          </p:nvPr>
        </p:nvSpPr>
        <p:spPr>
          <a:xfrm>
            <a:off x="5146675" y="1352550"/>
            <a:ext cx="1903413" cy="521970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r>
              <a:rPr lang="zh-CN" altLang="en-US" sz="2800">
                <a:latin typeface="黑体" panose="02010609060101010101" pitchFamily="49" charset="-122"/>
                <a:ea typeface="黑体" panose="02010609060101010101" pitchFamily="49" charset="-122"/>
              </a:rPr>
              <a:t>学习目标</a:t>
            </a:r>
          </a:p>
        </p:txBody>
      </p:sp>
      <p:sp>
        <p:nvSpPr>
          <p:cNvPr id="32771" name="文本框 4103"/>
          <p:cNvSpPr txBox="1"/>
          <p:nvPr>
            <p:custDataLst>
              <p:tags r:id="rId3"/>
            </p:custDataLst>
          </p:nvPr>
        </p:nvSpPr>
        <p:spPr>
          <a:xfrm>
            <a:off x="-317" y="116840"/>
            <a:ext cx="1295400" cy="401320"/>
          </a:xfrm>
          <a:prstGeom prst="rect">
            <a:avLst/>
          </a:prstGeom>
          <a:noFill/>
          <a:ln w="9525">
            <a:noFill/>
          </a:ln>
        </p:spPr>
        <p:txBody>
          <a:bodyPr lIns="90170" tIns="46990" rIns="90170" bIns="46990" anchor="t" anchorCtr="0">
            <a:spAutoFit/>
          </a:bodyPr>
          <a:lstStyle/>
          <a:p>
            <a:r>
              <a:rPr lang="zh-CN" altLang="en-US" sz="2000" b="1">
                <a:solidFill>
                  <a:srgbClr val="006666"/>
                </a:solidFill>
                <a:latin typeface="Arial" panose="020B0604020202020204" pitchFamily="34" charset="0"/>
                <a:ea typeface="方正姚体" panose="02010601030101010101" pitchFamily="2" charset="-122"/>
              </a:rPr>
              <a:t>导入新课</a:t>
            </a:r>
          </a:p>
        </p:txBody>
      </p:sp>
    </p:spTree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803" name="组合 6147"/>
          <p:cNvGrpSpPr/>
          <p:nvPr>
            <p:custDataLst>
              <p:tags r:id="rId1"/>
            </p:custDataLst>
          </p:nvPr>
        </p:nvGrpSpPr>
        <p:grpSpPr>
          <a:xfrm>
            <a:off x="47625" y="392113"/>
            <a:ext cx="2518055" cy="808990"/>
            <a:chOff x="0" y="0"/>
            <a:chExt cx="3967" cy="1274"/>
          </a:xfrm>
        </p:grpSpPr>
        <p:sp>
          <p:nvSpPr>
            <p:cNvPr id="33804" name="矩形 7"/>
            <p:cNvSpPr/>
            <p:nvPr>
              <p:custDataLst>
                <p:tags r:id="rId5"/>
              </p:custDataLst>
            </p:nvPr>
          </p:nvSpPr>
          <p:spPr>
            <a:xfrm>
              <a:off x="882" y="0"/>
              <a:ext cx="2634" cy="1200"/>
            </a:xfrm>
            <a:custGeom>
              <a:avLst/>
              <a:gdLst/>
              <a:ahLst/>
              <a:cxnLst>
                <a:cxn ang="0">
                  <a:pos x="0" y="1872208"/>
                </a:cxn>
                <a:cxn ang="0">
                  <a:pos x="2520280" y="1872208"/>
                </a:cxn>
                <a:cxn ang="0">
                  <a:pos x="0" y="1872208"/>
                </a:cxn>
                <a:cxn ang="0">
                  <a:pos x="0" y="0"/>
                </a:cxn>
                <a:cxn ang="0">
                  <a:pos x="916" y="0"/>
                </a:cxn>
                <a:cxn ang="0">
                  <a:pos x="0" y="0"/>
                </a:cxn>
              </a:cxnLst>
              <a:rect l="0" t="0" r="0" b="0"/>
              <a:pathLst>
                <a:path w="2520280" h="1872208">
                  <a:moveTo>
                    <a:pt x="0" y="1872208"/>
                  </a:moveTo>
                  <a:lnTo>
                    <a:pt x="2520280" y="1872208"/>
                  </a:lnTo>
                  <a:lnTo>
                    <a:pt x="0" y="1872208"/>
                  </a:lnTo>
                  <a:close/>
                  <a:moveTo>
                    <a:pt x="0" y="0"/>
                  </a:moveTo>
                  <a:lnTo>
                    <a:pt x="916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12700" cap="sq" cmpd="sng">
              <a:solidFill>
                <a:srgbClr val="DDDDDD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3805" name="任意多边形 16"/>
            <p:cNvSpPr/>
            <p:nvPr>
              <p:custDataLst>
                <p:tags r:id="rId6"/>
              </p:custDataLst>
            </p:nvPr>
          </p:nvSpPr>
          <p:spPr>
            <a:xfrm>
              <a:off x="0" y="454"/>
              <a:ext cx="826" cy="76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459827" y="0"/>
                </a:cxn>
                <a:cxn ang="0">
                  <a:pos x="459827" y="236483"/>
                </a:cxn>
                <a:cxn ang="0">
                  <a:pos x="696310" y="236483"/>
                </a:cxn>
                <a:cxn ang="0">
                  <a:pos x="696310" y="696310"/>
                </a:cxn>
                <a:cxn ang="0">
                  <a:pos x="0" y="696310"/>
                </a:cxn>
                <a:cxn ang="0">
                  <a:pos x="0" y="0"/>
                </a:cxn>
              </a:cxnLst>
              <a:rect l="0" t="0" r="0" b="0"/>
              <a:pathLst>
                <a:path w="696310" h="696310">
                  <a:moveTo>
                    <a:pt x="0" y="0"/>
                  </a:moveTo>
                  <a:lnTo>
                    <a:pt x="459827" y="0"/>
                  </a:lnTo>
                  <a:lnTo>
                    <a:pt x="459827" y="236483"/>
                  </a:lnTo>
                  <a:lnTo>
                    <a:pt x="696310" y="236483"/>
                  </a:lnTo>
                  <a:lnTo>
                    <a:pt x="696310" y="696310"/>
                  </a:lnTo>
                  <a:lnTo>
                    <a:pt x="0" y="69631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8080"/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3806" name="矩形 17"/>
            <p:cNvSpPr/>
            <p:nvPr>
              <p:custDataLst>
                <p:tags r:id="rId7"/>
              </p:custDataLst>
            </p:nvPr>
          </p:nvSpPr>
          <p:spPr>
            <a:xfrm>
              <a:off x="570" y="374"/>
              <a:ext cx="258" cy="265"/>
            </a:xfrm>
            <a:prstGeom prst="rect">
              <a:avLst/>
            </a:prstGeom>
            <a:solidFill>
              <a:srgbClr val="008080">
                <a:alpha val="50980"/>
              </a:srgbClr>
            </a:solidFill>
            <a:ln w="9525">
              <a:noFill/>
            </a:ln>
          </p:spPr>
          <p:txBody>
            <a:bodyPr lIns="0" tIns="215900" rIns="179705" bIns="0" anchor="ctr" anchorCtr="0"/>
            <a:lstStyle/>
            <a:p>
              <a:pPr algn="ctr"/>
              <a:endParaRPr lang="zh-CN" altLang="en-US" sz="400">
                <a:solidFill>
                  <a:srgbClr val="FFFFFF"/>
                </a:solidFill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33807" name="文本框 6151"/>
            <p:cNvSpPr txBox="1"/>
            <p:nvPr>
              <p:custDataLst>
                <p:tags r:id="rId8"/>
              </p:custDataLst>
            </p:nvPr>
          </p:nvSpPr>
          <p:spPr>
            <a:xfrm>
              <a:off x="878" y="432"/>
              <a:ext cx="3089" cy="822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anchor="t" anchorCtr="0">
              <a:spAutoFit/>
            </a:bodyPr>
            <a:lstStyle/>
            <a:p>
              <a:r>
                <a:rPr lang="zh-CN" altLang="zh-CN" sz="2800" b="1">
                  <a:solidFill>
                    <a:srgbClr val="006666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宋体" panose="02010600030101010101" pitchFamily="2" charset="-122"/>
                </a:rPr>
                <a:t>合力与分力</a:t>
              </a:r>
            </a:p>
          </p:txBody>
        </p:sp>
        <p:sp>
          <p:nvSpPr>
            <p:cNvPr id="33808" name="文本框 6152"/>
            <p:cNvSpPr txBox="1"/>
            <p:nvPr>
              <p:custDataLst>
                <p:tags r:id="rId9"/>
              </p:custDataLst>
            </p:nvPr>
          </p:nvSpPr>
          <p:spPr>
            <a:xfrm>
              <a:off x="0" y="452"/>
              <a:ext cx="873" cy="822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 anchorCtr="0">
              <a:spAutoFit/>
            </a:bodyPr>
            <a:lstStyle/>
            <a:p>
              <a:r>
                <a:rPr lang="zh-CN" altLang="en-US" sz="2800">
                  <a:solidFill>
                    <a:schemeClr val="accent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一</a:t>
              </a:r>
            </a:p>
          </p:txBody>
        </p:sp>
      </p:grpSp>
      <p:sp>
        <p:nvSpPr>
          <p:cNvPr id="33813" name="文本框 4103"/>
          <p:cNvSpPr txBox="1"/>
          <p:nvPr>
            <p:custDataLst>
              <p:tags r:id="rId2"/>
            </p:custDataLst>
          </p:nvPr>
        </p:nvSpPr>
        <p:spPr>
          <a:xfrm>
            <a:off x="-317" y="116840"/>
            <a:ext cx="1295400" cy="401320"/>
          </a:xfrm>
          <a:prstGeom prst="rect">
            <a:avLst/>
          </a:prstGeom>
          <a:noFill/>
          <a:ln w="9525">
            <a:noFill/>
          </a:ln>
        </p:spPr>
        <p:txBody>
          <a:bodyPr lIns="90170" tIns="46990" rIns="90170" bIns="46990" anchor="t" anchorCtr="0">
            <a:spAutoFit/>
          </a:bodyPr>
          <a:lstStyle/>
          <a:p>
            <a:r>
              <a:rPr lang="zh-CN" altLang="en-US" sz="2000" b="1">
                <a:solidFill>
                  <a:srgbClr val="006666"/>
                </a:solidFill>
                <a:latin typeface="Arial" panose="020B0604020202020204" pitchFamily="34" charset="0"/>
                <a:ea typeface="方正姚体" panose="02010601030101010101" pitchFamily="2" charset="-122"/>
              </a:rPr>
              <a:t>讲授新课</a:t>
            </a:r>
          </a:p>
        </p:txBody>
      </p:sp>
      <p:pic>
        <p:nvPicPr>
          <p:cNvPr id="7" name="图片 6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1"/>
          <a:stretch>
            <a:fillRect/>
          </a:stretch>
        </p:blipFill>
        <p:spPr>
          <a:xfrm>
            <a:off x="1991995" y="1412875"/>
            <a:ext cx="8264525" cy="3561080"/>
          </a:xfrm>
          <a:prstGeom prst="rect">
            <a:avLst/>
          </a:prstGeom>
        </p:spPr>
      </p:pic>
      <p:sp>
        <p:nvSpPr>
          <p:cNvPr id="9" name="文本框 8"/>
          <p:cNvSpPr txBox="1"/>
          <p:nvPr>
            <p:custDataLst>
              <p:tags r:id="rId4"/>
            </p:custDataLst>
          </p:nvPr>
        </p:nvSpPr>
        <p:spPr>
          <a:xfrm>
            <a:off x="1630680" y="5085080"/>
            <a:ext cx="8452485" cy="848995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marR="0" indent="0" algn="ctr">
              <a:lnSpc>
                <a:spcPct val="125000"/>
              </a:lnSpc>
            </a:pPr>
            <a:r>
              <a:rPr lang="en-US" altLang="zh-CN" sz="280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</a:t>
            </a:r>
            <a:r>
              <a:rPr lang="zh-CN" altLang="en-US" sz="4800" b="1">
                <a:latin typeface="微软雅黑" panose="020B0503020204020204" pitchFamily="34" charset="-122"/>
                <a:ea typeface="微软雅黑" panose="020B0503020204020204" pitchFamily="34" charset="-122"/>
                <a:cs typeface="楷体" panose="02010609060101010101" pitchFamily="49" charset="-122"/>
                <a:sym typeface="+mn-ea"/>
              </a:rPr>
              <a:t>力的作用效果是相同的！</a:t>
            </a:r>
            <a:endParaRPr lang="zh-CN" altLang="en-US" sz="4800" b="1" spc="0">
              <a:latin typeface="微软雅黑" panose="020B0503020204020204" pitchFamily="34" charset="-122"/>
              <a:ea typeface="微软雅黑" panose="020B0503020204020204" pitchFamily="34" charset="-122"/>
              <a:cs typeface="楷体" panose="02010609060101010101" pitchFamily="49" charset="-122"/>
              <a:sym typeface="+mn-ea"/>
            </a:endParaRPr>
          </a:p>
        </p:txBody>
      </p:sp>
    </p:spTree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36" name="文本框 4103"/>
          <p:cNvSpPr txBox="1"/>
          <p:nvPr>
            <p:custDataLst>
              <p:tags r:id="rId1"/>
            </p:custDataLst>
          </p:nvPr>
        </p:nvSpPr>
        <p:spPr>
          <a:xfrm>
            <a:off x="-317" y="116840"/>
            <a:ext cx="1295400" cy="401320"/>
          </a:xfrm>
          <a:prstGeom prst="rect">
            <a:avLst/>
          </a:prstGeom>
          <a:noFill/>
          <a:ln w="9525">
            <a:noFill/>
          </a:ln>
        </p:spPr>
        <p:txBody>
          <a:bodyPr lIns="90170" tIns="46990" rIns="90170" bIns="46990" anchor="t" anchorCtr="0">
            <a:spAutoFit/>
          </a:bodyPr>
          <a:lstStyle/>
          <a:p>
            <a:r>
              <a:rPr lang="zh-CN" altLang="en-US" sz="2000" b="1">
                <a:solidFill>
                  <a:srgbClr val="006666"/>
                </a:solidFill>
                <a:latin typeface="Arial" panose="020B0604020202020204" pitchFamily="34" charset="0"/>
                <a:ea typeface="方正姚体" panose="02010601030101010101" pitchFamily="2" charset="-122"/>
              </a:rPr>
              <a:t>讲授新课</a:t>
            </a:r>
          </a:p>
        </p:txBody>
      </p:sp>
      <p:pic>
        <p:nvPicPr>
          <p:cNvPr id="4" name="图片 3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6"/>
          <a:stretch>
            <a:fillRect/>
          </a:stretch>
        </p:blipFill>
        <p:spPr>
          <a:xfrm>
            <a:off x="2423795" y="1334770"/>
            <a:ext cx="2176780" cy="1720215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7"/>
          <a:stretch>
            <a:fillRect/>
          </a:stretch>
        </p:blipFill>
        <p:spPr>
          <a:xfrm>
            <a:off x="2423795" y="3068955"/>
            <a:ext cx="2137410" cy="1637665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8"/>
          <a:stretch>
            <a:fillRect/>
          </a:stretch>
        </p:blipFill>
        <p:spPr>
          <a:xfrm>
            <a:off x="2407920" y="4725035"/>
            <a:ext cx="2160270" cy="1640205"/>
          </a:xfrm>
          <a:prstGeom prst="rect">
            <a:avLst/>
          </a:prstGeom>
        </p:spPr>
      </p:pic>
      <p:sp>
        <p:nvSpPr>
          <p:cNvPr id="8" name="文本框 7"/>
          <p:cNvSpPr txBox="1"/>
          <p:nvPr>
            <p:custDataLst>
              <p:tags r:id="rId5"/>
            </p:custDataLst>
          </p:nvPr>
        </p:nvSpPr>
        <p:spPr>
          <a:xfrm>
            <a:off x="4799965" y="1605915"/>
            <a:ext cx="6806565" cy="311912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 lvl="0" algn="l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</a:pPr>
            <a:r>
              <a:rPr lang="zh-CN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大象的质量</a:t>
            </a:r>
            <a:r>
              <a:rPr lang="en-US" altLang="zh-CN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=</a:t>
            </a: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石块的质量</a:t>
            </a:r>
            <a:endParaRPr lang="zh-CN" sz="28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  <a:p>
            <a:pPr lvl="0" algn="l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</a:pPr>
            <a:endParaRPr lang="zh-CN" sz="28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  <a:p>
            <a:pPr lvl="0" algn="l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</a:pPr>
            <a:r>
              <a:rPr lang="zh-CN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大象作用于船的压力</a:t>
            </a:r>
          </a:p>
          <a:p>
            <a:pPr lvl="0" algn="l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</a:pPr>
            <a:endParaRPr lang="zh-CN" sz="28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  <a:p>
            <a:pPr lvl="0" algn="l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</a:pPr>
            <a:r>
              <a:rPr lang="zh-CN" sz="2800">
                <a:latin typeface="微软雅黑" panose="020B0503020204020204" pitchFamily="34" charset="-122"/>
                <a:ea typeface="微软雅黑" panose="020B0503020204020204" pitchFamily="34" charset="-122"/>
                <a:cs typeface="楷体" panose="02010609060101010101" pitchFamily="49" charset="-122"/>
                <a:sym typeface="+mn-ea"/>
              </a:rPr>
              <a:t>石块作用于船的压力</a:t>
            </a:r>
            <a:endParaRPr lang="en-US" altLang="zh-CN" sz="2800">
              <a:latin typeface="微软雅黑" panose="020B0503020204020204" pitchFamily="34" charset="-122"/>
              <a:ea typeface="微软雅黑" panose="020B0503020204020204" pitchFamily="34" charset="-122"/>
              <a:cs typeface="楷体" panose="02010609060101010101" pitchFamily="49" charset="-122"/>
              <a:sym typeface="+mn-ea"/>
            </a:endParaRPr>
          </a:p>
          <a:p>
            <a:pPr lvl="0" algn="l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</a:pPr>
            <a:endParaRPr lang="en-US" altLang="zh-CN" sz="2800">
              <a:latin typeface="微软雅黑" panose="020B0503020204020204" pitchFamily="34" charset="-122"/>
              <a:ea typeface="微软雅黑" panose="020B0503020204020204" pitchFamily="34" charset="-122"/>
              <a:cs typeface="楷体" panose="02010609060101010101" pitchFamily="49" charset="-122"/>
              <a:sym typeface="+mn-ea"/>
            </a:endParaRPr>
          </a:p>
        </p:txBody>
      </p:sp>
      <p:sp>
        <p:nvSpPr>
          <p:cNvPr id="9" name="上下箭头 8"/>
          <p:cNvSpPr/>
          <p:nvPr>
            <p:custDataLst>
              <p:tags r:id="rId6"/>
            </p:custDataLst>
          </p:nvPr>
        </p:nvSpPr>
        <p:spPr>
          <a:xfrm>
            <a:off x="5880100" y="3573145"/>
            <a:ext cx="308610" cy="836930"/>
          </a:xfrm>
          <a:prstGeom prst="up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文本框 9"/>
          <p:cNvSpPr txBox="1"/>
          <p:nvPr>
            <p:custDataLst>
              <p:tags r:id="rId7"/>
            </p:custDataLst>
          </p:nvPr>
        </p:nvSpPr>
        <p:spPr>
          <a:xfrm>
            <a:off x="6355715" y="3684270"/>
            <a:ext cx="3694430" cy="51435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zh-CN" altLang="en-US" sz="28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作用效果相同</a:t>
            </a:r>
          </a:p>
        </p:txBody>
      </p:sp>
      <p:sp>
        <p:nvSpPr>
          <p:cNvPr id="11" name="椭圆形标注 10"/>
          <p:cNvSpPr/>
          <p:nvPr>
            <p:custDataLst>
              <p:tags r:id="rId8"/>
            </p:custDataLst>
          </p:nvPr>
        </p:nvSpPr>
        <p:spPr>
          <a:xfrm rot="1140000">
            <a:off x="8554085" y="3150870"/>
            <a:ext cx="2001520" cy="1027430"/>
          </a:xfrm>
          <a:prstGeom prst="wedgeEllipse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 b="1">
                <a:latin typeface="微软雅黑" panose="020B0503020204020204" pitchFamily="34" charset="-122"/>
                <a:ea typeface="微软雅黑" panose="020B0503020204020204" pitchFamily="34" charset="-122"/>
              </a:rPr>
              <a:t>等效替代</a:t>
            </a:r>
          </a:p>
        </p:txBody>
      </p:sp>
      <p:grpSp>
        <p:nvGrpSpPr>
          <p:cNvPr id="15" name="组合 6147"/>
          <p:cNvGrpSpPr/>
          <p:nvPr>
            <p:custDataLst>
              <p:tags r:id="rId9"/>
            </p:custDataLst>
          </p:nvPr>
        </p:nvGrpSpPr>
        <p:grpSpPr>
          <a:xfrm>
            <a:off x="47625" y="392113"/>
            <a:ext cx="2518055" cy="808990"/>
            <a:chOff x="0" y="0"/>
            <a:chExt cx="3967" cy="1274"/>
          </a:xfrm>
        </p:grpSpPr>
        <p:sp>
          <p:nvSpPr>
            <p:cNvPr id="16" name="矩形 7"/>
            <p:cNvSpPr/>
            <p:nvPr>
              <p:custDataLst>
                <p:tags r:id="rId10"/>
              </p:custDataLst>
            </p:nvPr>
          </p:nvSpPr>
          <p:spPr>
            <a:xfrm>
              <a:off x="882" y="0"/>
              <a:ext cx="2634" cy="1200"/>
            </a:xfrm>
            <a:custGeom>
              <a:avLst/>
              <a:gdLst/>
              <a:ahLst/>
              <a:cxnLst>
                <a:cxn ang="0">
                  <a:pos x="0" y="1872208"/>
                </a:cxn>
                <a:cxn ang="0">
                  <a:pos x="2520280" y="1872208"/>
                </a:cxn>
                <a:cxn ang="0">
                  <a:pos x="0" y="1872208"/>
                </a:cxn>
                <a:cxn ang="0">
                  <a:pos x="0" y="0"/>
                </a:cxn>
                <a:cxn ang="0">
                  <a:pos x="916" y="0"/>
                </a:cxn>
                <a:cxn ang="0">
                  <a:pos x="0" y="0"/>
                </a:cxn>
              </a:cxnLst>
              <a:rect l="0" t="0" r="0" b="0"/>
              <a:pathLst>
                <a:path w="2520280" h="1872208">
                  <a:moveTo>
                    <a:pt x="0" y="1872208"/>
                  </a:moveTo>
                  <a:lnTo>
                    <a:pt x="2520280" y="1872208"/>
                  </a:lnTo>
                  <a:lnTo>
                    <a:pt x="0" y="1872208"/>
                  </a:lnTo>
                  <a:close/>
                  <a:moveTo>
                    <a:pt x="0" y="0"/>
                  </a:moveTo>
                  <a:lnTo>
                    <a:pt x="916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12700" cap="sq" cmpd="sng">
              <a:solidFill>
                <a:srgbClr val="DDDDDD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7" name="任意多边形 16"/>
            <p:cNvSpPr/>
            <p:nvPr>
              <p:custDataLst>
                <p:tags r:id="rId11"/>
              </p:custDataLst>
            </p:nvPr>
          </p:nvSpPr>
          <p:spPr>
            <a:xfrm>
              <a:off x="0" y="454"/>
              <a:ext cx="826" cy="76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459827" y="0"/>
                </a:cxn>
                <a:cxn ang="0">
                  <a:pos x="459827" y="236483"/>
                </a:cxn>
                <a:cxn ang="0">
                  <a:pos x="696310" y="236483"/>
                </a:cxn>
                <a:cxn ang="0">
                  <a:pos x="696310" y="696310"/>
                </a:cxn>
                <a:cxn ang="0">
                  <a:pos x="0" y="696310"/>
                </a:cxn>
                <a:cxn ang="0">
                  <a:pos x="0" y="0"/>
                </a:cxn>
              </a:cxnLst>
              <a:rect l="0" t="0" r="0" b="0"/>
              <a:pathLst>
                <a:path w="696310" h="696310">
                  <a:moveTo>
                    <a:pt x="0" y="0"/>
                  </a:moveTo>
                  <a:lnTo>
                    <a:pt x="459827" y="0"/>
                  </a:lnTo>
                  <a:lnTo>
                    <a:pt x="459827" y="236483"/>
                  </a:lnTo>
                  <a:lnTo>
                    <a:pt x="696310" y="236483"/>
                  </a:lnTo>
                  <a:lnTo>
                    <a:pt x="696310" y="696310"/>
                  </a:lnTo>
                  <a:lnTo>
                    <a:pt x="0" y="69631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8080"/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8" name="矩形 17"/>
            <p:cNvSpPr/>
            <p:nvPr>
              <p:custDataLst>
                <p:tags r:id="rId12"/>
              </p:custDataLst>
            </p:nvPr>
          </p:nvSpPr>
          <p:spPr>
            <a:xfrm>
              <a:off x="570" y="374"/>
              <a:ext cx="258" cy="265"/>
            </a:xfrm>
            <a:prstGeom prst="rect">
              <a:avLst/>
            </a:prstGeom>
            <a:solidFill>
              <a:srgbClr val="008080">
                <a:alpha val="50980"/>
              </a:srgbClr>
            </a:solidFill>
            <a:ln w="9525">
              <a:noFill/>
            </a:ln>
          </p:spPr>
          <p:txBody>
            <a:bodyPr lIns="0" tIns="215900" rIns="179705" bIns="0" anchor="ctr" anchorCtr="0"/>
            <a:lstStyle/>
            <a:p>
              <a:pPr algn="ctr"/>
              <a:endParaRPr lang="zh-CN" altLang="en-US" sz="400">
                <a:solidFill>
                  <a:srgbClr val="FFFFFF"/>
                </a:solidFill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19" name="文本框 6151"/>
            <p:cNvSpPr txBox="1"/>
            <p:nvPr>
              <p:custDataLst>
                <p:tags r:id="rId13"/>
              </p:custDataLst>
            </p:nvPr>
          </p:nvSpPr>
          <p:spPr>
            <a:xfrm>
              <a:off x="878" y="432"/>
              <a:ext cx="3089" cy="822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anchor="t" anchorCtr="0">
              <a:spAutoFit/>
            </a:bodyPr>
            <a:lstStyle/>
            <a:p>
              <a:r>
                <a:rPr lang="zh-CN" altLang="zh-CN" sz="2800" b="1">
                  <a:solidFill>
                    <a:srgbClr val="006666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宋体" panose="02010600030101010101" pitchFamily="2" charset="-122"/>
                </a:rPr>
                <a:t>合力与分力</a:t>
              </a:r>
            </a:p>
          </p:txBody>
        </p:sp>
        <p:sp>
          <p:nvSpPr>
            <p:cNvPr id="20" name="文本框 6152"/>
            <p:cNvSpPr txBox="1"/>
            <p:nvPr>
              <p:custDataLst>
                <p:tags r:id="rId14"/>
              </p:custDataLst>
            </p:nvPr>
          </p:nvSpPr>
          <p:spPr>
            <a:xfrm>
              <a:off x="0" y="452"/>
              <a:ext cx="873" cy="822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 anchorCtr="0">
              <a:spAutoFit/>
            </a:bodyPr>
            <a:lstStyle/>
            <a:p>
              <a:r>
                <a:rPr lang="zh-CN" altLang="en-US" sz="2800">
                  <a:solidFill>
                    <a:schemeClr val="accent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一</a:t>
              </a: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文本框 9"/>
          <p:cNvSpPr txBox="1"/>
          <p:nvPr>
            <p:custDataLst>
              <p:tags r:id="rId1"/>
            </p:custDataLst>
          </p:nvPr>
        </p:nvSpPr>
        <p:spPr>
          <a:xfrm>
            <a:off x="873125" y="1484630"/>
            <a:ext cx="9950450" cy="3988435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marR="0" indent="457200">
              <a:lnSpc>
                <a:spcPct val="125000"/>
              </a:lnSpc>
            </a:pPr>
            <a:r>
              <a:rPr lang="zh-CN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当一个物体受到</a:t>
            </a:r>
            <a:r>
              <a:rPr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几个力共同作用</a:t>
            </a:r>
            <a:r>
              <a:rPr lang="zh-CN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时，如果能用另外一个力代替它们</a:t>
            </a:r>
            <a:r>
              <a:rPr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，</a:t>
            </a:r>
            <a:r>
              <a:rPr lang="zh-CN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并且</a:t>
            </a:r>
            <a:r>
              <a:rPr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它的作用效果</a:t>
            </a:r>
            <a:r>
              <a:rPr lang="zh-CN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与原来那几个力的共同作用效果相同</a:t>
            </a:r>
            <a:r>
              <a:rPr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，</a:t>
            </a:r>
            <a:r>
              <a:rPr lang="zh-CN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那么</a:t>
            </a:r>
            <a:r>
              <a:rPr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这个力</a:t>
            </a:r>
            <a:r>
              <a:rPr lang="zh-CN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就叫做这几</a:t>
            </a:r>
            <a:r>
              <a:rPr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个力的</a:t>
            </a:r>
            <a:r>
              <a:rPr sz="28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合力</a:t>
            </a:r>
            <a:r>
              <a:rPr lang="en-US" altLang="zh-CN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，而那几个力就叫做这个力的</a:t>
            </a:r>
            <a:r>
              <a:rPr lang="en-US" altLang="zh-CN" sz="28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分力</a:t>
            </a:r>
            <a:r>
              <a:rPr lang="zh-CN" altLang="en-US" sz="28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。</a:t>
            </a:r>
            <a:endParaRPr sz="28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  <a:p>
            <a:pPr marL="0" marR="0" indent="457200">
              <a:lnSpc>
                <a:spcPct val="125000"/>
              </a:lnSpc>
            </a:pPr>
            <a:r>
              <a:rPr lang="en-US" altLang="zh-CN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注意：“几个力”必须</a:t>
            </a:r>
            <a:r>
              <a:rPr lang="en-US" altLang="zh-CN" sz="28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同时作用</a:t>
            </a:r>
            <a:r>
              <a:rPr lang="en-US" altLang="zh-CN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在</a:t>
            </a:r>
            <a:r>
              <a:rPr lang="en-US" altLang="zh-CN" sz="28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同一个物体</a:t>
            </a:r>
            <a:r>
              <a:rPr lang="en-US" altLang="zh-CN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上；合力不是物体受到的又一个力；其实质是“</a:t>
            </a:r>
            <a:r>
              <a:rPr lang="en-US" altLang="zh-CN" sz="28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等效力</a:t>
            </a:r>
            <a:r>
              <a:rPr lang="en-US" altLang="zh-CN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”；</a:t>
            </a:r>
          </a:p>
          <a:p>
            <a:pPr marL="0" marR="0" indent="457200">
              <a:lnSpc>
                <a:spcPct val="125000"/>
              </a:lnSpc>
            </a:pPr>
            <a:r>
              <a:rPr lang="en-US" altLang="zh-CN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合力与分力不共存！</a:t>
            </a:r>
            <a:endParaRPr lang="zh-CN" altLang="en-US" sz="2800" spc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</p:txBody>
      </p:sp>
      <p:grpSp>
        <p:nvGrpSpPr>
          <p:cNvPr id="3" name="组合 6147"/>
          <p:cNvGrpSpPr/>
          <p:nvPr>
            <p:custDataLst>
              <p:tags r:id="rId2"/>
            </p:custDataLst>
          </p:nvPr>
        </p:nvGrpSpPr>
        <p:grpSpPr>
          <a:xfrm>
            <a:off x="47625" y="392113"/>
            <a:ext cx="2518055" cy="808990"/>
            <a:chOff x="0" y="0"/>
            <a:chExt cx="3967" cy="1274"/>
          </a:xfrm>
        </p:grpSpPr>
        <p:sp>
          <p:nvSpPr>
            <p:cNvPr id="4" name="矩形 7"/>
            <p:cNvSpPr/>
            <p:nvPr>
              <p:custDataLst>
                <p:tags r:id="rId4"/>
              </p:custDataLst>
            </p:nvPr>
          </p:nvSpPr>
          <p:spPr>
            <a:xfrm>
              <a:off x="882" y="0"/>
              <a:ext cx="2634" cy="1200"/>
            </a:xfrm>
            <a:custGeom>
              <a:avLst/>
              <a:gdLst/>
              <a:ahLst/>
              <a:cxnLst>
                <a:cxn ang="0">
                  <a:pos x="0" y="1872208"/>
                </a:cxn>
                <a:cxn ang="0">
                  <a:pos x="2520280" y="1872208"/>
                </a:cxn>
                <a:cxn ang="0">
                  <a:pos x="0" y="1872208"/>
                </a:cxn>
                <a:cxn ang="0">
                  <a:pos x="0" y="0"/>
                </a:cxn>
                <a:cxn ang="0">
                  <a:pos x="916" y="0"/>
                </a:cxn>
                <a:cxn ang="0">
                  <a:pos x="0" y="0"/>
                </a:cxn>
              </a:cxnLst>
              <a:rect l="0" t="0" r="0" b="0"/>
              <a:pathLst>
                <a:path w="2520280" h="1872208">
                  <a:moveTo>
                    <a:pt x="0" y="1872208"/>
                  </a:moveTo>
                  <a:lnTo>
                    <a:pt x="2520280" y="1872208"/>
                  </a:lnTo>
                  <a:lnTo>
                    <a:pt x="0" y="1872208"/>
                  </a:lnTo>
                  <a:close/>
                  <a:moveTo>
                    <a:pt x="0" y="0"/>
                  </a:moveTo>
                  <a:lnTo>
                    <a:pt x="916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12700" cap="sq" cmpd="sng">
              <a:solidFill>
                <a:srgbClr val="DDDDDD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5" name="任意多边形 16"/>
            <p:cNvSpPr/>
            <p:nvPr>
              <p:custDataLst>
                <p:tags r:id="rId5"/>
              </p:custDataLst>
            </p:nvPr>
          </p:nvSpPr>
          <p:spPr>
            <a:xfrm>
              <a:off x="0" y="454"/>
              <a:ext cx="826" cy="76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459827" y="0"/>
                </a:cxn>
                <a:cxn ang="0">
                  <a:pos x="459827" y="236483"/>
                </a:cxn>
                <a:cxn ang="0">
                  <a:pos x="696310" y="236483"/>
                </a:cxn>
                <a:cxn ang="0">
                  <a:pos x="696310" y="696310"/>
                </a:cxn>
                <a:cxn ang="0">
                  <a:pos x="0" y="696310"/>
                </a:cxn>
                <a:cxn ang="0">
                  <a:pos x="0" y="0"/>
                </a:cxn>
              </a:cxnLst>
              <a:rect l="0" t="0" r="0" b="0"/>
              <a:pathLst>
                <a:path w="696310" h="696310">
                  <a:moveTo>
                    <a:pt x="0" y="0"/>
                  </a:moveTo>
                  <a:lnTo>
                    <a:pt x="459827" y="0"/>
                  </a:lnTo>
                  <a:lnTo>
                    <a:pt x="459827" y="236483"/>
                  </a:lnTo>
                  <a:lnTo>
                    <a:pt x="696310" y="236483"/>
                  </a:lnTo>
                  <a:lnTo>
                    <a:pt x="696310" y="696310"/>
                  </a:lnTo>
                  <a:lnTo>
                    <a:pt x="0" y="69631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8080"/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" name="矩形 17"/>
            <p:cNvSpPr/>
            <p:nvPr>
              <p:custDataLst>
                <p:tags r:id="rId6"/>
              </p:custDataLst>
            </p:nvPr>
          </p:nvSpPr>
          <p:spPr>
            <a:xfrm>
              <a:off x="570" y="374"/>
              <a:ext cx="258" cy="265"/>
            </a:xfrm>
            <a:prstGeom prst="rect">
              <a:avLst/>
            </a:prstGeom>
            <a:solidFill>
              <a:srgbClr val="008080">
                <a:alpha val="50980"/>
              </a:srgbClr>
            </a:solidFill>
            <a:ln w="9525">
              <a:noFill/>
            </a:ln>
          </p:spPr>
          <p:txBody>
            <a:bodyPr lIns="0" tIns="215900" rIns="179705" bIns="0" anchor="ctr" anchorCtr="0"/>
            <a:lstStyle/>
            <a:p>
              <a:pPr algn="ctr"/>
              <a:endParaRPr lang="zh-CN" altLang="en-US" sz="400">
                <a:solidFill>
                  <a:srgbClr val="FFFFFF"/>
                </a:solidFill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7" name="文本框 6151"/>
            <p:cNvSpPr txBox="1"/>
            <p:nvPr>
              <p:custDataLst>
                <p:tags r:id="rId7"/>
              </p:custDataLst>
            </p:nvPr>
          </p:nvSpPr>
          <p:spPr>
            <a:xfrm>
              <a:off x="878" y="432"/>
              <a:ext cx="3089" cy="822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anchor="t" anchorCtr="0">
              <a:spAutoFit/>
            </a:bodyPr>
            <a:lstStyle/>
            <a:p>
              <a:r>
                <a:rPr lang="zh-CN" altLang="zh-CN" sz="2800" b="1">
                  <a:solidFill>
                    <a:srgbClr val="006666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宋体" panose="02010600030101010101" pitchFamily="2" charset="-122"/>
                </a:rPr>
                <a:t>合力与分力</a:t>
              </a:r>
            </a:p>
          </p:txBody>
        </p:sp>
        <p:sp>
          <p:nvSpPr>
            <p:cNvPr id="8" name="文本框 6152"/>
            <p:cNvSpPr txBox="1"/>
            <p:nvPr>
              <p:custDataLst>
                <p:tags r:id="rId8"/>
              </p:custDataLst>
            </p:nvPr>
          </p:nvSpPr>
          <p:spPr>
            <a:xfrm>
              <a:off x="0" y="452"/>
              <a:ext cx="873" cy="822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 anchorCtr="0">
              <a:spAutoFit/>
            </a:bodyPr>
            <a:lstStyle/>
            <a:p>
              <a:r>
                <a:rPr lang="zh-CN" altLang="en-US" sz="2800">
                  <a:solidFill>
                    <a:schemeClr val="accent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一</a:t>
              </a:r>
            </a:p>
          </p:txBody>
        </p:sp>
      </p:grpSp>
      <p:sp>
        <p:nvSpPr>
          <p:cNvPr id="33813" name="文本框 4103"/>
          <p:cNvSpPr txBox="1"/>
          <p:nvPr>
            <p:custDataLst>
              <p:tags r:id="rId3"/>
            </p:custDataLst>
          </p:nvPr>
        </p:nvSpPr>
        <p:spPr>
          <a:xfrm>
            <a:off x="-317" y="116840"/>
            <a:ext cx="1295400" cy="401320"/>
          </a:xfrm>
          <a:prstGeom prst="rect">
            <a:avLst/>
          </a:prstGeom>
          <a:noFill/>
          <a:ln w="9525">
            <a:noFill/>
          </a:ln>
        </p:spPr>
        <p:txBody>
          <a:bodyPr lIns="90170" tIns="46990" rIns="90170" bIns="46990" anchor="t" anchorCtr="0">
            <a:spAutoFit/>
          </a:bodyPr>
          <a:lstStyle/>
          <a:p>
            <a:r>
              <a:rPr lang="zh-CN" altLang="en-US" sz="2000" b="1">
                <a:solidFill>
                  <a:srgbClr val="006666"/>
                </a:solidFill>
                <a:latin typeface="Arial" panose="020B0604020202020204" pitchFamily="34" charset="0"/>
                <a:ea typeface="方正姚体" panose="02010601030101010101" pitchFamily="2" charset="-122"/>
              </a:rPr>
              <a:t>讲授新课</a:t>
            </a:r>
          </a:p>
        </p:txBody>
      </p:sp>
    </p:spTree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813" name="文本框 4103"/>
          <p:cNvSpPr txBox="1"/>
          <p:nvPr>
            <p:custDataLst>
              <p:tags r:id="rId1"/>
            </p:custDataLst>
          </p:nvPr>
        </p:nvSpPr>
        <p:spPr>
          <a:xfrm>
            <a:off x="-317" y="116840"/>
            <a:ext cx="1295400" cy="401320"/>
          </a:xfrm>
          <a:prstGeom prst="rect">
            <a:avLst/>
          </a:prstGeom>
          <a:noFill/>
          <a:ln w="9525">
            <a:noFill/>
          </a:ln>
        </p:spPr>
        <p:txBody>
          <a:bodyPr lIns="90170" tIns="46990" rIns="90170" bIns="46990" anchor="t" anchorCtr="0">
            <a:spAutoFit/>
          </a:bodyPr>
          <a:lstStyle/>
          <a:p>
            <a:r>
              <a:rPr lang="zh-CN" altLang="en-US" sz="2000" b="1">
                <a:solidFill>
                  <a:srgbClr val="006666"/>
                </a:solidFill>
                <a:latin typeface="Arial" panose="020B0604020202020204" pitchFamily="34" charset="0"/>
                <a:ea typeface="方正姚体" panose="02010601030101010101" pitchFamily="2" charset="-122"/>
              </a:rPr>
              <a:t>讲授新课</a:t>
            </a:r>
          </a:p>
        </p:txBody>
      </p:sp>
      <p:pic>
        <p:nvPicPr>
          <p:cNvPr id="9" name="图片 8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2"/>
          <a:stretch>
            <a:fillRect/>
          </a:stretch>
        </p:blipFill>
        <p:spPr>
          <a:xfrm>
            <a:off x="6591935" y="1447165"/>
            <a:ext cx="4902835" cy="3612515"/>
          </a:xfrm>
          <a:prstGeom prst="rect">
            <a:avLst/>
          </a:prstGeom>
        </p:spPr>
      </p:pic>
      <p:sp>
        <p:nvSpPr>
          <p:cNvPr id="8" name="文本框 7"/>
          <p:cNvSpPr txBox="1"/>
          <p:nvPr>
            <p:custDataLst>
              <p:tags r:id="rId3"/>
            </p:custDataLst>
          </p:nvPr>
        </p:nvSpPr>
        <p:spPr>
          <a:xfrm>
            <a:off x="839470" y="1196975"/>
            <a:ext cx="5514975" cy="430847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indent="457200">
              <a:lnSpc>
                <a:spcPct val="125000"/>
              </a:lnSpc>
            </a:pPr>
            <a:r>
              <a:rPr lang="zh-CN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在物理学中，求几个力</a:t>
            </a:r>
            <a:r>
              <a:rPr sz="28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合力</a:t>
            </a:r>
            <a:r>
              <a:rPr lang="zh-CN" sz="28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的过程叫作</a:t>
            </a:r>
            <a:r>
              <a:rPr lang="zh-CN" sz="28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力的合成</a:t>
            </a:r>
            <a:r>
              <a:rPr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。</a:t>
            </a:r>
          </a:p>
          <a:p>
            <a:pPr marL="0" marR="0" indent="457200">
              <a:lnSpc>
                <a:spcPct val="125000"/>
              </a:lnSpc>
            </a:pPr>
            <a:endParaRPr sz="28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  <a:p>
            <a:pPr marL="0" marR="0" indent="457200">
              <a:lnSpc>
                <a:spcPct val="125000"/>
              </a:lnSpc>
            </a:pP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图中的车受到</a:t>
            </a:r>
            <a:r>
              <a:rPr lang="zh-CN" altLang="en-US" sz="28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拉力F1</a:t>
            </a: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和</a:t>
            </a:r>
            <a:r>
              <a:rPr lang="zh-CN" altLang="en-US" sz="28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推力F2</a:t>
            </a: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的作用，并且这两个力的方向相同，都在同一直线上。</a:t>
            </a:r>
            <a:endParaRPr lang="zh-CN" altLang="en-US" sz="2800" spc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  <a:p>
            <a:pPr marL="0" marR="0" indent="457200">
              <a:lnSpc>
                <a:spcPct val="125000"/>
              </a:lnSpc>
            </a:pP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那么，推力和拉力的合力是多少呢？</a:t>
            </a:r>
            <a:endParaRPr lang="zh-CN" altLang="en-US" sz="2800" spc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</p:txBody>
      </p:sp>
      <p:grpSp>
        <p:nvGrpSpPr>
          <p:cNvPr id="3" name="组合 6147"/>
          <p:cNvGrpSpPr/>
          <p:nvPr>
            <p:custDataLst>
              <p:tags r:id="rId4"/>
            </p:custDataLst>
          </p:nvPr>
        </p:nvGrpSpPr>
        <p:grpSpPr>
          <a:xfrm>
            <a:off x="47625" y="392113"/>
            <a:ext cx="2518055" cy="808990"/>
            <a:chOff x="0" y="0"/>
            <a:chExt cx="3967" cy="1274"/>
          </a:xfrm>
        </p:grpSpPr>
        <p:sp>
          <p:nvSpPr>
            <p:cNvPr id="6" name="矩形 7"/>
            <p:cNvSpPr/>
            <p:nvPr>
              <p:custDataLst>
                <p:tags r:id="rId5"/>
              </p:custDataLst>
            </p:nvPr>
          </p:nvSpPr>
          <p:spPr>
            <a:xfrm>
              <a:off x="882" y="0"/>
              <a:ext cx="2634" cy="1200"/>
            </a:xfrm>
            <a:custGeom>
              <a:avLst/>
              <a:gdLst/>
              <a:ahLst/>
              <a:cxnLst>
                <a:cxn ang="0">
                  <a:pos x="0" y="1872208"/>
                </a:cxn>
                <a:cxn ang="0">
                  <a:pos x="2520280" y="1872208"/>
                </a:cxn>
                <a:cxn ang="0">
                  <a:pos x="0" y="1872208"/>
                </a:cxn>
                <a:cxn ang="0">
                  <a:pos x="0" y="0"/>
                </a:cxn>
                <a:cxn ang="0">
                  <a:pos x="916" y="0"/>
                </a:cxn>
                <a:cxn ang="0">
                  <a:pos x="0" y="0"/>
                </a:cxn>
              </a:cxnLst>
              <a:rect l="0" t="0" r="0" b="0"/>
              <a:pathLst>
                <a:path w="2520280" h="1872208">
                  <a:moveTo>
                    <a:pt x="0" y="1872208"/>
                  </a:moveTo>
                  <a:lnTo>
                    <a:pt x="2520280" y="1872208"/>
                  </a:lnTo>
                  <a:lnTo>
                    <a:pt x="0" y="1872208"/>
                  </a:lnTo>
                  <a:close/>
                  <a:moveTo>
                    <a:pt x="0" y="0"/>
                  </a:moveTo>
                  <a:lnTo>
                    <a:pt x="916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12700" cap="sq" cmpd="sng">
              <a:solidFill>
                <a:srgbClr val="DDDDDD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7" name="任意多边形 16"/>
            <p:cNvSpPr/>
            <p:nvPr>
              <p:custDataLst>
                <p:tags r:id="rId6"/>
              </p:custDataLst>
            </p:nvPr>
          </p:nvSpPr>
          <p:spPr>
            <a:xfrm>
              <a:off x="0" y="454"/>
              <a:ext cx="826" cy="76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459827" y="0"/>
                </a:cxn>
                <a:cxn ang="0">
                  <a:pos x="459827" y="236483"/>
                </a:cxn>
                <a:cxn ang="0">
                  <a:pos x="696310" y="236483"/>
                </a:cxn>
                <a:cxn ang="0">
                  <a:pos x="696310" y="696310"/>
                </a:cxn>
                <a:cxn ang="0">
                  <a:pos x="0" y="696310"/>
                </a:cxn>
                <a:cxn ang="0">
                  <a:pos x="0" y="0"/>
                </a:cxn>
              </a:cxnLst>
              <a:rect l="0" t="0" r="0" b="0"/>
              <a:pathLst>
                <a:path w="696310" h="696310">
                  <a:moveTo>
                    <a:pt x="0" y="0"/>
                  </a:moveTo>
                  <a:lnTo>
                    <a:pt x="459827" y="0"/>
                  </a:lnTo>
                  <a:lnTo>
                    <a:pt x="459827" y="236483"/>
                  </a:lnTo>
                  <a:lnTo>
                    <a:pt x="696310" y="236483"/>
                  </a:lnTo>
                  <a:lnTo>
                    <a:pt x="696310" y="696310"/>
                  </a:lnTo>
                  <a:lnTo>
                    <a:pt x="0" y="69631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8080"/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" name="矩形 17"/>
            <p:cNvSpPr/>
            <p:nvPr>
              <p:custDataLst>
                <p:tags r:id="rId7"/>
              </p:custDataLst>
            </p:nvPr>
          </p:nvSpPr>
          <p:spPr>
            <a:xfrm>
              <a:off x="570" y="374"/>
              <a:ext cx="258" cy="265"/>
            </a:xfrm>
            <a:prstGeom prst="rect">
              <a:avLst/>
            </a:prstGeom>
            <a:solidFill>
              <a:srgbClr val="008080">
                <a:alpha val="50980"/>
              </a:srgbClr>
            </a:solidFill>
            <a:ln w="9525">
              <a:noFill/>
            </a:ln>
          </p:spPr>
          <p:txBody>
            <a:bodyPr lIns="0" tIns="215900" rIns="179705" bIns="0" anchor="ctr" anchorCtr="0"/>
            <a:lstStyle/>
            <a:p>
              <a:pPr algn="ctr"/>
              <a:endParaRPr lang="zh-CN" altLang="en-US" sz="400">
                <a:solidFill>
                  <a:srgbClr val="FFFFFF"/>
                </a:solidFill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11" name="文本框 6151"/>
            <p:cNvSpPr txBox="1"/>
            <p:nvPr>
              <p:custDataLst>
                <p:tags r:id="rId8"/>
              </p:custDataLst>
            </p:nvPr>
          </p:nvSpPr>
          <p:spPr>
            <a:xfrm>
              <a:off x="878" y="432"/>
              <a:ext cx="3089" cy="822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anchor="t" anchorCtr="0">
              <a:spAutoFit/>
            </a:bodyPr>
            <a:lstStyle/>
            <a:p>
              <a:r>
                <a:rPr lang="zh-CN" altLang="zh-CN" sz="2800" b="1">
                  <a:solidFill>
                    <a:srgbClr val="006666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宋体" panose="02010600030101010101" pitchFamily="2" charset="-122"/>
                </a:rPr>
                <a:t>合力与分力</a:t>
              </a:r>
            </a:p>
          </p:txBody>
        </p:sp>
        <p:sp>
          <p:nvSpPr>
            <p:cNvPr id="12" name="文本框 6152"/>
            <p:cNvSpPr txBox="1"/>
            <p:nvPr>
              <p:custDataLst>
                <p:tags r:id="rId9"/>
              </p:custDataLst>
            </p:nvPr>
          </p:nvSpPr>
          <p:spPr>
            <a:xfrm>
              <a:off x="0" y="452"/>
              <a:ext cx="873" cy="822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 anchorCtr="0">
              <a:spAutoFit/>
            </a:bodyPr>
            <a:lstStyle/>
            <a:p>
              <a:r>
                <a:rPr lang="zh-CN" altLang="en-US" sz="2800">
                  <a:solidFill>
                    <a:schemeClr val="accent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一</a:t>
              </a:r>
            </a:p>
          </p:txBody>
        </p:sp>
      </p:grpSp>
    </p:spTree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813" name="文本框 4103"/>
          <p:cNvSpPr txBox="1"/>
          <p:nvPr>
            <p:custDataLst>
              <p:tags r:id="rId1"/>
            </p:custDataLst>
          </p:nvPr>
        </p:nvSpPr>
        <p:spPr>
          <a:xfrm>
            <a:off x="-317" y="116840"/>
            <a:ext cx="1295400" cy="401320"/>
          </a:xfrm>
          <a:prstGeom prst="rect">
            <a:avLst/>
          </a:prstGeom>
          <a:noFill/>
          <a:ln w="9525">
            <a:noFill/>
          </a:ln>
        </p:spPr>
        <p:txBody>
          <a:bodyPr lIns="90170" tIns="46990" rIns="90170" bIns="46990" anchor="t" anchorCtr="0">
            <a:spAutoFit/>
          </a:bodyPr>
          <a:lstStyle/>
          <a:p>
            <a:r>
              <a:rPr lang="zh-CN" altLang="en-US" sz="2000" b="1">
                <a:solidFill>
                  <a:srgbClr val="006666"/>
                </a:solidFill>
                <a:latin typeface="Arial" panose="020B0604020202020204" pitchFamily="34" charset="0"/>
                <a:ea typeface="方正姚体" panose="02010601030101010101" pitchFamily="2" charset="-122"/>
              </a:rPr>
              <a:t>讲授新课</a:t>
            </a:r>
          </a:p>
        </p:txBody>
      </p:sp>
      <p:sp>
        <p:nvSpPr>
          <p:cNvPr id="35846" name="文本框 17"/>
          <p:cNvSpPr txBox="1"/>
          <p:nvPr>
            <p:custDataLst>
              <p:tags r:id="rId2"/>
            </p:custDataLst>
          </p:nvPr>
        </p:nvSpPr>
        <p:spPr>
          <a:xfrm>
            <a:off x="2712085" y="942975"/>
            <a:ext cx="6877050" cy="52197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pPr algn="ctr"/>
            <a:r>
              <a:rPr lang="zh-CN" altLang="en-US" sz="2800">
                <a:solidFill>
                  <a:srgbClr val="FF0000"/>
                </a:solidFill>
                <a:latin typeface="Arial" panose="020B0604020202020204" pitchFamily="34" charset="0"/>
                <a:ea typeface="黑体" panose="02010609060101010101" pitchFamily="49" charset="-122"/>
              </a:rPr>
              <a:t>活动</a:t>
            </a:r>
            <a:r>
              <a:rPr lang="en-US" altLang="zh-CN" sz="2800">
                <a:solidFill>
                  <a:srgbClr val="FF0000"/>
                </a:solidFill>
                <a:latin typeface="Arial" panose="020B0604020202020204" pitchFamily="34" charset="0"/>
                <a:ea typeface="黑体" panose="02010609060101010101" pitchFamily="49" charset="-122"/>
              </a:rPr>
              <a:t>1   </a:t>
            </a:r>
            <a:r>
              <a:rPr lang="zh-CN" altLang="en-US" sz="2800">
                <a:latin typeface="Arial" panose="020B0604020202020204" pitchFamily="34" charset="0"/>
                <a:ea typeface="黑体" panose="02010609060101010101" pitchFamily="49" charset="-122"/>
              </a:rPr>
              <a:t>同一直线上方向相同的二力合成</a:t>
            </a:r>
          </a:p>
        </p:txBody>
      </p:sp>
      <p:pic>
        <p:nvPicPr>
          <p:cNvPr id="11266" name="Picture 5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1127760" y="1701165"/>
            <a:ext cx="4859655" cy="1910715"/>
          </a:xfrm>
          <a:prstGeom prst="rect">
            <a:avLst/>
          </a:prstGeom>
          <a:noFill/>
          <a:ln w="38100" cap="flat" cmpd="sng">
            <a:solidFill>
              <a:srgbClr val="339966"/>
            </a:solidFill>
            <a:prstDash val="solid"/>
            <a:miter/>
            <a:headEnd type="none" w="med" len="med"/>
            <a:tailEnd type="none" w="med" len="med"/>
          </a:ln>
        </p:spPr>
      </p:pic>
      <p:pic>
        <p:nvPicPr>
          <p:cNvPr id="11267" name="Picture 6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6240145" y="1701165"/>
            <a:ext cx="4549775" cy="1932305"/>
          </a:xfrm>
          <a:prstGeom prst="rect">
            <a:avLst/>
          </a:prstGeom>
          <a:noFill/>
          <a:ln w="38100" cap="flat" cmpd="sng">
            <a:solidFill>
              <a:srgbClr val="339966"/>
            </a:solidFill>
            <a:prstDash val="solid"/>
            <a:miter/>
            <a:headEnd type="none" w="med" len="med"/>
            <a:tailEnd type="none" w="med" len="med"/>
          </a:ln>
        </p:spPr>
      </p:pic>
      <p:sp>
        <p:nvSpPr>
          <p:cNvPr id="48130" name="文本框 2"/>
          <p:cNvSpPr txBox="1"/>
          <p:nvPr>
            <p:custDataLst>
              <p:tags r:id="rId5"/>
            </p:custDataLst>
          </p:nvPr>
        </p:nvSpPr>
        <p:spPr>
          <a:xfrm>
            <a:off x="1055370" y="3789045"/>
            <a:ext cx="9802495" cy="138366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800">
                <a:latin typeface="黑体" panose="02010609060101010101" pitchFamily="49" charset="-122"/>
                <a:ea typeface="黑体" panose="02010609060101010101" pitchFamily="49" charset="-122"/>
              </a:rPr>
              <a:t>    </a:t>
            </a:r>
            <a:r>
              <a:rPr lang="zh-CN" altLang="en-US" sz="2800" b="1"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同一直线上方向相同的两个力的合力大小 ，</a:t>
            </a:r>
            <a:r>
              <a:rPr sz="28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等于这两个力的大小之和</a:t>
            </a:r>
            <a:r>
              <a:rPr lang="zh-CN" altLang="en-US" sz="2800" b="1"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，方向</a:t>
            </a:r>
            <a:r>
              <a:rPr sz="28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与这两个力的方向相同</a:t>
            </a:r>
            <a:r>
              <a:rPr lang="zh-CN" altLang="en-US" sz="2800" b="1"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，即</a:t>
            </a:r>
            <a:r>
              <a:rPr sz="28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F</a:t>
            </a:r>
            <a:r>
              <a:rPr sz="2800" baseline="-250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合</a:t>
            </a:r>
            <a:r>
              <a:rPr sz="28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＝F</a:t>
            </a:r>
            <a:r>
              <a:rPr sz="2800" baseline="-250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1</a:t>
            </a:r>
            <a:r>
              <a:rPr sz="28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+F</a:t>
            </a:r>
            <a:r>
              <a:rPr sz="2800" baseline="-250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2</a:t>
            </a:r>
            <a:r>
              <a:rPr lang="zh-CN" altLang="en-US" sz="2800" b="1" u="sng"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                                           </a:t>
            </a:r>
            <a:endParaRPr lang="zh-CN" altLang="en-US" sz="280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813" name="文本框 4103"/>
          <p:cNvSpPr txBox="1"/>
          <p:nvPr>
            <p:custDataLst>
              <p:tags r:id="rId1"/>
            </p:custDataLst>
          </p:nvPr>
        </p:nvSpPr>
        <p:spPr>
          <a:xfrm>
            <a:off x="-317" y="116840"/>
            <a:ext cx="1295400" cy="401320"/>
          </a:xfrm>
          <a:prstGeom prst="rect">
            <a:avLst/>
          </a:prstGeom>
          <a:noFill/>
          <a:ln w="9525">
            <a:noFill/>
          </a:ln>
        </p:spPr>
        <p:txBody>
          <a:bodyPr lIns="90170" tIns="46990" rIns="90170" bIns="46990" anchor="t" anchorCtr="0">
            <a:spAutoFit/>
          </a:bodyPr>
          <a:lstStyle/>
          <a:p>
            <a:r>
              <a:rPr lang="zh-CN" altLang="en-US" sz="2000" b="1">
                <a:solidFill>
                  <a:srgbClr val="006666"/>
                </a:solidFill>
                <a:latin typeface="Arial" panose="020B0604020202020204" pitchFamily="34" charset="0"/>
                <a:ea typeface="方正姚体" panose="02010601030101010101" pitchFamily="2" charset="-122"/>
              </a:rPr>
              <a:t>讲授新课</a:t>
            </a:r>
          </a:p>
        </p:txBody>
      </p:sp>
      <p:pic>
        <p:nvPicPr>
          <p:cNvPr id="12290" name="Picture 5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1127760" y="1628775"/>
            <a:ext cx="4655820" cy="2086610"/>
          </a:xfrm>
          <a:prstGeom prst="rect">
            <a:avLst/>
          </a:prstGeom>
          <a:noFill/>
          <a:ln w="38100" cap="flat" cmpd="sng">
            <a:solidFill>
              <a:srgbClr val="339966"/>
            </a:solidFill>
            <a:prstDash val="solid"/>
            <a:miter/>
            <a:headEnd type="none" w="med" len="med"/>
            <a:tailEnd type="none" w="med" len="med"/>
          </a:ln>
        </p:spPr>
      </p:pic>
      <p:pic>
        <p:nvPicPr>
          <p:cNvPr id="12291" name="Picture 6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5951855" y="1628775"/>
            <a:ext cx="4735195" cy="2086610"/>
          </a:xfrm>
          <a:prstGeom prst="rect">
            <a:avLst/>
          </a:prstGeom>
          <a:noFill/>
          <a:ln w="38100" cap="flat" cmpd="sng">
            <a:solidFill>
              <a:srgbClr val="339966"/>
            </a:solidFill>
            <a:prstDash val="solid"/>
            <a:miter/>
            <a:headEnd type="none" w="med" len="med"/>
            <a:tailEnd type="none" w="med" len="med"/>
          </a:ln>
        </p:spPr>
      </p:pic>
      <p:sp>
        <p:nvSpPr>
          <p:cNvPr id="35846" name="文本框 17"/>
          <p:cNvSpPr txBox="1"/>
          <p:nvPr>
            <p:custDataLst>
              <p:tags r:id="rId4"/>
            </p:custDataLst>
          </p:nvPr>
        </p:nvSpPr>
        <p:spPr>
          <a:xfrm>
            <a:off x="2712085" y="942975"/>
            <a:ext cx="6877050" cy="52197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pPr algn="ctr"/>
            <a:r>
              <a:rPr lang="zh-CN" altLang="en-US" sz="2800">
                <a:solidFill>
                  <a:srgbClr val="FF0000"/>
                </a:solidFill>
                <a:latin typeface="Arial" panose="020B0604020202020204" pitchFamily="34" charset="0"/>
                <a:ea typeface="黑体" panose="02010609060101010101" pitchFamily="49" charset="-122"/>
              </a:rPr>
              <a:t>活动</a:t>
            </a:r>
            <a:r>
              <a:rPr lang="en-US" altLang="zh-CN" sz="2800">
                <a:solidFill>
                  <a:srgbClr val="FF0000"/>
                </a:solidFill>
                <a:latin typeface="Arial" panose="020B0604020202020204" pitchFamily="34" charset="0"/>
                <a:ea typeface="黑体" panose="02010609060101010101" pitchFamily="49" charset="-122"/>
              </a:rPr>
              <a:t>2   </a:t>
            </a:r>
            <a:r>
              <a:rPr lang="zh-CN" altLang="en-US" sz="2800">
                <a:latin typeface="Arial" panose="020B0604020202020204" pitchFamily="34" charset="0"/>
                <a:ea typeface="黑体" panose="02010609060101010101" pitchFamily="49" charset="-122"/>
              </a:rPr>
              <a:t>同一直线上方向相反的二力合成</a:t>
            </a:r>
          </a:p>
        </p:txBody>
      </p:sp>
      <p:sp>
        <p:nvSpPr>
          <p:cNvPr id="48130" name="文本框 2"/>
          <p:cNvSpPr txBox="1"/>
          <p:nvPr>
            <p:custDataLst>
              <p:tags r:id="rId5"/>
            </p:custDataLst>
          </p:nvPr>
        </p:nvSpPr>
        <p:spPr>
          <a:xfrm>
            <a:off x="1055370" y="3879215"/>
            <a:ext cx="10083800" cy="215011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noAutofit/>
          </a:bodyPr>
          <a:lstStyle/>
          <a:p>
            <a:pPr>
              <a:lnSpc>
                <a:spcPct val="150000"/>
              </a:lnSpc>
            </a:pPr>
            <a:r>
              <a:rPr lang="en-US" altLang="zh-CN" sz="2800">
                <a:latin typeface="黑体" panose="02010609060101010101" pitchFamily="49" charset="-122"/>
                <a:ea typeface="黑体" panose="02010609060101010101" pitchFamily="49" charset="-122"/>
              </a:rPr>
              <a:t>    </a:t>
            </a:r>
            <a:r>
              <a:rPr lang="zh-CN" altLang="en-US" sz="2800" b="1"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同一直线上方向相反的两个力的合力大小 ，</a:t>
            </a:r>
            <a:r>
              <a:rPr sz="28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等于这两个力的大小之</a:t>
            </a:r>
            <a:r>
              <a:rPr lang="zh-CN" sz="28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差</a:t>
            </a:r>
            <a:r>
              <a:rPr lang="zh-CN" altLang="en-US" sz="2800" b="1"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，方向</a:t>
            </a:r>
            <a:r>
              <a:rPr sz="28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与</a:t>
            </a:r>
            <a:r>
              <a:rPr lang="zh-CN" sz="28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较大的那个</a:t>
            </a:r>
            <a:r>
              <a:rPr sz="28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力的方向相同</a:t>
            </a:r>
            <a:r>
              <a:rPr lang="zh-CN" altLang="en-US" sz="2800" b="1"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，即</a:t>
            </a:r>
            <a:r>
              <a:rPr sz="28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F</a:t>
            </a:r>
            <a:r>
              <a:rPr sz="2800" baseline="-250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合</a:t>
            </a:r>
            <a:r>
              <a:rPr sz="28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＝F</a:t>
            </a:r>
            <a:r>
              <a:rPr sz="2800" baseline="-250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1</a:t>
            </a:r>
            <a:r>
              <a:rPr lang="en-US" sz="28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-</a:t>
            </a:r>
            <a:r>
              <a:rPr sz="28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F</a:t>
            </a:r>
            <a:r>
              <a:rPr sz="2800" baseline="-250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2</a:t>
            </a:r>
            <a:r>
              <a:rPr lang="zh-CN" altLang="en-US" sz="2800" b="1" u="sng"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                                           </a:t>
            </a:r>
            <a:endParaRPr lang="zh-CN" altLang="en-US" sz="280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  <p:transition/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OS" val="Unix 3.10 unknown"/>
  <p:tag name="AS_RELEASE_DATE" val="2023.03.31"/>
  <p:tag name="AS_TITLE" val="Aspose.Slides for Java"/>
  <p:tag name="AS_VERSION" val="23.3"/>
  <p:tag name="COMMONDATA" val="eyJoZGlkIjoiNzIwMWFkZjA2MzZjMzdlMjQ1ZjNiMWY2MTM0NWU4YzMifQ==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2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65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66"/>
  <p:tag name="KSO_WM_BEAUTIFY_FLAG" val="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67"/>
  <p:tag name="KSO_WM_BEAUTIFY_FLAG" val="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68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69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70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71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72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73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6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3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62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63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79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80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81"/>
</p:tagLst>
</file>

<file path=ppt/tags/tag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82"/>
</p:tagLst>
</file>

<file path=ppt/tags/tag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83"/>
</p:tagLst>
</file>

<file path=ppt/tags/tag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75"/>
</p:tagLst>
</file>

<file path=ppt/tags/tag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76"/>
</p:tagLst>
</file>

<file path=ppt/tags/tag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77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4"/>
</p:tagLst>
</file>

<file path=ppt/tags/tag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89"/>
</p:tagLst>
</file>

<file path=ppt/tags/tag1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90"/>
</p:tagLst>
</file>

<file path=ppt/tags/tag1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91"/>
</p:tagLst>
</file>

<file path=ppt/tags/tag1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92"/>
</p:tagLst>
</file>

<file path=ppt/tags/tag1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93"/>
</p:tagLst>
</file>

<file path=ppt/tags/tag1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85"/>
</p:tagLst>
</file>

<file path=ppt/tags/tag1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86"/>
</p:tagLst>
</file>

<file path=ppt/tags/tag1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87"/>
</p:tagLst>
</file>

<file path=ppt/tags/tag1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99"/>
</p:tagLst>
</file>

<file path=ppt/tags/tag1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00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5"/>
</p:tagLst>
</file>

<file path=ppt/tags/tag1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01"/>
</p:tagLst>
</file>

<file path=ppt/tags/tag1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02"/>
</p:tagLst>
</file>

<file path=ppt/tags/tag1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03"/>
</p:tagLst>
</file>

<file path=ppt/tags/tag1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04"/>
</p:tagLst>
</file>

<file path=ppt/tags/tag1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95"/>
</p:tagLst>
</file>

<file path=ppt/tags/tag1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96"/>
</p:tagLst>
</file>

<file path=ppt/tags/tag1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97"/>
</p:tagLst>
</file>

<file path=ppt/tags/tag1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10"/>
</p:tagLst>
</file>

<file path=ppt/tags/tag1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11"/>
</p:tagLst>
</file>

<file path=ppt/tags/tag1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12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60"/>
</p:tagLst>
</file>

<file path=ppt/tags/tag1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06"/>
</p:tagLst>
</file>

<file path=ppt/tags/tag1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07"/>
</p:tagLst>
</file>

<file path=ppt/tags/tag1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08"/>
</p:tagLst>
</file>

<file path=ppt/tags/tag1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18"/>
</p:tagLst>
</file>

<file path=ppt/tags/tag1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19"/>
</p:tagLst>
</file>

<file path=ppt/tags/tag1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21"/>
</p:tagLst>
</file>

<file path=ppt/tags/tag1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48"/>
</p:tagLst>
</file>

<file path=ppt/tags/tag1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14"/>
</p:tagLst>
</file>

<file path=ppt/tags/tag1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15"/>
</p:tagLst>
</file>

<file path=ppt/tags/tag1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16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91"/>
  <p:tag name="KSO_WM_DIAGRAM_VIRTUALLY_FRAME" val="{&quot;height&quot;:377.45236220472447,&quot;left&quot;:394.9966929133858,&quot;top&quot;:138.0355118110236,&quot;width&quot;:404.24787401574815}"/>
</p:tagLst>
</file>

<file path=ppt/tags/tag1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27"/>
</p:tagLst>
</file>

<file path=ppt/tags/tag1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28"/>
</p:tagLst>
</file>

<file path=ppt/tags/tag1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29"/>
</p:tagLst>
</file>

<file path=ppt/tags/tag1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31"/>
</p:tagLst>
</file>

<file path=ppt/tags/tag1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23"/>
</p:tagLst>
</file>

<file path=ppt/tags/tag1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24"/>
</p:tagLst>
</file>

<file path=ppt/tags/tag1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25"/>
</p:tagLst>
</file>

<file path=ppt/tags/tag1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37"/>
</p:tagLst>
</file>

<file path=ppt/tags/tag1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38"/>
</p:tagLst>
</file>

<file path=ppt/tags/tag1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40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02"/>
</p:tagLst>
</file>

<file path=ppt/tags/tag1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33"/>
</p:tagLst>
</file>

<file path=ppt/tags/tag1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34"/>
</p:tagLst>
</file>

<file path=ppt/tags/tag1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35"/>
</p:tagLst>
</file>

<file path=ppt/tags/tag1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47"/>
</p:tagLst>
</file>

<file path=ppt/tags/tag1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49"/>
</p:tagLst>
</file>

<file path=ppt/tags/tag1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50"/>
</p:tagLst>
</file>

<file path=ppt/tags/tag1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43"/>
</p:tagLst>
</file>

<file path=ppt/tags/tag1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44"/>
</p:tagLst>
</file>

<file path=ppt/tags/tag1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45"/>
</p:tagLst>
</file>

<file path=ppt/tags/tag1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56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17"/>
</p:tagLst>
</file>

<file path=ppt/tags/tag1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58"/>
</p:tagLst>
</file>

<file path=ppt/tags/tag171.xml><?xml version="1.0" encoding="utf-8"?>
<p:tagLst xmlns:p="http://schemas.openxmlformats.org/presentationml/2006/main">
  <p:tag name="AS_UNIQUEID" val="3920"/>
</p:tagLst>
</file>

<file path=ppt/tags/tag1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60"/>
</p:tagLst>
</file>

<file path=ppt/tags/tag1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52"/>
</p:tagLst>
</file>

<file path=ppt/tags/tag1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53"/>
</p:tagLst>
</file>

<file path=ppt/tags/tag1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54"/>
</p:tagLst>
</file>

<file path=ppt/tags/tag1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66"/>
</p:tagLst>
</file>

<file path=ppt/tags/tag1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68"/>
</p:tagLst>
</file>

<file path=ppt/tags/tag1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70"/>
</p:tagLst>
</file>

<file path=ppt/tags/tag1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72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61"/>
</p:tagLst>
</file>

<file path=ppt/tags/tag1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73"/>
</p:tagLst>
</file>

<file path=ppt/tags/tag1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62"/>
</p:tagLst>
</file>

<file path=ppt/tags/tag182.xml><?xml version="1.0" encoding="utf-8"?>
<p:tagLst xmlns:p="http://schemas.openxmlformats.org/presentationml/2006/main">
  <p:tag name="AS_UNIQUEID" val="3930"/>
</p:tagLst>
</file>

<file path=ppt/tags/tag1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63"/>
</p:tagLst>
</file>

<file path=ppt/tags/tag1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64"/>
</p:tagLst>
</file>

<file path=ppt/tags/tag1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79"/>
</p:tagLst>
</file>

<file path=ppt/tags/tag1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80"/>
</p:tagLst>
</file>

<file path=ppt/tags/tag1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81"/>
</p:tagLst>
</file>

<file path=ppt/tags/tag1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82"/>
</p:tagLst>
</file>

<file path=ppt/tags/tag1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75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63"/>
</p:tagLst>
</file>

<file path=ppt/tags/tag1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76"/>
</p:tagLst>
</file>

<file path=ppt/tags/tag191.xml><?xml version="1.0" encoding="utf-8"?>
<p:tagLst xmlns:p="http://schemas.openxmlformats.org/presentationml/2006/main">
  <p:tag name="AS_UNIQUEID" val="3939"/>
</p:tagLst>
</file>

<file path=ppt/tags/tag1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77"/>
</p:tagLst>
</file>

<file path=ppt/tags/tag193.xml><?xml version="1.0" encoding="utf-8"?>
<p:tagLst xmlns:p="http://schemas.openxmlformats.org/presentationml/2006/main">
  <p:tag name="AS_UNIQUEID" val="3941"/>
</p:tagLst>
</file>

<file path=ppt/tags/tag1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88"/>
</p:tagLst>
</file>

<file path=ppt/tags/tag1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90"/>
</p:tagLst>
</file>

<file path=ppt/tags/tag1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84"/>
</p:tagLst>
</file>

<file path=ppt/tags/tag1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85"/>
</p:tagLst>
</file>

<file path=ppt/tags/tag1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86"/>
</p:tagLst>
</file>

<file path=ppt/tags/tag1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96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TEMPLATE_CATEGORY" val="custom"/>
  <p:tag name="KSO_WM_TEMPLATE_COLOR_TYPE" val="1"/>
  <p:tag name="KSO_WM_TEMPLATE_INDEX" val="20205081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98"/>
</p:tagLst>
</file>

<file path=ppt/tags/tag200.xml><?xml version="1.0" encoding="utf-8"?>
<p:tagLst xmlns:p="http://schemas.openxmlformats.org/presentationml/2006/main">
  <p:tag name="AS_UNIQUEID" val="3948"/>
</p:tagLst>
</file>

<file path=ppt/tags/tag2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98"/>
</p:tagLst>
</file>

<file path=ppt/tags/tag2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99"/>
</p:tagLst>
</file>

<file path=ppt/tags/tag2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00"/>
</p:tagLst>
</file>

<file path=ppt/tags/tag2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01"/>
</p:tagLst>
</file>

<file path=ppt/tags/tag2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03"/>
</p:tagLst>
</file>

<file path=ppt/tags/tag2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92"/>
</p:tagLst>
</file>

<file path=ppt/tags/tag2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93"/>
</p:tagLst>
</file>

<file path=ppt/tags/tag2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94"/>
</p:tagLst>
</file>

<file path=ppt/tags/tag209.xml><?xml version="1.0" encoding="utf-8"?>
<p:tagLst xmlns:p="http://schemas.openxmlformats.org/presentationml/2006/main">
  <p:tag name="AS_UNIQUEID" val="3957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43"/>
</p:tagLst>
</file>

<file path=ppt/tags/tag2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09"/>
</p:tagLst>
</file>

<file path=ppt/tags/tag211.xml><?xml version="1.0" encoding="utf-8"?>
<p:tagLst xmlns:p="http://schemas.openxmlformats.org/presentationml/2006/main">
  <p:tag name="AS_UNIQUEID" val="3959"/>
</p:tagLst>
</file>

<file path=ppt/tags/tag2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11"/>
</p:tagLst>
</file>

<file path=ppt/tags/tag2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12"/>
</p:tagLst>
</file>

<file path=ppt/tags/tag2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13"/>
</p:tagLst>
</file>

<file path=ppt/tags/tag2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14"/>
</p:tagLst>
</file>

<file path=ppt/tags/tag2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16"/>
</p:tagLst>
</file>

<file path=ppt/tags/tag2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05"/>
</p:tagLst>
</file>

<file path=ppt/tags/tag2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06"/>
</p:tagLst>
</file>

<file path=ppt/tags/tag219.xml><?xml version="1.0" encoding="utf-8"?>
<p:tagLst xmlns:p="http://schemas.openxmlformats.org/presentationml/2006/main">
  <p:tag name="AS_UNIQUEID" val="3967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62"/>
</p:tagLst>
</file>

<file path=ppt/tags/tag2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07"/>
</p:tagLst>
</file>

<file path=ppt/tags/tag221.xml><?xml version="1.0" encoding="utf-8"?>
<p:tagLst xmlns:p="http://schemas.openxmlformats.org/presentationml/2006/main">
  <p:tag name="AS_UNIQUEID" val="3969"/>
</p:tagLst>
</file>

<file path=ppt/tags/tag2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22"/>
</p:tagLst>
</file>

<file path=ppt/tags/tag223.xml><?xml version="1.0" encoding="utf-8"?>
<p:tagLst xmlns:p="http://schemas.openxmlformats.org/presentationml/2006/main">
  <p:tag name="AS_UNIQUEID" val="3971"/>
</p:tagLst>
</file>

<file path=ppt/tags/tag2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23"/>
</p:tagLst>
</file>

<file path=ppt/tags/tag2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24"/>
</p:tagLst>
</file>

<file path=ppt/tags/tag2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25"/>
</p:tagLst>
</file>

<file path=ppt/tags/tag2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26"/>
</p:tagLst>
</file>

<file path=ppt/tags/tag2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27"/>
</p:tagLst>
</file>

<file path=ppt/tags/tag2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28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7"/>
</p:tagLst>
</file>

<file path=ppt/tags/tag2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29"/>
</p:tagLst>
</file>

<file path=ppt/tags/tag2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30"/>
</p:tagLst>
</file>

<file path=ppt/tags/tag2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31"/>
</p:tagLst>
</file>

<file path=ppt/tags/tag2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32"/>
</p:tagLst>
</file>

<file path=ppt/tags/tag2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33"/>
</p:tagLst>
</file>

<file path=ppt/tags/tag2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18"/>
</p:tagLst>
</file>

<file path=ppt/tags/tag2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19"/>
</p:tagLst>
</file>

<file path=ppt/tags/tag2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20"/>
</p:tagLst>
</file>

<file path=ppt/tags/tag2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39"/>
</p:tagLst>
</file>

<file path=ppt/tags/tag2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40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8"/>
</p:tagLst>
</file>

<file path=ppt/tags/tag2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41"/>
</p:tagLst>
</file>

<file path=ppt/tags/tag241.xml><?xml version="1.0" encoding="utf-8"?>
<p:tagLst xmlns:p="http://schemas.openxmlformats.org/presentationml/2006/main">
  <p:tag name="AS_UNIQUEID" val="3989"/>
</p:tagLst>
</file>

<file path=ppt/tags/tag2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43"/>
</p:tagLst>
</file>

<file path=ppt/tags/tag2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44"/>
</p:tagLst>
</file>

<file path=ppt/tags/tag2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45"/>
</p:tagLst>
</file>

<file path=ppt/tags/tag2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35"/>
</p:tagLst>
</file>

<file path=ppt/tags/tag2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36"/>
</p:tagLst>
</file>

<file path=ppt/tags/tag2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37"/>
</p:tagLst>
</file>

<file path=ppt/tags/tag2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43"/>
</p:tagLst>
</file>

<file path=ppt/tags/tag249.xml><?xml version="1.0" encoding="utf-8"?>
<p:tagLst xmlns:p="http://schemas.openxmlformats.org/presentationml/2006/main">
  <p:tag name="AS_UNIQUEID" val="3997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90"/>
</p:tagLst>
</file>

<file path=ppt/tags/tag2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90"/>
</p:tagLst>
</file>

<file path=ppt/tags/tag2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91"/>
</p:tagLst>
</file>

<file path=ppt/tags/tag2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92"/>
</p:tagLst>
</file>

<file path=ppt/tags/tag2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93"/>
</p:tagLst>
</file>

<file path=ppt/tags/tag254.xml><?xml version="1.0" encoding="utf-8"?>
<p:tagLst xmlns:p="http://schemas.openxmlformats.org/presentationml/2006/main">
  <p:tag name="AS_UNIQUEID" val="4002"/>
</p:tagLst>
</file>

<file path=ppt/tags/tag2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96"/>
</p:tagLst>
</file>

<file path=ppt/tags/tag2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97"/>
</p:tagLst>
</file>

<file path=ppt/tags/tag2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98"/>
</p:tagLst>
</file>

<file path=ppt/tags/tag2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99"/>
</p:tagLst>
</file>

<file path=ppt/tags/tag2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00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20"/>
</p:tagLst>
</file>

<file path=ppt/tags/tag2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01"/>
</p:tagLst>
</file>

<file path=ppt/tags/tag2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02"/>
</p:tagLst>
</file>

<file path=ppt/tags/tag262.xml><?xml version="1.0" encoding="utf-8"?>
<p:tagLst xmlns:p="http://schemas.openxmlformats.org/presentationml/2006/main">
  <p:tag name="AS_UNIQUEID" val="4010"/>
</p:tagLst>
</file>

<file path=ppt/tags/tag2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03"/>
</p:tagLst>
</file>

<file path=ppt/tags/tag2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04"/>
</p:tagLst>
</file>

<file path=ppt/tags/tag2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05"/>
</p:tagLst>
</file>

<file path=ppt/tags/tag2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06"/>
</p:tagLst>
</file>

<file path=ppt/tags/tag267.xml><?xml version="1.0" encoding="utf-8"?>
<p:tagLst xmlns:p="http://schemas.openxmlformats.org/presentationml/2006/main">
  <p:tag name="AS_UNIQUEID" val="4015"/>
</p:tagLst>
</file>

<file path=ppt/tags/tag2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07"/>
</p:tagLst>
</file>

<file path=ppt/tags/tag2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08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21"/>
</p:tagLst>
</file>

<file path=ppt/tags/tag2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09"/>
</p:tagLst>
</file>

<file path=ppt/tags/tag2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44"/>
</p:tagLst>
</file>

<file path=ppt/tags/tag2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45"/>
</p:tagLst>
</file>

<file path=ppt/tags/tag2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94"/>
</p:tagLst>
</file>

<file path=ppt/tags/tag2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95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22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92"/>
  <p:tag name="KSO_WM_DIAGRAM_VIRTUALLY_FRAME" val="{&quot;height&quot;:281.5,&quot;left&quot;:27.7,&quot;top&quot;:189.5,&quot;width&quot;:664.2}"/>
</p:tagLst>
</file>

<file path=ppt/tags/tag294.xml><?xml version="1.0" encoding="utf-8"?>
<p:tagLst xmlns:p="http://schemas.openxmlformats.org/presentationml/2006/main">
  <p:tag name="AS_UNIQUEID" val="4042"/>
</p:tagLst>
</file>

<file path=ppt/tags/tag298.xml><?xml version="1.0" encoding="utf-8"?>
<p:tagLst xmlns:p="http://schemas.openxmlformats.org/presentationml/2006/main">
  <p:tag name="AS_UNIQUEID" val="4046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51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96"/>
  <p:tag name="KSO_WM_DIAGRAM_VIRTUALLY_FRAME" val="{&quot;height&quot;:281.5,&quot;left&quot;:27.7,&quot;top&quot;:189.5,&quot;width&quot;:664.2}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00"/>
  <p:tag name="KSO_WM_DIAGRAM_VIRTUALLY_FRAME" val="{&quot;height&quot;:281.5,&quot;left&quot;:27.7,&quot;top&quot;:189.5,&quot;width&quot;:664.2}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04"/>
  <p:tag name="KSO_WM_DIAGRAM_VIRTUALLY_FRAME" val="{&quot;height&quot;:281.5,&quot;left&quot;:27.7,&quot;top&quot;:189.5,&quot;width&quot;:664.2}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08"/>
  <p:tag name="KSO_WM_DIAGRAM_VIRTUALLY_FRAME" val="{&quot;height&quot;:281.5,&quot;left&quot;:27.7,&quot;top&quot;:189.5,&quot;width&quot;:664.2}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12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16"/>
  <p:tag name="KSO_WM_DIAGRAM_VIRTUALLY_FRAME" val="{&quot;height&quot;:281.5,&quot;left&quot;:27.7,&quot;top&quot;:189.5,&quot;width&quot;:664.2}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20"/>
  <p:tag name="KSO_WM_DIAGRAM_VIRTUALLY_FRAME" val="{&quot;height&quot;:281.5,&quot;left&quot;:27.7,&quot;top&quot;:189.5,&quot;width&quot;:664.2}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24"/>
  <p:tag name="KSO_WM_DIAGRAM_VIRTUALLY_FRAME" val="{&quot;height&quot;:281.5,&quot;left&quot;:27.7,&quot;top&quot;:189.5,&quot;width&quot;:664.2}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28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25"/>
  <p:tag name="KSO_WM_DIAGRAM_VIRTUALLY_FRAME" val="{&quot;height&quot;:281.5,&quot;left&quot;:27.7,&quot;top&quot;:189.5,&quot;width&quot;:664.2}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12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26"/>
  <p:tag name="KSO_WM_DIAGRAM_VIRTUALLY_FRAME" val="{&quot;height&quot;:281.5,&quot;left&quot;:27.7,&quot;top&quot;:189.5,&quot;width&quot;:664.2}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27"/>
  <p:tag name="KSO_WM_DIAGRAM_VIRTUALLY_FRAME" val="{&quot;height&quot;:281.5,&quot;left&quot;:27.7,&quot;top&quot;:189.5,&quot;width&quot;:664.2}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21"/>
  <p:tag name="KSO_WM_DIAGRAM_VIRTUALLY_FRAME" val="{&quot;height&quot;:281.5,&quot;left&quot;:27.7,&quot;top&quot;:189.5,&quot;width&quot;:664.2}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22"/>
  <p:tag name="KSO_WM_DIAGRAM_VIRTUALLY_FRAME" val="{&quot;height&quot;:281.5,&quot;left&quot;:27.7,&quot;top&quot;:189.5,&quot;width&quot;:664.2}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23"/>
  <p:tag name="KSO_WM_DIAGRAM_VIRTUALLY_FRAME" val="{&quot;height&quot;:281.5,&quot;left&quot;:27.7,&quot;top&quot;:189.5,&quot;width&quot;:664.2}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17"/>
  <p:tag name="KSO_WM_DIAGRAM_VIRTUALLY_FRAME" val="{&quot;height&quot;:281.5,&quot;left&quot;:27.7,&quot;top&quot;:189.5,&quot;width&quot;:664.2}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18"/>
  <p:tag name="KSO_WM_DIAGRAM_VIRTUALLY_FRAME" val="{&quot;height&quot;:281.5,&quot;left&quot;:27.7,&quot;top&quot;:189.5,&quot;width&quot;:664.2}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19"/>
  <p:tag name="KSO_WM_DIAGRAM_VIRTUALLY_FRAME" val="{&quot;height&quot;:281.5,&quot;left&quot;:27.7,&quot;top&quot;:189.5,&quot;width&quot;:664.2}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13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14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TEMPLATE_CATEGORY" val="custom"/>
  <p:tag name="KSO_WM_TEMPLATE_COLOR_TYPE" val="1"/>
  <p:tag name="KSO_WM_TEMPLATE_INDEX" val="20205081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15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09"/>
  <p:tag name="KSO_WM_DIAGRAM_VIRTUALLY_FRAME" val="{&quot;height&quot;:281.5,&quot;left&quot;:27.7,&quot;top&quot;:189.5,&quot;width&quot;:664.2}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10"/>
  <p:tag name="KSO_WM_DIAGRAM_VIRTUALLY_FRAME" val="{&quot;height&quot;:281.5,&quot;left&quot;:27.7,&quot;top&quot;:189.5,&quot;width&quot;:664.2}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11"/>
  <p:tag name="KSO_WM_DIAGRAM_VIRTUALLY_FRAME" val="{&quot;height&quot;:281.5,&quot;left&quot;:27.7,&quot;top&quot;:189.5,&quot;width&quot;:664.2}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05"/>
  <p:tag name="KSO_WM_DIAGRAM_VIRTUALLY_FRAME" val="{&quot;height&quot;:281.5,&quot;left&quot;:27.7,&quot;top&quot;:189.5,&quot;width&quot;:664.2}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06"/>
  <p:tag name="KSO_WM_DIAGRAM_VIRTUALLY_FRAME" val="{&quot;height&quot;:281.5,&quot;left&quot;:27.7,&quot;top&quot;:189.5,&quot;width&quot;:664.2}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07"/>
  <p:tag name="KSO_WM_DIAGRAM_VIRTUALLY_FRAME" val="{&quot;height&quot;:281.5,&quot;left&quot;:27.7,&quot;top&quot;:189.5,&quot;width&quot;:664.2}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01"/>
  <p:tag name="KSO_WM_DIAGRAM_VIRTUALLY_FRAME" val="{&quot;height&quot;:281.5,&quot;left&quot;:27.7,&quot;top&quot;:189.5,&quot;width&quot;:664.2}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02"/>
  <p:tag name="KSO_WM_DIAGRAM_VIRTUALLY_FRAME" val="{&quot;height&quot;:281.5,&quot;left&quot;:27.7,&quot;top&quot;:189.5,&quot;width&quot;:664.2}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03"/>
  <p:tag name="KSO_WM_DIAGRAM_VIRTUALLY_FRAME" val="{&quot;height&quot;:281.5,&quot;left&quot;:27.7,&quot;top&quot;:189.5,&quot;width&quot;:664.2}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54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97"/>
  <p:tag name="KSO_WM_DIAGRAM_VIRTUALLY_FRAME" val="{&quot;height&quot;:281.5,&quot;left&quot;:27.7,&quot;top&quot;:189.5,&quot;width&quot;:664.2}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98"/>
  <p:tag name="KSO_WM_DIAGRAM_VIRTUALLY_FRAME" val="{&quot;height&quot;:281.5,&quot;left&quot;:27.7,&quot;top&quot;:189.5,&quot;width&quot;:664.2}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99"/>
  <p:tag name="KSO_WM_DIAGRAM_VIRTUALLY_FRAME" val="{&quot;height&quot;:281.5,&quot;left&quot;:27.7,&quot;top&quot;:189.5,&quot;width&quot;:664.2}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93"/>
  <p:tag name="KSO_WM_DIAGRAM_VIRTUALLY_FRAME" val="{&quot;height&quot;:281.5,&quot;left&quot;:27.7,&quot;top&quot;:189.5,&quot;width&quot;:664.2}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94"/>
  <p:tag name="KSO_WM_DIAGRAM_VIRTUALLY_FRAME" val="{&quot;height&quot;:281.5,&quot;left&quot;:27.7,&quot;top&quot;:189.5,&quot;width&quot;:664.2}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95"/>
  <p:tag name="KSO_WM_DIAGRAM_VIRTUALLY_FRAME" val="{&quot;height&quot;:281.5,&quot;left&quot;:27.7,&quot;top&quot;:189.5,&quot;width&quot;:664.2}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24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25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26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28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15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34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35"/>
  <p:tag name="KSO_WM_BEAUTIFY_FLAG" val="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36"/>
  <p:tag name="KSO_WM_BEAUTIFY_FLAG" val="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29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30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31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32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33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38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39"/>
  <p:tag name="KSO_WM_BEAUTIFY_FLAG" val="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0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40"/>
  <p:tag name="KSO_WM_BEAUTIFY_FLAG" val="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41"/>
  <p:tag name="KSO_WM_BEAUTIFY_FLAG" val="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09"/>
  <p:tag name="KSO_WM_BEAUTIFY_FLAG" val="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42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43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44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45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46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47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48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1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49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50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52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53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59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54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55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56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57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58"/>
</p:tagLst>
</file>

<file path=ppt/theme/theme1.xml><?xml version="1.0" encoding="utf-8"?>
<a:theme xmlns:a="http://schemas.openxmlformats.org/drawingml/2006/main" name="2_自定义设计方案">
  <a:themeElements>
    <a:clrScheme name="新版空白演示配色">
      <a:dk1>
        <a:sysClr val="windowText" lastClr="000000"/>
      </a:dk1>
      <a:lt1>
        <a:sysClr val="window" lastClr="FFFFFF"/>
      </a:lt1>
      <a:dk2>
        <a:srgbClr val="0F1423"/>
      </a:dk2>
      <a:lt2>
        <a:srgbClr val="FFFFFF"/>
      </a:lt2>
      <a:accent1>
        <a:srgbClr val="6096E6"/>
      </a:accent1>
      <a:accent2>
        <a:srgbClr val="58B6E5"/>
      </a:accent2>
      <a:accent3>
        <a:srgbClr val="56CA95"/>
      </a:accent3>
      <a:accent4>
        <a:srgbClr val="FFBA55"/>
      </a:accent4>
      <a:accent5>
        <a:srgbClr val="F18870"/>
      </a:accent5>
      <a:accent6>
        <a:srgbClr val="EC5F74"/>
      </a:accent6>
      <a:hlink>
        <a:srgbClr val="0563C1"/>
      </a:hlink>
      <a:folHlink>
        <a:srgbClr val="954D72"/>
      </a:folHlink>
    </a:clrScheme>
    <a:fontScheme name="自定义 9">
      <a:majorFont>
        <a:latin typeface="Arial"/>
        <a:ea typeface="微软雅黑"/>
        <a:cs typeface="Arial"/>
      </a:majorFont>
      <a:minorFont>
        <a:latin typeface="Arial"/>
        <a:ea typeface="微软雅黑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6_自定义设计方案">
  <a:themeElements>
    <a:clrScheme name="WPS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874CB"/>
      </a:accent1>
      <a:accent2>
        <a:srgbClr val="EE822F"/>
      </a:accent2>
      <a:accent3>
        <a:srgbClr val="F2BA02"/>
      </a:accent3>
      <a:accent4>
        <a:srgbClr val="75BD42"/>
      </a:accent4>
      <a:accent5>
        <a:srgbClr val="30C0B4"/>
      </a:accent5>
      <a:accent6>
        <a:srgbClr val="E54C5E"/>
      </a:accent6>
      <a:hlink>
        <a:srgbClr val="0026E5"/>
      </a:hlink>
      <a:folHlink>
        <a:srgbClr val="7E1FAD"/>
      </a:folHlink>
    </a:clrScheme>
    <a:fontScheme name="WPS">
      <a:majorFont>
        <a:latin typeface="Arial"/>
        <a:ea typeface="微软雅黑"/>
        <a:cs typeface="Arial"/>
      </a:majorFont>
      <a:minorFont>
        <a:latin typeface="Arial"/>
        <a:ea typeface="微软雅黑"/>
        <a:cs typeface="Arial"/>
      </a:minorFont>
    </a:fontScheme>
    <a:fmtScheme name="WPS">
      <a:fillStyleLst>
        <a:solidFill>
          <a:schemeClr val="phClr"/>
        </a:solidFill>
        <a:gradFill>
          <a:gsLst>
            <a:gs pos="0">
              <a:schemeClr val="phClr">
                <a:lumOff val="17500"/>
              </a:schemeClr>
            </a:gs>
            <a:gs pos="100000">
              <a:schemeClr val="phClr"/>
            </a:gs>
          </a:gsLst>
          <a:lin ang="2700000" scaled="0"/>
        </a:gradFill>
        <a:gradFill>
          <a:gsLst>
            <a:gs pos="0">
              <a:schemeClr val="phClr">
                <a:hueOff val="-2520000"/>
              </a:schemeClr>
            </a:gs>
            <a:gs pos="100000">
              <a:schemeClr val="phClr"/>
            </a:gs>
          </a:gsLst>
          <a:lin ang="27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gradFill>
            <a:gsLst>
              <a:gs pos="0">
                <a:schemeClr val="phClr">
                  <a:hueOff val="-4200000"/>
                </a:schemeClr>
              </a:gs>
              <a:gs pos="100000">
                <a:schemeClr val="phClr"/>
              </a:gs>
            </a:gsLst>
            <a:lin ang="2700000" scaled="1"/>
          </a:gradFill>
          <a:prstDash val="solid"/>
          <a:miter lim="800000"/>
        </a:ln>
      </a:lnStyleLst>
      <a:effectStyleLst>
        <a:effectStyle>
          <a:effectLst>
            <a:outerShdw blurRad="101600" dist="50800" dir="5400000" algn="ctr" rotWithShape="0">
              <a:schemeClr val="phClr">
                <a:alpha val="60000"/>
              </a:schemeClr>
            </a:outerShdw>
          </a:effectLst>
        </a:effectStyle>
        <a:effectStyle>
          <a:effectLst>
            <a:reflection stA="50000" endA="300" endPos="40000" dist="25400" dir="5400000" sy="-100000" algn="bl" rotWithShape="0"/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Calibri Light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Calibri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1818</Words>
  <Application>Microsoft Office PowerPoint</Application>
  <PresentationFormat>宽屏</PresentationFormat>
  <Paragraphs>218</Paragraphs>
  <Slides>24</Slides>
  <Notes>18</Notes>
  <HiddenSlides>0</HiddenSlides>
  <MMClips>0</MMClips>
  <ScaleCrop>false</ScaleCrop>
  <HeadingPairs>
    <vt:vector size="6" baseType="variant">
      <vt:variant>
        <vt:lpstr>已用的字体</vt:lpstr>
      </vt:variant>
      <vt:variant>
        <vt:i4>12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24</vt:i4>
      </vt:variant>
    </vt:vector>
  </HeadingPairs>
  <TitlesOfParts>
    <vt:vector size="38" baseType="lpstr">
      <vt:lpstr>方正粗黑宋简体</vt:lpstr>
      <vt:lpstr>黑体</vt:lpstr>
      <vt:lpstr>华文细黑</vt:lpstr>
      <vt:lpstr>楷体</vt:lpstr>
      <vt:lpstr>思源宋体 CN</vt:lpstr>
      <vt:lpstr>SimSun</vt:lpstr>
      <vt:lpstr>微软雅黑</vt:lpstr>
      <vt:lpstr>Arial</vt:lpstr>
      <vt:lpstr>Calibri</vt:lpstr>
      <vt:lpstr>Cambria Math</vt:lpstr>
      <vt:lpstr>Times New Roman</vt:lpstr>
      <vt:lpstr>Wingdings</vt:lpstr>
      <vt:lpstr>2_自定义设计方案</vt:lpstr>
      <vt:lpstr>6_自定义设计方案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Administrator</cp:lastModifiedBy>
  <cp:revision>1</cp:revision>
  <cp:lastPrinted>2025-04-06T22:18:19Z</cp:lastPrinted>
  <dcterms:created xsi:type="dcterms:W3CDTF">2025-04-06T22:18:19Z</dcterms:created>
  <dcterms:modified xsi:type="dcterms:W3CDTF">2025-04-22T14:12:53Z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lbum">
    <vt:lpwstr>rbm.xkw.com</vt:lpwstr>
  </property>
  <property fmtid="{D5CDD505-2E9C-101B-9397-08002B2CF9AE}" pid="3" name="author">
    <vt:lpwstr>rbm.xkw.com</vt:lpwstr>
  </property>
  <property fmtid="{D5CDD505-2E9C-101B-9397-08002B2CF9AE}" pid="4" name="company">
    <vt:lpwstr>学科网</vt:lpwstr>
  </property>
  <property fmtid="{D5CDD505-2E9C-101B-9397-08002B2CF9AE}" pid="5" name="copyright">
    <vt:lpwstr>学科网版权所有</vt:lpwstr>
  </property>
</Properties>
</file>