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heme/theme3.xml" ContentType="application/vnd.openxmlformats-officedocument.theme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  <p:sldMasterId id="2147483851" r:id="rId2"/>
  </p:sldMasterIdLst>
  <p:notesMasterIdLst>
    <p:notesMasterId r:id="rId21"/>
  </p:notesMasterIdLst>
  <p:sldIdLst>
    <p:sldId id="937" r:id="rId3"/>
    <p:sldId id="933" r:id="rId4"/>
    <p:sldId id="258" r:id="rId5"/>
    <p:sldId id="931" r:id="rId6"/>
    <p:sldId id="259" r:id="rId7"/>
    <p:sldId id="945" r:id="rId8"/>
    <p:sldId id="262" r:id="rId9"/>
    <p:sldId id="947" r:id="rId10"/>
    <p:sldId id="948" r:id="rId11"/>
    <p:sldId id="930" r:id="rId12"/>
    <p:sldId id="940" r:id="rId13"/>
    <p:sldId id="934" r:id="rId14"/>
    <p:sldId id="263" r:id="rId15"/>
    <p:sldId id="929" r:id="rId16"/>
    <p:sldId id="941" r:id="rId17"/>
    <p:sldId id="938" r:id="rId18"/>
    <p:sldId id="951" r:id="rId19"/>
    <p:sldId id="950" r:id="rId20"/>
  </p:sldIdLst>
  <p:sldSz cx="12192000" cy="6858000"/>
  <p:notesSz cx="6858000" cy="9144000"/>
  <p:custDataLst>
    <p:tags r:id="rId22"/>
  </p:custDataLst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71">
          <p15:clr>
            <a:srgbClr val="A4A3A4"/>
          </p15:clr>
        </p15:guide>
        <p15:guide id="2" pos="14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51" autoAdjust="0"/>
    <p:restoredTop sz="94679" autoAdjust="0"/>
  </p:normalViewPr>
  <p:slideViewPr>
    <p:cSldViewPr showGuides="1">
      <p:cViewPr varScale="1">
        <p:scale>
          <a:sx n="82" d="100"/>
          <a:sy n="82" d="100"/>
        </p:scale>
        <p:origin x="350" y="62"/>
      </p:cViewPr>
      <p:guideLst>
        <p:guide orient="horz" pos="1071"/>
        <p:guide pos="142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gs" Target="tags/tag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n sci" userId="49ae2bbd3020a361" providerId="LiveId" clId="{2950C41A-7713-47A6-91DC-8C8493F4C9BC}"/>
    <pc:docChg chg="addSld delSld modSld">
      <pc:chgData name="man sci" userId="49ae2bbd3020a361" providerId="LiveId" clId="{2950C41A-7713-47A6-91DC-8C8493F4C9BC}" dt="2025-03-24T08:24:18.141" v="1" actId="47"/>
      <pc:docMkLst>
        <pc:docMk/>
      </pc:docMkLst>
      <pc:sldChg chg="add">
        <pc:chgData name="man sci" userId="49ae2bbd3020a361" providerId="LiveId" clId="{2950C41A-7713-47A6-91DC-8C8493F4C9BC}" dt="2025-03-24T08:24:17.021" v="0"/>
        <pc:sldMkLst>
          <pc:docMk/>
          <pc:sldMk cId="2863751884" sldId="932"/>
        </pc:sldMkLst>
      </pc:sldChg>
      <pc:sldChg chg="del">
        <pc:chgData name="man sci" userId="49ae2bbd3020a361" providerId="LiveId" clId="{2950C41A-7713-47A6-91DC-8C8493F4C9BC}" dt="2025-03-24T08:24:18.141" v="1" actId="47"/>
        <pc:sldMkLst>
          <pc:docMk/>
          <pc:sldMk cId="1761699137" sldId="949"/>
        </pc:sldMkLst>
      </pc:sldChg>
    </pc:docChg>
  </pc:docChgLst>
  <pc:docChgLst>
    <pc:chgData name="man sci" userId="49ae2bbd3020a361" providerId="LiveId" clId="{613F1494-B0EA-4B42-AD4A-C05204E5DE74}"/>
    <pc:docChg chg="undo custSel addSld delSld modSld sldOrd delMainMaster">
      <pc:chgData name="man sci" userId="49ae2bbd3020a361" providerId="LiveId" clId="{613F1494-B0EA-4B42-AD4A-C05204E5DE74}" dt="2024-09-11T01:57:40.861" v="373" actId="1036"/>
      <pc:docMkLst>
        <pc:docMk/>
      </pc:docMkLst>
      <pc:sldChg chg="addSp delSp modSp mod modAnim">
        <pc:chgData name="man sci" userId="49ae2bbd3020a361" providerId="LiveId" clId="{613F1494-B0EA-4B42-AD4A-C05204E5DE74}" dt="2024-09-06T02:38:13.517" v="230" actId="478"/>
        <pc:sldMkLst>
          <pc:docMk/>
          <pc:sldMk cId="0" sldId="258"/>
        </pc:sldMkLst>
      </pc:sldChg>
      <pc:sldChg chg="addSp delSp modSp mod delAnim modAnim">
        <pc:chgData name="man sci" userId="49ae2bbd3020a361" providerId="LiveId" clId="{613F1494-B0EA-4B42-AD4A-C05204E5DE74}" dt="2024-09-06T03:23:37.060" v="311" actId="1076"/>
        <pc:sldMkLst>
          <pc:docMk/>
          <pc:sldMk cId="0" sldId="259"/>
        </pc:sldMkLst>
      </pc:sldChg>
      <pc:sldChg chg="addSp delSp modSp mod delAnim modAnim">
        <pc:chgData name="man sci" userId="49ae2bbd3020a361" providerId="LiveId" clId="{613F1494-B0EA-4B42-AD4A-C05204E5DE74}" dt="2024-09-06T01:21:45.970" v="40" actId="1076"/>
        <pc:sldMkLst>
          <pc:docMk/>
          <pc:sldMk cId="0" sldId="263"/>
        </pc:sldMkLst>
      </pc:sldChg>
      <pc:sldChg chg="addSp delSp modSp mod">
        <pc:chgData name="man sci" userId="49ae2bbd3020a361" providerId="LiveId" clId="{613F1494-B0EA-4B42-AD4A-C05204E5DE74}" dt="2024-09-06T03:02:03.240" v="297" actId="14100"/>
        <pc:sldMkLst>
          <pc:docMk/>
          <pc:sldMk cId="0" sldId="264"/>
        </pc:sldMkLst>
      </pc:sldChg>
      <pc:sldChg chg="add">
        <pc:chgData name="man sci" userId="49ae2bbd3020a361" providerId="LiveId" clId="{613F1494-B0EA-4B42-AD4A-C05204E5DE74}" dt="2024-09-05T08:23:19.135" v="17"/>
        <pc:sldMkLst>
          <pc:docMk/>
          <pc:sldMk cId="0" sldId="297"/>
        </pc:sldMkLst>
      </pc:sldChg>
      <pc:sldChg chg="del">
        <pc:chgData name="man sci" userId="49ae2bbd3020a361" providerId="LiveId" clId="{613F1494-B0EA-4B42-AD4A-C05204E5DE74}" dt="2024-09-06T03:06:29.688" v="303" actId="47"/>
        <pc:sldMkLst>
          <pc:docMk/>
          <pc:sldMk cId="0" sldId="335"/>
        </pc:sldMkLst>
      </pc:sldChg>
      <pc:sldChg chg="addSp delSp modSp mod">
        <pc:chgData name="man sci" userId="49ae2bbd3020a361" providerId="LiveId" clId="{613F1494-B0EA-4B42-AD4A-C05204E5DE74}" dt="2024-09-06T03:00:36.758" v="293" actId="1076"/>
        <pc:sldMkLst>
          <pc:docMk/>
          <pc:sldMk cId="0" sldId="336"/>
        </pc:sldMkLst>
      </pc:sldChg>
      <pc:sldChg chg="addSp delSp modSp mod delAnim modAnim">
        <pc:chgData name="man sci" userId="49ae2bbd3020a361" providerId="LiveId" clId="{613F1494-B0EA-4B42-AD4A-C05204E5DE74}" dt="2024-09-06T03:00:21.294" v="292" actId="1076"/>
        <pc:sldMkLst>
          <pc:docMk/>
          <pc:sldMk cId="0" sldId="338"/>
        </pc:sldMkLst>
      </pc:sldChg>
      <pc:sldChg chg="addSp delSp modSp mod modAnim">
        <pc:chgData name="man sci" userId="49ae2bbd3020a361" providerId="LiveId" clId="{613F1494-B0EA-4B42-AD4A-C05204E5DE74}" dt="2024-09-06T09:06:27.969" v="350" actId="1076"/>
        <pc:sldMkLst>
          <pc:docMk/>
          <pc:sldMk cId="0" sldId="341"/>
        </pc:sldMkLst>
      </pc:sldChg>
      <pc:sldChg chg="add">
        <pc:chgData name="man sci" userId="49ae2bbd3020a361" providerId="LiveId" clId="{613F1494-B0EA-4B42-AD4A-C05204E5DE74}" dt="2024-09-05T08:23:19.135" v="17"/>
        <pc:sldMkLst>
          <pc:docMk/>
          <pc:sldMk cId="3352562526" sldId="819"/>
        </pc:sldMkLst>
      </pc:sldChg>
      <pc:sldChg chg="del">
        <pc:chgData name="man sci" userId="49ae2bbd3020a361" providerId="LiveId" clId="{613F1494-B0EA-4B42-AD4A-C05204E5DE74}" dt="2024-09-05T08:24:06.316" v="26" actId="47"/>
        <pc:sldMkLst>
          <pc:docMk/>
          <pc:sldMk cId="0" sldId="844"/>
        </pc:sldMkLst>
      </pc:sldChg>
      <pc:sldChg chg="del">
        <pc:chgData name="man sci" userId="49ae2bbd3020a361" providerId="LiveId" clId="{613F1494-B0EA-4B42-AD4A-C05204E5DE74}" dt="2024-09-05T08:23:56.073" v="23" actId="47"/>
        <pc:sldMkLst>
          <pc:docMk/>
          <pc:sldMk cId="0" sldId="846"/>
        </pc:sldMkLst>
      </pc:sldChg>
      <pc:sldChg chg="add del">
        <pc:chgData name="man sci" userId="49ae2bbd3020a361" providerId="LiveId" clId="{613F1494-B0EA-4B42-AD4A-C05204E5DE74}" dt="2024-09-10T02:55:40.004" v="362" actId="47"/>
        <pc:sldMkLst>
          <pc:docMk/>
          <pc:sldMk cId="2307213394" sldId="848"/>
        </pc:sldMkLst>
      </pc:sldChg>
      <pc:sldChg chg="addSp delSp modSp new del mod delAnim modAnim">
        <pc:chgData name="man sci" userId="49ae2bbd3020a361" providerId="LiveId" clId="{613F1494-B0EA-4B42-AD4A-C05204E5DE74}" dt="2024-09-06T03:06:38.525" v="304" actId="47"/>
        <pc:sldMkLst>
          <pc:docMk/>
          <pc:sldMk cId="3781852381" sldId="848"/>
        </pc:sldMkLst>
      </pc:sldChg>
      <pc:sldChg chg="delSp add mod delAnim">
        <pc:chgData name="man sci" userId="49ae2bbd3020a361" providerId="LiveId" clId="{613F1494-B0EA-4B42-AD4A-C05204E5DE74}" dt="2024-09-06T01:21:10.888" v="32" actId="478"/>
        <pc:sldMkLst>
          <pc:docMk/>
          <pc:sldMk cId="1509630385" sldId="850"/>
        </pc:sldMkLst>
      </pc:sldChg>
      <pc:sldChg chg="modSp add mod ord">
        <pc:chgData name="man sci" userId="49ae2bbd3020a361" providerId="LiveId" clId="{613F1494-B0EA-4B42-AD4A-C05204E5DE74}" dt="2024-09-05T09:18:05.818" v="31" actId="6549"/>
        <pc:sldMkLst>
          <pc:docMk/>
          <pc:sldMk cId="1922509051" sldId="923"/>
        </pc:sldMkLst>
      </pc:sldChg>
      <pc:sldChg chg="add del ord">
        <pc:chgData name="man sci" userId="49ae2bbd3020a361" providerId="LiveId" clId="{613F1494-B0EA-4B42-AD4A-C05204E5DE74}" dt="2024-09-05T08:37:50.273" v="28" actId="47"/>
        <pc:sldMkLst>
          <pc:docMk/>
          <pc:sldMk cId="466945653" sldId="926"/>
        </pc:sldMkLst>
      </pc:sldChg>
      <pc:sldChg chg="modSp add mod">
        <pc:chgData name="man sci" userId="49ae2bbd3020a361" providerId="LiveId" clId="{613F1494-B0EA-4B42-AD4A-C05204E5DE74}" dt="2024-09-05T09:17:49.638" v="30" actId="6549"/>
        <pc:sldMkLst>
          <pc:docMk/>
          <pc:sldMk cId="298595501" sldId="927"/>
        </pc:sldMkLst>
      </pc:sldChg>
      <pc:sldChg chg="modSp add mod ord">
        <pc:chgData name="man sci" userId="49ae2bbd3020a361" providerId="LiveId" clId="{613F1494-B0EA-4B42-AD4A-C05204E5DE74}" dt="2024-09-10T02:55:35.194" v="361"/>
        <pc:sldMkLst>
          <pc:docMk/>
          <pc:sldMk cId="2212812874" sldId="928"/>
        </pc:sldMkLst>
      </pc:sldChg>
      <pc:sldChg chg="new del">
        <pc:chgData name="man sci" userId="49ae2bbd3020a361" providerId="LiveId" clId="{613F1494-B0EA-4B42-AD4A-C05204E5DE74}" dt="2024-09-06T01:49:18.040" v="42" actId="680"/>
        <pc:sldMkLst>
          <pc:docMk/>
          <pc:sldMk cId="11448172" sldId="929"/>
        </pc:sldMkLst>
      </pc:sldChg>
      <pc:sldChg chg="addSp modSp new mod modAnim">
        <pc:chgData name="man sci" userId="49ae2bbd3020a361" providerId="LiveId" clId="{613F1494-B0EA-4B42-AD4A-C05204E5DE74}" dt="2024-09-06T01:49:49.446" v="49" actId="1076"/>
        <pc:sldMkLst>
          <pc:docMk/>
          <pc:sldMk cId="1483635947" sldId="929"/>
        </pc:sldMkLst>
      </pc:sldChg>
      <pc:sldChg chg="addSp delSp modSp add mod">
        <pc:chgData name="man sci" userId="49ae2bbd3020a361" providerId="LiveId" clId="{613F1494-B0EA-4B42-AD4A-C05204E5DE74}" dt="2024-09-06T02:39:08.337" v="240" actId="14100"/>
        <pc:sldMkLst>
          <pc:docMk/>
          <pc:sldMk cId="2566353419" sldId="930"/>
        </pc:sldMkLst>
      </pc:sldChg>
      <pc:sldChg chg="addSp delSp modSp add mod delAnim modAnim">
        <pc:chgData name="man sci" userId="49ae2bbd3020a361" providerId="LiveId" clId="{613F1494-B0EA-4B42-AD4A-C05204E5DE74}" dt="2024-09-09T07:24:14.411" v="359" actId="14100"/>
        <pc:sldMkLst>
          <pc:docMk/>
          <pc:sldMk cId="2489117550" sldId="931"/>
        </pc:sldMkLst>
      </pc:sldChg>
      <pc:sldChg chg="addSp modSp add modAnim">
        <pc:chgData name="man sci" userId="49ae2bbd3020a361" providerId="LiveId" clId="{613F1494-B0EA-4B42-AD4A-C05204E5DE74}" dt="2024-09-06T03:09:34.986" v="307"/>
        <pc:sldMkLst>
          <pc:docMk/>
          <pc:sldMk cId="1871455627" sldId="932"/>
        </pc:sldMkLst>
      </pc:sldChg>
      <pc:sldChg chg="modSp add mod setBg">
        <pc:chgData name="man sci" userId="49ae2bbd3020a361" providerId="LiveId" clId="{613F1494-B0EA-4B42-AD4A-C05204E5DE74}" dt="2024-09-06T01:53:25.756" v="87"/>
        <pc:sldMkLst>
          <pc:docMk/>
          <pc:sldMk cId="769485438" sldId="933"/>
        </pc:sldMkLst>
      </pc:sldChg>
      <pc:sldChg chg="modSp add mod setBg">
        <pc:chgData name="man sci" userId="49ae2bbd3020a361" providerId="LiveId" clId="{613F1494-B0EA-4B42-AD4A-C05204E5DE74}" dt="2024-09-06T01:53:41.354" v="95"/>
        <pc:sldMkLst>
          <pc:docMk/>
          <pc:sldMk cId="1700787129" sldId="934"/>
        </pc:sldMkLst>
      </pc:sldChg>
      <pc:sldChg chg="modSp add mod setBg">
        <pc:chgData name="man sci" userId="49ae2bbd3020a361" providerId="LiveId" clId="{613F1494-B0EA-4B42-AD4A-C05204E5DE74}" dt="2024-09-06T01:53:51.743" v="108"/>
        <pc:sldMkLst>
          <pc:docMk/>
          <pc:sldMk cId="3686517157" sldId="935"/>
        </pc:sldMkLst>
      </pc:sldChg>
      <pc:sldChg chg="modSp add mod setBg">
        <pc:chgData name="man sci" userId="49ae2bbd3020a361" providerId="LiveId" clId="{613F1494-B0EA-4B42-AD4A-C05204E5DE74}" dt="2024-09-06T01:54:32.608" v="168"/>
        <pc:sldMkLst>
          <pc:docMk/>
          <pc:sldMk cId="1097448357" sldId="936"/>
        </pc:sldMkLst>
      </pc:sldChg>
      <pc:sldChg chg="addSp modSp add">
        <pc:chgData name="man sci" userId="49ae2bbd3020a361" providerId="LiveId" clId="{613F1494-B0EA-4B42-AD4A-C05204E5DE74}" dt="2024-09-06T02:06:39.801" v="203"/>
        <pc:sldMkLst>
          <pc:docMk/>
          <pc:sldMk cId="3585561046" sldId="937"/>
        </pc:sldMkLst>
      </pc:sldChg>
      <pc:sldChg chg="addSp delSp modSp add mod delAnim modAnim">
        <pc:chgData name="man sci" userId="49ae2bbd3020a361" providerId="LiveId" clId="{613F1494-B0EA-4B42-AD4A-C05204E5DE74}" dt="2024-09-11T01:57:40.861" v="373" actId="1036"/>
        <pc:sldMkLst>
          <pc:docMk/>
          <pc:sldMk cId="1286691097" sldId="938"/>
        </pc:sldMkLst>
      </pc:sldChg>
      <pc:sldChg chg="addSp delSp modSp add mod modAnim">
        <pc:chgData name="man sci" userId="49ae2bbd3020a361" providerId="LiveId" clId="{613F1494-B0EA-4B42-AD4A-C05204E5DE74}" dt="2024-09-06T02:57:18.851" v="282" actId="1076"/>
        <pc:sldMkLst>
          <pc:docMk/>
          <pc:sldMk cId="956615155" sldId="939"/>
        </pc:sldMkLst>
      </pc:sldChg>
      <pc:sldChg chg="addSp delSp modSp add mod modAnim">
        <pc:chgData name="man sci" userId="49ae2bbd3020a361" providerId="LiveId" clId="{613F1494-B0EA-4B42-AD4A-C05204E5DE74}" dt="2024-09-11T01:56:40.378" v="363" actId="478"/>
        <pc:sldMkLst>
          <pc:docMk/>
          <pc:sldMk cId="790320555" sldId="940"/>
        </pc:sldMkLst>
      </pc:sldChg>
      <pc:sldChg chg="addSp delSp modSp add mod modAnim">
        <pc:chgData name="man sci" userId="49ae2bbd3020a361" providerId="LiveId" clId="{613F1494-B0EA-4B42-AD4A-C05204E5DE74}" dt="2024-09-11T01:57:08.966" v="366" actId="21"/>
        <pc:sldMkLst>
          <pc:docMk/>
          <pc:sldMk cId="845141713" sldId="941"/>
        </pc:sldMkLst>
      </pc:sldChg>
      <pc:sldChg chg="addSp modSp add modAnim">
        <pc:chgData name="man sci" userId="49ae2bbd3020a361" providerId="LiveId" clId="{613F1494-B0EA-4B42-AD4A-C05204E5DE74}" dt="2024-09-06T03:07:15.218" v="305"/>
        <pc:sldMkLst>
          <pc:docMk/>
          <pc:sldMk cId="2965375372" sldId="942"/>
        </pc:sldMkLst>
      </pc:sldChg>
      <pc:sldChg chg="addSp delSp modSp new mod modAnim">
        <pc:chgData name="man sci" userId="49ae2bbd3020a361" providerId="LiveId" clId="{613F1494-B0EA-4B42-AD4A-C05204E5DE74}" dt="2024-09-06T02:47:42.930" v="258" actId="1076"/>
        <pc:sldMkLst>
          <pc:docMk/>
          <pc:sldMk cId="1094669252" sldId="943"/>
        </pc:sldMkLst>
      </pc:sldChg>
      <pc:sldChg chg="addSp delSp modSp new">
        <pc:chgData name="man sci" userId="49ae2bbd3020a361" providerId="LiveId" clId="{613F1494-B0EA-4B42-AD4A-C05204E5DE74}" dt="2024-09-06T02:49:01.542" v="261"/>
        <pc:sldMkLst>
          <pc:docMk/>
          <pc:sldMk cId="1809765202" sldId="944"/>
        </pc:sldMkLst>
      </pc:sldChg>
      <pc:sldChg chg="addSp modSp new">
        <pc:chgData name="man sci" userId="49ae2bbd3020a361" providerId="LiveId" clId="{613F1494-B0EA-4B42-AD4A-C05204E5DE74}" dt="2024-09-06T03:10:02.833" v="309"/>
        <pc:sldMkLst>
          <pc:docMk/>
          <pc:sldMk cId="795481544" sldId="945"/>
        </pc:sldMkLst>
      </pc:sldChg>
      <pc:sldChg chg="addSp delSp modSp new mod">
        <pc:chgData name="man sci" userId="49ae2bbd3020a361" providerId="LiveId" clId="{613F1494-B0EA-4B42-AD4A-C05204E5DE74}" dt="2024-09-06T03:29:27.301" v="325" actId="1076"/>
        <pc:sldMkLst>
          <pc:docMk/>
          <pc:sldMk cId="1190137066" sldId="946"/>
        </pc:sldMkLst>
      </pc:sldChg>
      <pc:sldChg chg="addSp modSp new mod modAnim">
        <pc:chgData name="man sci" userId="49ae2bbd3020a361" providerId="LiveId" clId="{613F1494-B0EA-4B42-AD4A-C05204E5DE74}" dt="2024-09-06T06:50:52.784" v="328" actId="1076"/>
        <pc:sldMkLst>
          <pc:docMk/>
          <pc:sldMk cId="694390102" sldId="947"/>
        </pc:sldMkLst>
      </pc:sldChg>
      <pc:sldChg chg="addSp modSp new mod modAnim">
        <pc:chgData name="man sci" userId="49ae2bbd3020a361" providerId="LiveId" clId="{613F1494-B0EA-4B42-AD4A-C05204E5DE74}" dt="2024-09-06T08:58:02.717" v="333"/>
        <pc:sldMkLst>
          <pc:docMk/>
          <pc:sldMk cId="1018998703" sldId="948"/>
        </pc:sldMkLst>
      </pc:sldChg>
      <pc:sldChg chg="del">
        <pc:chgData name="man sci" userId="49ae2bbd3020a361" providerId="LiveId" clId="{613F1494-B0EA-4B42-AD4A-C05204E5DE74}" dt="2024-09-10T02:55:40.004" v="362" actId="47"/>
        <pc:sldMkLst>
          <pc:docMk/>
          <pc:sldMk cId="3003603220" sldId="949"/>
        </pc:sldMkLst>
      </pc:sldChg>
      <pc:sldChg chg="del modAnim">
        <pc:chgData name="man sci" userId="49ae2bbd3020a361" providerId="LiveId" clId="{613F1494-B0EA-4B42-AD4A-C05204E5DE74}" dt="2024-09-10T02:55:40.004" v="362" actId="47"/>
        <pc:sldMkLst>
          <pc:docMk/>
          <pc:sldMk cId="850635215" sldId="950"/>
        </pc:sldMkLst>
      </pc:sldChg>
      <pc:sldChg chg="del">
        <pc:chgData name="man sci" userId="49ae2bbd3020a361" providerId="LiveId" clId="{613F1494-B0EA-4B42-AD4A-C05204E5DE74}" dt="2024-09-10T02:55:40.004" v="362" actId="47"/>
        <pc:sldMkLst>
          <pc:docMk/>
          <pc:sldMk cId="2527064488" sldId="951"/>
        </pc:sldMkLst>
      </pc:sldChg>
      <pc:sldChg chg="del ord">
        <pc:chgData name="man sci" userId="49ae2bbd3020a361" providerId="LiveId" clId="{613F1494-B0EA-4B42-AD4A-C05204E5DE74}" dt="2024-09-10T02:55:40.004" v="362" actId="47"/>
        <pc:sldMkLst>
          <pc:docMk/>
          <pc:sldMk cId="3383047291" sldId="952"/>
        </pc:sldMkLst>
      </pc:sldChg>
      <pc:sldChg chg="del ord">
        <pc:chgData name="man sci" userId="49ae2bbd3020a361" providerId="LiveId" clId="{613F1494-B0EA-4B42-AD4A-C05204E5DE74}" dt="2024-09-10T02:55:40.004" v="362" actId="47"/>
        <pc:sldMkLst>
          <pc:docMk/>
          <pc:sldMk cId="693237654" sldId="953"/>
        </pc:sldMkLst>
      </pc:sldChg>
      <pc:sldChg chg="del">
        <pc:chgData name="man sci" userId="49ae2bbd3020a361" providerId="LiveId" clId="{613F1494-B0EA-4B42-AD4A-C05204E5DE74}" dt="2024-09-10T02:55:40.004" v="362" actId="47"/>
        <pc:sldMkLst>
          <pc:docMk/>
          <pc:sldMk cId="2738396586" sldId="954"/>
        </pc:sldMkLst>
      </pc:sldChg>
      <pc:sldMasterChg chg="del delSldLayout">
        <pc:chgData name="man sci" userId="49ae2bbd3020a361" providerId="LiveId" clId="{613F1494-B0EA-4B42-AD4A-C05204E5DE74}" dt="2024-09-05T08:24:06.316" v="26" actId="47"/>
        <pc:sldMasterMkLst>
          <pc:docMk/>
          <pc:sldMasterMk cId="0" sldId="2147483707"/>
        </pc:sldMasterMkLst>
        <pc:sldLayoutChg chg="del">
          <pc:chgData name="man sci" userId="49ae2bbd3020a361" providerId="LiveId" clId="{613F1494-B0EA-4B42-AD4A-C05204E5DE74}" dt="2024-09-05T08:24:06.316" v="26" actId="47"/>
          <pc:sldLayoutMkLst>
            <pc:docMk/>
            <pc:sldMasterMk cId="0" sldId="2147483707"/>
            <pc:sldLayoutMk cId="2280750276" sldId="2147483840"/>
          </pc:sldLayoutMkLst>
        </pc:sldLayoutChg>
        <pc:sldLayoutChg chg="del">
          <pc:chgData name="man sci" userId="49ae2bbd3020a361" providerId="LiveId" clId="{613F1494-B0EA-4B42-AD4A-C05204E5DE74}" dt="2024-09-05T08:24:06.316" v="26" actId="47"/>
          <pc:sldLayoutMkLst>
            <pc:docMk/>
            <pc:sldMasterMk cId="0" sldId="2147483707"/>
            <pc:sldLayoutMk cId="2033908990" sldId="2147483841"/>
          </pc:sldLayoutMkLst>
        </pc:sldLayoutChg>
        <pc:sldLayoutChg chg="del">
          <pc:chgData name="man sci" userId="49ae2bbd3020a361" providerId="LiveId" clId="{613F1494-B0EA-4B42-AD4A-C05204E5DE74}" dt="2024-09-05T08:24:06.316" v="26" actId="47"/>
          <pc:sldLayoutMkLst>
            <pc:docMk/>
            <pc:sldMasterMk cId="0" sldId="2147483707"/>
            <pc:sldLayoutMk cId="3366031026" sldId="2147483842"/>
          </pc:sldLayoutMkLst>
        </pc:sldLayoutChg>
        <pc:sldLayoutChg chg="del">
          <pc:chgData name="man sci" userId="49ae2bbd3020a361" providerId="LiveId" clId="{613F1494-B0EA-4B42-AD4A-C05204E5DE74}" dt="2024-09-05T08:24:06.316" v="26" actId="47"/>
          <pc:sldLayoutMkLst>
            <pc:docMk/>
            <pc:sldMasterMk cId="0" sldId="2147483707"/>
            <pc:sldLayoutMk cId="3204170589" sldId="2147483843"/>
          </pc:sldLayoutMkLst>
        </pc:sldLayoutChg>
        <pc:sldLayoutChg chg="del">
          <pc:chgData name="man sci" userId="49ae2bbd3020a361" providerId="LiveId" clId="{613F1494-B0EA-4B42-AD4A-C05204E5DE74}" dt="2024-09-05T08:24:06.316" v="26" actId="47"/>
          <pc:sldLayoutMkLst>
            <pc:docMk/>
            <pc:sldMasterMk cId="0" sldId="2147483707"/>
            <pc:sldLayoutMk cId="1478285379" sldId="2147483844"/>
          </pc:sldLayoutMkLst>
        </pc:sldLayoutChg>
        <pc:sldLayoutChg chg="del">
          <pc:chgData name="man sci" userId="49ae2bbd3020a361" providerId="LiveId" clId="{613F1494-B0EA-4B42-AD4A-C05204E5DE74}" dt="2024-09-05T08:24:06.316" v="26" actId="47"/>
          <pc:sldLayoutMkLst>
            <pc:docMk/>
            <pc:sldMasterMk cId="0" sldId="2147483707"/>
            <pc:sldLayoutMk cId="4022707054" sldId="2147483845"/>
          </pc:sldLayoutMkLst>
        </pc:sldLayoutChg>
        <pc:sldLayoutChg chg="del">
          <pc:chgData name="man sci" userId="49ae2bbd3020a361" providerId="LiveId" clId="{613F1494-B0EA-4B42-AD4A-C05204E5DE74}" dt="2024-09-05T08:24:06.316" v="26" actId="47"/>
          <pc:sldLayoutMkLst>
            <pc:docMk/>
            <pc:sldMasterMk cId="0" sldId="2147483707"/>
            <pc:sldLayoutMk cId="2409966088" sldId="2147483846"/>
          </pc:sldLayoutMkLst>
        </pc:sldLayoutChg>
        <pc:sldLayoutChg chg="del">
          <pc:chgData name="man sci" userId="49ae2bbd3020a361" providerId="LiveId" clId="{613F1494-B0EA-4B42-AD4A-C05204E5DE74}" dt="2024-09-05T08:24:06.316" v="26" actId="47"/>
          <pc:sldLayoutMkLst>
            <pc:docMk/>
            <pc:sldMasterMk cId="0" sldId="2147483707"/>
            <pc:sldLayoutMk cId="1970278520" sldId="2147483847"/>
          </pc:sldLayoutMkLst>
        </pc:sldLayoutChg>
        <pc:sldLayoutChg chg="del">
          <pc:chgData name="man sci" userId="49ae2bbd3020a361" providerId="LiveId" clId="{613F1494-B0EA-4B42-AD4A-C05204E5DE74}" dt="2024-09-05T08:24:06.316" v="26" actId="47"/>
          <pc:sldLayoutMkLst>
            <pc:docMk/>
            <pc:sldMasterMk cId="0" sldId="2147483707"/>
            <pc:sldLayoutMk cId="2914172267" sldId="2147483848"/>
          </pc:sldLayoutMkLst>
        </pc:sldLayoutChg>
        <pc:sldLayoutChg chg="del">
          <pc:chgData name="man sci" userId="49ae2bbd3020a361" providerId="LiveId" clId="{613F1494-B0EA-4B42-AD4A-C05204E5DE74}" dt="2024-09-05T08:24:06.316" v="26" actId="47"/>
          <pc:sldLayoutMkLst>
            <pc:docMk/>
            <pc:sldMasterMk cId="0" sldId="2147483707"/>
            <pc:sldLayoutMk cId="1294820669" sldId="2147483849"/>
          </pc:sldLayoutMkLst>
        </pc:sldLayoutChg>
        <pc:sldLayoutChg chg="del">
          <pc:chgData name="man sci" userId="49ae2bbd3020a361" providerId="LiveId" clId="{613F1494-B0EA-4B42-AD4A-C05204E5DE74}" dt="2024-09-05T08:24:06.316" v="26" actId="47"/>
          <pc:sldLayoutMkLst>
            <pc:docMk/>
            <pc:sldMasterMk cId="0" sldId="2147483707"/>
            <pc:sldLayoutMk cId="2004890820" sldId="2147483850"/>
          </pc:sldLayoutMkLst>
        </pc:sldLayoutChg>
      </pc:sldMasterChg>
    </pc:docChg>
  </pc:docChgLst>
  <pc:docChgLst>
    <pc:chgData name="man sci" userId="49ae2bbd3020a361" providerId="LiveId" clId="{BC96DBE4-8A47-491E-93A3-8F49FE313D99}"/>
    <pc:docChg chg="addSld delSld modSld sldOrd">
      <pc:chgData name="man sci" userId="49ae2bbd3020a361" providerId="LiveId" clId="{BC96DBE4-8A47-491E-93A3-8F49FE313D99}" dt="2025-05-29T12:56:20.366" v="5" actId="47"/>
      <pc:docMkLst>
        <pc:docMk/>
      </pc:docMkLst>
      <pc:sldChg chg="del">
        <pc:chgData name="man sci" userId="49ae2bbd3020a361" providerId="LiveId" clId="{BC96DBE4-8A47-491E-93A3-8F49FE313D99}" dt="2025-05-29T12:56:20.366" v="5" actId="47"/>
        <pc:sldMkLst>
          <pc:docMk/>
          <pc:sldMk cId="1922509051" sldId="923"/>
        </pc:sldMkLst>
      </pc:sldChg>
      <pc:sldChg chg="del">
        <pc:chgData name="man sci" userId="49ae2bbd3020a361" providerId="LiveId" clId="{BC96DBE4-8A47-491E-93A3-8F49FE313D99}" dt="2025-05-29T12:56:17.817" v="4" actId="47"/>
        <pc:sldMkLst>
          <pc:docMk/>
          <pc:sldMk cId="2863751884" sldId="932"/>
        </pc:sldMkLst>
      </pc:sldChg>
      <pc:sldChg chg="modSp add mod">
        <pc:chgData name="man sci" userId="49ae2bbd3020a361" providerId="LiveId" clId="{BC96DBE4-8A47-491E-93A3-8F49FE313D99}" dt="2025-05-29T12:56:04.623" v="1"/>
        <pc:sldMkLst>
          <pc:docMk/>
          <pc:sldMk cId="278422708" sldId="937"/>
        </pc:sldMkLst>
      </pc:sldChg>
      <pc:sldChg chg="add ord">
        <pc:chgData name="man sci" userId="49ae2bbd3020a361" providerId="LiveId" clId="{BC96DBE4-8A47-491E-93A3-8F49FE313D99}" dt="2025-05-29T12:56:16.166" v="3"/>
        <pc:sldMkLst>
          <pc:docMk/>
          <pc:sldMk cId="1218426439" sldId="951"/>
        </pc:sldMkLst>
      </pc:sldChg>
    </pc:docChg>
  </pc:docChgLst>
  <pc:docChgLst>
    <pc:chgData name="man sci" userId="49ae2bbd3020a361" providerId="LiveId" clId="{E8ADA7EB-F148-470A-B67A-550905C97731}"/>
    <pc:docChg chg="custSel modSld">
      <pc:chgData name="man sci" userId="49ae2bbd3020a361" providerId="LiveId" clId="{E8ADA7EB-F148-470A-B67A-550905C97731}" dt="2025-01-09T06:48:34.494" v="14" actId="1076"/>
      <pc:docMkLst>
        <pc:docMk/>
      </pc:docMkLst>
      <pc:sldChg chg="addSp delSp modSp mod modAnim">
        <pc:chgData name="man sci" userId="49ae2bbd3020a361" providerId="LiveId" clId="{E8ADA7EB-F148-470A-B67A-550905C97731}" dt="2025-01-09T06:48:34.494" v="14" actId="1076"/>
        <pc:sldMkLst>
          <pc:docMk/>
          <pc:sldMk cId="1286691097" sldId="938"/>
        </pc:sldMkLst>
      </pc:sldChg>
    </pc:docChg>
  </pc:docChgLst>
  <pc:docChgLst>
    <pc:chgData name="man sci" userId="49ae2bbd3020a361" providerId="LiveId" clId="{B62BC556-4C14-49A7-9433-40EFC6D79DFA}"/>
    <pc:docChg chg="addSld modSld">
      <pc:chgData name="man sci" userId="49ae2bbd3020a361" providerId="LiveId" clId="{B62BC556-4C14-49A7-9433-40EFC6D79DFA}" dt="2025-08-06T03:23:32.537" v="0"/>
      <pc:docMkLst>
        <pc:docMk/>
      </pc:docMkLst>
      <pc:sldChg chg="add">
        <pc:chgData name="man sci" userId="49ae2bbd3020a361" providerId="LiveId" clId="{B62BC556-4C14-49A7-9433-40EFC6D79DFA}" dt="2025-08-06T03:23:32.537" v="0"/>
        <pc:sldMkLst>
          <pc:docMk/>
          <pc:sldMk cId="1673023965" sldId="939"/>
        </pc:sldMkLst>
      </pc:sldChg>
      <pc:sldChg chg="add">
        <pc:chgData name="man sci" userId="49ae2bbd3020a361" providerId="LiveId" clId="{B62BC556-4C14-49A7-9433-40EFC6D79DFA}" dt="2025-08-06T03:23:32.537" v="0"/>
        <pc:sldMkLst>
          <pc:docMk/>
          <pc:sldMk cId="1958774835" sldId="95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31.xml"/><Relationship Id="rId7" Type="http://schemas.openxmlformats.org/officeDocument/2006/relationships/tags" Target="../tags/tag135.xml"/><Relationship Id="rId2" Type="http://schemas.openxmlformats.org/officeDocument/2006/relationships/tags" Target="../tags/tag130.xml"/><Relationship Id="rId1" Type="http://schemas.openxmlformats.org/officeDocument/2006/relationships/theme" Target="../theme/theme3.xml"/><Relationship Id="rId6" Type="http://schemas.openxmlformats.org/officeDocument/2006/relationships/tags" Target="../tags/tag134.xml"/><Relationship Id="rId5" Type="http://schemas.openxmlformats.org/officeDocument/2006/relationships/tags" Target="../tags/tag133.xml"/><Relationship Id="rId4" Type="http://schemas.openxmlformats.org/officeDocument/2006/relationships/tags" Target="../tags/tag13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页眉占位符 1">
            <a:extLst>
              <a:ext uri="{FF2B5EF4-FFF2-40B4-BE49-F238E27FC236}">
                <a16:creationId xmlns:a16="http://schemas.microsoft.com/office/drawing/2014/main" id="{8DF7E292-CB3A-CF07-089E-C4A9E909C7C7}"/>
              </a:ext>
            </a:extLst>
          </p:cNvPr>
          <p:cNvSpPr>
            <a:spLocks noGrp="1" noChangeArrowheads="1"/>
          </p:cNvSpPr>
          <p:nvPr>
            <p:ph type="hdr" sz="quarter"/>
            <p:custDataLst>
              <p:tags r:id="rId2"/>
            </p:custDataLst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 b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1" name="日期占位符 2">
            <a:extLst>
              <a:ext uri="{FF2B5EF4-FFF2-40B4-BE49-F238E27FC236}">
                <a16:creationId xmlns:a16="http://schemas.microsoft.com/office/drawing/2014/main" id="{0FD3F254-0E38-94CD-C9F8-E555A2B9EEAF}"/>
              </a:ext>
            </a:extLst>
          </p:cNvPr>
          <p:cNvSpPr>
            <a:spLocks noGrp="1" noChangeArrowheads="1"/>
          </p:cNvSpPr>
          <p:nvPr>
            <p:ph type="dt" idx="1"/>
            <p:custDataLst>
              <p:tags r:id="rId3"/>
            </p:custDataLst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 b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E2F8E10-E6F4-4C29-8BCB-1ACE44499A37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15364" name="幻灯片图像占位符 3">
            <a:extLst>
              <a:ext uri="{FF2B5EF4-FFF2-40B4-BE49-F238E27FC236}">
                <a16:creationId xmlns:a16="http://schemas.microsoft.com/office/drawing/2014/main" id="{17EEA41D-5B5C-61DE-7900-1D9EE1B2DE7B}"/>
              </a:ext>
            </a:extLst>
          </p:cNvPr>
          <p:cNvSpPr>
            <a:spLocks noGrp="1" noRot="1" noChangeAspect="1" noChangeArrowheads="1"/>
          </p:cNvSpPr>
          <p:nvPr>
            <p:ph type="sldImg" idx="2"/>
            <p:custDataLst>
              <p:tags r:id="rId4"/>
            </p:custDataLst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3" name="备注占位符 4">
            <a:extLst>
              <a:ext uri="{FF2B5EF4-FFF2-40B4-BE49-F238E27FC236}">
                <a16:creationId xmlns:a16="http://schemas.microsoft.com/office/drawing/2014/main" id="{85591C05-049B-46D0-6EB5-578AED137D3A}"/>
              </a:ext>
            </a:extLst>
          </p:cNvPr>
          <p:cNvSpPr>
            <a:spLocks noGrp="1" noChangeArrowheads="1"/>
          </p:cNvSpPr>
          <p:nvPr>
            <p:ph type="body" sz="quarter" idx="3"/>
            <p:custDataLst>
              <p:tags r:id="rId5"/>
            </p:custDataLst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2054" name="页脚占位符 5">
            <a:extLst>
              <a:ext uri="{FF2B5EF4-FFF2-40B4-BE49-F238E27FC236}">
                <a16:creationId xmlns:a16="http://schemas.microsoft.com/office/drawing/2014/main" id="{6E81F8A4-1B8C-7BA6-C5B9-95398221993F}"/>
              </a:ext>
            </a:extLst>
          </p:cNvPr>
          <p:cNvSpPr>
            <a:spLocks noGrp="1" noChangeArrowheads="1"/>
          </p:cNvSpPr>
          <p:nvPr>
            <p:ph type="ftr" sz="quarter" idx="4"/>
            <p:custDataLst>
              <p:tags r:id="rId6"/>
            </p:custDataLst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Arial" panose="020B0604020202020204" pitchFamily="34" charset="0"/>
              <a:buNone/>
              <a:defRPr sz="1200" b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灯片编号占位符 6">
            <a:extLst>
              <a:ext uri="{FF2B5EF4-FFF2-40B4-BE49-F238E27FC236}">
                <a16:creationId xmlns:a16="http://schemas.microsoft.com/office/drawing/2014/main" id="{56699D64-50B7-258E-0E5E-CABFDD40D3DE}"/>
              </a:ext>
            </a:extLst>
          </p:cNvPr>
          <p:cNvSpPr>
            <a:spLocks noGrp="1" noChangeArrowheads="1"/>
          </p:cNvSpPr>
          <p:nvPr>
            <p:ph type="sldNum" sz="quarter" idx="5"/>
            <p:custDataLst>
              <p:tags r:id="rId7"/>
            </p:custDataLst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Font typeface="Arial" panose="020B0604020202020204" pitchFamily="34" charset="0"/>
              <a:buNone/>
              <a:defRPr sz="1200" b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C2E0A82-58C1-4839-A591-55659E238C0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0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5.xml"/><Relationship Id="rId4" Type="http://schemas.openxmlformats.org/officeDocument/2006/relationships/tags" Target="../tags/tag6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6.xml"/><Relationship Id="rId4" Type="http://schemas.openxmlformats.org/officeDocument/2006/relationships/tags" Target="../tags/tag8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tags" Target="../tags/tag92.xml"/><Relationship Id="rId5" Type="http://schemas.openxmlformats.org/officeDocument/2006/relationships/tags" Target="../tags/tag91.xml"/><Relationship Id="rId4" Type="http://schemas.openxmlformats.org/officeDocument/2006/relationships/tags" Target="../tags/tag90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5" Type="http://schemas.openxmlformats.org/officeDocument/2006/relationships/tags" Target="../tags/tag97.xml"/><Relationship Id="rId4" Type="http://schemas.openxmlformats.org/officeDocument/2006/relationships/tags" Target="../tags/tag96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4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5" Type="http://schemas.openxmlformats.org/officeDocument/2006/relationships/tags" Target="../tags/tag112.xml"/><Relationship Id="rId4" Type="http://schemas.openxmlformats.org/officeDocument/2006/relationships/tags" Target="../tags/tag11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4" Type="http://schemas.openxmlformats.org/officeDocument/2006/relationships/tags" Target="../tags/tag117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2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4.xml"/><Relationship Id="rId4" Type="http://schemas.openxmlformats.org/officeDocument/2006/relationships/tags" Target="../tags/tag12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9.xml"/><Relationship Id="rId4" Type="http://schemas.openxmlformats.org/officeDocument/2006/relationships/tags" Target="../tags/tag128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1E7C5-02D7-8A0C-9ABB-843FDEFD0E37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B77EC-FBFC-41C4-9218-B960C33457BA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D1A257-B301-5EAF-54F1-4E4DB6B3FA44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916F9-E226-52E8-B3C3-1C04AE59516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09CCF-DDA0-4581-B312-C93FE4AF8989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53628337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50FF20-3F70-E243-D363-2639F4620716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F92704-A655-4883-84C1-68D0F94C7CF1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A07F2-CA0A-5602-5DB0-93F5F39F00DD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EE0676-22D3-56FB-9184-131126AA7B8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5A45E-6E3A-42A4-81F3-8D6E43FA57AB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0859262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86737E-AD3F-7697-5EF0-CAE1A672EF8C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2EADD-6268-4720-9DE3-B835A251EF5F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3A59C-F704-DD28-0170-F864E439F825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E0F17-9625-DE5F-3CF0-34B00E5DC0D3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AB244D-9100-4CC5-8902-5ECEC0DBF53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96214976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2C98FDAE-CCCC-4A84-97AA-24D64883F8DC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2155848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BBBA1939-0A44-4E8C-B108-6C0B8C0E4C6A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37982812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69B8FA45-3316-4780-9160-F043D0BF656D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7140734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4541CC74-5E2B-484F-87E0-7AF2E55C83C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8784817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fld id="{932593B0-D4B3-4729-B0AA-C8A669799B88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6627444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2270E924-486E-455B-9989-FB8016B6BA27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0268570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fld id="{3BEDD8BF-B21D-4E7A-AFC2-71BC3CFA32B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984846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46843CB-F9B7-435B-B531-2813DF10C054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2907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D4B917-315F-1386-BE51-E338AAE7B273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D4ED7-130A-4C7D-BBEE-F2A29DF20D01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AD6DAC-0E54-C034-F05B-72F4E5FC5247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ECB3A3-A8C3-FFE4-8F35-6CAEBBA3AA1D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D0FA06-9C27-468F-AC7B-C08809F7A82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622921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2AE0B1FC-9CD7-4613-83FE-C4372B83345B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49971478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D00B2868-18BA-486D-80F3-B8C31725F176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85291191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>
              <a:defRPr/>
            </a:pPr>
            <a:fld id="{8DC70497-3D54-48B8-897D-3B9C1BC8BFF9}" type="slidenum">
              <a:rPr lang="en-US" altLang="zh-CN" smtClean="0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284381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AD4FBE-314A-A538-499E-594E42F801D0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345A4-40FD-400B-BF3F-962EA5501F00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92E7D-C09F-F1CE-70A6-131F50A92DD1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CC6CB1-2003-5894-DFA6-A3193EBA63A0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AB4E96-F75F-42A8-A3E4-7893A4DF183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693662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ED35290-D63E-3E58-7C15-28BF33872A0A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3FAE7F-D2D6-49DE-945A-63D1F03E7619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AFE0B48-F13F-8583-0CFF-0276922F27EA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319AAEED-9A2B-27AD-A8BD-62BECE61B86F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1A94F8-83F9-40C1-88DB-38CB378BB73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1405759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B2A386C2-F2CD-54CB-9B42-D09CFED03685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37272-C890-4043-9573-08FF24465ACC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C515AB2-9C42-7377-2611-ABC57CB60772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BD0C9F2-F359-47E1-5E12-F36F264DA2C8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7607C-5684-4D45-9D91-E7FEC53CD31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6320230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87BD9FAE-EF75-DDF8-2269-3C32A7DDDF13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C4CCB-C1AD-4234-8D45-A392DB9F80DA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63441EC-7372-1FF5-4B89-D8FF04366B01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BC32DC3-9665-11BA-AAA5-5FD5E4197195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43295D-79D9-4D2C-B678-99342FA3866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5727645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24ABFE50-D35B-7D46-B4EC-AB06681AFE6E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5ABD9-CAFE-46DF-9605-CCCD5761543E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FF3AEA2-FCD0-C8DF-5B92-06547E56F749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5A9A34C-2D9F-2DD9-8F55-DF679C1A76E2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88230-5BE6-42DF-AB16-3FC23DF5E11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1770342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059009D-097C-D0A4-E11E-AB4F0CBA485F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662B6-14C6-4838-A670-AB556313C477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7E2D28E-7E16-00F0-7596-5FC3AA1AC7E8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121A888-6076-7E3F-4288-52E54E30A13B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1690D-E78D-4B82-8BF4-2359D723A5F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560220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D048F56-DAF3-2E69-AA62-47E73F95E92B}"/>
              </a:ext>
            </a:extLst>
          </p:cNvPr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A783CF-DE16-4EC4-8AFF-279F661556A6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0E5F8CA-F033-5D59-B8D5-996F357FD30F}"/>
              </a:ext>
            </a:extLst>
          </p:cNvPr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2F24628-596F-3075-C423-E9E813626B59}"/>
              </a:ext>
            </a:extLst>
          </p:cNvPr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D93DA-68C5-4106-93A9-FB8845B2F776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753349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6.xml"/><Relationship Id="rId18" Type="http://schemas.openxmlformats.org/officeDocument/2006/relationships/tags" Target="../tags/tag71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70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69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8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582F1D7-0DEE-6DCB-8642-8DE38101C91A}"/>
              </a:ext>
            </a:extLst>
          </p:cNvPr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  <a:endParaRPr lang="en-US" altLang="zh-CN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FD3AF8E-C072-6757-A829-75818A1CA25F}"/>
              </a:ext>
            </a:extLst>
          </p:cNvPr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altLang="zh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EE2A7A-5C63-F299-CC18-94BAFD3AA0DA}"/>
              </a:ext>
            </a:extLst>
          </p:cNvPr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EB0361C-6429-4606-BC70-92746CFF5F94}" type="datetimeFigureOut">
              <a:rPr lang="zh-CN" altLang="en-US"/>
              <a:pPr>
                <a:defRPr/>
              </a:pPr>
              <a:t>2025/8/26</a:t>
            </a:fld>
            <a:endParaRPr lang="en-US" altLang="zh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03DD72-9D5E-DB51-5D2D-E95D434131A9}"/>
              </a:ext>
            </a:extLst>
          </p:cNvPr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9B2E5D-F215-D82A-79B3-8FEDCF2FEC2E}"/>
              </a:ext>
            </a:extLst>
          </p:cNvPr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848529C-B855-4D86-8883-20ED87C3B2E3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1028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</p:sldLayoutIdLst>
  <p:transition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等线 Light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C7471EF-E1B7-4D39-A4AD-AFE07C3E4259}" type="datetimeFigureOut">
              <a:rPr lang="zh-CN" altLang="en-US" smtClean="0"/>
              <a:pPr>
                <a:defRPr/>
              </a:pPr>
              <a:t>2025/8/26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D030E8A-2016-4F38-B37A-3C994ABD68CC}" type="slidenum">
              <a:rPr lang="zh-CN" altLang="en-US" smtClean="0"/>
              <a:pPr>
                <a:defRPr/>
              </a:pPr>
              <a:t>‹#›</a:t>
            </a:fld>
            <a:endParaRPr lang="en-US" altLang="zh-CN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014584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74.xml"/><Relationship Id="rId13" Type="http://schemas.openxmlformats.org/officeDocument/2006/relationships/image" Target="../media/image15.jpeg"/><Relationship Id="rId3" Type="http://schemas.openxmlformats.org/officeDocument/2006/relationships/tags" Target="../tags/tag169.xml"/><Relationship Id="rId7" Type="http://schemas.openxmlformats.org/officeDocument/2006/relationships/tags" Target="../tags/tag173.xml"/><Relationship Id="rId12" Type="http://schemas.openxmlformats.org/officeDocument/2006/relationships/image" Target="../media/image14.gif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tags" Target="../tags/tag172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71.xml"/><Relationship Id="rId15" Type="http://schemas.openxmlformats.org/officeDocument/2006/relationships/image" Target="../media/image17.jpeg"/><Relationship Id="rId10" Type="http://schemas.openxmlformats.org/officeDocument/2006/relationships/tags" Target="../tags/tag176.xml"/><Relationship Id="rId4" Type="http://schemas.openxmlformats.org/officeDocument/2006/relationships/tags" Target="../tags/tag170.xml"/><Relationship Id="rId9" Type="http://schemas.openxmlformats.org/officeDocument/2006/relationships/tags" Target="../tags/tag175.xml"/><Relationship Id="rId14" Type="http://schemas.openxmlformats.org/officeDocument/2006/relationships/image" Target="../media/image16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78.xml"/><Relationship Id="rId7" Type="http://schemas.openxmlformats.org/officeDocument/2006/relationships/image" Target="../media/image18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0.xml"/><Relationship Id="rId4" Type="http://schemas.openxmlformats.org/officeDocument/2006/relationships/tags" Target="../tags/tag17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181.xml"/><Relationship Id="rId7" Type="http://schemas.openxmlformats.org/officeDocument/2006/relationships/image" Target="../media/image19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3.xml"/><Relationship Id="rId4" Type="http://schemas.openxmlformats.org/officeDocument/2006/relationships/tags" Target="../tags/tag18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88.xml"/><Relationship Id="rId7" Type="http://schemas.openxmlformats.org/officeDocument/2006/relationships/tags" Target="../tags/tag192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tags" Target="../tags/tag191.xml"/><Relationship Id="rId11" Type="http://schemas.openxmlformats.org/officeDocument/2006/relationships/image" Target="../media/image23.gif"/><Relationship Id="rId5" Type="http://schemas.openxmlformats.org/officeDocument/2006/relationships/tags" Target="../tags/tag190.xml"/><Relationship Id="rId10" Type="http://schemas.openxmlformats.org/officeDocument/2006/relationships/image" Target="../media/image22.jpeg"/><Relationship Id="rId4" Type="http://schemas.openxmlformats.org/officeDocument/2006/relationships/tags" Target="../tags/tag189.xml"/><Relationship Id="rId9" Type="http://schemas.openxmlformats.org/officeDocument/2006/relationships/image" Target="../media/image21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9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41.xml"/><Relationship Id="rId7" Type="http://schemas.openxmlformats.org/officeDocument/2006/relationships/image" Target="../media/image3.png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43.xml"/><Relationship Id="rId4" Type="http://schemas.openxmlformats.org/officeDocument/2006/relationships/tags" Target="../tags/tag142.xml"/><Relationship Id="rId9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146.xml"/><Relationship Id="rId7" Type="http://schemas.openxmlformats.org/officeDocument/2006/relationships/image" Target="../media/image5.jpeg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48.xml"/><Relationship Id="rId4" Type="http://schemas.openxmlformats.org/officeDocument/2006/relationships/tags" Target="../tags/tag14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49.xml"/><Relationship Id="rId7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51.xml"/><Relationship Id="rId4" Type="http://schemas.openxmlformats.org/officeDocument/2006/relationships/tags" Target="../tags/tag15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tags" Target="../tags/tag154.xml"/><Relationship Id="rId7" Type="http://schemas.openxmlformats.org/officeDocument/2006/relationships/hyperlink" Target="file:///D:\Documents%20and%20Settings\liling\My%20Documents\&#27773;&#36710;&#20498;&#36710;&#38647;&#36798;.doc" TargetMode="Externa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56.xml"/><Relationship Id="rId4" Type="http://schemas.openxmlformats.org/officeDocument/2006/relationships/tags" Target="../tags/tag155.xml"/><Relationship Id="rId9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59.xml"/><Relationship Id="rId7" Type="http://schemas.openxmlformats.org/officeDocument/2006/relationships/image" Target="../media/image11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1.xml"/><Relationship Id="rId4" Type="http://schemas.openxmlformats.org/officeDocument/2006/relationships/tags" Target="../tags/tag16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62.xml"/><Relationship Id="rId7" Type="http://schemas.openxmlformats.org/officeDocument/2006/relationships/image" Target="../media/image12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4.xml"/><Relationship Id="rId4" Type="http://schemas.openxmlformats.org/officeDocument/2006/relationships/tags" Target="../tags/tag1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5A213286-072C-3A0D-911B-31FE1C4E51A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55341" y="702854"/>
            <a:ext cx="1188131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9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隶书" panose="02010509060101010101" pitchFamily="49" charset="-122"/>
                <a:ea typeface="隶书" panose="02010509060101010101" pitchFamily="49" charset="-122"/>
                <a:cs typeface="+mn-cs"/>
              </a:rPr>
              <a:t>声的利用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687841-621F-60B9-BEFF-C8727A3989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649844" y="4869160"/>
            <a:ext cx="48923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广州番禺王耀强</a:t>
            </a:r>
          </a:p>
        </p:txBody>
      </p:sp>
    </p:spTree>
    <p:extLst>
      <p:ext uri="{BB962C8B-B14F-4D97-AF65-F5344CB8AC3E}">
        <p14:creationId xmlns:p14="http://schemas.microsoft.com/office/powerpoint/2010/main" val="2784227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AF6DA56-3129-B31B-DEEE-572738A2DE5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6" y="0"/>
            <a:ext cx="12053508" cy="6858000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57785" dist="33020" dir="3180000" algn="ctr">
              <a:srgbClr val="000000">
                <a:alpha val="30000"/>
              </a:srgbClr>
            </a:outerShdw>
          </a:effectLst>
        </p:spPr>
      </p:pic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2D4CA68-5A1C-0710-2747-37F33076C20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467708" y="116632"/>
            <a:ext cx="5256584" cy="827276"/>
          </a:xfrm>
          <a:prstGeom prst="rect">
            <a:avLst/>
          </a:prstGeom>
          <a:solidFill>
            <a:srgbClr val="0070C0">
              <a:alpha val="54000"/>
            </a:srgbClr>
          </a:solidFill>
        </p:spPr>
        <p:txBody>
          <a:bodyPr vert="horz" lIns="121920" tIns="60960" rIns="121920" bIns="6096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zh-CN" altLang="en-US" sz="4000">
                <a:solidFill>
                  <a:schemeClr val="bg1"/>
                </a:solidFill>
                <a:sym typeface="幼圆" panose="02010509060101010101" pitchFamily="49" charset="-122"/>
              </a:rPr>
              <a:t>大象利用</a:t>
            </a:r>
            <a:r>
              <a:rPr lang="zh-CN" altLang="en-US" sz="4000">
                <a:solidFill>
                  <a:srgbClr val="FF0000"/>
                </a:solidFill>
                <a:sym typeface="幼圆" panose="02010509060101010101" pitchFamily="49" charset="-122"/>
              </a:rPr>
              <a:t>次声波</a:t>
            </a:r>
            <a:r>
              <a:rPr lang="zh-CN" altLang="en-US" sz="4000">
                <a:solidFill>
                  <a:schemeClr val="bg1"/>
                </a:solidFill>
                <a:sym typeface="幼圆" panose="02010509060101010101" pitchFamily="49" charset="-122"/>
              </a:rPr>
              <a:t>交流</a:t>
            </a:r>
          </a:p>
        </p:txBody>
      </p:sp>
    </p:spTree>
    <p:extLst>
      <p:ext uri="{BB962C8B-B14F-4D97-AF65-F5344CB8AC3E}">
        <p14:creationId xmlns:p14="http://schemas.microsoft.com/office/powerpoint/2010/main" val="2566353419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id="{6C3D06AB-A46A-4AE9-E3DF-760124A37BE1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6312024" y="0"/>
            <a:ext cx="5161632" cy="3212976"/>
            <a:chOff x="6958" y="3034"/>
            <a:chExt cx="6135" cy="3452"/>
          </a:xfrm>
        </p:grpSpPr>
        <p:pic>
          <p:nvPicPr>
            <p:cNvPr id="4" name="图片 3" descr="MyVideo_1">
              <a:extLst>
                <a:ext uri="{FF2B5EF4-FFF2-40B4-BE49-F238E27FC236}">
                  <a16:creationId xmlns:a16="http://schemas.microsoft.com/office/drawing/2014/main" id="{6BA67740-BD78-48CF-25C2-3D5AEF4F4A22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6958" y="3034"/>
              <a:ext cx="6135" cy="3452"/>
            </a:xfrm>
            <a:prstGeom prst="rect">
              <a:avLst/>
            </a:prstGeom>
          </p:spPr>
        </p:pic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8D8127B1-BB6E-2BCE-0315-8E284AE8D33A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6958" y="3212"/>
              <a:ext cx="2363" cy="53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defTabSz="685165">
                <a:defRPr/>
              </a:pPr>
              <a:r>
                <a:rPr lang="zh-CN" altLang="en-US" sz="2800" b="1">
                  <a:solidFill>
                    <a:srgbClr val="FFFF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火山</a:t>
              </a:r>
            </a:p>
          </p:txBody>
        </p:sp>
      </p:grpSp>
      <p:pic>
        <p:nvPicPr>
          <p:cNvPr id="7" name="Picture 4">
            <a:extLst>
              <a:ext uri="{FF2B5EF4-FFF2-40B4-BE49-F238E27FC236}">
                <a16:creationId xmlns:a16="http://schemas.microsoft.com/office/drawing/2014/main" id="{B9B21409-0339-1F51-3158-0DD9A1584251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31415" y="3224822"/>
            <a:ext cx="5505145" cy="364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1521E51-EBC3-9316-7CCD-25AD148B9F7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82396" y="3703218"/>
            <a:ext cx="4683468" cy="3164301"/>
          </a:xfrm>
          <a:prstGeom prst="rect">
            <a:avLst/>
          </a:prstGeom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ACF312E-61E9-7F97-A20D-60FE032E2EEC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5554827" cy="3703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18">
            <a:extLst>
              <a:ext uri="{FF2B5EF4-FFF2-40B4-BE49-F238E27FC236}">
                <a16:creationId xmlns:a16="http://schemas.microsoft.com/office/drawing/2014/main" id="{501DFAAA-9F4A-B6D0-94C2-B6FF14444F1C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775520" y="116632"/>
            <a:ext cx="1116124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地震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7EB283F9-B2A9-8A20-4E04-B1C6E99CEF78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750" y="3703218"/>
            <a:ext cx="1116124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台风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0AD45FB-4FB4-2501-1C06-DC0F164CE361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010546" y="3370764"/>
            <a:ext cx="1116124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海啸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6193F46C-0BA7-47B0-F5DB-FE05977430DD}"/>
              </a:ext>
            </a:extLst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657618" y="1185474"/>
            <a:ext cx="6876764" cy="707886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ctr" defTabSz="457200" eaLnBrk="1" hangingPunct="1">
              <a:spcBef>
                <a:spcPct val="0"/>
              </a:spcBef>
              <a:buNone/>
              <a:defRPr/>
            </a:pPr>
            <a:r>
              <a:rPr lang="zh-CN" altLang="en-US" sz="4000">
                <a:solidFill>
                  <a:prstClr val="black"/>
                </a:solidFill>
                <a:latin typeface="宋体" panose="02010600030101010101" pitchFamily="2" charset="-122"/>
              </a:rPr>
              <a:t>自然灾害常常产生</a:t>
            </a:r>
            <a:r>
              <a:rPr lang="zh-CN" altLang="en-US" sz="4000">
                <a:solidFill>
                  <a:srgbClr val="FF0000"/>
                </a:solidFill>
                <a:latin typeface="宋体" panose="02010600030101010101" pitchFamily="2" charset="-122"/>
              </a:rPr>
              <a:t>次声波</a:t>
            </a:r>
            <a:r>
              <a:rPr lang="zh-CN" altLang="en-US" sz="4000">
                <a:solidFill>
                  <a:prstClr val="black"/>
                </a:solidFill>
                <a:latin typeface="宋体" panose="02010600030101010101" pitchFamily="2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7903205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5D111039-A119-483E-9FED-503D1785EA9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87932" y="1988840"/>
            <a:ext cx="10216135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7200" b="1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声音传递能量</a:t>
            </a:r>
          </a:p>
        </p:txBody>
      </p:sp>
    </p:spTree>
    <p:extLst>
      <p:ext uri="{BB962C8B-B14F-4D97-AF65-F5344CB8AC3E}">
        <p14:creationId xmlns:p14="http://schemas.microsoft.com/office/powerpoint/2010/main" val="170078712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声与能量">
            <a:hlinkClick r:id="" action="ppaction://media"/>
            <a:extLst>
              <a:ext uri="{FF2B5EF4-FFF2-40B4-BE49-F238E27FC236}">
                <a16:creationId xmlns:a16="http://schemas.microsoft.com/office/drawing/2014/main" id="{451979B6-B0D0-BA82-92ED-131C61A361E4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5340" y="0"/>
            <a:ext cx="11811000" cy="6858000"/>
          </a:xfrm>
          <a:prstGeom prst="rect">
            <a:avLst/>
          </a:prstGeom>
        </p:spPr>
      </p:pic>
      <p:sp>
        <p:nvSpPr>
          <p:cNvPr id="3" name="TextBox 18">
            <a:extLst>
              <a:ext uri="{FF2B5EF4-FFF2-40B4-BE49-F238E27FC236}">
                <a16:creationId xmlns:a16="http://schemas.microsoft.com/office/drawing/2014/main" id="{A3A974F7-A9C2-AB0E-2968-D8C6EC214B63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2648" y="141006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1D97F35-956A-4F6D-1AD7-F0A93AE759AF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575720" y="143635"/>
            <a:ext cx="4485726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声音可以传递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 nodeType="clickPar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同频共振">
            <a:hlinkClick r:id="" action="ppaction://media"/>
            <a:extLst>
              <a:ext uri="{FF2B5EF4-FFF2-40B4-BE49-F238E27FC236}">
                <a16:creationId xmlns:a16="http://schemas.microsoft.com/office/drawing/2014/main" id="{B3334564-03D3-C0EB-6E58-1D47B0793B51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343472" y="3696"/>
            <a:ext cx="9144000" cy="685800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B813C948-D477-849F-550F-AEC468D1D2FC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672609" y="116632"/>
            <a:ext cx="4485726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声音可以传递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能量</a:t>
            </a:r>
          </a:p>
        </p:txBody>
      </p:sp>
      <p:sp>
        <p:nvSpPr>
          <p:cNvPr id="4" name="TextBox 18">
            <a:extLst>
              <a:ext uri="{FF2B5EF4-FFF2-40B4-BE49-F238E27FC236}">
                <a16:creationId xmlns:a16="http://schemas.microsoft.com/office/drawing/2014/main" id="{C788EDC2-73F3-8C86-80F9-F487BA1F3E63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1344" y="142578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</p:spTree>
    <p:extLst>
      <p:ext uri="{BB962C8B-B14F-4D97-AF65-F5344CB8AC3E}">
        <p14:creationId xmlns:p14="http://schemas.microsoft.com/office/powerpoint/2010/main" val="14836359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id="{215E31CF-7FAD-FA33-262E-6CCEEDD02525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1384" y="-10654"/>
            <a:ext cx="11359992" cy="6868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7">
            <a:extLst>
              <a:ext uri="{FF2B5EF4-FFF2-40B4-BE49-F238E27FC236}">
                <a16:creationId xmlns:a16="http://schemas.microsoft.com/office/drawing/2014/main" id="{DA546606-2874-2098-00F2-1275A3801FED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559496" y="404664"/>
            <a:ext cx="34563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lnSpc>
                <a:spcPct val="100000"/>
              </a:lnSpc>
              <a:buClrTx/>
              <a:buSzTx/>
              <a:buNone/>
            </a:pPr>
            <a:r>
              <a:rPr lang="zh-CN" altLang="en-US" sz="40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超声波碎石机</a:t>
            </a:r>
          </a:p>
        </p:txBody>
      </p:sp>
    </p:spTree>
    <p:extLst>
      <p:ext uri="{BB962C8B-B14F-4D97-AF65-F5344CB8AC3E}">
        <p14:creationId xmlns:p14="http://schemas.microsoft.com/office/powerpoint/2010/main" val="845141713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DC1FE0D9-6AAA-4FBD-8990-DFE5DDF5236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086054" y="528062"/>
            <a:ext cx="5105946" cy="2872403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AC6CD89B-64A8-F0FB-6E7F-DFB8ACC496E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0" y="764704"/>
            <a:ext cx="6553990" cy="4367459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05221858-B848-16B4-7062-F760E645B505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11424" y="5086925"/>
            <a:ext cx="253861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42900" marR="0" lvl="0" indent="-34290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</a:rPr>
              <a:t>超声波洗牙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A6D7E40-810D-138D-EBE8-7D34EFD7DDF8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608168" y="-39657"/>
            <a:ext cx="25386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342900" marR="0" lvl="0" indent="-342900" defTabSz="4572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</a:rPr>
              <a:t>清洗眼镜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B96E6BD-37E8-5F21-0B9C-CA788001FAD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>
            <a:lum contrast="6000"/>
          </a:blip>
          <a:stretch>
            <a:fillRect/>
          </a:stretch>
        </p:blipFill>
        <p:spPr bwMode="auto">
          <a:xfrm>
            <a:off x="7086055" y="3429000"/>
            <a:ext cx="4916274" cy="3423834"/>
          </a:xfrm>
          <a:prstGeom prst="rect">
            <a:avLst/>
          </a:prstGeom>
          <a:noFill/>
          <a:ln w="19050" cap="flat" cmpd="sng">
            <a:solidFill>
              <a:schemeClr val="accent3">
                <a:lumMod val="75000"/>
              </a:schemeClr>
            </a:solidFill>
            <a:prstDash val="solid"/>
            <a:miter/>
            <a:headEnd type="none" w="med" len="med"/>
            <a:tailEnd type="none" w="med" len="med"/>
          </a:ln>
          <a:effectLst/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F266BB61-0283-52D0-9AFE-847CFA4516FC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863752" y="5683607"/>
            <a:ext cx="36194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36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超声波加湿器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B8B8F996-BD04-7F37-DB5B-258D1CDF4023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39416" y="62922"/>
            <a:ext cx="4485726" cy="646331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声音可以传递</a:t>
            </a:r>
            <a:r>
              <a:rPr lang="zh-CN" altLang="en-US" sz="3600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能量</a:t>
            </a:r>
          </a:p>
        </p:txBody>
      </p:sp>
    </p:spTree>
    <p:extLst>
      <p:ext uri="{BB962C8B-B14F-4D97-AF65-F5344CB8AC3E}">
        <p14:creationId xmlns:p14="http://schemas.microsoft.com/office/powerpoint/2010/main" val="12866910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B324B-1176-F9E6-B291-BFA4656B0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948B712C-1CB5-F259-D266-2CDBE24C04AD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>
          <a:xfrm>
            <a:off x="4250702" y="728700"/>
            <a:ext cx="3690596" cy="11430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9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等线 Light" panose="02010600030101010101" pitchFamily="2" charset="-122"/>
                <a:cs typeface="Times New Roman" panose="02020603050405020304" pitchFamily="18" charset="0"/>
              </a:rPr>
              <a:t>END</a:t>
            </a:r>
            <a:endParaRPr kumimoji="0" lang="zh-CN" altLang="en-US" sz="9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等线 Light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Text Box 5">
            <a:extLst>
              <a:ext uri="{FF2B5EF4-FFF2-40B4-BE49-F238E27FC236}">
                <a16:creationId xmlns:a16="http://schemas.microsoft.com/office/drawing/2014/main" id="{D7A40F36-C0FE-2447-28F5-4FFBDEACDEB5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35360" y="3269887"/>
            <a:ext cx="11856640" cy="2455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、本系列课件允许在日常课堂上无限制使用，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   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也可以无偿分发传播。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、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禁止</a:t>
            </a: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FF99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贩卖等商业牟利行为，以及拿去参赛评比等。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rgbClr val="FF9900"/>
              </a:solidFill>
              <a:effectLst/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8426439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126874E-47CC-692D-AB70-6658B06E44C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1881146"/>
            <a:ext cx="12192000" cy="309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51745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>
            <a:extLst>
              <a:ext uri="{FF2B5EF4-FFF2-40B4-BE49-F238E27FC236}">
                <a16:creationId xmlns:a16="http://schemas.microsoft.com/office/drawing/2014/main" id="{5D111039-A119-483E-9FED-503D1785EA92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987932" y="1988840"/>
            <a:ext cx="1021613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</a:rPr>
              <a:t>声音传递信息</a:t>
            </a:r>
          </a:p>
        </p:txBody>
      </p:sp>
    </p:spTree>
    <p:extLst>
      <p:ext uri="{BB962C8B-B14F-4D97-AF65-F5344CB8AC3E}">
        <p14:creationId xmlns:p14="http://schemas.microsoft.com/office/powerpoint/2010/main" val="769485438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11002E56-1816-FB72-FD4F-E9482E9223F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0" y="950059"/>
            <a:ext cx="5393697" cy="3429000"/>
          </a:xfrm>
          <a:prstGeom prst="rect">
            <a:avLst/>
          </a:prstGeom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880D930-DD8D-9C1B-11BA-1048B65D81A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08133" y="950059"/>
            <a:ext cx="6744072" cy="3596907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08B1EC1E-E60F-8F81-3996-EA1DD3F36087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150834" y="107921"/>
            <a:ext cx="4485726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声音可以传递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4D0E999-AB52-365D-ADFF-338E6A35F77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9735757" y="247581"/>
            <a:ext cx="24482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CN" altLang="en-US" sz="3200">
                <a:solidFill>
                  <a:srgbClr val="002060"/>
                </a:solidFill>
                <a:cs typeface="Times New Roman" panose="02020603050405020304" pitchFamily="18" charset="0"/>
              </a:rPr>
              <a:t>雷声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89A3BD4-F82E-D67C-D3FB-65780092F58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67408" y="365284"/>
            <a:ext cx="24482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CN" altLang="en-US" sz="3200">
                <a:solidFill>
                  <a:srgbClr val="002060"/>
                </a:solidFill>
                <a:cs typeface="Times New Roman" panose="02020603050405020304" pitchFamily="18" charset="0"/>
              </a:rPr>
              <a:t>人声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90D9398-66EC-09D0-1E2D-E733C18DCD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676091" y="400356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CN" altLang="en-US" sz="3600">
                <a:solidFill>
                  <a:srgbClr val="002060"/>
                </a:solidFill>
                <a:latin typeface="微软雅黑" panose="020B0503020204020204" charset="-122"/>
                <a:cs typeface="微软雅黑" panose="020B0503020204020204" charset="-122"/>
                <a:sym typeface="幼圆" panose="02010509060101010101" pitchFamily="49" charset="-122"/>
              </a:rPr>
              <a:t>用铁锤敲击钢轨</a:t>
            </a:r>
            <a:endParaRPr lang="zh-CN" altLang="en-US" sz="3600">
              <a:solidFill>
                <a:srgbClr val="002060"/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D070C09-98E6-9D2F-3E0A-7BA20412DE2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lum bright="-6000" contrast="6000"/>
          </a:blip>
          <a:srcRect l="7072" r="5657" b="8007"/>
          <a:stretch>
            <a:fillRect/>
          </a:stretch>
        </p:blipFill>
        <p:spPr>
          <a:xfrm>
            <a:off x="6136335" y="1046687"/>
            <a:ext cx="6055665" cy="4254521"/>
          </a:xfrm>
          <a:prstGeom prst="rect">
            <a:avLst/>
          </a:prstGeom>
          <a:noFill/>
          <a:ln w="25400">
            <a:solidFill>
              <a:schemeClr val="accent1">
                <a:lumMod val="20000"/>
                <a:lumOff val="80000"/>
              </a:schemeClr>
            </a:solidFill>
          </a:ln>
          <a:effectLst/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465A31A7-97EC-A0CC-4A58-F5A77BA4F4F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/>
          <a:srcRect b="5650"/>
          <a:stretch>
            <a:fillRect/>
          </a:stretch>
        </p:blipFill>
        <p:spPr>
          <a:xfrm>
            <a:off x="2803" y="1013652"/>
            <a:ext cx="6049041" cy="3656388"/>
          </a:xfrm>
          <a:prstGeom prst="rect">
            <a:avLst/>
          </a:prstGeom>
          <a:ln>
            <a:solidFill>
              <a:sysClr val="window" lastClr="FFFF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32F77D01-ED50-F492-4733-68D0B761A0F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63352" y="367321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zh-CN" altLang="en-US" sz="3600">
                <a:solidFill>
                  <a:srgbClr val="002060"/>
                </a:solidFill>
                <a:cs typeface="Times New Roman" panose="02020603050405020304" pitchFamily="18" charset="0"/>
              </a:rPr>
              <a:t>听诊器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A1657B03-8469-7A3C-EA06-0932A61A28F9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150834" y="107921"/>
            <a:ext cx="4485726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声音可以传递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</a:t>
            </a:r>
          </a:p>
        </p:txBody>
      </p:sp>
    </p:spTree>
    <p:extLst>
      <p:ext uri="{BB962C8B-B14F-4D97-AF65-F5344CB8AC3E}">
        <p14:creationId xmlns:p14="http://schemas.microsoft.com/office/powerpoint/2010/main" val="2489117550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蝙蝠回声定位">
            <a:hlinkClick r:id="" action="ppaction://media"/>
            <a:extLst>
              <a:ext uri="{FF2B5EF4-FFF2-40B4-BE49-F238E27FC236}">
                <a16:creationId xmlns:a16="http://schemas.microsoft.com/office/drawing/2014/main" id="{F6E59F84-10C6-9722-45BF-C0AF926DA0FC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-5680"/>
            <a:ext cx="12192000" cy="6858000"/>
          </a:xfrm>
          <a:prstGeom prst="rect">
            <a:avLst/>
          </a:prstGeom>
        </p:spPr>
      </p:pic>
      <p:sp>
        <p:nvSpPr>
          <p:cNvPr id="3" name="TextBox 18">
            <a:extLst>
              <a:ext uri="{FF2B5EF4-FFF2-40B4-BE49-F238E27FC236}">
                <a16:creationId xmlns:a16="http://schemas.microsoft.com/office/drawing/2014/main" id="{A8922EC6-6C68-100A-D875-6978B8F0770A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2648" y="141006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2AC1506-7613-B1E7-EA04-06F4E9D85D88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853137" y="104752"/>
            <a:ext cx="4485726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回声定位</a:t>
            </a:r>
            <a:endParaRPr lang="zh-CN" altLang="en-US" b="1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hlinkClick r:id="rId7" action="ppaction://hlinkfile"/>
            <a:extLst>
              <a:ext uri="{FF2B5EF4-FFF2-40B4-BE49-F238E27FC236}">
                <a16:creationId xmlns:a16="http://schemas.microsoft.com/office/drawing/2014/main" id="{49E08861-7587-3567-CD2E-F21CFCE319DB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"/>
            <a:ext cx="5879976" cy="386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9">
            <a:extLst>
              <a:ext uri="{FF2B5EF4-FFF2-40B4-BE49-F238E27FC236}">
                <a16:creationId xmlns:a16="http://schemas.microsoft.com/office/drawing/2014/main" id="{3058316D-9BA7-99F6-E0EE-958BE5964511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24046" y="3429000"/>
            <a:ext cx="203454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倒车雷达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FB5A7E5-9C8F-0F9D-97E4-1FE5A9A20DFF}"/>
              </a:ext>
            </a:extLst>
          </p:cNvPr>
          <p:cNvPicPr/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r="3416"/>
          <a:stretch>
            <a:fillRect/>
          </a:stretch>
        </p:blipFill>
        <p:spPr bwMode="auto">
          <a:xfrm>
            <a:off x="4511824" y="3284984"/>
            <a:ext cx="7680176" cy="35737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 Box 9">
            <a:extLst>
              <a:ext uri="{FF2B5EF4-FFF2-40B4-BE49-F238E27FC236}">
                <a16:creationId xmlns:a16="http://schemas.microsoft.com/office/drawing/2014/main" id="{D68E8DB4-5FAA-892A-70F7-408D5164D9E0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319120" y="2961818"/>
            <a:ext cx="307268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超声导盲仪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AA4227D-F311-5066-E4D0-B62D52A8E3FE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744072" y="260648"/>
            <a:ext cx="4485726" cy="584775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声音可以传递</a:t>
            </a:r>
            <a:r>
              <a:rPr lang="zh-CN" altLang="en-US" b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信息</a:t>
            </a:r>
          </a:p>
        </p:txBody>
      </p:sp>
    </p:spTree>
    <p:extLst>
      <p:ext uri="{BB962C8B-B14F-4D97-AF65-F5344CB8AC3E}">
        <p14:creationId xmlns:p14="http://schemas.microsoft.com/office/powerpoint/2010/main" val="7954815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>
            <a:extLst>
              <a:ext uri="{FF2B5EF4-FFF2-40B4-BE49-F238E27FC236}">
                <a16:creationId xmlns:a16="http://schemas.microsoft.com/office/drawing/2014/main" id="{8A107816-4D82-2474-7173-90F8801CE7B6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0"/>
          <a:stretch>
            <a:fillRect/>
          </a:stretch>
        </p:blipFill>
        <p:spPr bwMode="auto">
          <a:xfrm>
            <a:off x="1559496" y="0"/>
            <a:ext cx="9073008" cy="686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9">
            <a:extLst>
              <a:ext uri="{FF2B5EF4-FFF2-40B4-BE49-F238E27FC236}">
                <a16:creationId xmlns:a16="http://schemas.microsoft.com/office/drawing/2014/main" id="{1B204CCE-3399-1450-8B3C-4251C6AF7FC1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260648"/>
            <a:ext cx="3672408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lvl="5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lvl="6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lvl="7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lvl="8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zh-CN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B</a:t>
            </a:r>
            <a:r>
              <a:rPr lang="zh-CN" altLang="en-US" sz="36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型超声波检查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超声探伤仪">
            <a:hlinkClick r:id="" action="ppaction://media"/>
            <a:extLst>
              <a:ext uri="{FF2B5EF4-FFF2-40B4-BE49-F238E27FC236}">
                <a16:creationId xmlns:a16="http://schemas.microsoft.com/office/drawing/2014/main" id="{17BEE3BF-0102-8FD1-AA97-8EAE89C59DB9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372" y="4316"/>
            <a:ext cx="12192000" cy="6858000"/>
          </a:xfrm>
          <a:prstGeom prst="rect">
            <a:avLst/>
          </a:prstGeom>
        </p:spPr>
      </p:pic>
      <p:sp>
        <p:nvSpPr>
          <p:cNvPr id="3" name="TextBox 18">
            <a:extLst>
              <a:ext uri="{FF2B5EF4-FFF2-40B4-BE49-F238E27FC236}">
                <a16:creationId xmlns:a16="http://schemas.microsoft.com/office/drawing/2014/main" id="{6F914239-563F-2222-58B6-96797F4C565C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2648" y="141006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DD805498-8540-9547-A330-1F920C8B765F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704285" y="141006"/>
            <a:ext cx="2783431" cy="523220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超声波探伤</a:t>
            </a:r>
          </a:p>
        </p:txBody>
      </p:sp>
    </p:spTree>
    <p:extLst>
      <p:ext uri="{BB962C8B-B14F-4D97-AF65-F5344CB8AC3E}">
        <p14:creationId xmlns:p14="http://schemas.microsoft.com/office/powerpoint/2010/main" val="6943901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声呐">
            <a:hlinkClick r:id="" action="ppaction://media"/>
            <a:extLst>
              <a:ext uri="{FF2B5EF4-FFF2-40B4-BE49-F238E27FC236}">
                <a16:creationId xmlns:a16="http://schemas.microsoft.com/office/drawing/2014/main" id="{78C89991-02D8-A2AB-FCA8-64DEE787B977}"/>
              </a:ext>
            </a:extLst>
          </p:cNvPr>
          <p:cNvPicPr>
            <a:picLocks noChangeAspect="1"/>
          </p:cNvPicPr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16" y="-30460"/>
            <a:ext cx="12192000" cy="6858000"/>
          </a:xfrm>
          <a:prstGeom prst="rect">
            <a:avLst/>
          </a:prstGeom>
        </p:spPr>
      </p:pic>
      <p:sp>
        <p:nvSpPr>
          <p:cNvPr id="3" name="TextBox 18">
            <a:extLst>
              <a:ext uri="{FF2B5EF4-FFF2-40B4-BE49-F238E27FC236}">
                <a16:creationId xmlns:a16="http://schemas.microsoft.com/office/drawing/2014/main" id="{7B270AEE-C808-97CB-D4EC-AA1D8B7C442D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2648" y="141006"/>
            <a:ext cx="1031360" cy="548521"/>
          </a:xfrm>
          <a:prstGeom prst="roundRect">
            <a:avLst>
              <a:gd name="adj" fmla="val 8958"/>
            </a:avLst>
          </a:prstGeom>
          <a:solidFill>
            <a:srgbClr val="FFDB93"/>
          </a:solidFill>
          <a:ln w="28575">
            <a:solidFill>
              <a:srgbClr val="C000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</a:rPr>
              <a:t>视频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B1A4F87-21C4-F8DC-3F90-3E15A628BB8D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220123" y="30460"/>
            <a:ext cx="1751755" cy="523220"/>
          </a:xfrm>
          <a:prstGeom prst="rect">
            <a:avLst/>
          </a:prstGeom>
          <a:solidFill>
            <a:srgbClr val="FFFFCC"/>
          </a:solidFill>
          <a:ln w="38100">
            <a:solidFill>
              <a:srgbClr val="FF9900"/>
            </a:solidFill>
            <a:miter lim="800000"/>
          </a:ln>
          <a:effectLst>
            <a:outerShdw dist="23000" dir="5400000" algn="ctr" rotWithShape="0">
              <a:srgbClr val="000000">
                <a:alpha val="25000"/>
              </a:srgbClr>
            </a:outerShdw>
          </a:effec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zh-CN" altLang="en-US" sz="28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声呐</a:t>
            </a:r>
          </a:p>
        </p:txBody>
      </p:sp>
    </p:spTree>
    <p:extLst>
      <p:ext uri="{BB962C8B-B14F-4D97-AF65-F5344CB8AC3E}">
        <p14:creationId xmlns:p14="http://schemas.microsoft.com/office/powerpoint/2010/main" val="10189987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4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0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2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3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4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7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8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9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5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8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9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0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2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6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6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8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9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2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4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8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8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9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1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2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4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9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2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0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0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8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9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0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5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6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7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9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0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9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0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4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7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8"/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9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0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5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6"/>
  <p:tag name="KSO_WM_BEAUTIFY_FLAG" val="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4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6"/>
  <p:tag name="KSO_WM_BEAUTIFY_FLAG" val="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89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0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5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8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9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0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8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9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6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9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7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8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9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2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4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3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9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0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5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6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7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8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9"/>
</p:tagLst>
</file>

<file path=ppt/theme/theme1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123</Words>
  <Application>Microsoft Office PowerPoint</Application>
  <PresentationFormat>宽屏</PresentationFormat>
  <Paragraphs>39</Paragraphs>
  <Slides>18</Slides>
  <Notes>0</Notes>
  <HiddenSlides>0</HiddenSlides>
  <MMClips>5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18</vt:i4>
      </vt:variant>
    </vt:vector>
  </HeadingPairs>
  <TitlesOfParts>
    <vt:vector size="30" baseType="lpstr">
      <vt:lpstr>黑体</vt:lpstr>
      <vt:lpstr>楷体</vt:lpstr>
      <vt:lpstr>隶书</vt:lpstr>
      <vt:lpstr>宋体</vt:lpstr>
      <vt:lpstr>微软雅黑</vt:lpstr>
      <vt:lpstr>幼圆</vt:lpstr>
      <vt:lpstr>Arial</vt:lpstr>
      <vt:lpstr>Calibri</vt:lpstr>
      <vt:lpstr>Calibri Light</vt:lpstr>
      <vt:lpstr>Times New Roman</vt:lpstr>
      <vt:lpstr>Office 2013 - 2022 主题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2025-08-13T20:48:40Z</cp:lastPrinted>
  <dcterms:created xsi:type="dcterms:W3CDTF">2025-08-13T20:48:40Z</dcterms:created>
  <dcterms:modified xsi:type="dcterms:W3CDTF">2025-08-26T02:04:07Z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