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gif" ContentType="image/gif"/>
  <Default Extension="png" ContentType="image/png"/>
  <Default Extension="wdp" ContentType="image/vnd.ms-photo"/>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3.3-->
<p:presentation xmlns:r="http://schemas.openxmlformats.org/officeDocument/2006/relationships" xmlns:a="http://schemas.openxmlformats.org/drawingml/2006/main" xmlns:p="http://schemas.openxmlformats.org/presentationml/2006/main">
  <p:sldMasterIdLst>
    <p:sldMasterId id="2147483648" r:id="rId2"/>
  </p:sldMasterIdLst>
  <p:notesMasterIdLst>
    <p:notesMasterId r:id="rId3"/>
  </p:notesMasterIdLst>
  <p:handoutMasterIdLst>
    <p:handoutMasterId r:id="rId4"/>
  </p:handoutMasterIdLst>
  <p:sldIdLst>
    <p:sldId id="5249" r:id="rId5"/>
    <p:sldId id="5994" r:id="rId6"/>
    <p:sldId id="7297" r:id="rId7"/>
    <p:sldId id="7298" r:id="rId8"/>
    <p:sldId id="7299" r:id="rId9"/>
    <p:sldId id="7300" r:id="rId10"/>
    <p:sldId id="7301" r:id="rId11"/>
    <p:sldId id="7302" r:id="rId12"/>
    <p:sldId id="7303" r:id="rId13"/>
    <p:sldId id="7305" r:id="rId14"/>
    <p:sldId id="7306" r:id="rId15"/>
    <p:sldId id="7307" r:id="rId16"/>
    <p:sldId id="7308" r:id="rId17"/>
    <p:sldId id="7309" r:id="rId18"/>
    <p:sldId id="7310" r:id="rId19"/>
    <p:sldId id="7311" r:id="rId20"/>
    <p:sldId id="7312" r:id="rId21"/>
    <p:sldId id="7313" r:id="rId22"/>
    <p:sldId id="7314" r:id="rId23"/>
    <p:sldId id="7315" r:id="rId24"/>
    <p:sldId id="7316" r:id="rId25"/>
    <p:sldId id="7317" r:id="rId26"/>
    <p:sldId id="7318" r:id="rId27"/>
    <p:sldId id="7319" r:id="rId28"/>
    <p:sldId id="7320" r:id="rId29"/>
    <p:sldId id="7321" r:id="rId30"/>
    <p:sldId id="7322" r:id="rId31"/>
    <p:sldId id="7323" r:id="rId32"/>
    <p:sldId id="7324" r:id="rId33"/>
    <p:sldId id="7325" r:id="rId34"/>
    <p:sldId id="7326" r:id="rId35"/>
    <p:sldId id="7304" r:id="rId36"/>
  </p:sldIdLst>
  <p:sldSz cx="9144000" cy="5143500" type="screen16x9"/>
  <p:notesSz cx="6858000" cy="9144000"/>
  <p:custDataLst>
    <p:tags r:id="rId37"/>
  </p:custDataLst>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1986" userDrawn="1">
          <p15:clr>
            <a:srgbClr val="A4A3A4"/>
          </p15:clr>
        </p15:guide>
        <p15:guide id="2" pos="2983" userDrawn="1">
          <p15:clr>
            <a:srgbClr val="A4A3A4"/>
          </p15:clr>
        </p15:guide>
      </p15:sldGuideLst>
    </p:ext>
  </p:extLst>
</p:presentation>
</file>

<file path=ppt/commentAuthors.xml><?xml version="1.0" encoding="utf-8"?>
<p:cmAuthorLst xmlns:p="http://schemas.openxmlformats.org/presentationml/2006/main">
  <p:cmAuthor id="1" name="youyi" initials="y" lastIdx="0" clrIdx="0"/>
  <p:cmAuthor id="2" name="Administrator" initials="A" lastIdx="0" clrIdx="1"/>
  <p:cmAuthor id="3" name="ZhangS" initials="Z" lastIdx="0" clrIdx="2"/>
  <p:cmAuthor id="4" name="Q" initials="Q" lastIdx="0" clrIdx="3"/>
  <p:cmAuthor id="5" name="优翼" initials="校" lastIdx="0" clrIdx="4"/>
  <p:cmAuthor id="6" name="HJZX010" initials="" lastIdx="0" clrIdx="5"/>
  <p:cmAuthor id="7" name="Taylor Hartwell" initials="TH [6]" lastIdx="0" clrIdx="6"/>
  <p:cmAuthor id="8" name="TuWY" initials="T" lastIdx="0" clrIdx="7"/>
  <p:cmAuthor id="9" name="新课标第一网" initials="新" lastIdx="0" clrIdx="8"/>
  <p:cmAuthor id="10" name="lenovo" initials="" lastIdx="0" clrIdx="9"/>
  <p:cmAuthor id="11" name="admin" initials="" lastIdx="0" clrIdx="10"/>
  <p:cmAuthor id="12" name="Admin" initials="A" lastIdx="0" clrIdx="11"/>
  <p:cmAuthor id="13" name="峰" initials="峰" lastIdx="0" clrIdx="12"/>
  <p:cmAuthor id="14" name="WangM" initials="W" lastIdx="0" clrIdx="13"/>
  <p:cmAuthor id="15" name="作者" initials="A" lastIdx="0" clrIdx="14"/>
  <p:cmAuthor id="16" name="幸全" initials="幸全" lastIdx="0" clrIdx="15"/>
  <p:cmAuthor id="17" name="1206988966@qq.com" initials="1" lastIdx="0" clrIdx="16"/>
  <p:cmAuthor id="18" name="姜伟光" initials="姜" lastIdx="0" clrIdx="17"/>
  <p:cmAuthor id="19" name="Microsoft" initials="M" lastIdx="0" clrIdx="18"/>
  <p:cmAuthor id="20" name="jh" initials="j" lastIdx="0" clrIdx="19"/>
  <p:cmAuthor id="21" name="www.xkb1.com" initials="w" lastIdx="0" clrIdx="20"/>
  <p:cmAuthor id="22" name="ming qiu" initials="m" lastIdx="0" clrIdx="21"/>
  <p:cmAuthor id="23" name="王子涵" initials="王" lastIdx="0" clrIdx="22"/>
  <p:cmAuthor id="24" name="MyPC" initials="M" lastIdx="0" clrIdx="23"/>
  <p:cmAuthor id="25" name="李丽" initials="李" lastIdx="0" clrIdx="24"/>
  <p:cmAuthor id="26" name="Nicole Li  李倩" initials="N" lastIdx="0" clrIdx="25"/>
  <p:cmAuthor id="27" name="222" initials="2" lastIdx="0" clrIdx="26"/>
  <p:cmAuthor id="28" name="我心飞翔" initials="我" lastIdx="0" clrIdx="27"/>
  <p:cmAuthor id="29" name="心语" initials="心" lastIdx="0" clrIdx="28"/>
  <p:cmAuthor id="30" name="张 林娜" initials="" lastIdx="0" clrIdx="29"/>
  <p:cmAuthor id="31" name="未知用户1" initials="" lastIdx="0" clrIdx="30"/>
  <p:cmAuthor id="32" name="jinli" initials="j" lastIdx="0" clrIdx="31"/>
  <p:cmAuthor id="33" name="user" initials="u" lastIdx="0" clrIdx="32"/>
  <p:cmAuthor id="34" name="xkb1.com" initials="x" lastIdx="0" clrIdx="33"/>
  <p:cmAuthor id="35" name="刘浩" initials="刘" lastIdx="0" clrIdx="34"/>
  <p:cmAuthor id="36" name="孙宇婷" initials="" lastIdx="0" clrIdx="35"/>
  <p:cmAuthor id="37" name="ASUS" initials="" lastIdx="0" clrIdx="36"/>
  <p:cmAuthor id="38" name="Mia Vida Villanueva" initials="" lastIdx="0" clrIdx="37"/>
  <p:cmAuthor id="39" name="xj" initials="" lastIdx="0" clrIdx="38"/>
  <p:cmAuthor id="40" name="古" initials="" lastIdx="0" clrIdx="39"/>
  <p:cmAuthor id="41" name="李彦利" initials="" lastIdx="0" clrIdx="40"/>
  <p:cmAuthor id="42" name="刘刘" initials="" lastIdx="0" clrIdx="41"/>
  <p:cmAuthor id="43" name="Vivian Liu" initials="" lastIdx="0" clrIdx="42"/>
  <p:cmAuthor id="44" name="小叮当_VfeeFJFJ" initials="authorId_1205747745" lastIdx="0" clrIdx="43"/>
  <p:cmAuthor id="45" name="Dino._6ZFrB7nA" initials="authorId_1257418890" lastIdx="0" clrIdx="44"/>
  <p:cmAuthor id="46" name="陈庆" initials="陈" lastIdx="0" clrIdx="45"/>
  <p:cmAuthor id="47" name="Lenovo" initials="L" lastIdx="0" clrIdx="46"/>
  <p:cmAuthor id="48" name="1908" initials="1" lastIdx="0" clrIdx="47"/>
  <p:cmAuthor id="49" name="1005" initials="l" lastIdx="0" clrIdx="48"/>
  <p:cmAuthor id="50" name="HQ" initials="H" lastIdx="0" clrIdx="49"/>
  <p:cmAuthor id="51" name="hw" initials="h" lastIdx="0" clrIdx="50"/>
  <p:cmAuthor id="52" name="WanZijun" initials="W" lastIdx="0" clrIdx="51"/>
  <p:cmAuthor id="53" name="佳琪 刘" initials="佳" lastIdx="0" clrIdx="52"/>
  <p:cmAuthor id="54" name="Microsoft Office 用户" initials="" lastIdx="0" clrIdx="53"/>
  <p:cmAuthor id="55" name="WPS" initials="W" lastIdx="0" clrIdx="54"/>
  <p:cmAuthor id="56" name="yuhuan.chen" initials="y" lastIdx="0" clrIdx="55"/>
  <p:cmAuthor id="57" name="zhouy" initials="z" lastIdx="0" clrIdx="56"/>
  <p:cmAuthor id="58" name="刘晓霞" initials="刘晓霞" lastIdx="0" clrIdx="57"/>
  <p:cmAuthor id="59" name="沈洪霞" initials="沈洪霞" lastIdx="0" clrIdx="58"/>
  <p:cmAuthor id="60" name="fmz" initials="f" lastIdx="0" clrIdx="59"/>
  <p:cmAuthor id="61" name="fafa" initials="f" lastIdx="0" clrIdx="60"/>
  <p:cmAuthor id="62" name="王习习" initials="王" lastIdx="0" clrIdx="61"/>
  <p:cmAuthor id="63" name="番茄花园" initials="番" lastIdx="0" clrIdx="62"/>
  <p:cmAuthor id="64" name="602656769@qq.com" initials="" lastIdx="0" clrIdx="63"/>
  <p:cmAuthor id="65" name="优翼丛书" initials="优" lastIdx="0" clrIdx="64"/>
  <p:cmAuthor id="66" name="孙文纯" initials="孙文纯" lastIdx="0" clrIdx="65"/>
  <p:cmAuthor id="67" name="程昂" initials="程" lastIdx="0" clrIdx="66"/>
  <p:cmAuthor id="68" name="12734" initials="1" lastIdx="0" clrIdx="67"/>
  <p:cmAuthor id="69" name="LiuM" initials="L" lastIdx="0" clrIdx="68"/>
  <p:cmAuthor id="70" name="yanjiedu" initials="y" lastIdx="0" clrIdx="69"/>
  <p:cmAuthor id="71" name="asus-xs" initials="a" lastIdx="0" clrIdx="70"/>
  <p:cmAuthor id="72" name="LY" initials="L" lastIdx="0" clrIdx="71"/>
  <p:cmAuthor id="73" name="ZouYang" initials="Z" lastIdx="0" clrIdx="72"/>
  <p:cmAuthor id="74" name="全品文教" initials="批注" lastIdx="0" clrIdx="73"/>
  <p:cmAuthor id="75" name="dell" initials="d" lastIdx="0" clrIdx="74"/>
  <p:cmAuthor id="76" name="尹澳" initials="尹" lastIdx="0" clrIdx="75"/>
  <p:cmAuthor id="77" name="Boiling Bao" initials="BB" lastIdx="0" clrIdx="76"/>
  <p:cmAuthor id="78" name="HASEE" initials="H" lastIdx="0" clrIdx="77"/>
  <p:cmAuthor id="79" name="xjj" initials="x" lastIdx="0" clrIdx="78"/>
  <p:cmAuthor id="80" name="huangdanqing@beijing101.com" initials="" lastIdx="0" clrIdx="79"/>
  <p:cmAuthor id="81" name="86139" initials="8" lastIdx="0" clrIdx="80"/>
  <p:cmAuthor id="82" name="511-1" initials="5" lastIdx="0" clrIdx="81"/>
  <p:cmAuthor id="83" name="王 文沁" initials="王" lastIdx="0" clrIdx="82"/>
  <p:cmAuthor id="84" name="пользователь Microsoft Office" initials="Office" lastIdx="0" clrIdx="83"/>
  <p:cmAuthor id="85" name="Dell" initials="D" lastIdx="0" clrIdx="84"/>
  <p:cmAuthor id="86" name="王欢" initials="王" lastIdx="0" clrIdx="85"/>
  <p:cmAuthor id="87" name="shen yajuan" initials="sy" lastIdx="0" clrIdx="86"/>
  <p:cmAuthor id="88" name="杜B格小生" initials="杜B格小生" lastIdx="0" clrIdx="87"/>
  <p:cmAuthor id="89" name="Wei" initials="W" lastIdx="0" clrIdx="88"/>
  <p:cmAuthor id="90" name="翟宏帅" initials="翟" lastIdx="0" clrIdx="89"/>
  <p:cmAuthor id="91" name="微软用户" initials="微" lastIdx="0" clrIdx="90"/>
  <p:cmAuthor id="92" name="绿色圃中小学教育网" initials="绿" lastIdx="0" clrIdx="91"/>
  <p:cmAuthor id="93" name="fish" initials="f" lastIdx="0" clrIdx="92"/>
  <p:cmAuthor id="94" name="CC" initials="C" lastIdx="0" clrIdx="93"/>
  <p:cmAuthor id="95" name="车莹" initials="车莹" lastIdx="0" clrIdx="94"/>
  <p:cmAuthor id="96" name="dao4" initials="d" lastIdx="0" clrIdx="95"/>
  <p:cmAuthor id="97" name="张艳" initials="张" lastIdx="0" clrIdx="96"/>
  <p:cmAuthor id="98" name="萧龙" initials="萧" lastIdx="0" clrIdx="97"/>
  <p:cmAuthor id="99" name="Shuyan Mu" initials="SM" lastIdx="0" clrIdx="98"/>
  <p:cmAuthor id="100" name="WPS_1636466476" initials="W" lastIdx="0" clrIdx="99"/>
  <p:cmAuthor id="101" name="xb21cn" initials="xb21cn" lastIdx="0" clrIdx="100"/>
  <p:cmAuthor id="102" name="shiliang" initials="s" lastIdx="0" clrIdx="101"/>
  <p:cmAuthor id="103" name="Pueschner, Franziska {FA~Shanghai}" initials="P" lastIdx="0" clrIdx="102"/>
  <p:cmAuthor id="104" name="MING" initials="M" lastIdx="0" clrIdx="103"/>
  <p:cmAuthor id="105" name="walkinnet" initials="w" lastIdx="0" clrIdx="104"/>
  <p:cmAuthor id="106" name="hp" initials="h" lastIdx="0" clrIdx="105"/>
  <p:cmAuthor id="107" name="顺超 任" initials="顺任" lastIdx="0" clrIdx="106"/>
  <p:cmAuthor id="108" name="林" initials="林" lastIdx="0" clrIdx="107"/>
  <p:cmAuthor id="109" name="kingsoft" initials="k" lastIdx="0" clrIdx="108"/>
  <p:cmAuthor id="110" name="微软拥护" initials="微" lastIdx="0" clrIdx="109"/>
  <p:cmAuthor id="111" name="YLDN" initials="" lastIdx="0" clrIdx="110"/>
  <p:cmAuthor id="112" name="chenl" initials="" lastIdx="0" clrIdx="111"/>
  <p:cmAuthor id="113" name="User" initials="U" lastIdx="0" clrIdx="112"/>
  <p:cmAuthor id="114" name="叶子" initials="" lastIdx="0" clrIdx="113"/>
  <p:cmAuthor id="115" name="Sky123.Org" initials="S" lastIdx="0" clrIdx="114"/>
  <p:cmAuthor id="116" name="凯莉 刘" initials="" lastIdx="0" clrIdx="115"/>
  <p:cmAuthor id="117" name="王常胜" initials="" lastIdx="0" clrIdx="116"/>
  <p:cmAuthor id="118" name="16231" initials="" lastIdx="0" clrIdx="117"/>
  <p:cmAuthor id="119" name="huawei" initials="h" lastIdx="0" clrIdx="118"/>
  <p:cmAuthor id="120" name="雨昕" initials="" lastIdx="0" clrIdx="119"/>
  <p:cmAuthor id="121" name="dongyu" initials="d" lastIdx="0" clrIdx="120"/>
  <p:cmAuthor id="122" name="houyanan21" initials="h" lastIdx="0" clrIdx="121"/>
  <p:cmAuthor id="123" name="PC" initials="P" lastIdx="0" clrIdx="122"/>
  <p:cmAuthor id="124" name="Windows 用户" initials="W" lastIdx="0" clrIdx="123"/>
  <p:cmAuthor id="125" name="骆倩怡_Znauj26B" initials="authorId_382814100" lastIdx="0" clrIdx="124"/>
  <p:cmAuthor id="126" name="周 道" initials="周" lastIdx="0" clrIdx="125"/>
  <p:cmAuthor id="127" name="DELL" initials="D" lastIdx="0" clrIdx="126"/>
  <p:cmAuthor id="128" name="s" initials="s" lastIdx="0" clrIdx="127"/>
  <p:cmAuthor id="129" name="xiaoxuan Zeng" initials="x" lastIdx="0" clrIdx="128"/>
  <p:cmAuthor id="130" name="张瑞霞" initials="" lastIdx="0" clrIdx="129"/>
  <p:cmAuthor id="131" name="a'su's" initials="a" lastIdx="0" clrIdx="130"/>
  <p:cmAuthor id="132" name="陈芳" initials="A" lastIdx="0" clrIdx="131"/>
  <p:cmAuthor id="133" name="邹 嘉豪" initials="" lastIdx="0" clrIdx="132"/>
  <p:cmAuthor id="134" name="NFB" initials="N" lastIdx="0" clrIdx="133"/>
  <p:cmAuthor id="135" name="韩琳晶" initials="" lastIdx="0" clrIdx="134"/>
  <p:cmAuthor id="136" name="Echo" initials="" lastIdx="0" clrIdx="135"/>
  <p:cmAuthor id="137" name="八九年" initials="" lastIdx="0" clrIdx="136"/>
  <p:cmAuthor id="138" name="乐胜中学微机室" initials="乐" lastIdx="0" clrIdx="137"/>
</p:cmAuthorLst>
</file>

<file path=ppt/presProps.xml><?xml version="1.0" encoding="utf-8"?>
<p:presentationPr xmlns:r="http://schemas.openxmlformats.org/officeDocument/2006/relationships" xmlns:a="http://schemas.openxmlformats.org/drawingml/2006/main"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fill>
          <a:solidFill>
            <a:schemeClr val="accent3">
              <a:tint val="40000"/>
            </a:schemeClr>
          </a:solidFill>
        </a:fill>
      </a:tcStyle>
    </a:band1H>
    <a:band1V>
      <a:tcStyle>
        <a:fill>
          <a:solidFill>
            <a:schemeClr val="accent3">
              <a:tint val="40000"/>
            </a:schemeClr>
          </a:solidFill>
        </a:fill>
      </a:tcStyle>
    </a:band1V>
    <a:lastCol>
      <a:tcTxStyle b="on">
        <a:fontRef idx="minor">
          <a:prstClr val="black"/>
        </a:fontRef>
        <a:schemeClr val="lt1"/>
      </a:tcTxStyle>
      <a:tcStyle>
        <a:fill>
          <a:solidFill>
            <a:schemeClr val="accent3"/>
          </a:solidFill>
        </a:fill>
      </a:tcStyle>
    </a:lastCol>
    <a:firstCol>
      <a:tcTxStyle b="on">
        <a:fontRef idx="minor">
          <a:prstClr val="black"/>
        </a:fontRef>
        <a:schemeClr val="lt1"/>
      </a:tcTxStyle>
      <a:tcStyle>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26" autoAdjust="0"/>
    <p:restoredTop sz="94467" autoAdjust="0"/>
  </p:normalViewPr>
  <p:slideViewPr>
    <p:cSldViewPr showGuides="1">
      <p:cViewPr varScale="1">
        <p:scale>
          <a:sx n="114" d="100"/>
          <a:sy n="114" d="100"/>
        </p:scale>
        <p:origin x="126" y="156"/>
      </p:cViewPr>
      <p:guideLst>
        <p:guide orient="horz" pos="1986"/>
        <p:guide pos="2983"/>
      </p:guideLst>
    </p:cSldViewPr>
  </p:slideViewPr>
  <p:notesTextViewPr>
    <p:cViewPr>
      <p:scale>
        <a:sx n="100" d="100"/>
        <a:sy n="100" d="100"/>
      </p:scale>
      <p:origin x="0" y="0"/>
    </p:cViewPr>
  </p:notesText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commentAuthors" Target="commentAuthors.xml" /><Relationship Id="rId10" Type="http://schemas.openxmlformats.org/officeDocument/2006/relationships/slide" Target="slides/slide6.xml" /><Relationship Id="rId11" Type="http://schemas.openxmlformats.org/officeDocument/2006/relationships/slide" Target="slides/slide7.xml" /><Relationship Id="rId12" Type="http://schemas.openxmlformats.org/officeDocument/2006/relationships/slide" Target="slides/slide8.xml" /><Relationship Id="rId13" Type="http://schemas.openxmlformats.org/officeDocument/2006/relationships/slide" Target="slides/slide9.xml" /><Relationship Id="rId14" Type="http://schemas.openxmlformats.org/officeDocument/2006/relationships/slide" Target="slides/slide10.xml" /><Relationship Id="rId15" Type="http://schemas.openxmlformats.org/officeDocument/2006/relationships/slide" Target="slides/slide11.xml" /><Relationship Id="rId16" Type="http://schemas.openxmlformats.org/officeDocument/2006/relationships/slide" Target="slides/slide12.xml" /><Relationship Id="rId17" Type="http://schemas.openxmlformats.org/officeDocument/2006/relationships/slide" Target="slides/slide13.xml" /><Relationship Id="rId18" Type="http://schemas.openxmlformats.org/officeDocument/2006/relationships/slide" Target="slides/slide14.xml" /><Relationship Id="rId19" Type="http://schemas.openxmlformats.org/officeDocument/2006/relationships/slide" Target="slides/slide15.xml" /><Relationship Id="rId2" Type="http://schemas.openxmlformats.org/officeDocument/2006/relationships/slideMaster" Target="slideMasters/slideMaster1.xml" /><Relationship Id="rId20" Type="http://schemas.openxmlformats.org/officeDocument/2006/relationships/slide" Target="slides/slide16.xml" /><Relationship Id="rId21" Type="http://schemas.openxmlformats.org/officeDocument/2006/relationships/slide" Target="slides/slide17.xml" /><Relationship Id="rId22" Type="http://schemas.openxmlformats.org/officeDocument/2006/relationships/slide" Target="slides/slide18.xml" /><Relationship Id="rId23" Type="http://schemas.openxmlformats.org/officeDocument/2006/relationships/slide" Target="slides/slide19.xml" /><Relationship Id="rId24" Type="http://schemas.openxmlformats.org/officeDocument/2006/relationships/slide" Target="slides/slide20.xml" /><Relationship Id="rId25" Type="http://schemas.openxmlformats.org/officeDocument/2006/relationships/slide" Target="slides/slide21.xml" /><Relationship Id="rId26" Type="http://schemas.openxmlformats.org/officeDocument/2006/relationships/slide" Target="slides/slide22.xml" /><Relationship Id="rId27" Type="http://schemas.openxmlformats.org/officeDocument/2006/relationships/slide" Target="slides/slide23.xml" /><Relationship Id="rId28" Type="http://schemas.openxmlformats.org/officeDocument/2006/relationships/slide" Target="slides/slide24.xml" /><Relationship Id="rId29" Type="http://schemas.openxmlformats.org/officeDocument/2006/relationships/slide" Target="slides/slide25.xml" /><Relationship Id="rId3" Type="http://schemas.openxmlformats.org/officeDocument/2006/relationships/notesMaster" Target="notesMasters/notesMaster1.xml" /><Relationship Id="rId30" Type="http://schemas.openxmlformats.org/officeDocument/2006/relationships/slide" Target="slides/slide26.xml" /><Relationship Id="rId31" Type="http://schemas.openxmlformats.org/officeDocument/2006/relationships/slide" Target="slides/slide27.xml" /><Relationship Id="rId32" Type="http://schemas.openxmlformats.org/officeDocument/2006/relationships/slide" Target="slides/slide28.xml" /><Relationship Id="rId33" Type="http://schemas.openxmlformats.org/officeDocument/2006/relationships/slide" Target="slides/slide29.xml" /><Relationship Id="rId34" Type="http://schemas.openxmlformats.org/officeDocument/2006/relationships/slide" Target="slides/slide30.xml" /><Relationship Id="rId35" Type="http://schemas.openxmlformats.org/officeDocument/2006/relationships/slide" Target="slides/slide31.xml" /><Relationship Id="rId36" Type="http://schemas.openxmlformats.org/officeDocument/2006/relationships/slide" Target="slides/slide32.xml" /><Relationship Id="rId37" Type="http://schemas.openxmlformats.org/officeDocument/2006/relationships/tags" Target="tags/tag396.xml" /><Relationship Id="rId38" Type="http://schemas.openxmlformats.org/officeDocument/2006/relationships/presProps" Target="presProps.xml" /><Relationship Id="rId39" Type="http://schemas.openxmlformats.org/officeDocument/2006/relationships/viewProps" Target="viewProps.xml" /><Relationship Id="rId4" Type="http://schemas.openxmlformats.org/officeDocument/2006/relationships/handoutMaster" Target="handoutMasters/handoutMaster1.xml" /><Relationship Id="rId40" Type="http://schemas.openxmlformats.org/officeDocument/2006/relationships/theme" Target="theme/theme1.xml" /><Relationship Id="rId41" Type="http://schemas.openxmlformats.org/officeDocument/2006/relationships/tableStyles" Target="tableStyles.xml" /><Relationship Id="rId5" Type="http://schemas.openxmlformats.org/officeDocument/2006/relationships/slide" Target="slides/slide1.xml" /><Relationship Id="rId6" Type="http://schemas.openxmlformats.org/officeDocument/2006/relationships/slide" Target="slides/slide2.xml" /><Relationship Id="rId7" Type="http://schemas.openxmlformats.org/officeDocument/2006/relationships/slide" Target="slides/slide3.xml" /><Relationship Id="rId8" Type="http://schemas.openxmlformats.org/officeDocument/2006/relationships/slide" Target="slides/slide4.xml" /><Relationship Id="rId9" Type="http://schemas.openxmlformats.org/officeDocument/2006/relationships/slide" Target="slides/slide5.xml" /></Relationships>
</file>

<file path=ppt/handoutMasters/_rels/handoutMaster1.xml.rels>&#65279;<?xml version="1.0" encoding="utf-8" standalone="yes"?><Relationships xmlns="http://schemas.openxmlformats.org/package/2006/relationships"><Relationship Id="rId1" Type="http://schemas.openxmlformats.org/officeDocument/2006/relationships/tags" Target="../tags/tag82.xml" /><Relationship Id="rId2" Type="http://schemas.openxmlformats.org/officeDocument/2006/relationships/tags" Target="../tags/tag83.xml" /><Relationship Id="rId3" Type="http://schemas.openxmlformats.org/officeDocument/2006/relationships/tags" Target="../tags/tag84.xml" /><Relationship Id="rId4" Type="http://schemas.openxmlformats.org/officeDocument/2006/relationships/tags" Target="../tags/tag85.xml" /><Relationship Id="rId5" Type="http://schemas.openxmlformats.org/officeDocument/2006/relationships/tags" Target="../tags/tag86.xml" /><Relationship Id="rId6" Type="http://schemas.openxmlformats.org/officeDocument/2006/relationships/theme" Target="../theme/theme3.xml" /></Relationships>
</file>

<file path=ppt/handoutMasters/handoutMaster1.xml><?xml version="1.0" encoding="utf-8"?>
<p:handout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 name="页眉占位符 1"/>
          <p:cNvSpPr>
            <a:spLocks noGrp="1"/>
          </p:cNvSpPr>
          <p:nvPr>
            <p:ph type="hdr" sz="quarter"/>
            <p:custDataLst>
              <p:tags r:id="rId2"/>
            </p:custDataLst>
          </p:nvPr>
        </p:nvSpPr>
        <p:spPr>
          <a:xfrm>
            <a:off x="0" y="0"/>
            <a:ext cx="2971800" cy="458788"/>
          </a:xfrm>
          <a:prstGeom prst="rect">
            <a:avLst/>
          </a:prstGeom>
        </p:spPr>
        <p:txBody>
          <a:bodyPr vert="horz" lIns="91440" tIns="45720" rIns="91440" bIns="45720" rtlCol="0"/>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3" name="日期占位符 2"/>
          <p:cNvSpPr>
            <a:spLocks noGrp="1"/>
          </p:cNvSpPr>
          <p:nvPr>
            <p:ph type="dt" sz="quarter" idx="1"/>
            <p:custDataLst>
              <p:tags r:id="rId3"/>
            </p:custDataLst>
          </p:nvPr>
        </p:nvSpPr>
        <p:spPr>
          <a:xfrm>
            <a:off x="3884613" y="0"/>
            <a:ext cx="2971800" cy="458788"/>
          </a:xfrm>
          <a:prstGeom prst="rect">
            <a:avLst/>
          </a:prstGeom>
        </p:spPr>
        <p:txBody>
          <a:bodyPr vert="horz" lIns="91440" tIns="45720" rIns="91440" bIns="45720" rtlCol="0"/>
          <a:lstStyle>
            <a:lvl1pPr algn="r" eaLnBrk="1" fontAlgn="auto" hangingPunct="1">
              <a:spcBef>
                <a:spcPct val="0"/>
              </a:spcBef>
              <a:spcAft>
                <a:spcPct val="0"/>
              </a:spcAft>
              <a:defRPr sz="1200" noProof="1">
                <a:latin typeface="+mn-lt"/>
                <a:ea typeface="宋体" panose="02010600030101010101" pitchFamily="2" charset="-122"/>
                <a:cs typeface="+mn-ea"/>
              </a:defRPr>
            </a:lvl1pPr>
          </a:lstStyle>
          <a:p>
            <a:pPr>
              <a:defRPr/>
            </a:pPr>
            <a:fld id="{BB962C8B-B14F-4D97-AF65-F5344CB8AC3E}" type="datetime9">
              <a:rPr lang="zh-CN" altLang="en-US"/>
              <a:t/>
            </a:fld>
            <a:endParaRPr lang="zh-CN" altLang="en-US"/>
          </a:p>
        </p:txBody>
      </p:sp>
      <p:sp>
        <p:nvSpPr>
          <p:cNvPr id="4" name="页脚占位符 3"/>
          <p:cNvSpPr>
            <a:spLocks noGrp="1"/>
          </p:cNvSpPr>
          <p:nvPr>
            <p:ph type="ftr" sz="quarter" idx="2"/>
            <p:custDataLst>
              <p:tags r:id="rId4"/>
            </p:custDataLst>
          </p:nvPr>
        </p:nvSpPr>
        <p:spPr>
          <a:xfrm>
            <a:off x="0" y="8685213"/>
            <a:ext cx="2971800" cy="458787"/>
          </a:xfrm>
          <a:prstGeom prst="rect">
            <a:avLst/>
          </a:prstGeom>
        </p:spPr>
        <p:txBody>
          <a:bodyPr vert="horz" lIns="91440" tIns="45720" rIns="91440" bIns="45720" rtlCol="0" anchor="b"/>
          <a:lstStyle>
            <a:lvl1pPr algn="l" eaLnBrk="1" fontAlgn="auto" hangingPunct="1">
              <a:spcBef>
                <a:spcPct val="0"/>
              </a:spcBef>
              <a:spcAft>
                <a:spcPct val="0"/>
              </a:spcAft>
              <a:defRPr sz="1200" noProof="1">
                <a:latin typeface="+mn-lt"/>
              </a:defRPr>
            </a:lvl1pPr>
          </a:lstStyle>
          <a:p>
            <a:pPr>
              <a:defRPr/>
            </a:pPr>
            <a:endParaRPr lang="zh-CN" altLang="en-US"/>
          </a:p>
        </p:txBody>
      </p:sp>
      <p:sp>
        <p:nvSpPr>
          <p:cNvPr id="5" name="灯片编号占位符 4"/>
          <p:cNvSpPr>
            <a:spLocks noGrp="1"/>
          </p:cNvSpPr>
          <p:nvPr>
            <p:ph type="sldNum" sz="quarter" idx="3"/>
            <p:custDataLst>
              <p:tags r:id="rId5"/>
            </p:custDataLst>
          </p:nvPr>
        </p:nvSpPr>
        <p:spPr>
          <a:xfrm>
            <a:off x="3884613" y="8685213"/>
            <a:ext cx="2971800" cy="458787"/>
          </a:xfrm>
          <a:prstGeom prst="rect">
            <a:avLst/>
          </a:prstGeom>
        </p:spPr>
        <p:txBody>
          <a:bodyPr vert="horz" wrap="square" lIns="91440" tIns="45720" rIns="91440" bIns="45720" numCol="1" anchor="b" anchorCtr="0" compatLnSpc="1"/>
          <a:lstStyle>
            <a:lvl1pPr algn="r" eaLnBrk="1" fontAlgn="auto" hangingPunct="1">
              <a:spcBef>
                <a:spcPct val="0"/>
              </a:spcBef>
              <a:spcAft>
                <a:spcPct val="0"/>
              </a:spcAft>
              <a:defRPr sz="1200">
                <a:latin typeface="+mn-lt"/>
              </a:defRPr>
            </a:lvl1pPr>
          </a:lstStyle>
          <a:p>
            <a:pPr>
              <a:defRPr/>
            </a:pPr>
            <a:fld id="{94CB8D08-A648-444F-A0B5-67829BC5D71F}" type="slidenum">
              <a:rPr lang="zh-CN" altLang="en-US"/>
              <a:t/>
            </a:fld>
            <a:endParaRPr lang="zh-CN" altLang="en-US"/>
          </a:p>
        </p:txBody>
      </p:sp>
    </p:spTree>
  </p:cSld>
  <p:clrMap bg1="lt1" tx1="dk1" bg2="lt2" tx2="dk2" accent1="accent1" accent2="accent2" accent3="accent3" accent4="accent4" accent5="accent5" accent6="accent6" hlink="hlink" folHlink="folHlink"/>
  <p:hf sldNum="0"/>
</p:handoutMaster>
</file>

<file path=ppt/notesMasters/_rels/notesMaster1.xml.rels>&#65279;<?xml version="1.0" encoding="utf-8" standalone="yes"?><Relationships xmlns="http://schemas.openxmlformats.org/package/2006/relationships"><Relationship Id="rId1" Type="http://schemas.openxmlformats.org/officeDocument/2006/relationships/tags" Target="../tags/tag75.xml" /><Relationship Id="rId2" Type="http://schemas.openxmlformats.org/officeDocument/2006/relationships/tags" Target="../tags/tag76.xml" /><Relationship Id="rId3" Type="http://schemas.openxmlformats.org/officeDocument/2006/relationships/tags" Target="../tags/tag77.xml" /><Relationship Id="rId4" Type="http://schemas.openxmlformats.org/officeDocument/2006/relationships/tags" Target="../tags/tag78.xml" /><Relationship Id="rId5" Type="http://schemas.openxmlformats.org/officeDocument/2006/relationships/tags" Target="../tags/tag79.xml" /><Relationship Id="rId6" Type="http://schemas.openxmlformats.org/officeDocument/2006/relationships/tags" Target="../tags/tag80.xml" /><Relationship Id="rId7" Type="http://schemas.openxmlformats.org/officeDocument/2006/relationships/tags" Target="../tags/tag81.xml" /><Relationship Id="rId8"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bg bwMode="auto">
      <p:bgPr>
        <a:solidFill>
          <a:schemeClr val="bg1"/>
        </a:solidFill>
        <a:effectLst/>
      </p:bgPr>
    </p:bg>
    <p:spTree>
      <p:nvGrpSpPr>
        <p:cNvPr id="1" name=""/>
        <p:cNvGrpSpPr/>
        <p:nvPr>
          <p:custDataLst>
            <p:tags r:id="rId1"/>
          </p:custDataLst>
        </p:nvPr>
      </p:nvGrpSpPr>
      <p:grpSpPr>
        <a:xfrm>
          <a:off x="0" y="0"/>
          <a:ext cx="0" cy="0"/>
        </a:xfrm>
      </p:grpSpPr>
      <p:sp>
        <p:nvSpPr>
          <p:cNvPr id="2050" name="Rectangle 2"/>
          <p:cNvSpPr>
            <a:spLocks noGrp="1" noRot="1" noChangeAspect="1" noChangeArrowheads="1"/>
          </p:cNvSpPr>
          <p:nvPr>
            <p:ph type="sldImg" idx="4294967295"/>
            <p:custDataLst>
              <p:tags r:id="rId2"/>
            </p:custDataLst>
          </p:nvPr>
        </p:nvSpPr>
        <p:spPr bwMode="auto">
          <a:xfrm>
            <a:off x="409382" y="754063"/>
            <a:ext cx="5855086" cy="3294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5" name="Rectangle 3"/>
          <p:cNvSpPr>
            <a:spLocks noGrp="1" noChangeArrowheads="1"/>
          </p:cNvSpPr>
          <p:nvPr>
            <p:ph type="body" sz="quarter" idx="9"/>
            <p:custDataLst>
              <p:tags r:id="rId3"/>
            </p:custDataLst>
          </p:nvPr>
        </p:nvSpPr>
        <p:spPr bwMode="auto">
          <a:xfrm>
            <a:off x="538163" y="4387850"/>
            <a:ext cx="5780087" cy="3952875"/>
          </a:xfrm>
          <a:prstGeom prst="rect">
            <a:avLst/>
          </a:prstGeom>
          <a:noFill/>
          <a:ln>
            <a:noFill/>
          </a:ln>
        </p:spPr>
        <p:txBody>
          <a:bodyPr vert="horz" wrap="square" lIns="91440" tIns="45720" rIns="91440" bIns="45720" numCol="1" anchor="t" anchorCtr="0" compatLnSpc="1"/>
          <a:lstStyle/>
          <a:p>
            <a:pPr lvl="0"/>
            <a:r>
              <a:rPr lang="zh-CN" altLang="en-US" noProof="0"/>
              <a:t>单击此处编辑母版文本样式
第二级
第三级
第四级
第五级</a:t>
            </a:r>
            <a:endParaRPr lang="zh-CN" altLang="en-US" noProof="0"/>
          </a:p>
        </p:txBody>
      </p:sp>
      <p:sp>
        <p:nvSpPr>
          <p:cNvPr id="2052" name="Rectangle 4"/>
          <p:cNvSpPr>
            <a:spLocks noGrp="1"/>
          </p:cNvSpPr>
          <p:nvPr>
            <p:ph type="hdr" sz="quarter"/>
            <p:custDataLst>
              <p:tags r:id="rId4"/>
            </p:custDataLst>
          </p:nvPr>
        </p:nvSpPr>
        <p:spPr>
          <a:xfrm>
            <a:off x="0" y="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3" name="Rectangle 5"/>
          <p:cNvSpPr>
            <a:spLocks noGrp="1"/>
          </p:cNvSpPr>
          <p:nvPr>
            <p:ph type="dt" idx="10"/>
            <p:custDataLst>
              <p:tags r:id="rId5"/>
            </p:custDataLst>
          </p:nvPr>
        </p:nvSpPr>
        <p:spPr>
          <a:xfrm>
            <a:off x="3883025" y="0"/>
            <a:ext cx="2974975" cy="457200"/>
          </a:xfrm>
          <a:prstGeom prst="rect">
            <a:avLst/>
          </a:prstGeom>
          <a:noFill/>
          <a:ln w="9525">
            <a:noFill/>
            <a:miter/>
          </a:ln>
        </p:spPr>
        <p:txBody>
          <a:bodyPr/>
          <a:lstStyle>
            <a:lvl1pPr algn="r" eaLnBrk="1" fontAlgn="auto" hangingPunct="1">
              <a:spcBef>
                <a:spcPct val="0"/>
              </a:spcBef>
              <a:spcAft>
                <a:spcPct val="0"/>
              </a:spcAft>
              <a:defRPr sz="1200" noProof="1">
                <a:latin typeface="+mn-lt"/>
              </a:defRPr>
            </a:lvl1pPr>
          </a:lstStyle>
          <a:p>
            <a:pPr>
              <a:defRPr/>
            </a:pPr>
            <a:fld id="{BB962C8B-B14F-4D97-AF65-F5344CB8AC3E}" type="datetime9">
              <a:rPr lang="zh-CN" altLang="en-US"/>
              <a:t/>
            </a:fld>
            <a:endParaRPr lang="zh-CN" altLang="en-US"/>
          </a:p>
        </p:txBody>
      </p:sp>
      <p:sp>
        <p:nvSpPr>
          <p:cNvPr id="2054" name="Rectangle 6"/>
          <p:cNvSpPr>
            <a:spLocks noGrp="1"/>
          </p:cNvSpPr>
          <p:nvPr>
            <p:ph type="ftr" sz="quarter" idx="11"/>
            <p:custDataLst>
              <p:tags r:id="rId6"/>
            </p:custDataLst>
          </p:nvPr>
        </p:nvSpPr>
        <p:spPr>
          <a:xfrm>
            <a:off x="0" y="8686800"/>
            <a:ext cx="2973388" cy="457200"/>
          </a:xfrm>
          <a:prstGeom prst="rect">
            <a:avLst/>
          </a:prstGeom>
          <a:noFill/>
          <a:ln w="9525">
            <a:noFill/>
            <a:miter/>
          </a:ln>
        </p:spPr>
        <p:txBody>
          <a:bodyPr/>
          <a:lstStyle>
            <a:lvl1pPr eaLnBrk="1" fontAlgn="auto" hangingPunct="1">
              <a:spcBef>
                <a:spcPct val="0"/>
              </a:spcBef>
              <a:spcAft>
                <a:spcPct val="0"/>
              </a:spcAft>
              <a:defRPr sz="1200" noProof="1">
                <a:latin typeface="+mn-lt"/>
              </a:defRPr>
            </a:lvl1pPr>
          </a:lstStyle>
          <a:p>
            <a:pPr>
              <a:defRPr/>
            </a:pPr>
            <a:endParaRPr lang="zh-CN" altLang="en-US"/>
          </a:p>
        </p:txBody>
      </p:sp>
      <p:sp>
        <p:nvSpPr>
          <p:cNvPr id="2055" name="Rectangle 7"/>
          <p:cNvSpPr>
            <a:spLocks noGrp="1"/>
          </p:cNvSpPr>
          <p:nvPr>
            <p:ph type="sldNum" sz="quarter" idx="12"/>
            <p:custDataLst>
              <p:tags r:id="rId7"/>
            </p:custDataLst>
          </p:nvPr>
        </p:nvSpPr>
        <p:spPr>
          <a:xfrm>
            <a:off x="3883025" y="8686800"/>
            <a:ext cx="2974975" cy="457200"/>
          </a:xfrm>
          <a:prstGeom prst="rect">
            <a:avLst/>
          </a:prstGeom>
          <a:noFill/>
          <a:ln w="9525">
            <a:noFill/>
            <a:miter/>
          </a:ln>
        </p:spPr>
        <p:txBody>
          <a:bodyPr vert="horz" wrap="square" lIns="91440" tIns="45720" rIns="91440" bIns="45720" numCol="1" anchor="t" anchorCtr="0" compatLnSpc="1"/>
          <a:lstStyle>
            <a:lvl1pPr algn="r" eaLnBrk="1" fontAlgn="auto" hangingPunct="1">
              <a:spcBef>
                <a:spcPct val="0"/>
              </a:spcBef>
              <a:spcAft>
                <a:spcPct val="0"/>
              </a:spcAft>
              <a:defRPr sz="1200">
                <a:latin typeface="+mn-lt"/>
              </a:defRPr>
            </a:lvl1pPr>
          </a:lstStyle>
          <a:p>
            <a:pPr>
              <a:defRPr/>
            </a:pPr>
            <a:fld id="{D2644FDC-9B57-4EB8-B55B-DA378B0D27DA}" type="slidenum">
              <a:rPr lang="zh-CN" altLang="en-US"/>
              <a:t/>
            </a:fld>
            <a:endParaRPr lang="zh-CN" altLang="en-US"/>
          </a:p>
        </p:txBody>
      </p:sp>
    </p:spTree>
  </p:cSld>
  <p:clrMap bg1="lt1" tx1="dk1" bg2="lt2" tx2="dk2" accent1="accent1" accent2="accent2" accent3="accent3" accent4="accent4" accent5="accent5" accent6="accent6" hlink="hlink" folHlink="folHlink"/>
  <p:hf sldNum="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742950" lvl="1" indent="-28575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1143000" lvl="2"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600200" lvl="3"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2057400" lvl="4" indent="-228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lvl="5"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6pPr>
    <a:lvl7pPr marL="2743200" lvl="6"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7pPr>
    <a:lvl8pPr marL="3200400" lvl="7"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8pPr>
    <a:lvl9pPr marL="3657600" lvl="8" indent="-228600" algn="l" defTabSz="914400" eaLnBrk="0" fontAlgn="base" latinLnBrk="0" hangingPunct="0">
      <a:spcBef>
        <a:spcPct val="30000"/>
      </a:spcBef>
      <a:spcAft>
        <a:spcPct val="0"/>
      </a:spcAft>
      <a:buNone/>
      <a:defRPr sz="1200" u="none" kern="1200" baseline="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3.xml" /><Relationship Id="rId2" Type="http://schemas.openxmlformats.org/officeDocument/2006/relationships/notesMaster" Target="../notesMasters/notesMaster1.xml" /><Relationship Id="rId3" Type="http://schemas.openxmlformats.org/officeDocument/2006/relationships/tags" Target="../tags/tag145.xml" /><Relationship Id="rId4" Type="http://schemas.openxmlformats.org/officeDocument/2006/relationships/tags" Target="../tags/tag146.xml" /><Relationship Id="rId5" Type="http://schemas.openxmlformats.org/officeDocument/2006/relationships/tags" Target="../tags/tag147.xml" /></Relationships>
</file>

<file path=ppt/notesSlides/_rels/notesSlide10.xml.rels>&#65279;<?xml version="1.0" encoding="utf-8" standalone="yes"?><Relationships xmlns="http://schemas.openxmlformats.org/package/2006/relationships"><Relationship Id="rId1" Type="http://schemas.openxmlformats.org/officeDocument/2006/relationships/slide" Target="../slides/slide14.xml" /><Relationship Id="rId2" Type="http://schemas.openxmlformats.org/officeDocument/2006/relationships/notesMaster" Target="../notesMasters/notesMaster1.xml" /><Relationship Id="rId3" Type="http://schemas.openxmlformats.org/officeDocument/2006/relationships/tags" Target="../tags/tag249.xml" /><Relationship Id="rId4" Type="http://schemas.openxmlformats.org/officeDocument/2006/relationships/tags" Target="../tags/tag250.xml" /><Relationship Id="rId5" Type="http://schemas.openxmlformats.org/officeDocument/2006/relationships/tags" Target="../tags/tag251.xml" /><Relationship Id="rId6" Type="http://schemas.openxmlformats.org/officeDocument/2006/relationships/tags" Target="../tags/tag252.xml" /></Relationships>
</file>

<file path=ppt/notesSlides/_rels/notesSlide11.xml.rels>&#65279;<?xml version="1.0" encoding="utf-8" standalone="yes"?><Relationships xmlns="http://schemas.openxmlformats.org/package/2006/relationships"><Relationship Id="rId1" Type="http://schemas.openxmlformats.org/officeDocument/2006/relationships/slide" Target="../slides/slide15.xml" /><Relationship Id="rId2" Type="http://schemas.openxmlformats.org/officeDocument/2006/relationships/notesMaster" Target="../notesMasters/notesMaster1.xml" /><Relationship Id="rId3" Type="http://schemas.openxmlformats.org/officeDocument/2006/relationships/tags" Target="../tags/tag260.xml" /><Relationship Id="rId4" Type="http://schemas.openxmlformats.org/officeDocument/2006/relationships/tags" Target="../tags/tag261.xml" /><Relationship Id="rId5" Type="http://schemas.openxmlformats.org/officeDocument/2006/relationships/tags" Target="../tags/tag262.xml" /><Relationship Id="rId6" Type="http://schemas.openxmlformats.org/officeDocument/2006/relationships/tags" Target="../tags/tag263.xml" /></Relationships>
</file>

<file path=ppt/notesSlides/_rels/notesSlide12.xml.rels>&#65279;<?xml version="1.0" encoding="utf-8" standalone="yes"?><Relationships xmlns="http://schemas.openxmlformats.org/package/2006/relationships"><Relationship Id="rId1" Type="http://schemas.openxmlformats.org/officeDocument/2006/relationships/slide" Target="../slides/slide16.xml" /><Relationship Id="rId2" Type="http://schemas.openxmlformats.org/officeDocument/2006/relationships/notesMaster" Target="../notesMasters/notesMaster1.xml" /><Relationship Id="rId3" Type="http://schemas.openxmlformats.org/officeDocument/2006/relationships/tags" Target="../tags/tag267.xml" /><Relationship Id="rId4" Type="http://schemas.openxmlformats.org/officeDocument/2006/relationships/tags" Target="../tags/tag268.xml" /><Relationship Id="rId5" Type="http://schemas.openxmlformats.org/officeDocument/2006/relationships/tags" Target="../tags/tag269.xml" /><Relationship Id="rId6" Type="http://schemas.openxmlformats.org/officeDocument/2006/relationships/tags" Target="../tags/tag270.xml" /></Relationships>
</file>

<file path=ppt/notesSlides/_rels/notesSlide13.xml.rels>&#65279;<?xml version="1.0" encoding="utf-8" standalone="yes"?><Relationships xmlns="http://schemas.openxmlformats.org/package/2006/relationships"><Relationship Id="rId1" Type="http://schemas.openxmlformats.org/officeDocument/2006/relationships/slide" Target="../slides/slide17.xml" /><Relationship Id="rId2" Type="http://schemas.openxmlformats.org/officeDocument/2006/relationships/notesMaster" Target="../notesMasters/notesMaster1.xml" /><Relationship Id="rId3" Type="http://schemas.openxmlformats.org/officeDocument/2006/relationships/tags" Target="../tags/tag276.xml" /><Relationship Id="rId4" Type="http://schemas.openxmlformats.org/officeDocument/2006/relationships/tags" Target="../tags/tag277.xml" /><Relationship Id="rId5" Type="http://schemas.openxmlformats.org/officeDocument/2006/relationships/tags" Target="../tags/tag278.xml" /><Relationship Id="rId6" Type="http://schemas.openxmlformats.org/officeDocument/2006/relationships/tags" Target="../tags/tag279.xml" /></Relationships>
</file>

<file path=ppt/notesSlides/_rels/notesSlide14.xml.rels>&#65279;<?xml version="1.0" encoding="utf-8" standalone="yes"?><Relationships xmlns="http://schemas.openxmlformats.org/package/2006/relationships"><Relationship Id="rId1" Type="http://schemas.openxmlformats.org/officeDocument/2006/relationships/slide" Target="../slides/slide18.xml" /><Relationship Id="rId2" Type="http://schemas.openxmlformats.org/officeDocument/2006/relationships/notesMaster" Target="../notesMasters/notesMaster1.xml" /><Relationship Id="rId3" Type="http://schemas.openxmlformats.org/officeDocument/2006/relationships/tags" Target="../tags/tag284.xml" /><Relationship Id="rId4" Type="http://schemas.openxmlformats.org/officeDocument/2006/relationships/tags" Target="../tags/tag285.xml" /><Relationship Id="rId5" Type="http://schemas.openxmlformats.org/officeDocument/2006/relationships/tags" Target="../tags/tag286.xml" /><Relationship Id="rId6" Type="http://schemas.openxmlformats.org/officeDocument/2006/relationships/tags" Target="../tags/tag287.xml" /></Relationships>
</file>

<file path=ppt/notesSlides/_rels/notesSlide15.xml.rels>&#65279;<?xml version="1.0" encoding="utf-8" standalone="yes"?><Relationships xmlns="http://schemas.openxmlformats.org/package/2006/relationships"><Relationship Id="rId1" Type="http://schemas.openxmlformats.org/officeDocument/2006/relationships/slide" Target="../slides/slide19.xml" /><Relationship Id="rId2" Type="http://schemas.openxmlformats.org/officeDocument/2006/relationships/notesMaster" Target="../notesMasters/notesMaster1.xml" /><Relationship Id="rId3" Type="http://schemas.openxmlformats.org/officeDocument/2006/relationships/tags" Target="../tags/tag291.xml" /><Relationship Id="rId4" Type="http://schemas.openxmlformats.org/officeDocument/2006/relationships/tags" Target="../tags/tag292.xml" /><Relationship Id="rId5" Type="http://schemas.openxmlformats.org/officeDocument/2006/relationships/tags" Target="../tags/tag293.xml" /><Relationship Id="rId6" Type="http://schemas.openxmlformats.org/officeDocument/2006/relationships/tags" Target="../tags/tag294.xml" /></Relationships>
</file>

<file path=ppt/notesSlides/_rels/notesSlide16.xml.rels>&#65279;<?xml version="1.0" encoding="utf-8" standalone="yes"?><Relationships xmlns="http://schemas.openxmlformats.org/package/2006/relationships"><Relationship Id="rId1" Type="http://schemas.openxmlformats.org/officeDocument/2006/relationships/slide" Target="../slides/slide20.xml" /><Relationship Id="rId2" Type="http://schemas.openxmlformats.org/officeDocument/2006/relationships/notesMaster" Target="../notesMasters/notesMaster1.xml" /><Relationship Id="rId3" Type="http://schemas.openxmlformats.org/officeDocument/2006/relationships/tags" Target="../tags/tag300.xml" /><Relationship Id="rId4" Type="http://schemas.openxmlformats.org/officeDocument/2006/relationships/tags" Target="../tags/tag301.xml" /><Relationship Id="rId5" Type="http://schemas.openxmlformats.org/officeDocument/2006/relationships/tags" Target="../tags/tag302.xml" /><Relationship Id="rId6" Type="http://schemas.openxmlformats.org/officeDocument/2006/relationships/tags" Target="../tags/tag303.xml" /></Relationships>
</file>

<file path=ppt/notesSlides/_rels/notesSlide17.xml.rels>&#65279;<?xml version="1.0" encoding="utf-8" standalone="yes"?><Relationships xmlns="http://schemas.openxmlformats.org/package/2006/relationships"><Relationship Id="rId1" Type="http://schemas.openxmlformats.org/officeDocument/2006/relationships/slide" Target="../slides/slide21.xml" /><Relationship Id="rId2" Type="http://schemas.openxmlformats.org/officeDocument/2006/relationships/notesMaster" Target="../notesMasters/notesMaster1.xml" /><Relationship Id="rId3" Type="http://schemas.openxmlformats.org/officeDocument/2006/relationships/tags" Target="../tags/tag306.xml" /><Relationship Id="rId4" Type="http://schemas.openxmlformats.org/officeDocument/2006/relationships/tags" Target="../tags/tag307.xml" /><Relationship Id="rId5" Type="http://schemas.openxmlformats.org/officeDocument/2006/relationships/tags" Target="../tags/tag308.xml" /><Relationship Id="rId6" Type="http://schemas.openxmlformats.org/officeDocument/2006/relationships/tags" Target="../tags/tag309.xml" /></Relationships>
</file>

<file path=ppt/notesSlides/_rels/notesSlide18.xml.rels>&#65279;<?xml version="1.0" encoding="utf-8" standalone="yes"?><Relationships xmlns="http://schemas.openxmlformats.org/package/2006/relationships"><Relationship Id="rId1" Type="http://schemas.openxmlformats.org/officeDocument/2006/relationships/slide" Target="../slides/slide22.xml" /><Relationship Id="rId2" Type="http://schemas.openxmlformats.org/officeDocument/2006/relationships/notesMaster" Target="../notesMasters/notesMaster1.xml" /><Relationship Id="rId3" Type="http://schemas.openxmlformats.org/officeDocument/2006/relationships/tags" Target="../tags/tag315.xml" /><Relationship Id="rId4" Type="http://schemas.openxmlformats.org/officeDocument/2006/relationships/tags" Target="../tags/tag316.xml" /><Relationship Id="rId5" Type="http://schemas.openxmlformats.org/officeDocument/2006/relationships/tags" Target="../tags/tag317.xml" /><Relationship Id="rId6" Type="http://schemas.openxmlformats.org/officeDocument/2006/relationships/tags" Target="../tags/tag318.xml" /></Relationships>
</file>

<file path=ppt/notesSlides/_rels/notesSlide19.xml.rels>&#65279;<?xml version="1.0" encoding="utf-8" standalone="yes"?><Relationships xmlns="http://schemas.openxmlformats.org/package/2006/relationships"><Relationship Id="rId1" Type="http://schemas.openxmlformats.org/officeDocument/2006/relationships/slide" Target="../slides/slide23.xml" /><Relationship Id="rId2" Type="http://schemas.openxmlformats.org/officeDocument/2006/relationships/notesMaster" Target="../notesMasters/notesMaster1.xml" /><Relationship Id="rId3" Type="http://schemas.openxmlformats.org/officeDocument/2006/relationships/tags" Target="../tags/tag322.xml" /><Relationship Id="rId4" Type="http://schemas.openxmlformats.org/officeDocument/2006/relationships/tags" Target="../tags/tag323.xml" /><Relationship Id="rId5" Type="http://schemas.openxmlformats.org/officeDocument/2006/relationships/tags" Target="../tags/tag324.xml" /><Relationship Id="rId6" Type="http://schemas.openxmlformats.org/officeDocument/2006/relationships/tags" Target="../tags/tag325.xml" /></Relationships>
</file>

<file path=ppt/notesSlides/_rels/notesSlide2.xml.rels>&#65279;<?xml version="1.0" encoding="utf-8" standalone="yes"?><Relationships xmlns="http://schemas.openxmlformats.org/package/2006/relationships"><Relationship Id="rId1" Type="http://schemas.openxmlformats.org/officeDocument/2006/relationships/slide" Target="../slides/slide4.xml" /><Relationship Id="rId2" Type="http://schemas.openxmlformats.org/officeDocument/2006/relationships/notesMaster" Target="../notesMasters/notesMaster1.xml" /><Relationship Id="rId3" Type="http://schemas.openxmlformats.org/officeDocument/2006/relationships/tags" Target="../tags/tag157.xml" /><Relationship Id="rId4" Type="http://schemas.openxmlformats.org/officeDocument/2006/relationships/tags" Target="../tags/tag158.xml" /><Relationship Id="rId5" Type="http://schemas.openxmlformats.org/officeDocument/2006/relationships/tags" Target="../tags/tag159.xml" /></Relationships>
</file>

<file path=ppt/notesSlides/_rels/notesSlide20.xml.rels>&#65279;<?xml version="1.0" encoding="utf-8" standalone="yes"?><Relationships xmlns="http://schemas.openxmlformats.org/package/2006/relationships"><Relationship Id="rId1" Type="http://schemas.openxmlformats.org/officeDocument/2006/relationships/slide" Target="../slides/slide24.xml" /><Relationship Id="rId2" Type="http://schemas.openxmlformats.org/officeDocument/2006/relationships/notesMaster" Target="../notesMasters/notesMaster1.xml" /><Relationship Id="rId3" Type="http://schemas.openxmlformats.org/officeDocument/2006/relationships/tags" Target="../tags/tag331.xml" /><Relationship Id="rId4" Type="http://schemas.openxmlformats.org/officeDocument/2006/relationships/tags" Target="../tags/tag332.xml" /><Relationship Id="rId5" Type="http://schemas.openxmlformats.org/officeDocument/2006/relationships/tags" Target="../tags/tag333.xml" /><Relationship Id="rId6" Type="http://schemas.openxmlformats.org/officeDocument/2006/relationships/tags" Target="../tags/tag334.xml" /></Relationships>
</file>

<file path=ppt/notesSlides/_rels/notesSlide21.xml.rels>&#65279;<?xml version="1.0" encoding="utf-8" standalone="yes"?><Relationships xmlns="http://schemas.openxmlformats.org/package/2006/relationships"><Relationship Id="rId1" Type="http://schemas.openxmlformats.org/officeDocument/2006/relationships/slide" Target="../slides/slide25.xml" /><Relationship Id="rId2" Type="http://schemas.openxmlformats.org/officeDocument/2006/relationships/notesMaster" Target="../notesMasters/notesMaster1.xml" /><Relationship Id="rId3" Type="http://schemas.openxmlformats.org/officeDocument/2006/relationships/tags" Target="../tags/tag339.xml" /><Relationship Id="rId4" Type="http://schemas.openxmlformats.org/officeDocument/2006/relationships/tags" Target="../tags/tag340.xml" /><Relationship Id="rId5" Type="http://schemas.openxmlformats.org/officeDocument/2006/relationships/tags" Target="../tags/tag341.xml" /><Relationship Id="rId6" Type="http://schemas.openxmlformats.org/officeDocument/2006/relationships/tags" Target="../tags/tag342.xml" /></Relationships>
</file>

<file path=ppt/notesSlides/_rels/notesSlide22.xml.rels>&#65279;<?xml version="1.0" encoding="utf-8" standalone="yes"?><Relationships xmlns="http://schemas.openxmlformats.org/package/2006/relationships"><Relationship Id="rId1" Type="http://schemas.openxmlformats.org/officeDocument/2006/relationships/slide" Target="../slides/slide26.xml" /><Relationship Id="rId2" Type="http://schemas.openxmlformats.org/officeDocument/2006/relationships/notesMaster" Target="../notesMasters/notesMaster1.xml" /><Relationship Id="rId3" Type="http://schemas.openxmlformats.org/officeDocument/2006/relationships/tags" Target="../tags/tag348.xml" /><Relationship Id="rId4" Type="http://schemas.openxmlformats.org/officeDocument/2006/relationships/tags" Target="../tags/tag349.xml" /><Relationship Id="rId5" Type="http://schemas.openxmlformats.org/officeDocument/2006/relationships/tags" Target="../tags/tag350.xml" /><Relationship Id="rId6" Type="http://schemas.openxmlformats.org/officeDocument/2006/relationships/tags" Target="../tags/tag351.xml" /></Relationships>
</file>

<file path=ppt/notesSlides/_rels/notesSlide23.xml.rels>&#65279;<?xml version="1.0" encoding="utf-8" standalone="yes"?><Relationships xmlns="http://schemas.openxmlformats.org/package/2006/relationships"><Relationship Id="rId1" Type="http://schemas.openxmlformats.org/officeDocument/2006/relationships/slide" Target="../slides/slide27.xml" /><Relationship Id="rId2" Type="http://schemas.openxmlformats.org/officeDocument/2006/relationships/notesMaster" Target="../notesMasters/notesMaster1.xml" /><Relationship Id="rId3" Type="http://schemas.openxmlformats.org/officeDocument/2006/relationships/tags" Target="../tags/tag356.xml" /><Relationship Id="rId4" Type="http://schemas.openxmlformats.org/officeDocument/2006/relationships/tags" Target="../tags/tag357.xml" /><Relationship Id="rId5" Type="http://schemas.openxmlformats.org/officeDocument/2006/relationships/tags" Target="../tags/tag358.xml" /><Relationship Id="rId6" Type="http://schemas.openxmlformats.org/officeDocument/2006/relationships/tags" Target="../tags/tag359.xml" /></Relationships>
</file>

<file path=ppt/notesSlides/_rels/notesSlide3.xml.rels>&#65279;<?xml version="1.0" encoding="utf-8" standalone="yes"?><Relationships xmlns="http://schemas.openxmlformats.org/package/2006/relationships"><Relationship Id="rId1" Type="http://schemas.openxmlformats.org/officeDocument/2006/relationships/slide" Target="../slides/slide5.xml" /><Relationship Id="rId2" Type="http://schemas.openxmlformats.org/officeDocument/2006/relationships/notesMaster" Target="../notesMasters/notesMaster1.xml" /><Relationship Id="rId3" Type="http://schemas.openxmlformats.org/officeDocument/2006/relationships/tags" Target="../tags/tag169.xml" /><Relationship Id="rId4" Type="http://schemas.openxmlformats.org/officeDocument/2006/relationships/tags" Target="../tags/tag170.xml" /><Relationship Id="rId5" Type="http://schemas.openxmlformats.org/officeDocument/2006/relationships/tags" Target="../tags/tag171.xml" /></Relationships>
</file>

<file path=ppt/notesSlides/_rels/notesSlide4.xml.rels>&#65279;<?xml version="1.0" encoding="utf-8" standalone="yes"?><Relationships xmlns="http://schemas.openxmlformats.org/package/2006/relationships"><Relationship Id="rId1" Type="http://schemas.openxmlformats.org/officeDocument/2006/relationships/slide" Target="../slides/slide6.xml" /><Relationship Id="rId2" Type="http://schemas.openxmlformats.org/officeDocument/2006/relationships/notesMaster" Target="../notesMasters/notesMaster1.xml" /><Relationship Id="rId3" Type="http://schemas.openxmlformats.org/officeDocument/2006/relationships/tags" Target="../tags/tag180.xml" /><Relationship Id="rId4" Type="http://schemas.openxmlformats.org/officeDocument/2006/relationships/tags" Target="../tags/tag181.xml" /><Relationship Id="rId5" Type="http://schemas.openxmlformats.org/officeDocument/2006/relationships/tags" Target="../tags/tag182.xml" /></Relationships>
</file>

<file path=ppt/notesSlides/_rels/notesSlide5.xml.rels>&#65279;<?xml version="1.0" encoding="utf-8" standalone="yes"?><Relationships xmlns="http://schemas.openxmlformats.org/package/2006/relationships"><Relationship Id="rId1" Type="http://schemas.openxmlformats.org/officeDocument/2006/relationships/slide" Target="../slides/slide7.xml" /><Relationship Id="rId2" Type="http://schemas.openxmlformats.org/officeDocument/2006/relationships/notesMaster" Target="../notesMasters/notesMaster1.xml" /><Relationship Id="rId3" Type="http://schemas.openxmlformats.org/officeDocument/2006/relationships/tags" Target="../tags/tag191.xml" /><Relationship Id="rId4" Type="http://schemas.openxmlformats.org/officeDocument/2006/relationships/tags" Target="../tags/tag192.xml" /><Relationship Id="rId5" Type="http://schemas.openxmlformats.org/officeDocument/2006/relationships/tags" Target="../tags/tag193.xml" /></Relationships>
</file>

<file path=ppt/notesSlides/_rels/notesSlide6.xml.rels>&#65279;<?xml version="1.0" encoding="utf-8" standalone="yes"?><Relationships xmlns="http://schemas.openxmlformats.org/package/2006/relationships"><Relationship Id="rId1" Type="http://schemas.openxmlformats.org/officeDocument/2006/relationships/slide" Target="../slides/slide8.xml" /><Relationship Id="rId2" Type="http://schemas.openxmlformats.org/officeDocument/2006/relationships/notesMaster" Target="../notesMasters/notesMaster1.xml" /><Relationship Id="rId3" Type="http://schemas.openxmlformats.org/officeDocument/2006/relationships/tags" Target="../tags/tag202.xml" /><Relationship Id="rId4" Type="http://schemas.openxmlformats.org/officeDocument/2006/relationships/tags" Target="../tags/tag203.xml" /><Relationship Id="rId5" Type="http://schemas.openxmlformats.org/officeDocument/2006/relationships/tags" Target="../tags/tag204.xml" /></Relationships>
</file>

<file path=ppt/notesSlides/_rels/notesSlide7.xml.rels>&#65279;<?xml version="1.0" encoding="utf-8" standalone="yes"?><Relationships xmlns="http://schemas.openxmlformats.org/package/2006/relationships"><Relationship Id="rId1" Type="http://schemas.openxmlformats.org/officeDocument/2006/relationships/slide" Target="../slides/slide10.xml" /><Relationship Id="rId2" Type="http://schemas.openxmlformats.org/officeDocument/2006/relationships/notesMaster" Target="../notesMasters/notesMaster1.xml" /><Relationship Id="rId3" Type="http://schemas.openxmlformats.org/officeDocument/2006/relationships/tags" Target="../tags/tag220.xml" /><Relationship Id="rId4" Type="http://schemas.openxmlformats.org/officeDocument/2006/relationships/tags" Target="../tags/tag221.xml" /><Relationship Id="rId5" Type="http://schemas.openxmlformats.org/officeDocument/2006/relationships/tags" Target="../tags/tag222.xml" /><Relationship Id="rId6" Type="http://schemas.openxmlformats.org/officeDocument/2006/relationships/tags" Target="../tags/tag223.xml" /></Relationships>
</file>

<file path=ppt/notesSlides/_rels/notesSlide8.xml.rels>&#65279;<?xml version="1.0" encoding="utf-8" standalone="yes"?><Relationships xmlns="http://schemas.openxmlformats.org/package/2006/relationships"><Relationship Id="rId1" Type="http://schemas.openxmlformats.org/officeDocument/2006/relationships/slide" Target="../slides/slide11.xml" /><Relationship Id="rId2" Type="http://schemas.openxmlformats.org/officeDocument/2006/relationships/notesMaster" Target="../notesMasters/notesMaster1.xml" /><Relationship Id="rId3" Type="http://schemas.openxmlformats.org/officeDocument/2006/relationships/tags" Target="../tags/tag226.xml" /><Relationship Id="rId4" Type="http://schemas.openxmlformats.org/officeDocument/2006/relationships/tags" Target="../tags/tag227.xml" /><Relationship Id="rId5" Type="http://schemas.openxmlformats.org/officeDocument/2006/relationships/tags" Target="../tags/tag228.xml" /><Relationship Id="rId6" Type="http://schemas.openxmlformats.org/officeDocument/2006/relationships/tags" Target="../tags/tag229.xml" /></Relationships>
</file>

<file path=ppt/notesSlides/_rels/notesSlide9.xml.rels>&#65279;<?xml version="1.0" encoding="utf-8" standalone="yes"?><Relationships xmlns="http://schemas.openxmlformats.org/package/2006/relationships"><Relationship Id="rId1" Type="http://schemas.openxmlformats.org/officeDocument/2006/relationships/slide" Target="../slides/slide12.xml" /><Relationship Id="rId2" Type="http://schemas.openxmlformats.org/officeDocument/2006/relationships/notesMaster" Target="../notesMasters/notesMaster1.xml" /><Relationship Id="rId3" Type="http://schemas.openxmlformats.org/officeDocument/2006/relationships/tags" Target="../tags/tag237.xml" /><Relationship Id="rId4" Type="http://schemas.openxmlformats.org/officeDocument/2006/relationships/tags" Target="../tags/tag238.xml" /><Relationship Id="rId5" Type="http://schemas.openxmlformats.org/officeDocument/2006/relationships/tags" Target="../tags/tag239.xml" /><Relationship Id="rId6" Type="http://schemas.openxmlformats.org/officeDocument/2006/relationships/tags" Target="../tags/tag240.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4294967295"/>
            <p:custDataLst>
              <p:tags r:id="rId4"/>
            </p:custDataLst>
          </p:nvPr>
        </p:nvSpPr>
        <p:spPr>
          <a:xfrm>
            <a:off x="409575" y="754063"/>
            <a:ext cx="5854700" cy="3294062"/>
          </a:xfrm>
        </p:spPr>
      </p:sp>
      <p:sp>
        <p:nvSpPr>
          <p:cNvPr id="3" name="文本占位符 2"/>
          <p:cNvSpPr txBox="1">
            <a:spLocks noGrp="1"/>
          </p:cNvSpPr>
          <p:nvPr>
            <p:ph type="body" idx="9"/>
            <p:custDataLst>
              <p:tags r:id="rId5"/>
            </p:custDataLst>
          </p:nvPr>
        </p:nvSpPr>
        <p:spPr/>
        <p:txBody>
          <a:bodyPr/>
          <a:lstStyle/>
          <a:p>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14</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15</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16</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17</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18</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19</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20</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21</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22</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4294967295"/>
            <p:custDataLst>
              <p:tags r:id="rId4"/>
            </p:custDataLst>
          </p:nvPr>
        </p:nvSpPr>
        <p:spPr>
          <a:xfrm>
            <a:off x="409575" y="754063"/>
            <a:ext cx="5854700" cy="3294062"/>
          </a:xfrm>
        </p:spPr>
      </p:sp>
      <p:sp>
        <p:nvSpPr>
          <p:cNvPr id="3" name="文本占位符 2"/>
          <p:cNvSpPr txBox="1">
            <a:spLocks noGrp="1"/>
          </p:cNvSpPr>
          <p:nvPr>
            <p:ph type="body" idx="9"/>
            <p:custDataLst>
              <p:tags r:id="rId5"/>
            </p:custDataLst>
          </p:nvPr>
        </p:nvSpPr>
        <p:spPr/>
        <p:txBody>
          <a:bodyPr/>
          <a:lstStyle/>
          <a:p>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24</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25</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26</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27</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4294967295"/>
            <p:custDataLst>
              <p:tags r:id="rId4"/>
            </p:custDataLst>
          </p:nvPr>
        </p:nvSpPr>
        <p:spPr>
          <a:xfrm>
            <a:off x="409575" y="754063"/>
            <a:ext cx="5854700" cy="3294062"/>
          </a:xfrm>
        </p:spPr>
      </p:sp>
      <p:sp>
        <p:nvSpPr>
          <p:cNvPr id="3" name="文本占位符 2"/>
          <p:cNvSpPr txBox="1">
            <a:spLocks noGrp="1"/>
          </p:cNvSpPr>
          <p:nvPr>
            <p:ph type="body" idx="9"/>
            <p:custDataLst>
              <p:tags r:id="rId5"/>
            </p:custDataLst>
          </p:nvPr>
        </p:nvSpPr>
        <p:spPr/>
        <p:txBody>
          <a:bodyPr/>
          <a:lstStyle/>
          <a:p>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4294967295"/>
            <p:custDataLst>
              <p:tags r:id="rId4"/>
            </p:custDataLst>
          </p:nvPr>
        </p:nvSpPr>
        <p:spPr>
          <a:xfrm>
            <a:off x="409575" y="754063"/>
            <a:ext cx="5854700" cy="3294062"/>
          </a:xfrm>
        </p:spPr>
      </p:sp>
      <p:sp>
        <p:nvSpPr>
          <p:cNvPr id="3" name="文本占位符 2"/>
          <p:cNvSpPr txBox="1">
            <a:spLocks noGrp="1"/>
          </p:cNvSpPr>
          <p:nvPr>
            <p:ph type="body" idx="9"/>
            <p:custDataLst>
              <p:tags r:id="rId5"/>
            </p:custDataLst>
          </p:nvPr>
        </p:nvSpPr>
        <p:spPr/>
        <p:txBody>
          <a:bodyPr/>
          <a:lstStyle/>
          <a:p>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4294967295"/>
            <p:custDataLst>
              <p:tags r:id="rId4"/>
            </p:custDataLst>
          </p:nvPr>
        </p:nvSpPr>
        <p:spPr>
          <a:xfrm>
            <a:off x="409575" y="754063"/>
            <a:ext cx="5854700" cy="3294062"/>
          </a:xfrm>
        </p:spPr>
      </p:sp>
      <p:sp>
        <p:nvSpPr>
          <p:cNvPr id="3" name="文本占位符 2"/>
          <p:cNvSpPr txBox="1">
            <a:spLocks noGrp="1"/>
          </p:cNvSpPr>
          <p:nvPr>
            <p:ph type="body" idx="9"/>
            <p:custDataLst>
              <p:tags r:id="rId5"/>
            </p:custDataLst>
          </p:nvPr>
        </p:nvSpPr>
        <p:spPr/>
        <p:txBody>
          <a:bodyPr/>
          <a:lstStyle/>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幻灯片图像占位符 1"/>
          <p:cNvSpPr>
            <a:spLocks noGrp="1" noRot="1" noChangeAspect="1"/>
          </p:cNvSpPr>
          <p:nvPr>
            <p:ph type="sldImg" idx="4294967295"/>
            <p:custDataLst>
              <p:tags r:id="rId4"/>
            </p:custDataLst>
          </p:nvPr>
        </p:nvSpPr>
        <p:spPr>
          <a:xfrm>
            <a:off x="409575" y="754063"/>
            <a:ext cx="5854700" cy="3294062"/>
          </a:xfrm>
        </p:spPr>
      </p:sp>
      <p:sp>
        <p:nvSpPr>
          <p:cNvPr id="3" name="文本占位符 2"/>
          <p:cNvSpPr txBox="1">
            <a:spLocks noGrp="1"/>
          </p:cNvSpPr>
          <p:nvPr>
            <p:ph type="body" idx="9"/>
            <p:custDataLst>
              <p:tags r:id="rId5"/>
            </p:custDataLst>
          </p:nvPr>
        </p:nvSpPr>
        <p:spPr/>
        <p:txBody>
          <a:bodyPr/>
          <a:lstStyle/>
          <a:p>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10</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name="">
    <p:spTree>
      <p:nvGrpSpPr>
        <p:cNvPr id="1" name=""/>
        <p:cNvGrpSpPr/>
        <p:nvPr>
          <p:custDataLst>
            <p:tags r:id="rId3"/>
          </p:custDataLst>
        </p:nvPr>
      </p:nvGrpSpPr>
      <p:grpSpPr>
        <a:xfrm>
          <a:off x="0" y="0"/>
          <a:ext cx="0" cy="0"/>
        </a:xfrm>
      </p:grpSpPr>
      <p:sp>
        <p:nvSpPr>
          <p:cNvPr id="2" name="Slide Image Placeholder 1"/>
          <p:cNvSpPr>
            <a:spLocks noGrp="1" noRot="1" noChangeAspect="1"/>
          </p:cNvSpPr>
          <p:nvPr>
            <p:ph type="sldImg"/>
            <p:custDataLst>
              <p:tags r:id="rId4"/>
            </p:custDataLst>
          </p:nvPr>
        </p:nvSpPr>
        <p:spPr/>
      </p:sp>
      <p:sp>
        <p:nvSpPr>
          <p:cNvPr id="3" name="Notes Placeholder 2"/>
          <p:cNvSpPr txBox="1">
            <a:spLocks noGrp="1"/>
          </p:cNvSpPr>
          <p:nvPr>
            <p:ph type="body" idx="1"/>
            <p:custDataLst>
              <p:tags r:id="rId5"/>
            </p:custDataLst>
          </p:nvPr>
        </p:nvSpPr>
        <p:spPr/>
        <p:txBody>
          <a:bodyPr/>
          <a:lstStyle/>
          <a:p>
            <a:endParaRPr lang="en-US"/>
          </a:p>
        </p:txBody>
      </p:sp>
      <p:sp>
        <p:nvSpPr>
          <p:cNvPr id="4" name="Slide Number Placeholder 3"/>
          <p:cNvSpPr>
            <a:spLocks noGrp="1"/>
          </p:cNvSpPr>
          <p:nvPr>
            <p:ph type="sldNum" sz="quarter" idx="10"/>
            <p:custDataLst>
              <p:tags r:id="rId6"/>
            </p:custDataLst>
          </p:nvPr>
        </p:nvSpPr>
        <p:spPr/>
        <p:txBody>
          <a:bodyPr/>
          <a:lstStyle/>
          <a:p>
            <a:fld id="{F7021451-1387-4CA6-816F-3879F97B5CBC}" type="slidenum">
              <a:rPr lang="en-US"/>
              <a:t>12</a:t>
            </a:fld>
            <a:endParaRPr lang="en-US"/>
          </a:p>
        </p:txBody>
      </p:sp>
    </p:spTree>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tags" Target="../tags/tag1.xml" /><Relationship Id="rId10" Type="http://schemas.microsoft.com/office/2007/relationships/hdphoto" Target="../media/image4.wdp" /><Relationship Id="rId11" Type="http://schemas.openxmlformats.org/officeDocument/2006/relationships/tags" Target="../tags/tag7.xml" /><Relationship Id="rId12" Type="http://schemas.openxmlformats.org/officeDocument/2006/relationships/image" Target="../media/image5.png" /><Relationship Id="rId13" Type="http://schemas.openxmlformats.org/officeDocument/2006/relationships/tags" Target="../tags/tag8.xml" /><Relationship Id="rId14" Type="http://schemas.openxmlformats.org/officeDocument/2006/relationships/tags" Target="../tags/tag9.xml" /><Relationship Id="rId15"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xml" /><Relationship Id="rId4" Type="http://schemas.openxmlformats.org/officeDocument/2006/relationships/tags" Target="../tags/tag3.xml" /><Relationship Id="rId5" Type="http://schemas.openxmlformats.org/officeDocument/2006/relationships/image" Target="../media/image2.png" /><Relationship Id="rId6" Type="http://schemas.openxmlformats.org/officeDocument/2006/relationships/tags" Target="../tags/tag4.xml" /><Relationship Id="rId7" Type="http://schemas.openxmlformats.org/officeDocument/2006/relationships/tags" Target="../tags/tag5.xml" /><Relationship Id="rId8" Type="http://schemas.openxmlformats.org/officeDocument/2006/relationships/tags" Target="../tags/tag6.xml" /><Relationship Id="rId9" Type="http://schemas.openxmlformats.org/officeDocument/2006/relationships/image" Target="../media/image3.png" /></Relationships>
</file>

<file path=ppt/slideLayouts/_rels/slideLayout10.xml.rels>&#65279;<?xml version="1.0" encoding="utf-8" standalone="yes"?><Relationships xmlns="http://schemas.openxmlformats.org/package/2006/relationships"><Relationship Id="rId1" Type="http://schemas.openxmlformats.org/officeDocument/2006/relationships/tags" Target="../tags/tag59.xml" /><Relationship Id="rId2"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tags" Target="../tags/tag60.xml" /><Relationship Id="rId2" Type="http://schemas.openxmlformats.org/officeDocument/2006/relationships/image" Target="../media/image14.png" /><Relationship Id="rId3" Type="http://schemas.openxmlformats.org/officeDocument/2006/relationships/tags" Target="../tags/tag61.xml" /><Relationship Id="rId4" Type="http://schemas.openxmlformats.org/officeDocument/2006/relationships/tags" Target="../tags/tag62.xml" /><Relationship Id="rId5"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tags" Target="../tags/tag63.xml" /><Relationship Id="rId2" Type="http://schemas.openxmlformats.org/officeDocument/2006/relationships/image" Target="../media/image14.png" /><Relationship Id="rId3" Type="http://schemas.openxmlformats.org/officeDocument/2006/relationships/tags" Target="../tags/tag64.xml" /><Relationship Id="rId4" Type="http://schemas.openxmlformats.org/officeDocument/2006/relationships/tags" Target="../tags/tag65.xml" /><Relationship Id="rId5"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tags" Target="../tags/tag66.xml" /><Relationship Id="rId2" Type="http://schemas.openxmlformats.org/officeDocument/2006/relationships/image" Target="../media/image14.png" /><Relationship Id="rId3" Type="http://schemas.openxmlformats.org/officeDocument/2006/relationships/tags" Target="../tags/tag67.xml" /><Relationship Id="rId4" Type="http://schemas.openxmlformats.org/officeDocument/2006/relationships/tags" Target="../tags/tag68.xml" /><Relationship Id="rId5"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tags" Target="../tags/tag69.xml" /><Relationship Id="rId2" Type="http://schemas.openxmlformats.org/officeDocument/2006/relationships/image" Target="../media/image14.png" /><Relationship Id="rId3" Type="http://schemas.openxmlformats.org/officeDocument/2006/relationships/tags" Target="../tags/tag70.xml" /><Relationship Id="rId4" Type="http://schemas.openxmlformats.org/officeDocument/2006/relationships/tags" Target="../tags/tag71.xml" /><Relationship Id="rId5"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tags" Target="../tags/tag10.xml" /><Relationship Id="rId2" Type="http://schemas.openxmlformats.org/officeDocument/2006/relationships/image" Target="../media/image1.jpeg" /><Relationship Id="rId3" Type="http://schemas.openxmlformats.org/officeDocument/2006/relationships/tags" Target="../tags/tag11.xml" /><Relationship Id="rId4" Type="http://schemas.openxmlformats.org/officeDocument/2006/relationships/tags" Target="../tags/tag12.xml" /><Relationship Id="rId5" Type="http://schemas.openxmlformats.org/officeDocument/2006/relationships/image" Target="../media/image6.png" /><Relationship Id="rId6" Type="http://schemas.openxmlformats.org/officeDocument/2006/relationships/tags" Target="../tags/tag13.xml" /><Relationship Id="rId7" Type="http://schemas.openxmlformats.org/officeDocument/2006/relationships/tags" Target="../tags/tag14.xml" /><Relationship Id="rId8"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tags" Target="../tags/tag15.xml" /><Relationship Id="rId2" Type="http://schemas.openxmlformats.org/officeDocument/2006/relationships/image" Target="../media/image1.jpeg" /><Relationship Id="rId3" Type="http://schemas.openxmlformats.org/officeDocument/2006/relationships/tags" Target="../tags/tag16.xml" /><Relationship Id="rId4" Type="http://schemas.openxmlformats.org/officeDocument/2006/relationships/tags" Target="../tags/tag17.xml" /><Relationship Id="rId5" Type="http://schemas.openxmlformats.org/officeDocument/2006/relationships/tags" Target="../tags/tag18.xml" /><Relationship Id="rId6" Type="http://schemas.openxmlformats.org/officeDocument/2006/relationships/image" Target="../media/image7.png" /><Relationship Id="rId7" Type="http://schemas.openxmlformats.org/officeDocument/2006/relationships/tags" Target="../tags/tag19.xml" /><Relationship Id="rId8"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tags" Target="../tags/tag20.xml" /><Relationship Id="rId10" Type="http://schemas.microsoft.com/office/2007/relationships/hdphoto" Target="../media/image9.wdp" /><Relationship Id="rId11" Type="http://schemas.openxmlformats.org/officeDocument/2006/relationships/tags" Target="../tags/tag26.xml" /><Relationship Id="rId12"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21.xml" /><Relationship Id="rId4" Type="http://schemas.openxmlformats.org/officeDocument/2006/relationships/tags" Target="../tags/tag22.xml" /><Relationship Id="rId5" Type="http://schemas.openxmlformats.org/officeDocument/2006/relationships/image" Target="../media/image6.png" /><Relationship Id="rId6" Type="http://schemas.openxmlformats.org/officeDocument/2006/relationships/tags" Target="../tags/tag23.xml" /><Relationship Id="rId7" Type="http://schemas.openxmlformats.org/officeDocument/2006/relationships/tags" Target="../tags/tag24.xml" /><Relationship Id="rId8" Type="http://schemas.openxmlformats.org/officeDocument/2006/relationships/tags" Target="../tags/tag25.xml" /><Relationship Id="rId9" Type="http://schemas.openxmlformats.org/officeDocument/2006/relationships/image" Target="../media/image8.png" /></Relationships>
</file>

<file path=ppt/slideLayouts/_rels/slideLayout5.xml.rels>&#65279;<?xml version="1.0" encoding="utf-8" standalone="yes"?><Relationships xmlns="http://schemas.openxmlformats.org/package/2006/relationships"><Relationship Id="rId1" Type="http://schemas.openxmlformats.org/officeDocument/2006/relationships/tags" Target="../tags/tag27.xml" /><Relationship Id="rId2" Type="http://schemas.openxmlformats.org/officeDocument/2006/relationships/image" Target="../media/image1.jpeg" /><Relationship Id="rId3" Type="http://schemas.openxmlformats.org/officeDocument/2006/relationships/tags" Target="../tags/tag28.xml" /><Relationship Id="rId4" Type="http://schemas.openxmlformats.org/officeDocument/2006/relationships/tags" Target="../tags/tag29.xml" /><Relationship Id="rId5" Type="http://schemas.openxmlformats.org/officeDocument/2006/relationships/tags" Target="../tags/tag30.xml" /><Relationship Id="rId6" Type="http://schemas.openxmlformats.org/officeDocument/2006/relationships/tags" Target="../tags/tag31.xml" /><Relationship Id="rId7"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tags" Target="../tags/tag32.xml" /><Relationship Id="rId10" Type="http://schemas.openxmlformats.org/officeDocument/2006/relationships/tags" Target="../tags/tag38.xml" /><Relationship Id="rId11"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33.xml" /><Relationship Id="rId4" Type="http://schemas.openxmlformats.org/officeDocument/2006/relationships/tags" Target="../tags/tag34.xml" /><Relationship Id="rId5" Type="http://schemas.openxmlformats.org/officeDocument/2006/relationships/image" Target="../media/image6.png" /><Relationship Id="rId6" Type="http://schemas.openxmlformats.org/officeDocument/2006/relationships/tags" Target="../tags/tag35.xml" /><Relationship Id="rId7" Type="http://schemas.openxmlformats.org/officeDocument/2006/relationships/tags" Target="../tags/tag36.xml" /><Relationship Id="rId8" Type="http://schemas.openxmlformats.org/officeDocument/2006/relationships/image" Target="../media/image10.gif" /><Relationship Id="rId9" Type="http://schemas.openxmlformats.org/officeDocument/2006/relationships/tags" Target="../tags/tag37.xml" /></Relationships>
</file>

<file path=ppt/slideLayouts/_rels/slideLayout7.xml.rels>&#65279;<?xml version="1.0" encoding="utf-8" standalone="yes"?><Relationships xmlns="http://schemas.openxmlformats.org/package/2006/relationships"><Relationship Id="rId1" Type="http://schemas.openxmlformats.org/officeDocument/2006/relationships/tags" Target="../tags/tag39.xml" /><Relationship Id="rId10" Type="http://schemas.openxmlformats.org/officeDocument/2006/relationships/image" Target="../media/image13.png" /><Relationship Id="rId11" Type="http://schemas.openxmlformats.org/officeDocument/2006/relationships/tags" Target="../tags/tag45.xml" /><Relationship Id="rId12" Type="http://schemas.openxmlformats.org/officeDocument/2006/relationships/tags" Target="../tags/tag46.xml" /><Relationship Id="rId13" Type="http://schemas.openxmlformats.org/officeDocument/2006/relationships/slideMaster" Target="../slideMasters/slideMaster1.xml" /><Relationship Id="rId2" Type="http://schemas.openxmlformats.org/officeDocument/2006/relationships/image" Target="../media/image1.jpeg" /><Relationship Id="rId3" Type="http://schemas.openxmlformats.org/officeDocument/2006/relationships/tags" Target="../tags/tag40.xml" /><Relationship Id="rId4" Type="http://schemas.openxmlformats.org/officeDocument/2006/relationships/tags" Target="../tags/tag41.xml" /><Relationship Id="rId5" Type="http://schemas.openxmlformats.org/officeDocument/2006/relationships/image" Target="../media/image11.png" /><Relationship Id="rId6" Type="http://schemas.openxmlformats.org/officeDocument/2006/relationships/tags" Target="../tags/tag42.xml" /><Relationship Id="rId7" Type="http://schemas.openxmlformats.org/officeDocument/2006/relationships/image" Target="../media/image12.png" /><Relationship Id="rId8" Type="http://schemas.openxmlformats.org/officeDocument/2006/relationships/tags" Target="../tags/tag43.xml" /><Relationship Id="rId9" Type="http://schemas.openxmlformats.org/officeDocument/2006/relationships/tags" Target="../tags/tag44.xml" /></Relationships>
</file>

<file path=ppt/slideLayouts/_rels/slideLayout8.xml.rels>&#65279;<?xml version="1.0" encoding="utf-8" standalone="yes"?><Relationships xmlns="http://schemas.openxmlformats.org/package/2006/relationships"><Relationship Id="rId1" Type="http://schemas.openxmlformats.org/officeDocument/2006/relationships/tags" Target="../tags/tag47.xml" /><Relationship Id="rId2" Type="http://schemas.openxmlformats.org/officeDocument/2006/relationships/tags" Target="../tags/tag48.xml" /><Relationship Id="rId3" Type="http://schemas.openxmlformats.org/officeDocument/2006/relationships/tags" Target="../tags/tag49.xml" /><Relationship Id="rId4" Type="http://schemas.openxmlformats.org/officeDocument/2006/relationships/tags" Target="../tags/tag50.xml" /><Relationship Id="rId5" Type="http://schemas.openxmlformats.org/officeDocument/2006/relationships/tags" Target="../tags/tag51.xml" /><Relationship Id="rId6" Type="http://schemas.openxmlformats.org/officeDocument/2006/relationships/tags" Target="../tags/tag52.xml" /><Relationship Id="rId7"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tags" Target="../tags/tag53.xml" /><Relationship Id="rId2" Type="http://schemas.openxmlformats.org/officeDocument/2006/relationships/tags" Target="../tags/tag54.xml" /><Relationship Id="rId3" Type="http://schemas.openxmlformats.org/officeDocument/2006/relationships/tags" Target="../tags/tag55.xml" /><Relationship Id="rId4" Type="http://schemas.openxmlformats.org/officeDocument/2006/relationships/tags" Target="../tags/tag56.xml" /><Relationship Id="rId5" Type="http://schemas.openxmlformats.org/officeDocument/2006/relationships/tags" Target="../tags/tag57.xml" /><Relationship Id="rId6" Type="http://schemas.openxmlformats.org/officeDocument/2006/relationships/tags" Target="../tags/tag58.xml" /><Relationship Id="rId7"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自定义版式">
    <p:spTree>
      <p:nvGrpSpPr>
        <p:cNvPr id="1" name=""/>
        <p:cNvGrpSpPr/>
        <p:nvPr>
          <p:custDataLst>
            <p:tags r:id="rId1"/>
          </p:custDataLst>
        </p:nvPr>
      </p:nvGrpSpPr>
      <p:grpSpPr>
        <a:xfrm>
          <a:off x="0" y="0"/>
          <a:ext cx="0" cy="0"/>
        </a:xfrm>
      </p:grpSpPr>
      <p:pic>
        <p:nvPicPr>
          <p:cNvPr id="5" name="图片 4"/>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30480" y="2540"/>
            <a:ext cx="9215120" cy="5191125"/>
          </a:xfrm>
          <a:prstGeom prst="rect">
            <a:avLst/>
          </a:prstGeom>
        </p:spPr>
      </p:pic>
      <p:grpSp>
        <p:nvGrpSpPr>
          <p:cNvPr id="8" name="组合 7"/>
          <p:cNvGrpSpPr/>
          <p:nvPr userDrawn="1">
            <p:custDataLst>
              <p:tags r:id="rId4"/>
            </p:custDataLst>
          </p:nvPr>
        </p:nvGrpSpPr>
        <p:grpSpPr>
          <a:xfrm>
            <a:off x="467995" y="123190"/>
            <a:ext cx="7868285" cy="5020310"/>
            <a:chOff x="-9525" y="86995"/>
            <a:chExt cx="10494645" cy="6775450"/>
          </a:xfrm>
        </p:grpSpPr>
        <p:pic>
          <p:nvPicPr>
            <p:cNvPr id="6" name="图片 5" descr="20"/>
            <p:cNvPicPr>
              <a:picLocks noChangeAspect="1"/>
            </p:cNvPicPr>
            <p:nvPr userDrawn="1">
              <p:custDataLst>
                <p:tags r:id="rId6"/>
              </p:custDataLst>
            </p:nvPr>
          </p:nvPicPr>
          <p:blipFill>
            <a:blip r:embed="rId5"/>
            <a:srcRect l="31185" t="16757" r="30857" b="36241"/>
            <a:stretch>
              <a:fillRect/>
            </a:stretch>
          </p:blipFill>
          <p:spPr>
            <a:xfrm>
              <a:off x="-9525" y="695325"/>
              <a:ext cx="8985250" cy="6167120"/>
            </a:xfrm>
            <a:prstGeom prst="rect">
              <a:avLst/>
            </a:prstGeom>
          </p:spPr>
        </p:pic>
        <p:pic>
          <p:nvPicPr>
            <p:cNvPr id="7" name="图片 6" descr="20"/>
            <p:cNvPicPr>
              <a:picLocks noChangeAspect="1"/>
            </p:cNvPicPr>
            <p:nvPr userDrawn="1">
              <p:custDataLst>
                <p:tags r:id="rId7"/>
              </p:custDataLst>
            </p:nvPr>
          </p:nvPicPr>
          <p:blipFill>
            <a:blip r:embed="rId5"/>
            <a:srcRect b="82227"/>
            <a:stretch>
              <a:fillRect/>
            </a:stretch>
          </p:blipFill>
          <p:spPr>
            <a:xfrm>
              <a:off x="1706880" y="86995"/>
              <a:ext cx="8778240" cy="877570"/>
            </a:xfrm>
            <a:prstGeom prst="rect">
              <a:avLst/>
            </a:prstGeom>
          </p:spPr>
        </p:pic>
      </p:grpSp>
      <p:sp>
        <p:nvSpPr>
          <p:cNvPr id="3" name="日期占位符 3"/>
          <p:cNvSpPr>
            <a:spLocks noGrp="1"/>
          </p:cNvSpPr>
          <p:nvPr userDrawn="1">
            <p:custDataLst>
              <p:tags r:id="rId8"/>
            </p:custDataLst>
          </p:nvPr>
        </p:nvSpPr>
        <p:spPr>
          <a:xfrm>
            <a:off x="2051685" y="480377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gradFill>
                  <a:gsLst>
                    <a:gs pos="25000">
                      <a:srgbClr val="FFD83A"/>
                    </a:gs>
                    <a:gs pos="75000">
                      <a:srgbClr val="FFFD6D"/>
                    </a:gs>
                    <a:gs pos="0">
                      <a:srgbClr val="F8C334"/>
                    </a:gs>
                    <a:gs pos="100000">
                      <a:srgbClr val="FFFEB8"/>
                    </a:gs>
                  </a:gsLst>
                  <a:lin ang="18900000" scaled="1"/>
                </a:gradFill>
                <a:effectLst/>
              </a:rPr>
              <a:t/>
            </a:fld>
            <a:endParaRPr lang="zh-CN" altLang="en-US" sz="1400" smtClean="0">
              <a:ln w="15875"/>
              <a:gradFill>
                <a:gsLst>
                  <a:gs pos="25000">
                    <a:srgbClr val="FFD83A"/>
                  </a:gs>
                  <a:gs pos="75000">
                    <a:srgbClr val="FFFD6D"/>
                  </a:gs>
                  <a:gs pos="0">
                    <a:srgbClr val="F8C334"/>
                  </a:gs>
                  <a:gs pos="100000">
                    <a:srgbClr val="FFFEB8"/>
                  </a:gs>
                </a:gsLst>
                <a:lin ang="18900000" scaled="1"/>
              </a:gradFill>
              <a:effectLst/>
            </a:endParaRPr>
          </a:p>
        </p:txBody>
      </p:sp>
      <p:pic>
        <p:nvPicPr>
          <p:cNvPr id="11" name="图片 10"/>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backgroundRemoval t="0" b="100000" l="5546" r="100000">
                        <a14:foregroundMark x1="30098" y1="28545" x2="20392" y2="30848"/>
                        <a14:foregroundMark x1="11256" y1="62909" x2="21941" y2="66667"/>
                      </a14:backgroundRemoval>
                    </a14:imgEffect>
                  </a14:imgLayer>
                </a14:imgProps>
              </a:ext>
              <a:ext uri="{28A0092B-C50C-407E-A947-70E740481C1C}">
                <a14:useLocalDpi xmlns:a14="http://schemas.microsoft.com/office/drawing/2010/main" val="0"/>
              </a:ext>
            </a:extLst>
          </a:blip>
          <a:stretch>
            <a:fillRect/>
          </a:stretch>
        </p:blipFill>
        <p:spPr>
          <a:xfrm flipH="1">
            <a:off x="-36830" y="2844800"/>
            <a:ext cx="1799590" cy="2337435"/>
          </a:xfrm>
          <a:prstGeom prst="rect">
            <a:avLst/>
          </a:prstGeom>
        </p:spPr>
      </p:pic>
      <p:pic>
        <p:nvPicPr>
          <p:cNvPr id="2" name="图片 1"/>
          <p:cNvPicPr>
            <a:picLocks noChangeAspect="1"/>
          </p:cNvPicPr>
          <p:nvPr userDrawn="1">
            <p:custDataLst>
              <p:tags r:id="rId13"/>
            </p:custDataLst>
          </p:nvPr>
        </p:nvPicPr>
        <p:blipFill>
          <a:blip r:embed="rId12">
            <a:extLst>
              <a:ext uri="{28A0092B-C50C-407E-A947-70E740481C1C}">
                <a14:useLocalDpi xmlns:a14="http://schemas.microsoft.com/office/drawing/2010/main" val="0"/>
              </a:ext>
            </a:extLst>
          </a:blip>
          <a:srcRect l="39394"/>
          <a:stretch>
            <a:fillRect/>
          </a:stretch>
        </p:blipFill>
        <p:spPr>
          <a:xfrm>
            <a:off x="7524115" y="3372485"/>
            <a:ext cx="1645285" cy="1809750"/>
          </a:xfrm>
          <a:prstGeom prst="rect">
            <a:avLst/>
          </a:prstGeom>
        </p:spPr>
      </p:pic>
      <p:sp>
        <p:nvSpPr>
          <p:cNvPr id="16" name="日期占位符 15"/>
          <p:cNvSpPr>
            <a:spLocks noGrp="1"/>
          </p:cNvSpPr>
          <p:nvPr>
            <p:ph type="dt" sz="half" idx="10"/>
            <p:custDataLst>
              <p:tags r:id="rId14"/>
            </p:custDataLst>
          </p:nvPr>
        </p:nvSpPr>
        <p:spPr>
          <a:xfrm>
            <a:off x="2844165" y="3127375"/>
            <a:ext cx="1821180" cy="245110"/>
          </a:xfrm>
        </p:spPr>
        <p:txBody>
          <a:bodyPr>
            <a:noAutofit/>
          </a:bodyPr>
          <a:lstStyle/>
          <a:p>
            <a:pPr algn="ctr"/>
            <a:fld id="{760FBDFE-C587-4B4C-A407-44438C67B59E}" type="datetime2">
              <a:rPr lang="zh-CN" altLang="en-US" sz="1800" smtClean="0">
                <a:gradFill>
                  <a:gsLst>
                    <a:gs pos="25000">
                      <a:srgbClr val="FFD83A"/>
                    </a:gs>
                    <a:gs pos="75000">
                      <a:srgbClr val="FFFD6D"/>
                    </a:gs>
                    <a:gs pos="0">
                      <a:srgbClr val="F8C334"/>
                    </a:gs>
                    <a:gs pos="100000">
                      <a:srgbClr val="FFFEB8"/>
                    </a:gs>
                  </a:gsLst>
                  <a:lin ang="18900000" scaled="1"/>
                </a:gradFill>
              </a:rPr>
              <a:t/>
            </a:fld>
            <a:endParaRPr lang="zh-CN" altLang="en-US" sz="1800" smtClean="0">
              <a:gradFill>
                <a:gsLst>
                  <a:gs pos="25000">
                    <a:srgbClr val="FFD83A"/>
                  </a:gs>
                  <a:gs pos="75000">
                    <a:srgbClr val="FFFD6D"/>
                  </a:gs>
                  <a:gs pos="0">
                    <a:srgbClr val="F8C334"/>
                  </a:gs>
                  <a:gs pos="100000">
                    <a:srgbClr val="FFFEB8"/>
                  </a:gs>
                </a:gsLst>
                <a:lin ang="18900000" scaled="1"/>
              </a:gradFill>
            </a:endParaRPr>
          </a:p>
        </p:txBody>
      </p:sp>
    </p:spTree>
  </p:cSld>
  <p:clrMapOvr>
    <a:masterClrMapping/>
  </p:clrMapOvr>
  <p:transition/>
  <p:timing/>
  <p:hf hdr="0" ftr="0"/>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secHead" preserve="1">
  <p:cSld name="新课讲授">
    <p:bg>
      <p:bgPr>
        <a:solidFill>
          <a:schemeClr val="bg1">
            <a:lumMod val="95000"/>
          </a:schemeClr>
        </a:solidFill>
        <a:effectLst/>
      </p:bgPr>
    </p:bg>
    <p:spTree>
      <p:nvGrpSpPr>
        <p:cNvPr id="1" name=""/>
        <p:cNvGrpSpPr/>
        <p:nvPr>
          <p:custDataLst>
            <p:tags r:id="rId1"/>
          </p:custDataLst>
        </p:nvPr>
      </p:nvGrpSpPr>
      <p:grpSpPr>
        <a:xfrm>
          <a:off x="0" y="0"/>
          <a:ext cx="0" cy="0"/>
        </a:xfrm>
      </p:grpSpPr>
    </p:spTree>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df=4654c7dd5">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9144000" cy="5148072"/>
          </a:xfrm>
          <a:prstGeom prst="rect">
            <a:avLst/>
          </a:prstGeom>
        </p:spPr>
      </p:pic>
      <p:sp>
        <p:nvSpPr>
          <p:cNvPr id="3" name="MasterShapeName"/>
          <p:cNvSpPr/>
          <p:nvPr>
            <p:custDataLst>
              <p:tags r:id="rId4"/>
            </p:custDataLst>
          </p:nvPr>
        </p:nvSpPr>
        <p:spPr>
          <a:xfrm>
            <a:off x="649224" y="9144"/>
            <a:ext cx="1828800" cy="393192"/>
          </a:xfrm>
          <a:prstGeom prst="rect">
            <a:avLst/>
          </a:prstGeom>
          <a:noFill/>
        </p:spPr>
        <p:txBody>
          <a:bodyPr wrap="square" lIns="0" tIns="0" rIns="0" bIns="0" rtlCol="0" anchor="ctr"/>
          <a:lstStyle/>
          <a:p>
            <a:pPr algn="l">
              <a:lnSpc>
                <a:spcPct val="100000"/>
              </a:lnSpc>
            </a:pPr>
            <a:r>
              <a:rPr lang="en-US" sz="2000" b="1" i="0">
                <a:solidFill>
                  <a:srgbClr val="93CDDD"/>
                </a:solidFill>
                <a:latin typeface="宋体" panose="02010600030101010101" pitchFamily="2" charset="-122"/>
                <a:ea typeface="宋体" panose="02010600030101010101" pitchFamily="2" charset="-122"/>
                <a:cs typeface="宋体" panose="02010600030101010101" pitchFamily="34" charset="-120"/>
              </a:rPr>
              <a:t>基础提优题</a:t>
            </a:r>
            <a:endParaRPr lang="en-US" sz="2000"/>
          </a:p>
        </p:txBody>
      </p:sp>
    </p:spTree>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df=9400dc55a">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9144000" cy="5148072"/>
          </a:xfrm>
          <a:prstGeom prst="rect">
            <a:avLst/>
          </a:prstGeom>
        </p:spPr>
      </p:pic>
      <p:sp>
        <p:nvSpPr>
          <p:cNvPr id="3" name="MasterShapeName"/>
          <p:cNvSpPr/>
          <p:nvPr>
            <p:custDataLst>
              <p:tags r:id="rId4"/>
            </p:custDataLst>
          </p:nvPr>
        </p:nvSpPr>
        <p:spPr>
          <a:xfrm>
            <a:off x="649224" y="9144"/>
            <a:ext cx="1828800" cy="393192"/>
          </a:xfrm>
          <a:prstGeom prst="rect">
            <a:avLst/>
          </a:prstGeom>
          <a:noFill/>
        </p:spPr>
        <p:txBody>
          <a:bodyPr wrap="square" lIns="0" tIns="0" rIns="0" bIns="0" rtlCol="0" anchor="ctr"/>
          <a:lstStyle/>
          <a:p>
            <a:pPr algn="l">
              <a:lnSpc>
                <a:spcPct val="100000"/>
              </a:lnSpc>
            </a:pPr>
            <a:r>
              <a:rPr lang="en-US" sz="2000" b="1" i="0">
                <a:solidFill>
                  <a:srgbClr val="93CDDD"/>
                </a:solidFill>
                <a:latin typeface="宋体" panose="02010600030101010101" pitchFamily="2" charset="-122"/>
                <a:ea typeface="宋体" panose="02010600030101010101" pitchFamily="2" charset="-122"/>
                <a:cs typeface="宋体" panose="02010600030101010101" pitchFamily="34" charset="-120"/>
              </a:rPr>
              <a:t>综合应用题</a:t>
            </a:r>
            <a:endParaRPr lang="en-US" sz="2000"/>
          </a:p>
        </p:txBody>
      </p:sp>
    </p:spTree>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df=d293de5a3">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9144000" cy="5148072"/>
          </a:xfrm>
          <a:prstGeom prst="rect">
            <a:avLst/>
          </a:prstGeom>
        </p:spPr>
      </p:pic>
      <p:sp>
        <p:nvSpPr>
          <p:cNvPr id="3" name="MasterShapeName"/>
          <p:cNvSpPr/>
          <p:nvPr>
            <p:custDataLst>
              <p:tags r:id="rId4"/>
            </p:custDataLst>
          </p:nvPr>
        </p:nvSpPr>
        <p:spPr>
          <a:xfrm>
            <a:off x="649224" y="9144"/>
            <a:ext cx="1828800" cy="393192"/>
          </a:xfrm>
          <a:prstGeom prst="rect">
            <a:avLst/>
          </a:prstGeom>
          <a:noFill/>
        </p:spPr>
        <p:txBody>
          <a:bodyPr wrap="square" lIns="0" tIns="0" rIns="0" bIns="0" rtlCol="0" anchor="ctr"/>
          <a:lstStyle/>
          <a:p>
            <a:pPr algn="l">
              <a:lnSpc>
                <a:spcPct val="100000"/>
              </a:lnSpc>
            </a:pPr>
            <a:r>
              <a:rPr lang="en-US" sz="2000" b="1" i="0">
                <a:solidFill>
                  <a:srgbClr val="93CDDD"/>
                </a:solidFill>
                <a:latin typeface="宋体" panose="02010600030101010101" pitchFamily="2" charset="-122"/>
                <a:ea typeface="宋体" panose="02010600030101010101" pitchFamily="2" charset="-122"/>
                <a:cs typeface="宋体" panose="02010600030101010101" pitchFamily="34" charset="-120"/>
              </a:rPr>
              <a:t>基础提优题</a:t>
            </a:r>
            <a:endParaRPr lang="en-US" sz="2000"/>
          </a:p>
        </p:txBody>
      </p:sp>
    </p:spTree>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name="内容#df=9a805b090">
    <p:spTree>
      <p:nvGrpSpPr>
        <p:cNvPr id="1" name=""/>
        <p:cNvGrpSpPr/>
        <p:nvPr>
          <p:custDataLst>
            <p:tags r:id="rId1"/>
          </p:custDataLst>
        </p:nvPr>
      </p:nvGrpSpPr>
      <p:grpSpPr>
        <a:xfrm>
          <a:off x="0" y="0"/>
          <a:ext cx="0" cy="0"/>
        </a:xfrm>
      </p:grpSpPr>
      <p:pic>
        <p:nvPicPr>
          <p:cNvPr id="2" name="MasterShapeName" descr="preencoded.png"/>
          <p:cNvPicPr>
            <a:picLocks noChangeAspect="1"/>
          </p:cNvPicPr>
          <p:nvPr>
            <p:custDataLst>
              <p:tags r:id="rId3"/>
            </p:custDataLst>
          </p:nvPr>
        </p:nvPicPr>
        <p:blipFill>
          <a:blip r:embed="rId2"/>
          <a:stretch>
            <a:fillRect/>
          </a:stretch>
        </p:blipFill>
        <p:spPr>
          <a:xfrm>
            <a:off x="0" y="0"/>
            <a:ext cx="9144000" cy="5148072"/>
          </a:xfrm>
          <a:prstGeom prst="rect">
            <a:avLst/>
          </a:prstGeom>
        </p:spPr>
      </p:pic>
      <p:sp>
        <p:nvSpPr>
          <p:cNvPr id="3" name="MasterShapeName"/>
          <p:cNvSpPr/>
          <p:nvPr>
            <p:custDataLst>
              <p:tags r:id="rId4"/>
            </p:custDataLst>
          </p:nvPr>
        </p:nvSpPr>
        <p:spPr>
          <a:xfrm>
            <a:off x="649224" y="9144"/>
            <a:ext cx="1828800" cy="393192"/>
          </a:xfrm>
          <a:prstGeom prst="rect">
            <a:avLst/>
          </a:prstGeom>
          <a:noFill/>
        </p:spPr>
        <p:txBody>
          <a:bodyPr wrap="square" lIns="0" tIns="0" rIns="0" bIns="0" rtlCol="0" anchor="ctr"/>
          <a:lstStyle/>
          <a:p>
            <a:pPr algn="l">
              <a:lnSpc>
                <a:spcPct val="100000"/>
              </a:lnSpc>
            </a:pPr>
            <a:r>
              <a:rPr lang="en-US" sz="2000" b="1" i="0">
                <a:solidFill>
                  <a:srgbClr val="93CDDD"/>
                </a:solidFill>
                <a:latin typeface="宋体" panose="02010600030101010101" pitchFamily="2" charset="-122"/>
                <a:ea typeface="宋体" panose="02010600030101010101" pitchFamily="2" charset="-122"/>
                <a:cs typeface="宋体" panose="02010600030101010101" pitchFamily="34" charset="-120"/>
              </a:rPr>
              <a:t>综合应用题</a:t>
            </a:r>
            <a:endParaRPr lang="en-US" sz="2000"/>
          </a:p>
        </p:txBody>
      </p:sp>
    </p:spTree>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6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日期占位符 3"/>
          <p:cNvSpPr>
            <a:spLocks noGrp="1"/>
          </p:cNvSpPr>
          <p:nvPr userDrawn="1">
            <p:custDataLst>
              <p:tags r:id="rId5"/>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p:cNvPicPr>
            <a:picLocks noChangeAspect="1"/>
          </p:cNvPicPr>
          <p:nvPr userDrawn="1">
            <p:custDataLst>
              <p:tags r:id="rId7"/>
            </p:custDataLst>
          </p:nvPr>
        </p:nvPicPr>
        <p:blipFill>
          <a:blip r:embed="rId6"/>
          <a:stretch>
            <a:fillRect/>
          </a:stretch>
        </p:blipFill>
        <p:spPr>
          <a:xfrm>
            <a:off x="5080" y="-92710"/>
            <a:ext cx="9137650" cy="5282565"/>
          </a:xfrm>
          <a:prstGeom prst="rect">
            <a:avLst/>
          </a:prstGeom>
        </p:spPr>
      </p:pic>
    </p:spTree>
  </p:cSld>
  <p:clrMapOvr>
    <a:masterClrMapping/>
  </p:clrMapOvr>
  <p:transition/>
  <p:timing/>
  <p:hf hdr="0" ftr="0"/>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流程图: 可选过程 1"/>
          <p:cNvSpPr/>
          <p:nvPr userDrawn="1">
            <p:custDataLst>
              <p:tags r:id="rId7"/>
            </p:custDataLst>
          </p:nvPr>
        </p:nvSpPr>
        <p:spPr>
          <a:xfrm>
            <a:off x="3491865" y="267335"/>
            <a:ext cx="1727835" cy="431800"/>
          </a:xfrm>
          <a:prstGeom prst="flowChartAlternateProcess">
            <a:avLst/>
          </a:prstGeom>
          <a:gradFill>
            <a:gsLst>
              <a:gs pos="50410">
                <a:srgbClr val="FB9B36"/>
              </a:gs>
              <a:gs pos="0">
                <a:srgbClr val="FE564D"/>
              </a:gs>
              <a:gs pos="100000">
                <a:srgbClr val="F9CA26"/>
              </a:gs>
            </a:gsLst>
            <a:lin ang="5400000" scaled="1"/>
          </a:gradFill>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sz="2400" b="1"/>
              <a:t>学习目标</a:t>
            </a:r>
            <a:endParaRPr lang="zh-CN" altLang="en-US" sz="2400" b="1"/>
          </a:p>
        </p:txBody>
      </p:sp>
      <p:sp>
        <p:nvSpPr>
          <p:cNvPr id="5" name="日期占位符 3"/>
          <p:cNvSpPr>
            <a:spLocks noGrp="1"/>
          </p:cNvSpPr>
          <p:nvPr userDrawn="1">
            <p:custDataLst>
              <p:tags r:id="rId8"/>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6" name="图片 5"/>
          <p:cNvPicPr>
            <a:picLocks noChangeAspect="1"/>
          </p:cNvPicPr>
          <p:nvPr userDrawn="1">
            <p:custDataLst>
              <p:tags r:id="rId11"/>
            </p:custDataLst>
          </p:nvPr>
        </p:nvPicPr>
        <p:blipFill>
          <a:blip r:embed="rId9">
            <a:extLst>
              <a:ext uri="{BEBA8EAE-BF5A-486C-A8C5-ECC9F3942E4B}">
                <a14:imgProps xmlns:a14="http://schemas.microsoft.com/office/drawing/2010/main">
                  <a14:imgLayer r:embed="rId10">
                    <a14:imgEffect>
                      <a14:colorTemperature colorTemp="11200"/>
                    </a14:imgEffect>
                    <a14:imgEffect>
                      <a14:saturation sat="66000"/>
                    </a14:imgEffect>
                  </a14:imgLayer>
                </a14:imgProps>
              </a:ext>
              <a:ext uri="{28A0092B-C50C-407E-A947-70E740481C1C}">
                <a14:useLocalDpi xmlns:a14="http://schemas.microsoft.com/office/drawing/2010/main" val="0"/>
              </a:ext>
            </a:extLst>
          </a:blip>
          <a:srcRect t="18856"/>
          <a:stretch>
            <a:fillRect/>
          </a:stretch>
        </p:blipFill>
        <p:spPr>
          <a:xfrm>
            <a:off x="35560" y="3220085"/>
            <a:ext cx="1669415" cy="240855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10"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hf hdr="0" ftr="0"/>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pattFill prst="pct10">
            <a:fgClr>
              <a:schemeClr val="accent1"/>
            </a:fgClr>
            <a:bgClr>
              <a:schemeClr val="bg1"/>
            </a:bgClr>
          </a:pattFill>
          <a:ln w="107950">
            <a:noFill/>
          </a:ln>
          <a:effectLst>
            <a:glow rad="101600">
              <a:schemeClr val="accent6">
                <a:satMod val="175000"/>
                <a:alpha val="40000"/>
              </a:scheme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a:p>
            <a:pPr algn="ctr"/>
            <a:endParaRPr lang="zh-CN" altLang="en-US"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endParaRPr>
          </a:p>
        </p:txBody>
      </p:sp>
      <p:sp useBgFill="1">
        <p:nvSpPr>
          <p:cNvPr id="2" name="文本框 1"/>
          <p:cNvSpPr txBox="1"/>
          <p:nvPr userDrawn="1">
            <p:custDataLst>
              <p:tags r:id="rId5"/>
            </p:custDataLst>
          </p:nvPr>
        </p:nvSpPr>
        <p:spPr>
          <a:xfrm>
            <a:off x="3780155" y="194310"/>
            <a:ext cx="1694815" cy="460375"/>
          </a:xfrm>
          <a:prstGeom prst="rect">
            <a:avLst/>
          </a:prstGeom>
        </p:spPr>
        <p:txBody>
          <a:bodyPr wrap="square" rtlCol="0">
            <a:spAutoFit/>
          </a:bodyPr>
          <a:lstStyle/>
          <a:p>
            <a:pPr algn="ctr"/>
            <a:r>
              <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rPr>
              <a:t>随堂练习</a:t>
            </a:r>
            <a:endParaRPr lang="zh-CN" altLang="en-US" sz="2400" b="1">
              <a:gradFill>
                <a:gsLst>
                  <a:gs pos="42000">
                    <a:srgbClr val="EC5763"/>
                  </a:gs>
                  <a:gs pos="0">
                    <a:srgbClr val="F28F97"/>
                  </a:gs>
                  <a:gs pos="100000">
                    <a:srgbClr val="E51E2E"/>
                  </a:gs>
                </a:gsLst>
                <a:lin ang="5400000" scaled="1"/>
              </a:gradFill>
              <a:effectLst>
                <a:outerShdw blurRad="38100" dist="38100" dir="2700000" algn="tl">
                  <a:srgbClr val="000000">
                    <a:alpha val="43137"/>
                  </a:srgbClr>
                </a:outerShdw>
              </a:effectLst>
              <a:sym typeface="+mn-ea"/>
            </a:endParaRPr>
          </a:p>
        </p:txBody>
      </p:sp>
      <p:sp>
        <p:nvSpPr>
          <p:cNvPr id="5" name="日期占位符 3"/>
          <p:cNvSpPr>
            <a:spLocks noGrp="1"/>
          </p:cNvSpPr>
          <p:nvPr userDrawn="1">
            <p:custDataLst>
              <p:tags r:id="rId6"/>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4" name="图片 13" descr="t04d794afe4c5b4fa80"/>
          <p:cNvPicPr>
            <a:picLocks noChangeAspect="1"/>
          </p:cNvPicPr>
          <p:nvPr userDrawn="1">
            <p:custDataLst>
              <p:tags r:id="rId6"/>
            </p:custDataLst>
          </p:nvPr>
        </p:nvPicPr>
        <p:blipFill>
          <a:blip r:embed="rId5"/>
          <a:stretch>
            <a:fillRect/>
          </a:stretch>
        </p:blipFill>
        <p:spPr>
          <a:xfrm flipH="1">
            <a:off x="8532495" y="4120515"/>
            <a:ext cx="613410" cy="1022985"/>
          </a:xfrm>
          <a:prstGeom prst="rect">
            <a:avLst/>
          </a:prstGeom>
        </p:spPr>
      </p:pic>
      <p:sp>
        <p:nvSpPr>
          <p:cNvPr id="2" name="日期占位符 3"/>
          <p:cNvSpPr>
            <a:spLocks noGrp="1"/>
          </p:cNvSpPr>
          <p:nvPr userDrawn="1">
            <p:custDataLst>
              <p:tags r:id="rId7"/>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pic>
        <p:nvPicPr>
          <p:cNvPr id="5" name="图片 4" descr="a11205cca81045b99198edf363278985"/>
          <p:cNvPicPr>
            <a:picLocks noChangeAspect="1"/>
          </p:cNvPicPr>
          <p:nvPr userDrawn="1">
            <p:custDataLst>
              <p:tags r:id="rId9"/>
            </p:custDataLst>
          </p:nvPr>
        </p:nvPicPr>
        <p:blipFill>
          <a:blip r:embed="rId8"/>
          <a:stretch>
            <a:fillRect/>
          </a:stretch>
        </p:blipFill>
        <p:spPr>
          <a:xfrm>
            <a:off x="184150" y="-193834"/>
            <a:ext cx="1790700" cy="1790700"/>
          </a:xfrm>
          <a:prstGeom prst="rect">
            <a:avLst/>
          </a:prstGeom>
        </p:spPr>
      </p:pic>
      <p:sp>
        <p:nvSpPr>
          <p:cNvPr id="6" name="文本框 5"/>
          <p:cNvSpPr txBox="1"/>
          <p:nvPr userDrawn="1">
            <p:custDataLst>
              <p:tags r:id="rId10"/>
            </p:custDataLst>
          </p:nvPr>
        </p:nvSpPr>
        <p:spPr>
          <a:xfrm>
            <a:off x="-1260792" y="482918"/>
            <a:ext cx="4572000" cy="460375"/>
          </a:xfrm>
          <a:prstGeom prst="rect">
            <a:avLst/>
          </a:prstGeom>
          <a:noFill/>
        </p:spPr>
        <p:txBody>
          <a:bodyPr wrap="square" rtlCol="0" anchor="t">
            <a:spAutoFit/>
            <a:scene3d>
              <a:camera prst="orthographicFront"/>
              <a:lightRig rig="threePt" dir="t"/>
            </a:scene3d>
          </a:bodyPr>
          <a:lstStyle/>
          <a:p>
            <a:pPr algn="ctr"/>
            <a:r>
              <a:rPr lang="zh-CN" altLang="en-US" sz="2400">
                <a:solidFill>
                  <a:schemeClr val="bg2"/>
                </a:solidFill>
                <a:effectLst>
                  <a:innerShdw blurRad="63500" dist="50800" dir="13500000">
                    <a:srgbClr val="000000">
                      <a:alpha val="50000"/>
                    </a:srgbClr>
                  </a:innerShdw>
                </a:effectLst>
                <a:sym typeface="+mn-ea"/>
              </a:rPr>
              <a:t>课堂小结</a:t>
            </a:r>
            <a:endParaRPr lang="zh-CN" altLang="en-US" sz="2400">
              <a:solidFill>
                <a:schemeClr val="bg2"/>
              </a:solidFill>
              <a:effectLst>
                <a:innerShdw blurRad="63500" dist="50800" dir="13500000">
                  <a:srgbClr val="000000">
                    <a:alpha val="50000"/>
                  </a:srgbClr>
                </a:innerShdw>
              </a:effectLst>
              <a:sym typeface="+mn-ea"/>
            </a:endParaRPr>
          </a:p>
        </p:txBody>
      </p:sp>
    </p:spTree>
  </p:cSld>
  <p:clrMapOvr>
    <a:masterClrMapping/>
  </p:clrMapOvr>
  <p:transition/>
  <p:timing/>
  <p:hf hdr="0" ftr="0"/>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custDataLst>
            <p:tags r:id="rId1"/>
          </p:custDataLst>
        </p:nvPr>
      </p:nvGrpSpPr>
      <p:grpSpPr>
        <a:xfrm>
          <a:off x="0" y="0"/>
          <a:ext cx="0" cy="0"/>
        </a:xfrm>
      </p:grpSpPr>
      <p:pic>
        <p:nvPicPr>
          <p:cNvPr id="4" name="图片 3"/>
          <p:cNvPicPr>
            <a:picLocks noChangeAspect="1"/>
          </p:cNvPicPr>
          <p:nvPr userDrawn="1">
            <p:custDataLst>
              <p:tags r:id="rId3"/>
            </p:custDataLst>
          </p:nvPr>
        </p:nvPicPr>
        <p:blipFill>
          <a:blip r:embed="rId2">
            <a:extLst>
              <a:ext uri="{28A0092B-C50C-407E-A947-70E740481C1C}">
                <a14:useLocalDpi xmlns:a14="http://schemas.microsoft.com/office/drawing/2010/main" val="0"/>
              </a:ext>
            </a:extLst>
          </a:blip>
          <a:stretch>
            <a:fillRect/>
          </a:stretch>
        </p:blipFill>
        <p:spPr>
          <a:xfrm>
            <a:off x="5273" y="-1"/>
            <a:ext cx="9138726" cy="5143501"/>
          </a:xfrm>
          <a:prstGeom prst="rect">
            <a:avLst/>
          </a:prstGeom>
        </p:spPr>
      </p:pic>
      <p:sp>
        <p:nvSpPr>
          <p:cNvPr id="3" name="矩形: 圆角 2"/>
          <p:cNvSpPr/>
          <p:nvPr userDrawn="1">
            <p:custDataLst>
              <p:tags r:id="rId4"/>
            </p:custDataLst>
          </p:nvPr>
        </p:nvSpPr>
        <p:spPr>
          <a:xfrm>
            <a:off x="218152" y="194001"/>
            <a:ext cx="8712968" cy="4752528"/>
          </a:xfrm>
          <a:prstGeom prst="roundRect">
            <a:avLst>
              <a:gd name="adj" fmla="val 6301"/>
            </a:avLst>
          </a:prstGeom>
          <a:solidFill>
            <a:schemeClr val="bg1"/>
          </a:solidFill>
          <a:ln w="107950">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 name="图片 1" descr="bd50cfcec5b74011ae064c777db4c463"/>
          <p:cNvPicPr>
            <a:picLocks noChangeAspect="1"/>
          </p:cNvPicPr>
          <p:nvPr userDrawn="1">
            <p:custDataLst>
              <p:tags r:id="rId6"/>
            </p:custDataLst>
          </p:nvPr>
        </p:nvPicPr>
        <p:blipFill>
          <a:blip r:embed="rId5"/>
          <a:stretch>
            <a:fillRect/>
          </a:stretch>
        </p:blipFill>
        <p:spPr>
          <a:xfrm>
            <a:off x="467360" y="-484505"/>
            <a:ext cx="1506220" cy="1506220"/>
          </a:xfrm>
          <a:prstGeom prst="rect">
            <a:avLst/>
          </a:prstGeom>
        </p:spPr>
      </p:pic>
      <p:pic>
        <p:nvPicPr>
          <p:cNvPr id="5" name="图片 4" descr="c576aabd75d74d21b492643eba8ecd45"/>
          <p:cNvPicPr>
            <a:picLocks noChangeAspect="1"/>
          </p:cNvPicPr>
          <p:nvPr userDrawn="1">
            <p:custDataLst>
              <p:tags r:id="rId8"/>
            </p:custDataLst>
          </p:nvPr>
        </p:nvPicPr>
        <p:blipFill>
          <a:blip r:embed="rId7"/>
          <a:stretch>
            <a:fillRect/>
          </a:stretch>
        </p:blipFill>
        <p:spPr>
          <a:xfrm>
            <a:off x="107315" y="0"/>
            <a:ext cx="597535" cy="509905"/>
          </a:xfrm>
          <a:prstGeom prst="rect">
            <a:avLst/>
          </a:prstGeom>
        </p:spPr>
      </p:pic>
      <p:sp>
        <p:nvSpPr>
          <p:cNvPr id="6" name="文本框 5"/>
          <p:cNvSpPr txBox="1"/>
          <p:nvPr userDrawn="1">
            <p:custDataLst>
              <p:tags r:id="rId9"/>
            </p:custDataLst>
          </p:nvPr>
        </p:nvSpPr>
        <p:spPr>
          <a:xfrm>
            <a:off x="-180975" y="72390"/>
            <a:ext cx="2814320" cy="447040"/>
          </a:xfrm>
          <a:prstGeom prst="rect">
            <a:avLst/>
          </a:prstGeom>
          <a:noFill/>
        </p:spPr>
        <p:txBody>
          <a:bodyPr wrap="square" rtlCol="0" anchor="t">
            <a:noAutofit/>
            <a:scene3d>
              <a:camera prst="orthographicFront"/>
              <a:lightRig rig="threePt" dir="t"/>
            </a:scene3d>
          </a:bodyPr>
          <a:lstStyle/>
          <a:p>
            <a:pPr algn="ctr"/>
            <a:r>
              <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rPr>
              <a:t>中考考法</a:t>
            </a:r>
            <a:endParaRPr lang="zh-CN" altLang="en-US" sz="2200">
              <a:ln w="15875"/>
              <a:gradFill>
                <a:gsLst>
                  <a:gs pos="0">
                    <a:schemeClr val="accent1"/>
                  </a:gs>
                  <a:gs pos="100000">
                    <a:schemeClr val="accent6"/>
                  </a:gs>
                </a:gsLst>
                <a:lin ang="2700000" scaled="0"/>
              </a:gradFill>
              <a:effectLst/>
              <a:latin typeface="黑体" panose="02010609060101010101" charset="-122"/>
              <a:ea typeface="黑体"/>
              <a:sym typeface="+mn-ea"/>
            </a:endParaRPr>
          </a:p>
        </p:txBody>
      </p:sp>
      <p:pic>
        <p:nvPicPr>
          <p:cNvPr id="7" name="图片 6" descr="t04ff8d5ab070a50132"/>
          <p:cNvPicPr>
            <a:picLocks noChangeAspect="1"/>
          </p:cNvPicPr>
          <p:nvPr userDrawn="1">
            <p:custDataLst>
              <p:tags r:id="rId11"/>
            </p:custDataLst>
          </p:nvPr>
        </p:nvPicPr>
        <p:blipFill>
          <a:blip r:embed="rId10"/>
          <a:stretch>
            <a:fillRect/>
          </a:stretch>
        </p:blipFill>
        <p:spPr>
          <a:xfrm flipH="1">
            <a:off x="7740015" y="3075940"/>
            <a:ext cx="1403985" cy="2149475"/>
          </a:xfrm>
          <a:prstGeom prst="rect">
            <a:avLst/>
          </a:prstGeom>
        </p:spPr>
      </p:pic>
      <p:sp>
        <p:nvSpPr>
          <p:cNvPr id="8" name="日期占位符 3"/>
          <p:cNvSpPr>
            <a:spLocks noGrp="1"/>
          </p:cNvSpPr>
          <p:nvPr userDrawn="1">
            <p:custDataLst>
              <p:tags r:id="rId12"/>
            </p:custDataLst>
          </p:nvPr>
        </p:nvSpPr>
        <p:spPr>
          <a:xfrm>
            <a:off x="5364480" y="4660265"/>
            <a:ext cx="3472815" cy="316865"/>
          </a:xfrm>
          <a:prstGeom prst="rect">
            <a:avLst/>
          </a:prstGeom>
          <a:noFill/>
          <a:ln>
            <a:noFill/>
          </a:ln>
        </p:spPr>
        <p:style>
          <a:lnRef idx="2">
            <a:schemeClr val="accent1"/>
          </a:lnRef>
          <a:fillRef idx="0">
            <a:srgbClr val="FFFFFF"/>
          </a:fillRef>
          <a:effectRef idx="0">
            <a:srgbClr val="FFFFFF"/>
          </a:effectRef>
          <a:fontRef idx="minor">
            <a:schemeClr val="tx1"/>
          </a:fontRef>
        </p:style>
        <p:txBody>
          <a:bodyPr vert="horz" lIns="91440" tIns="45720" rIns="91440" bIns="45720" rtlCol="0" anchor="ctr">
            <a:noAutofit/>
            <a:scene3d>
              <a:camera prst="orthographicFront"/>
              <a:lightRig rig="threePt" dir="t"/>
            </a:scene3d>
          </a:bodyPr>
          <a:lstStyle>
            <a:defPPr>
              <a:defRPr lang="zh-CN"/>
            </a:defPPr>
            <a:lvl1pPr marL="0" algn="l" defTabSz="914400" rtl="0" eaLnBrk="1" latinLnBrk="0" hangingPunct="1">
              <a:defRPr sz="1000" kern="1200" baseline="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760FBDFE-C587-4B4C-A407-44438C67B59E}" type="datetime9">
              <a:rPr lang="zh-CN" altLang="en-US" sz="1400" smtClean="0">
                <a:ln w="15875"/>
                <a:solidFill>
                  <a:schemeClr val="bg2"/>
                </a:solidFill>
                <a:effectLst/>
              </a:rPr>
              <a:t/>
            </a:fld>
            <a:endParaRPr lang="zh-CN" altLang="en-US" sz="1400" smtClean="0">
              <a:ln w="15875"/>
              <a:solidFill>
                <a:schemeClr val="bg2"/>
              </a:solidFill>
              <a:effectLst/>
            </a:endParaRPr>
          </a:p>
        </p:txBody>
      </p:sp>
    </p:spTree>
  </p:cSld>
  <p:clrMapOvr>
    <a:masterClrMapping/>
  </p:clrMapOvr>
  <p:transition/>
  <p:timing/>
  <p:hf hdr="0" ftr="0"/>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title" preserve="1">
  <p:cSld name="标题幻灯片">
    <p:spTree>
      <p:nvGrpSpPr>
        <p:cNvPr id="1" name=""/>
        <p:cNvGrpSpPr/>
        <p:nvPr>
          <p:custDataLst>
            <p:tags r:id="rId1"/>
          </p:custDataLst>
        </p:nvPr>
      </p:nvGrpSpPr>
      <p:grpSpPr>
        <a:xfrm>
          <a:off x="0" y="0"/>
          <a:ext cx="0" cy="0"/>
        </a:xfrm>
      </p:grpSpPr>
      <p:sp>
        <p:nvSpPr>
          <p:cNvPr id="2" name="标题 1"/>
          <p:cNvSpPr>
            <a:spLocks noGrp="1"/>
          </p:cNvSpPr>
          <p:nvPr>
            <p:ph type="ctrTitle"/>
            <p:custDataLst>
              <p:tags r:id="rId2"/>
            </p:custDataLst>
          </p:nvPr>
        </p:nvSpPr>
        <p:spPr>
          <a:xfrm>
            <a:off x="899100" y="685800"/>
            <a:ext cx="7349400" cy="1927800"/>
          </a:xfrm>
        </p:spPr>
        <p:txBody>
          <a:bodyPr lIns="90000" tIns="46800" rIns="90000" bIns="46800" anchor="b" anchorCtr="0">
            <a:normAutofit/>
          </a:bodyPr>
          <a:lstStyle>
            <a:lvl1pPr algn="ctr">
              <a:defRPr sz="4500"/>
            </a:lvl1pPr>
          </a:lstStyle>
          <a:p>
            <a:r>
              <a:rPr lang="zh-CN" altLang="en-US"/>
              <a:t>单击此处编辑母版标题样式</a:t>
            </a:r>
            <a:endParaRPr lang="zh-CN" altLang="en-US"/>
          </a:p>
        </p:txBody>
      </p:sp>
      <p:sp>
        <p:nvSpPr>
          <p:cNvPr id="3" name="副标题 2"/>
          <p:cNvSpPr>
            <a:spLocks noGrp="1"/>
          </p:cNvSpPr>
          <p:nvPr>
            <p:ph type="subTitle" idx="1"/>
            <p:custDataLst>
              <p:tags r:id="rId3"/>
            </p:custDataLst>
          </p:nvPr>
        </p:nvSpPr>
        <p:spPr>
          <a:xfrm>
            <a:off x="899100" y="2670300"/>
            <a:ext cx="7349400" cy="1104300"/>
          </a:xfrm>
        </p:spPr>
        <p:txBody>
          <a:bodyPr lIns="90000" tIns="46800" rIns="90000" bIns="46800">
            <a:normAutofit/>
          </a:bodyPr>
          <a:lstStyle>
            <a:lvl1pPr marL="0" indent="0" algn="ctr">
              <a:lnSpc>
                <a:spcPct val="110000"/>
              </a:lnSpc>
              <a:buNone/>
              <a:defRPr sz="1800" spc="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zh-CN" altLang="en-US"/>
              <a:t>单击此处编辑母版副标题样式</a:t>
            </a:r>
            <a:endParaRPr lang="zh-CN" altLang="en-US"/>
          </a:p>
        </p:txBody>
      </p:sp>
      <p:sp>
        <p:nvSpPr>
          <p:cNvPr id="16" name="日期占位符 15"/>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t/>
            </a:fld>
            <a:endParaRPr lang="zh-CN" altLang="en-US"/>
          </a:p>
        </p:txBody>
      </p:sp>
      <p:sp>
        <p:nvSpPr>
          <p:cNvPr id="17" name="页脚占位符 16"/>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18" name="灯片编号占位符 17"/>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type="obj" preserve="1">
  <p:cSld name="标题和内容">
    <p:spTree>
      <p:nvGrpSpPr>
        <p:cNvPr id="1" name=""/>
        <p:cNvGrpSpPr/>
        <p:nvPr>
          <p:custDataLst>
            <p:tags r:id="rId1"/>
          </p:custDataLst>
        </p:nvPr>
      </p:nvGrpSpPr>
      <p:grpSpPr>
        <a:xfrm>
          <a:off x="0" y="0"/>
          <a:ext cx="0" cy="0"/>
        </a:xfrm>
      </p:grpSpPr>
      <p:sp>
        <p:nvSpPr>
          <p:cNvPr id="2" name="标题 1"/>
          <p:cNvSpPr>
            <a:spLocks noGrp="1"/>
          </p:cNvSpPr>
          <p:nvPr>
            <p:ph type="title"/>
            <p:custDataLst>
              <p:tags r:id="rId2"/>
            </p:custDataLst>
          </p:nvPr>
        </p:nvSpPr>
        <p:spPr>
          <a:xfrm>
            <a:off x="456300" y="456300"/>
            <a:ext cx="8226900" cy="529200"/>
          </a:xfrm>
        </p:spPr>
        <p:txBody>
          <a:bodyPr vert="horz" lIns="90000" tIns="46800" rIns="90000" bIns="46800" rtlCol="0" anchor="ctr" anchorCtr="0">
            <a:normAutofit/>
          </a:bodyPr>
          <a:lstStyle/>
          <a:p>
            <a:pPr lvl="0"/>
            <a:r>
              <a:rPr lang="zh-CN" altLang="en-US" smtClean="0"/>
              <a:t>单击此处编辑母版标题样式</a:t>
            </a:r>
            <a:endParaRPr lang="zh-CN" altLang="en-US"/>
          </a:p>
        </p:txBody>
      </p:sp>
      <p:sp>
        <p:nvSpPr>
          <p:cNvPr id="3" name="内容占位符 2"/>
          <p:cNvSpPr>
            <a:spLocks noGrp="1"/>
          </p:cNvSpPr>
          <p:nvPr>
            <p:ph idx="1"/>
            <p:custDataLst>
              <p:tags r:id="rId3"/>
            </p:custDataLst>
          </p:nvPr>
        </p:nvSpPr>
        <p:spPr>
          <a:xfrm>
            <a:off x="456300" y="1117800"/>
            <a:ext cx="8226900" cy="3569400"/>
          </a:xfrm>
        </p:spPr>
        <p:txBody>
          <a:bodyPr vert="horz" lIns="90000" tIns="46800" rIns="90000" bIns="46800" rtlCol="0">
            <a:normAutofit/>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日期占位符 3"/>
          <p:cNvSpPr>
            <a:spLocks noGrp="1"/>
          </p:cNvSpPr>
          <p:nvPr>
            <p:ph type="dt" sz="half" idx="10"/>
            <p:custDataLst>
              <p:tags r:id="rId4"/>
            </p:custDataLst>
          </p:nvPr>
        </p:nvSpPr>
        <p:spPr>
          <a:xfrm>
            <a:off x="459000" y="4735800"/>
            <a:ext cx="2025000" cy="237600"/>
          </a:xfrm>
        </p:spPr>
        <p:txBody>
          <a:bodyPr/>
          <a:lstStyle/>
          <a:p>
            <a:fld id="{760FBDFE-C587-4B4C-A407-44438C67B59E}" type="datetimeFigureOut">
              <a:rPr lang="zh-CN" altLang="en-US" smtClean="0"/>
              <a:t/>
            </a:fld>
            <a:endParaRPr lang="zh-CN" altLang="en-US"/>
          </a:p>
        </p:txBody>
      </p:sp>
      <p:sp>
        <p:nvSpPr>
          <p:cNvPr id="5" name="页脚占位符 4"/>
          <p:cNvSpPr>
            <a:spLocks noGrp="1"/>
          </p:cNvSpPr>
          <p:nvPr>
            <p:ph type="ftr" sz="quarter" idx="11"/>
            <p:custDataLst>
              <p:tags r:id="rId5"/>
            </p:custDataLst>
          </p:nvPr>
        </p:nvSpPr>
        <p:spPr>
          <a:xfrm>
            <a:off x="3087000" y="4735800"/>
            <a:ext cx="2970000" cy="237600"/>
          </a:xfrm>
        </p:spPr>
        <p:txBody>
          <a:bodyPr/>
          <a:lstStyle/>
          <a:p>
            <a:endParaRPr lang="zh-CN" altLang="en-US"/>
          </a:p>
        </p:txBody>
      </p:sp>
      <p:sp>
        <p:nvSpPr>
          <p:cNvPr id="6" name="灯片编号占位符 5"/>
          <p:cNvSpPr>
            <a:spLocks noGrp="1"/>
          </p:cNvSpPr>
          <p:nvPr>
            <p:ph type="sldNum" sz="quarter" idx="12"/>
            <p:custDataLst>
              <p:tags r:id="rId6"/>
            </p:custDataLst>
          </p:nvPr>
        </p:nvSpPr>
        <p:spPr>
          <a:xfrm>
            <a:off x="6658200" y="4735800"/>
            <a:ext cx="2025000" cy="237600"/>
          </a:xfrm>
        </p:spPr>
        <p:txBody>
          <a:bodyPr/>
          <a:lstStyle/>
          <a:p>
            <a:fld id="{49AE70B2-8BF9-45C0-BB95-33D1B9D3A854}" type="slidenum">
              <a:rPr lang="zh-CN" altLang="en-US" smtClean="0"/>
              <a:t/>
            </a:fld>
            <a:endParaRPr lang="zh-CN" altLang="en-US"/>
          </a:p>
        </p:txBody>
      </p:sp>
    </p:spTree>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tags" Target="../tags/tag72.xml" /><Relationship Id="rId16" Type="http://schemas.openxmlformats.org/officeDocument/2006/relationships/image" Target="file:///D:\qq&#25991;&#20214;\712321467\Image\C2C\Image2\%7b75232B38-A165-1FB7-499C-2E1C792CACB5%7d.png" TargetMode="External" /><Relationship Id="rId17" Type="http://schemas.openxmlformats.org/officeDocument/2006/relationships/image" Target="../media/image15.png" /><Relationship Id="rId18" Type="http://schemas.openxmlformats.org/officeDocument/2006/relationships/tags" Target="../tags/tag73.xml" /><Relationship Id="rId19" Type="http://schemas.openxmlformats.org/officeDocument/2006/relationships/tags" Target="../tags/tag74.xml" /><Relationship Id="rId2" Type="http://schemas.openxmlformats.org/officeDocument/2006/relationships/slideLayout" Target="../slideLayouts/slideLayout2.xml" /><Relationship Id="rId20" Type="http://schemas.openxmlformats.org/officeDocument/2006/relationships/theme" Target="../theme/theme1.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custDataLst>
            <p:tags r:id="rId15"/>
          </p:custDataLst>
        </p:nvPr>
      </p:nvGrpSpPr>
      <p:grpSpPr>
        <a:xfrm>
          <a:off x="0" y="0"/>
          <a:ext cx="0" cy="0"/>
        </a:xfrm>
      </p:grpSpPr>
      <p:pic>
        <p:nvPicPr>
          <p:cNvPr id="2" name="图片 1073743875" descr="学科网 zxxk.com" title=""/>
          <p:cNvPicPr>
            <a:picLocks noChangeAspect="1"/>
          </p:cNvPicPr>
          <p:nvPr>
            <p:custDataLst>
              <p:tags r:id="rId18"/>
            </p:custDataLst>
          </p:nvPr>
        </p:nvPicPr>
        <p:blipFill>
          <a:blip r:embed="rId17" r:link="rId16"/>
          <a:stretch>
            <a:fillRect/>
          </a:stretch>
        </p:blipFill>
        <p:spPr>
          <a:xfrm>
            <a:off x="838200" y="365125"/>
            <a:ext cx="9525" cy="9525"/>
          </a:xfrm>
          <a:prstGeom prst="rect">
            <a:avLst/>
          </a:prstGeom>
          <a:noFill/>
          <a:ln>
            <a:noFill/>
            <a:miter lim="800000"/>
          </a:ln>
        </p:spPr>
      </p:pic>
    </p:spTree>
    <p:custDataLst>
      <p:tags r:id="rId19"/>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ransition/>
  <p:timing/>
  <p:hf hdr="0" ftr="0"/>
  <p:txStyles>
    <p:titleStyle>
      <a:lvl1pPr algn="l" defTabSz="685800" rtl="0" eaLnBrk="1" fontAlgn="auto" latinLnBrk="0" hangingPunct="1">
        <a:lnSpc>
          <a:spcPct val="100000"/>
        </a:lnSpc>
        <a:spcBef>
          <a:spcPct val="0"/>
        </a:spcBef>
        <a:buNone/>
        <a:defRPr sz="2700" b="1" u="none" strike="noStrike" kern="1200" cap="none" spc="300" normalizeH="0" baseline="0">
          <a:solidFill>
            <a:schemeClr val="tx1">
              <a:lumMod val="85000"/>
              <a:lumOff val="15000"/>
            </a:schemeClr>
          </a:solidFill>
          <a:uFillTx/>
          <a:latin typeface="+mj-lt"/>
          <a:ea typeface="+mj-ea"/>
          <a:cs typeface="+mj-cs"/>
        </a:defRPr>
      </a:lvl1pPr>
    </p:titleStyle>
    <p:bodyStyle>
      <a:lvl1pPr marL="171450" indent="-171450" algn="l" defTabSz="685800" rtl="0" eaLnBrk="1" fontAlgn="auto" latinLnBrk="0" hangingPunct="1">
        <a:lnSpc>
          <a:spcPct val="130000"/>
        </a:lnSpc>
        <a:spcBef>
          <a:spcPct val="0"/>
        </a:spcBef>
        <a:spcAft>
          <a:spcPts val="1000"/>
        </a:spcAft>
        <a:buFont typeface="Arial" panose="020b0604020202020204" pitchFamily="34" charset="0"/>
        <a:buChar char="●"/>
        <a:defRPr sz="1350" u="none" strike="noStrike" kern="1200" cap="none" spc="150" normalizeH="0" baseline="0">
          <a:solidFill>
            <a:schemeClr val="tx1">
              <a:lumMod val="65000"/>
              <a:lumOff val="35000"/>
            </a:schemeClr>
          </a:solidFill>
          <a:uFillTx/>
          <a:latin typeface="+mn-lt"/>
          <a:ea typeface="+mn-ea"/>
          <a:cs typeface="+mn-cs"/>
        </a:defRPr>
      </a:lvl1pPr>
      <a:lvl2pPr marL="514350" indent="-171450" algn="l" defTabSz="685800" rtl="0" eaLnBrk="1" fontAlgn="auto" latinLnBrk="0" hangingPunct="1">
        <a:lnSpc>
          <a:spcPct val="120000"/>
        </a:lnSpc>
        <a:spcBef>
          <a:spcPct val="0"/>
        </a:spcBef>
        <a:spcAft>
          <a:spcPts val="600"/>
        </a:spcAft>
        <a:buFont typeface="Arial" panose="020b0604020202020204" pitchFamily="34" charset="0"/>
        <a:buChar char="●"/>
        <a:tabLst>
          <a:tab pos="1207135"/>
        </a:tabLst>
        <a:defRPr sz="1200" u="none" strike="noStrike" kern="1200" cap="none" spc="150" normalizeH="0" baseline="0">
          <a:solidFill>
            <a:schemeClr val="tx1">
              <a:lumMod val="65000"/>
              <a:lumOff val="35000"/>
            </a:schemeClr>
          </a:solidFill>
          <a:uFillTx/>
          <a:latin typeface="+mn-lt"/>
          <a:ea typeface="+mn-ea"/>
          <a:cs typeface="+mn-cs"/>
        </a:defRPr>
      </a:lvl2pPr>
      <a:lvl3pPr marL="857250" indent="-171450" algn="l" defTabSz="685800" rtl="0" eaLnBrk="1" fontAlgn="auto" latinLnBrk="0" hangingPunct="1">
        <a:lnSpc>
          <a:spcPct val="120000"/>
        </a:lnSpc>
        <a:spcBef>
          <a:spcPct val="0"/>
        </a:spcBef>
        <a:spcAft>
          <a:spcPts val="600"/>
        </a:spcAft>
        <a:buFont typeface="Arial" panose="020b0604020202020204" pitchFamily="34" charset="0"/>
        <a:buChar char="●"/>
        <a:defRPr sz="1200" u="none" strike="noStrike" kern="1200" cap="none" spc="150" normalizeH="0" baseline="0">
          <a:solidFill>
            <a:schemeClr val="tx1">
              <a:lumMod val="65000"/>
              <a:lumOff val="35000"/>
            </a:schemeClr>
          </a:solidFill>
          <a:uFillTx/>
          <a:latin typeface="+mn-lt"/>
          <a:ea typeface="+mn-ea"/>
          <a:cs typeface="+mn-cs"/>
        </a:defRPr>
      </a:lvl3pPr>
      <a:lvl4pPr marL="1200150" indent="-171450" algn="l" defTabSz="685800" rtl="0" eaLnBrk="1" fontAlgn="auto" latinLnBrk="0" hangingPunct="1">
        <a:lnSpc>
          <a:spcPct val="120000"/>
        </a:lnSpc>
        <a:spcBef>
          <a:spcPct val="0"/>
        </a:spcBef>
        <a:spcAft>
          <a:spcPts val="300"/>
        </a:spcAft>
        <a:buFont typeface="Wingdings" panose="05000000000000000000" charset="0"/>
        <a:buChar char=""/>
        <a:defRPr sz="1050" u="none" strike="noStrike" kern="1200" cap="none" spc="150" normalizeH="0" baseline="0">
          <a:solidFill>
            <a:schemeClr val="tx1">
              <a:lumMod val="65000"/>
              <a:lumOff val="35000"/>
            </a:schemeClr>
          </a:solidFill>
          <a:uFillTx/>
          <a:latin typeface="+mn-lt"/>
          <a:ea typeface="+mn-ea"/>
          <a:cs typeface="+mn-cs"/>
        </a:defRPr>
      </a:lvl4pPr>
      <a:lvl5pPr marL="1543050" indent="-171450" algn="l" defTabSz="685800" rtl="0" eaLnBrk="1" fontAlgn="auto" latinLnBrk="0" hangingPunct="1">
        <a:lnSpc>
          <a:spcPct val="120000"/>
        </a:lnSpc>
        <a:spcBef>
          <a:spcPct val="0"/>
        </a:spcBef>
        <a:spcAft>
          <a:spcPts val="300"/>
        </a:spcAft>
        <a:buFont typeface="Arial" panose="020b0604020202020204" pitchFamily="34" charset="0"/>
        <a:buChar char="•"/>
        <a:defRPr sz="1050" u="none" strike="noStrike" kern="1200" cap="none" spc="150" normalizeH="0" baseline="0">
          <a:solidFill>
            <a:schemeClr val="tx1">
              <a:lumMod val="65000"/>
              <a:lumOff val="35000"/>
            </a:schemeClr>
          </a:solidFill>
          <a:uFillTx/>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9.xml" /><Relationship Id="rId10" Type="http://schemas.openxmlformats.org/officeDocument/2006/relationships/tags" Target="../tags/tag93.xml" /><Relationship Id="rId11" Type="http://schemas.openxmlformats.org/officeDocument/2006/relationships/tags" Target="../tags/tag94.xml" /><Relationship Id="rId12" Type="http://schemas.openxmlformats.org/officeDocument/2006/relationships/tags" Target="../tags/tag95.xml" /><Relationship Id="rId13" Type="http://schemas.openxmlformats.org/officeDocument/2006/relationships/image" Target="../media/image18.png" /><Relationship Id="rId14" Type="http://schemas.microsoft.com/office/2007/relationships/hdphoto" Target="../media/image19.wdp" /><Relationship Id="rId15" Type="http://schemas.openxmlformats.org/officeDocument/2006/relationships/tags" Target="../tags/tag96.xml" /><Relationship Id="rId16" Type="http://schemas.openxmlformats.org/officeDocument/2006/relationships/image" Target="../media/image20.png" /><Relationship Id="rId17" Type="http://schemas.openxmlformats.org/officeDocument/2006/relationships/tags" Target="../tags/tag97.xml" /><Relationship Id="rId18" Type="http://schemas.openxmlformats.org/officeDocument/2006/relationships/image" Target="../media/image21.png" /><Relationship Id="rId19" Type="http://schemas.openxmlformats.org/officeDocument/2006/relationships/tags" Target="../tags/tag98.xml" /><Relationship Id="rId2" Type="http://schemas.openxmlformats.org/officeDocument/2006/relationships/tags" Target="../tags/tag87.xml" /><Relationship Id="rId20" Type="http://schemas.openxmlformats.org/officeDocument/2006/relationships/tags" Target="../tags/tag99.xml" /><Relationship Id="rId21" Type="http://schemas.openxmlformats.org/officeDocument/2006/relationships/tags" Target="../tags/tag100.xml" /><Relationship Id="rId22" Type="http://schemas.openxmlformats.org/officeDocument/2006/relationships/tags" Target="../tags/tag101.xml" /><Relationship Id="rId23" Type="http://schemas.openxmlformats.org/officeDocument/2006/relationships/tags" Target="../tags/tag102.xml" /><Relationship Id="rId24" Type="http://schemas.openxmlformats.org/officeDocument/2006/relationships/image" Target="../media/image22.png" /><Relationship Id="rId25" Type="http://schemas.openxmlformats.org/officeDocument/2006/relationships/tags" Target="../tags/tag103.xml" /><Relationship Id="rId26" Type="http://schemas.openxmlformats.org/officeDocument/2006/relationships/image" Target="../media/image23.png" /><Relationship Id="rId27" Type="http://schemas.openxmlformats.org/officeDocument/2006/relationships/tags" Target="../tags/tag104.xml" /><Relationship Id="rId28" Type="http://schemas.openxmlformats.org/officeDocument/2006/relationships/image" Target="../media/image24.gif" /><Relationship Id="rId29" Type="http://schemas.openxmlformats.org/officeDocument/2006/relationships/tags" Target="../tags/tag105.xml" /><Relationship Id="rId3" Type="http://schemas.openxmlformats.org/officeDocument/2006/relationships/tags" Target="../tags/tag88.xml" /><Relationship Id="rId30" Type="http://schemas.openxmlformats.org/officeDocument/2006/relationships/tags" Target="../tags/tag106.xml" /><Relationship Id="rId31" Type="http://schemas.openxmlformats.org/officeDocument/2006/relationships/tags" Target="../tags/tag107.xml" /><Relationship Id="rId32" Type="http://schemas.openxmlformats.org/officeDocument/2006/relationships/tags" Target="../tags/tag108.xml" /><Relationship Id="rId33" Type="http://schemas.openxmlformats.org/officeDocument/2006/relationships/image" Target="../media/image25.png" /><Relationship Id="rId34" Type="http://schemas.openxmlformats.org/officeDocument/2006/relationships/tags" Target="../tags/tag109.xml" /><Relationship Id="rId35" Type="http://schemas.openxmlformats.org/officeDocument/2006/relationships/image" Target="../media/image26.png" /><Relationship Id="rId36" Type="http://schemas.openxmlformats.org/officeDocument/2006/relationships/tags" Target="../tags/tag110.xml" /><Relationship Id="rId37" Type="http://schemas.openxmlformats.org/officeDocument/2006/relationships/tags" Target="../tags/tag111.xml" /><Relationship Id="rId38" Type="http://schemas.openxmlformats.org/officeDocument/2006/relationships/image" Target="../media/image27.png" /><Relationship Id="rId39" Type="http://schemas.openxmlformats.org/officeDocument/2006/relationships/tags" Target="../tags/tag112.xml" /><Relationship Id="rId4" Type="http://schemas.openxmlformats.org/officeDocument/2006/relationships/tags" Target="../tags/tag89.xml" /><Relationship Id="rId40" Type="http://schemas.openxmlformats.org/officeDocument/2006/relationships/tags" Target="../tags/tag113.xml" /><Relationship Id="rId41" Type="http://schemas.openxmlformats.org/officeDocument/2006/relationships/image" Target="../media/image28.png" /><Relationship Id="rId42" Type="http://schemas.openxmlformats.org/officeDocument/2006/relationships/tags" Target="../tags/tag114.xml" /><Relationship Id="rId43" Type="http://schemas.openxmlformats.org/officeDocument/2006/relationships/image" Target="../media/image29.png" /><Relationship Id="rId44" Type="http://schemas.openxmlformats.org/officeDocument/2006/relationships/tags" Target="../tags/tag115.xml" /><Relationship Id="rId45" Type="http://schemas.openxmlformats.org/officeDocument/2006/relationships/image" Target="../media/image30.png" /><Relationship Id="rId46" Type="http://schemas.openxmlformats.org/officeDocument/2006/relationships/tags" Target="../tags/tag116.xml" /><Relationship Id="rId47" Type="http://schemas.openxmlformats.org/officeDocument/2006/relationships/image" Target="../media/image31.png" /><Relationship Id="rId48" Type="http://schemas.openxmlformats.org/officeDocument/2006/relationships/tags" Target="../tags/tag117.xml" /><Relationship Id="rId49" Type="http://schemas.openxmlformats.org/officeDocument/2006/relationships/tags" Target="../tags/tag118.xml" /><Relationship Id="rId5" Type="http://schemas.openxmlformats.org/officeDocument/2006/relationships/tags" Target="../tags/tag90.xml" /><Relationship Id="rId6" Type="http://schemas.openxmlformats.org/officeDocument/2006/relationships/tags" Target="../tags/tag91.xml" /><Relationship Id="rId7" Type="http://schemas.openxmlformats.org/officeDocument/2006/relationships/image" Target="../media/image16.png" /><Relationship Id="rId8" Type="http://schemas.openxmlformats.org/officeDocument/2006/relationships/tags" Target="../tags/tag92.xml" /><Relationship Id="rId9" Type="http://schemas.openxmlformats.org/officeDocument/2006/relationships/image" Target="../media/image17.png"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7.xml" /><Relationship Id="rId3" Type="http://schemas.openxmlformats.org/officeDocument/2006/relationships/tags" Target="../tags/tag224.xml" /><Relationship Id="rId4" Type="http://schemas.openxmlformats.org/officeDocument/2006/relationships/tags" Target="../tags/tag225.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236.xml" /><Relationship Id="rId11" Type="http://schemas.openxmlformats.org/officeDocument/2006/relationships/image" Target="../media/image39.png" /><Relationship Id="rId2" Type="http://schemas.openxmlformats.org/officeDocument/2006/relationships/notesSlide" Target="../notesSlides/notesSlide8.xml" /><Relationship Id="rId3" Type="http://schemas.openxmlformats.org/officeDocument/2006/relationships/tags" Target="../tags/tag230.xml" /><Relationship Id="rId4" Type="http://schemas.openxmlformats.org/officeDocument/2006/relationships/tags" Target="../tags/tag231.xml" /><Relationship Id="rId5" Type="http://schemas.openxmlformats.org/officeDocument/2006/relationships/tags" Target="../tags/tag232.xml" /><Relationship Id="rId6" Type="http://schemas.openxmlformats.org/officeDocument/2006/relationships/tags" Target="../tags/tag233.xml" /><Relationship Id="rId7" Type="http://schemas.openxmlformats.org/officeDocument/2006/relationships/image" Target="../media/image38.jpeg" /><Relationship Id="rId8" Type="http://schemas.openxmlformats.org/officeDocument/2006/relationships/tags" Target="../tags/tag234.xml" /><Relationship Id="rId9" Type="http://schemas.openxmlformats.org/officeDocument/2006/relationships/tags" Target="../tags/tag235.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9.xml" /><Relationship Id="rId3" Type="http://schemas.openxmlformats.org/officeDocument/2006/relationships/tags" Target="../tags/tag241.xml" /><Relationship Id="rId4" Type="http://schemas.openxmlformats.org/officeDocument/2006/relationships/tags" Target="../tags/tag242.xml" /><Relationship Id="rId5" Type="http://schemas.openxmlformats.org/officeDocument/2006/relationships/tags" Target="../tags/tag243.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244.xml" /><Relationship Id="rId3" Type="http://schemas.openxmlformats.org/officeDocument/2006/relationships/tags" Target="../tags/tag245.xml" /><Relationship Id="rId4" Type="http://schemas.openxmlformats.org/officeDocument/2006/relationships/tags" Target="../tags/tag246.xml" /><Relationship Id="rId5" Type="http://schemas.openxmlformats.org/officeDocument/2006/relationships/image" Target="../media/image40.png" /><Relationship Id="rId6" Type="http://schemas.openxmlformats.org/officeDocument/2006/relationships/image" Target="../media/image41.jpeg" /><Relationship Id="rId7" Type="http://schemas.openxmlformats.org/officeDocument/2006/relationships/tags" Target="../tags/tag247.xml" /><Relationship Id="rId8" Type="http://schemas.openxmlformats.org/officeDocument/2006/relationships/tags" Target="../tags/tag248.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258.xml" /><Relationship Id="rId11" Type="http://schemas.openxmlformats.org/officeDocument/2006/relationships/tags" Target="../tags/tag259.xml" /><Relationship Id="rId12" Type="http://schemas.openxmlformats.org/officeDocument/2006/relationships/image" Target="../media/image44.png" /><Relationship Id="rId2" Type="http://schemas.openxmlformats.org/officeDocument/2006/relationships/notesSlide" Target="../notesSlides/notesSlide10.xml" /><Relationship Id="rId3" Type="http://schemas.openxmlformats.org/officeDocument/2006/relationships/tags" Target="../tags/tag253.xml" /><Relationship Id="rId4" Type="http://schemas.openxmlformats.org/officeDocument/2006/relationships/image" Target="../media/image42.jpeg" /><Relationship Id="rId5" Type="http://schemas.openxmlformats.org/officeDocument/2006/relationships/tags" Target="../tags/tag254.xml" /><Relationship Id="rId6" Type="http://schemas.openxmlformats.org/officeDocument/2006/relationships/tags" Target="../tags/tag255.xml" /><Relationship Id="rId7" Type="http://schemas.openxmlformats.org/officeDocument/2006/relationships/tags" Target="../tags/tag256.xml" /><Relationship Id="rId8" Type="http://schemas.openxmlformats.org/officeDocument/2006/relationships/image" Target="../media/image43.png" /><Relationship Id="rId9" Type="http://schemas.openxmlformats.org/officeDocument/2006/relationships/tags" Target="../tags/tag257.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1.xml" /><Relationship Id="rId3" Type="http://schemas.openxmlformats.org/officeDocument/2006/relationships/tags" Target="../tags/tag264.xml" /><Relationship Id="rId4" Type="http://schemas.openxmlformats.org/officeDocument/2006/relationships/tags" Target="../tags/tag265.xml" /><Relationship Id="rId5" Type="http://schemas.openxmlformats.org/officeDocument/2006/relationships/tags" Target="../tags/tag266.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2.xml" /><Relationship Id="rId3" Type="http://schemas.openxmlformats.org/officeDocument/2006/relationships/tags" Target="../tags/tag271.xml" /><Relationship Id="rId4" Type="http://schemas.openxmlformats.org/officeDocument/2006/relationships/tags" Target="../tags/tag272.xml" /><Relationship Id="rId5" Type="http://schemas.openxmlformats.org/officeDocument/2006/relationships/tags" Target="../tags/tag273.xml" /><Relationship Id="rId6" Type="http://schemas.openxmlformats.org/officeDocument/2006/relationships/image" Target="../media/image45.png" /><Relationship Id="rId7" Type="http://schemas.openxmlformats.org/officeDocument/2006/relationships/tags" Target="../tags/tag274.xml" /><Relationship Id="rId8" Type="http://schemas.openxmlformats.org/officeDocument/2006/relationships/tags" Target="../tags/tag275.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3.xml" /><Relationship Id="rId3" Type="http://schemas.openxmlformats.org/officeDocument/2006/relationships/tags" Target="../tags/tag280.xml" /><Relationship Id="rId4" Type="http://schemas.openxmlformats.org/officeDocument/2006/relationships/tags" Target="../tags/tag281.xml" /><Relationship Id="rId5" Type="http://schemas.openxmlformats.org/officeDocument/2006/relationships/tags" Target="../tags/tag282.xml" /><Relationship Id="rId6" Type="http://schemas.openxmlformats.org/officeDocument/2006/relationships/tags" Target="../tags/tag283.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4.xml" /><Relationship Id="rId3" Type="http://schemas.openxmlformats.org/officeDocument/2006/relationships/tags" Target="../tags/tag288.xml" /><Relationship Id="rId4" Type="http://schemas.openxmlformats.org/officeDocument/2006/relationships/tags" Target="../tags/tag289.xml" /><Relationship Id="rId5" Type="http://schemas.openxmlformats.org/officeDocument/2006/relationships/tags" Target="../tags/tag290.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5.xml" /><Relationship Id="rId3" Type="http://schemas.openxmlformats.org/officeDocument/2006/relationships/tags" Target="../tags/tag295.xml" /><Relationship Id="rId4" Type="http://schemas.openxmlformats.org/officeDocument/2006/relationships/tags" Target="../tags/tag296.xml" /><Relationship Id="rId5" Type="http://schemas.openxmlformats.org/officeDocument/2006/relationships/tags" Target="../tags/tag297.xml" /><Relationship Id="rId6" Type="http://schemas.openxmlformats.org/officeDocument/2006/relationships/tags" Target="../tags/tag298.xml" /><Relationship Id="rId7" Type="http://schemas.openxmlformats.org/officeDocument/2006/relationships/tags" Target="../tags/tag299.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4.xml" /><Relationship Id="rId10" Type="http://schemas.openxmlformats.org/officeDocument/2006/relationships/image" Target="../media/image33.png" /><Relationship Id="rId11" Type="http://schemas.openxmlformats.org/officeDocument/2006/relationships/tags" Target="../tags/tag126.xml" /><Relationship Id="rId12" Type="http://schemas.openxmlformats.org/officeDocument/2006/relationships/tags" Target="../tags/tag127.xml" /><Relationship Id="rId13" Type="http://schemas.openxmlformats.org/officeDocument/2006/relationships/tags" Target="../tags/tag128.xml" /><Relationship Id="rId14" Type="http://schemas.openxmlformats.org/officeDocument/2006/relationships/tags" Target="../tags/tag129.xml" /><Relationship Id="rId15" Type="http://schemas.openxmlformats.org/officeDocument/2006/relationships/tags" Target="../tags/tag130.xml" /><Relationship Id="rId16" Type="http://schemas.openxmlformats.org/officeDocument/2006/relationships/tags" Target="../tags/tag131.xml" /><Relationship Id="rId17" Type="http://schemas.openxmlformats.org/officeDocument/2006/relationships/tags" Target="../tags/tag132.xml" /><Relationship Id="rId18" Type="http://schemas.openxmlformats.org/officeDocument/2006/relationships/tags" Target="../tags/tag133.xml" /><Relationship Id="rId19" Type="http://schemas.openxmlformats.org/officeDocument/2006/relationships/tags" Target="../tags/tag134.xml" /><Relationship Id="rId2" Type="http://schemas.openxmlformats.org/officeDocument/2006/relationships/tags" Target="../tags/tag119.xml" /><Relationship Id="rId20" Type="http://schemas.openxmlformats.org/officeDocument/2006/relationships/tags" Target="../tags/tag135.xml" /><Relationship Id="rId21" Type="http://schemas.openxmlformats.org/officeDocument/2006/relationships/tags" Target="../tags/tag136.xml" /><Relationship Id="rId22" Type="http://schemas.openxmlformats.org/officeDocument/2006/relationships/tags" Target="../tags/tag137.xml" /><Relationship Id="rId23" Type="http://schemas.openxmlformats.org/officeDocument/2006/relationships/tags" Target="../tags/tag138.xml" /><Relationship Id="rId24" Type="http://schemas.openxmlformats.org/officeDocument/2006/relationships/tags" Target="../tags/tag139.xml" /><Relationship Id="rId25" Type="http://schemas.openxmlformats.org/officeDocument/2006/relationships/image" Target="../media/image34.png" /><Relationship Id="rId26" Type="http://schemas.openxmlformats.org/officeDocument/2006/relationships/tags" Target="../tags/tag140.xml" /><Relationship Id="rId27" Type="http://schemas.openxmlformats.org/officeDocument/2006/relationships/tags" Target="../tags/tag141.xml" /><Relationship Id="rId28" Type="http://schemas.openxmlformats.org/officeDocument/2006/relationships/image" Target="../media/image35.png" /><Relationship Id="rId29" Type="http://schemas.microsoft.com/office/2007/relationships/hdphoto" Target="../media/image36.wdp" /><Relationship Id="rId3" Type="http://schemas.openxmlformats.org/officeDocument/2006/relationships/tags" Target="../tags/tag120.xml" /><Relationship Id="rId30" Type="http://schemas.openxmlformats.org/officeDocument/2006/relationships/tags" Target="../tags/tag142.xml" /><Relationship Id="rId31" Type="http://schemas.openxmlformats.org/officeDocument/2006/relationships/image" Target="../media/image37.png" /><Relationship Id="rId32" Type="http://schemas.openxmlformats.org/officeDocument/2006/relationships/tags" Target="../tags/tag143.xml" /><Relationship Id="rId33" Type="http://schemas.openxmlformats.org/officeDocument/2006/relationships/tags" Target="../tags/tag144.xml" /><Relationship Id="rId4" Type="http://schemas.openxmlformats.org/officeDocument/2006/relationships/image" Target="../media/image32.png" /><Relationship Id="rId5" Type="http://schemas.openxmlformats.org/officeDocument/2006/relationships/tags" Target="../tags/tag121.xml" /><Relationship Id="rId6" Type="http://schemas.openxmlformats.org/officeDocument/2006/relationships/tags" Target="../tags/tag122.xml" /><Relationship Id="rId7" Type="http://schemas.openxmlformats.org/officeDocument/2006/relationships/tags" Target="../tags/tag123.xml" /><Relationship Id="rId8" Type="http://schemas.openxmlformats.org/officeDocument/2006/relationships/tags" Target="../tags/tag124.xml" /><Relationship Id="rId9" Type="http://schemas.openxmlformats.org/officeDocument/2006/relationships/tags" Target="../tags/tag125.xm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6.xml" /><Relationship Id="rId3" Type="http://schemas.openxmlformats.org/officeDocument/2006/relationships/tags" Target="../tags/tag304.xml" /><Relationship Id="rId4" Type="http://schemas.openxmlformats.org/officeDocument/2006/relationships/tags" Target="../tags/tag305.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7.xml" /><Relationship Id="rId3" Type="http://schemas.openxmlformats.org/officeDocument/2006/relationships/tags" Target="../tags/tag310.xml" /><Relationship Id="rId4" Type="http://schemas.openxmlformats.org/officeDocument/2006/relationships/tags" Target="../tags/tag311.xml" /><Relationship Id="rId5" Type="http://schemas.openxmlformats.org/officeDocument/2006/relationships/tags" Target="../tags/tag312.xml" /><Relationship Id="rId6" Type="http://schemas.openxmlformats.org/officeDocument/2006/relationships/image" Target="../media/image46.png" /><Relationship Id="rId7" Type="http://schemas.openxmlformats.org/officeDocument/2006/relationships/tags" Target="../tags/tag313.xml" /><Relationship Id="rId8" Type="http://schemas.openxmlformats.org/officeDocument/2006/relationships/tags" Target="../tags/tag314.xml"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8.xml" /><Relationship Id="rId3" Type="http://schemas.openxmlformats.org/officeDocument/2006/relationships/tags" Target="../tags/tag319.xml" /><Relationship Id="rId4" Type="http://schemas.openxmlformats.org/officeDocument/2006/relationships/tags" Target="../tags/tag320.xml" /><Relationship Id="rId5" Type="http://schemas.openxmlformats.org/officeDocument/2006/relationships/image" Target="../media/image47.jpeg" /><Relationship Id="rId6" Type="http://schemas.openxmlformats.org/officeDocument/2006/relationships/tags" Target="../tags/tag321.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19.xml" /><Relationship Id="rId3" Type="http://schemas.openxmlformats.org/officeDocument/2006/relationships/tags" Target="../tags/tag326.xml" /><Relationship Id="rId4" Type="http://schemas.openxmlformats.org/officeDocument/2006/relationships/tags" Target="../tags/tag327.xml" /><Relationship Id="rId5" Type="http://schemas.openxmlformats.org/officeDocument/2006/relationships/tags" Target="../tags/tag328.xml" /><Relationship Id="rId6" Type="http://schemas.openxmlformats.org/officeDocument/2006/relationships/tags" Target="../tags/tag329.xml" /><Relationship Id="rId7" Type="http://schemas.openxmlformats.org/officeDocument/2006/relationships/tags" Target="../tags/tag330.xml" /><Relationship Id="rId8" Type="http://schemas.openxmlformats.org/officeDocument/2006/relationships/image" Target="../media/image48.png"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0.xml" /><Relationship Id="rId3" Type="http://schemas.openxmlformats.org/officeDocument/2006/relationships/tags" Target="../tags/tag335.xml" /><Relationship Id="rId4" Type="http://schemas.openxmlformats.org/officeDocument/2006/relationships/tags" Target="../tags/tag336.xml" /><Relationship Id="rId5" Type="http://schemas.openxmlformats.org/officeDocument/2006/relationships/tags" Target="../tags/tag337.xml" /><Relationship Id="rId6" Type="http://schemas.openxmlformats.org/officeDocument/2006/relationships/image" Target="../media/image49.png" /><Relationship Id="rId7" Type="http://schemas.openxmlformats.org/officeDocument/2006/relationships/tags" Target="../tags/tag338.xml"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1.xml" /><Relationship Id="rId3" Type="http://schemas.openxmlformats.org/officeDocument/2006/relationships/tags" Target="../tags/tag343.xml" /><Relationship Id="rId4" Type="http://schemas.openxmlformats.org/officeDocument/2006/relationships/tags" Target="../tags/tag344.xml" /><Relationship Id="rId5" Type="http://schemas.openxmlformats.org/officeDocument/2006/relationships/tags" Target="../tags/tag345.xml" /><Relationship Id="rId6" Type="http://schemas.openxmlformats.org/officeDocument/2006/relationships/image" Target="../media/image50.png" /><Relationship Id="rId7" Type="http://schemas.openxmlformats.org/officeDocument/2006/relationships/image" Target="../media/image51.jpeg" /><Relationship Id="rId8" Type="http://schemas.openxmlformats.org/officeDocument/2006/relationships/tags" Target="../tags/tag346.xml" /><Relationship Id="rId9" Type="http://schemas.openxmlformats.org/officeDocument/2006/relationships/tags" Target="../tags/tag347.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notesSlide" Target="../notesSlides/notesSlide22.xml" /><Relationship Id="rId3" Type="http://schemas.openxmlformats.org/officeDocument/2006/relationships/tags" Target="../tags/tag352.xml" /><Relationship Id="rId4" Type="http://schemas.openxmlformats.org/officeDocument/2006/relationships/image" Target="../media/image52.jpeg" /><Relationship Id="rId5" Type="http://schemas.openxmlformats.org/officeDocument/2006/relationships/tags" Target="../tags/tag353.xml" /><Relationship Id="rId6" Type="http://schemas.openxmlformats.org/officeDocument/2006/relationships/tags" Target="../tags/tag354.xml" /><Relationship Id="rId7" Type="http://schemas.openxmlformats.org/officeDocument/2006/relationships/tags" Target="../tags/tag355.xml" /><Relationship Id="rId8" Type="http://schemas.openxmlformats.org/officeDocument/2006/relationships/image" Target="../media/image53.png"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7.xml" /><Relationship Id="rId10" Type="http://schemas.openxmlformats.org/officeDocument/2006/relationships/tags" Target="../tags/tag365.xml" /><Relationship Id="rId11" Type="http://schemas.openxmlformats.org/officeDocument/2006/relationships/tags" Target="../tags/tag366.xml" /><Relationship Id="rId12" Type="http://schemas.openxmlformats.org/officeDocument/2006/relationships/image" Target="../media/image55.png" /><Relationship Id="rId2" Type="http://schemas.openxmlformats.org/officeDocument/2006/relationships/notesSlide" Target="../notesSlides/notesSlide23.xml" /><Relationship Id="rId3" Type="http://schemas.openxmlformats.org/officeDocument/2006/relationships/tags" Target="../tags/tag360.xml" /><Relationship Id="rId4" Type="http://schemas.openxmlformats.org/officeDocument/2006/relationships/image" Target="../media/image52.jpeg" /><Relationship Id="rId5" Type="http://schemas.openxmlformats.org/officeDocument/2006/relationships/tags" Target="../tags/tag361.xml" /><Relationship Id="rId6" Type="http://schemas.openxmlformats.org/officeDocument/2006/relationships/tags" Target="../tags/tag362.xml" /><Relationship Id="rId7" Type="http://schemas.openxmlformats.org/officeDocument/2006/relationships/tags" Target="../tags/tag363.xml" /><Relationship Id="rId8" Type="http://schemas.openxmlformats.org/officeDocument/2006/relationships/image" Target="../media/image54.png" /><Relationship Id="rId9" Type="http://schemas.openxmlformats.org/officeDocument/2006/relationships/tags" Target="../tags/tag364.xml"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367.xml" /><Relationship Id="rId3" Type="http://schemas.openxmlformats.org/officeDocument/2006/relationships/tags" Target="../tags/tag368.xml" /><Relationship Id="rId4" Type="http://schemas.openxmlformats.org/officeDocument/2006/relationships/tags" Target="../tags/tag369.xml" /><Relationship Id="rId5" Type="http://schemas.openxmlformats.org/officeDocument/2006/relationships/image" Target="../media/image56.png" /><Relationship Id="rId6" Type="http://schemas.openxmlformats.org/officeDocument/2006/relationships/image" Target="../media/image52.jpeg" /><Relationship Id="rId7" Type="http://schemas.openxmlformats.org/officeDocument/2006/relationships/tags" Target="../tags/tag370.xml"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371.xml" /><Relationship Id="rId3" Type="http://schemas.openxmlformats.org/officeDocument/2006/relationships/tags" Target="../tags/tag372.xml" /><Relationship Id="rId4" Type="http://schemas.openxmlformats.org/officeDocument/2006/relationships/tags" Target="../tags/tag373.xml" /><Relationship Id="rId5" Type="http://schemas.openxmlformats.org/officeDocument/2006/relationships/image" Target="../media/image57.png" /><Relationship Id="rId6" Type="http://schemas.openxmlformats.org/officeDocument/2006/relationships/image" Target="../media/image52.jpeg" /><Relationship Id="rId7" Type="http://schemas.openxmlformats.org/officeDocument/2006/relationships/tags" Target="../tags/tag374.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55.xml" /><Relationship Id="rId11" Type="http://schemas.openxmlformats.org/officeDocument/2006/relationships/tags" Target="../tags/tag156.xml" /><Relationship Id="rId2" Type="http://schemas.openxmlformats.org/officeDocument/2006/relationships/notesSlide" Target="../notesSlides/notesSlide1.xml" /><Relationship Id="rId3" Type="http://schemas.openxmlformats.org/officeDocument/2006/relationships/tags" Target="../tags/tag148.xml" /><Relationship Id="rId4" Type="http://schemas.openxmlformats.org/officeDocument/2006/relationships/tags" Target="../tags/tag149.xml" /><Relationship Id="rId5" Type="http://schemas.openxmlformats.org/officeDocument/2006/relationships/tags" Target="../tags/tag150.xml" /><Relationship Id="rId6" Type="http://schemas.openxmlformats.org/officeDocument/2006/relationships/tags" Target="../tags/tag151.xml" /><Relationship Id="rId7" Type="http://schemas.openxmlformats.org/officeDocument/2006/relationships/tags" Target="../tags/tag152.xml" /><Relationship Id="rId8" Type="http://schemas.openxmlformats.org/officeDocument/2006/relationships/tags" Target="../tags/tag153.xml" /><Relationship Id="rId9" Type="http://schemas.openxmlformats.org/officeDocument/2006/relationships/tags" Target="../tags/tag154.x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375.xml" /><Relationship Id="rId3" Type="http://schemas.openxmlformats.org/officeDocument/2006/relationships/tags" Target="../tags/tag376.xml" /><Relationship Id="rId4" Type="http://schemas.openxmlformats.org/officeDocument/2006/relationships/tags" Target="../tags/tag377.xml" /><Relationship Id="rId5" Type="http://schemas.openxmlformats.org/officeDocument/2006/relationships/image" Target="../media/image58.png" /><Relationship Id="rId6" Type="http://schemas.openxmlformats.org/officeDocument/2006/relationships/image" Target="../media/image52.jpeg" /><Relationship Id="rId7" Type="http://schemas.openxmlformats.org/officeDocument/2006/relationships/tags" Target="../tags/tag378.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tags" Target="../tags/tag379.xml" /><Relationship Id="rId3" Type="http://schemas.openxmlformats.org/officeDocument/2006/relationships/tags" Target="../tags/tag380.xml" /><Relationship Id="rId4" Type="http://schemas.openxmlformats.org/officeDocument/2006/relationships/tags" Target="../tags/tag381.xml" /><Relationship Id="rId5" Type="http://schemas.openxmlformats.org/officeDocument/2006/relationships/image" Target="../media/image59.png" /><Relationship Id="rId6" Type="http://schemas.openxmlformats.org/officeDocument/2006/relationships/image" Target="../media/image52.jpeg" /><Relationship Id="rId7" Type="http://schemas.openxmlformats.org/officeDocument/2006/relationships/tags" Target="../tags/tag382.xml"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391.xml" /><Relationship Id="rId11" Type="http://schemas.openxmlformats.org/officeDocument/2006/relationships/tags" Target="../tags/tag392.xml" /><Relationship Id="rId12" Type="http://schemas.openxmlformats.org/officeDocument/2006/relationships/tags" Target="../tags/tag393.xml" /><Relationship Id="rId13" Type="http://schemas.openxmlformats.org/officeDocument/2006/relationships/tags" Target="../tags/tag394.xml" /><Relationship Id="rId14" Type="http://schemas.openxmlformats.org/officeDocument/2006/relationships/tags" Target="../tags/tag395.xml" /><Relationship Id="rId2" Type="http://schemas.openxmlformats.org/officeDocument/2006/relationships/tags" Target="../tags/tag383.xml" /><Relationship Id="rId3" Type="http://schemas.openxmlformats.org/officeDocument/2006/relationships/tags" Target="../tags/tag384.xml" /><Relationship Id="rId4" Type="http://schemas.openxmlformats.org/officeDocument/2006/relationships/tags" Target="../tags/tag385.xml" /><Relationship Id="rId5" Type="http://schemas.openxmlformats.org/officeDocument/2006/relationships/tags" Target="../tags/tag386.xml" /><Relationship Id="rId6" Type="http://schemas.openxmlformats.org/officeDocument/2006/relationships/tags" Target="../tags/tag387.xml" /><Relationship Id="rId7" Type="http://schemas.openxmlformats.org/officeDocument/2006/relationships/tags" Target="../tags/tag388.xml" /><Relationship Id="rId8" Type="http://schemas.openxmlformats.org/officeDocument/2006/relationships/tags" Target="../tags/tag389.xml" /><Relationship Id="rId9" Type="http://schemas.openxmlformats.org/officeDocument/2006/relationships/tags" Target="../tags/tag390.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67.xml" /><Relationship Id="rId11" Type="http://schemas.openxmlformats.org/officeDocument/2006/relationships/tags" Target="../tags/tag168.xml" /><Relationship Id="rId2" Type="http://schemas.openxmlformats.org/officeDocument/2006/relationships/notesSlide" Target="../notesSlides/notesSlide2.xml" /><Relationship Id="rId3" Type="http://schemas.openxmlformats.org/officeDocument/2006/relationships/tags" Target="../tags/tag160.xml" /><Relationship Id="rId4" Type="http://schemas.openxmlformats.org/officeDocument/2006/relationships/tags" Target="../tags/tag161.xml" /><Relationship Id="rId5" Type="http://schemas.openxmlformats.org/officeDocument/2006/relationships/tags" Target="../tags/tag162.xml" /><Relationship Id="rId6" Type="http://schemas.openxmlformats.org/officeDocument/2006/relationships/tags" Target="../tags/tag163.xml" /><Relationship Id="rId7" Type="http://schemas.openxmlformats.org/officeDocument/2006/relationships/tags" Target="../tags/tag164.xml" /><Relationship Id="rId8" Type="http://schemas.openxmlformats.org/officeDocument/2006/relationships/tags" Target="../tags/tag165.xml" /><Relationship Id="rId9" Type="http://schemas.openxmlformats.org/officeDocument/2006/relationships/tags" Target="../tags/tag166.xml"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79.xml" /><Relationship Id="rId2" Type="http://schemas.openxmlformats.org/officeDocument/2006/relationships/notesSlide" Target="../notesSlides/notesSlide3.xml" /><Relationship Id="rId3" Type="http://schemas.openxmlformats.org/officeDocument/2006/relationships/tags" Target="../tags/tag172.xml" /><Relationship Id="rId4" Type="http://schemas.openxmlformats.org/officeDocument/2006/relationships/tags" Target="../tags/tag173.xml" /><Relationship Id="rId5" Type="http://schemas.openxmlformats.org/officeDocument/2006/relationships/tags" Target="../tags/tag174.xml" /><Relationship Id="rId6" Type="http://schemas.openxmlformats.org/officeDocument/2006/relationships/tags" Target="../tags/tag175.xml" /><Relationship Id="rId7" Type="http://schemas.openxmlformats.org/officeDocument/2006/relationships/tags" Target="../tags/tag176.xml" /><Relationship Id="rId8" Type="http://schemas.openxmlformats.org/officeDocument/2006/relationships/tags" Target="../tags/tag177.xml" /><Relationship Id="rId9" Type="http://schemas.openxmlformats.org/officeDocument/2006/relationships/tags" Target="../tags/tag178.xm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190.xml" /><Relationship Id="rId2" Type="http://schemas.openxmlformats.org/officeDocument/2006/relationships/notesSlide" Target="../notesSlides/notesSlide4.xml" /><Relationship Id="rId3" Type="http://schemas.openxmlformats.org/officeDocument/2006/relationships/tags" Target="../tags/tag183.xml" /><Relationship Id="rId4" Type="http://schemas.openxmlformats.org/officeDocument/2006/relationships/tags" Target="../tags/tag184.xml" /><Relationship Id="rId5" Type="http://schemas.openxmlformats.org/officeDocument/2006/relationships/tags" Target="../tags/tag185.xml" /><Relationship Id="rId6" Type="http://schemas.openxmlformats.org/officeDocument/2006/relationships/tags" Target="../tags/tag186.xml" /><Relationship Id="rId7" Type="http://schemas.openxmlformats.org/officeDocument/2006/relationships/tags" Target="../tags/tag187.xml" /><Relationship Id="rId8" Type="http://schemas.openxmlformats.org/officeDocument/2006/relationships/tags" Target="../tags/tag188.xml" /><Relationship Id="rId9" Type="http://schemas.openxmlformats.org/officeDocument/2006/relationships/tags" Target="../tags/tag189.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01.xml" /><Relationship Id="rId2" Type="http://schemas.openxmlformats.org/officeDocument/2006/relationships/notesSlide" Target="../notesSlides/notesSlide5.xml" /><Relationship Id="rId3" Type="http://schemas.openxmlformats.org/officeDocument/2006/relationships/tags" Target="../tags/tag194.xml" /><Relationship Id="rId4" Type="http://schemas.openxmlformats.org/officeDocument/2006/relationships/tags" Target="../tags/tag195.xml" /><Relationship Id="rId5" Type="http://schemas.openxmlformats.org/officeDocument/2006/relationships/tags" Target="../tags/tag196.xml" /><Relationship Id="rId6" Type="http://schemas.openxmlformats.org/officeDocument/2006/relationships/tags" Target="../tags/tag197.xml" /><Relationship Id="rId7" Type="http://schemas.openxmlformats.org/officeDocument/2006/relationships/tags" Target="../tags/tag198.xml" /><Relationship Id="rId8" Type="http://schemas.openxmlformats.org/officeDocument/2006/relationships/tags" Target="../tags/tag199.xml" /><Relationship Id="rId9" Type="http://schemas.openxmlformats.org/officeDocument/2006/relationships/tags" Target="../tags/tag200.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2.xml" /><Relationship Id="rId10" Type="http://schemas.openxmlformats.org/officeDocument/2006/relationships/tags" Target="../tags/tag212.xml" /><Relationship Id="rId2" Type="http://schemas.openxmlformats.org/officeDocument/2006/relationships/notesSlide" Target="../notesSlides/notesSlide6.xml" /><Relationship Id="rId3" Type="http://schemas.openxmlformats.org/officeDocument/2006/relationships/tags" Target="../tags/tag205.xml" /><Relationship Id="rId4" Type="http://schemas.openxmlformats.org/officeDocument/2006/relationships/tags" Target="../tags/tag206.xml" /><Relationship Id="rId5" Type="http://schemas.openxmlformats.org/officeDocument/2006/relationships/tags" Target="../tags/tag207.xml" /><Relationship Id="rId6" Type="http://schemas.openxmlformats.org/officeDocument/2006/relationships/tags" Target="../tags/tag208.xml" /><Relationship Id="rId7" Type="http://schemas.openxmlformats.org/officeDocument/2006/relationships/tags" Target="../tags/tag209.xml" /><Relationship Id="rId8" Type="http://schemas.openxmlformats.org/officeDocument/2006/relationships/tags" Target="../tags/tag210.xml" /><Relationship Id="rId9" Type="http://schemas.openxmlformats.org/officeDocument/2006/relationships/tags" Target="../tags/tag211.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tags" Target="../tags/tag213.xml" /><Relationship Id="rId3" Type="http://schemas.openxmlformats.org/officeDocument/2006/relationships/tags" Target="../tags/tag214.xml" /><Relationship Id="rId4" Type="http://schemas.openxmlformats.org/officeDocument/2006/relationships/tags" Target="../tags/tag215.xml" /><Relationship Id="rId5" Type="http://schemas.openxmlformats.org/officeDocument/2006/relationships/tags" Target="../tags/tag216.xml" /><Relationship Id="rId6" Type="http://schemas.openxmlformats.org/officeDocument/2006/relationships/tags" Target="../tags/tag217.xml" /><Relationship Id="rId7" Type="http://schemas.openxmlformats.org/officeDocument/2006/relationships/tags" Target="../tags/tag218.xml" /><Relationship Id="rId8" Type="http://schemas.openxmlformats.org/officeDocument/2006/relationships/tags" Target="../tags/tag219.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10" name="组合 9" title=""/>
          <p:cNvGrpSpPr/>
          <p:nvPr>
            <p:custDataLst>
              <p:tags r:id="rId3"/>
            </p:custDataLst>
          </p:nvPr>
        </p:nvGrpSpPr>
        <p:grpSpPr>
          <a:xfrm>
            <a:off x="299889" y="273977"/>
            <a:ext cx="8544226" cy="4636025"/>
            <a:chOff x="370680" y="181967"/>
            <a:chExt cx="8544720" cy="4784328"/>
          </a:xfrm>
        </p:grpSpPr>
        <p:sp>
          <p:nvSpPr>
            <p:cNvPr id="6" name="矩形: 圆角 5"/>
            <p:cNvSpPr/>
            <p:nvPr>
              <p:custDataLst>
                <p:tags r:id="rId4"/>
              </p:custDataLst>
            </p:nvPr>
          </p:nvSpPr>
          <p:spPr>
            <a:xfrm>
              <a:off x="370680" y="181967"/>
              <a:ext cx="8544720" cy="4784328"/>
            </a:xfrm>
            <a:prstGeom prst="roundRect">
              <a:avLst>
                <a:gd name="adj" fmla="val 3360"/>
              </a:avLst>
            </a:prstGeom>
            <a:solidFill>
              <a:schemeClr val="accent1">
                <a:lumMod val="60000"/>
                <a:lumOff val="40000"/>
                <a:alpha val="5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sp>
          <p:nvSpPr>
            <p:cNvPr id="4" name="矩形: 圆角 3"/>
            <p:cNvSpPr/>
            <p:nvPr>
              <p:custDataLst>
                <p:tags r:id="rId5"/>
              </p:custDataLst>
            </p:nvPr>
          </p:nvSpPr>
          <p:spPr>
            <a:xfrm>
              <a:off x="475853" y="294481"/>
              <a:ext cx="8334375" cy="4559300"/>
            </a:xfrm>
            <a:prstGeom prst="roundRect">
              <a:avLst>
                <a:gd name="adj" fmla="val 3209"/>
              </a:avLst>
            </a:prstGeom>
            <a:solidFill>
              <a:schemeClr val="bg1"/>
            </a:solidFill>
            <a:ln w="1905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grpSp>
      <p:sp>
        <p:nvSpPr>
          <p:cNvPr id="8" name="矩形: 圆角 7" title=""/>
          <p:cNvSpPr/>
          <p:nvPr>
            <p:custDataLst>
              <p:tags r:id="rId6"/>
            </p:custDataLst>
          </p:nvPr>
        </p:nvSpPr>
        <p:spPr>
          <a:xfrm>
            <a:off x="607060" y="477520"/>
            <a:ext cx="7929245" cy="4194175"/>
          </a:xfrm>
          <a:prstGeom prst="roundRect">
            <a:avLst>
              <a:gd name="adj" fmla="val 3037"/>
            </a:avLst>
          </a:prstGeom>
          <a:solidFill>
            <a:srgbClr val="F3F8FC">
              <a:alpha val="83000"/>
            </a:srgbClr>
          </a:solidFill>
          <a:ln w="9525">
            <a:solidFill>
              <a:srgbClr val="0C2254">
                <a:alpha val="50000"/>
              </a:srgbClr>
            </a:solidFill>
            <a:prstDash val="solid"/>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26" name="图片 25" title=""/>
          <p:cNvPicPr>
            <a:picLocks noChangeAspect="1"/>
          </p:cNvPicPr>
          <p:nvPr>
            <p:custDataLst>
              <p:tags r:id="rId8"/>
            </p:custDataLst>
          </p:nvPr>
        </p:nvPicPr>
        <p:blipFill>
          <a:blip r:embed="rId7"/>
          <a:srcRect l="11568" t="14410" r="12639" b="16450"/>
          <a:stretch>
            <a:fillRect/>
          </a:stretch>
        </p:blipFill>
        <p:spPr>
          <a:xfrm flipH="1">
            <a:off x="7883090" y="4125977"/>
            <a:ext cx="1190418" cy="944869"/>
          </a:xfrm>
          <a:prstGeom prst="rect">
            <a:avLst/>
          </a:prstGeom>
        </p:spPr>
      </p:pic>
      <p:pic>
        <p:nvPicPr>
          <p:cNvPr id="1072" name="Picture 48" title=""/>
          <p:cNvPicPr>
            <a:picLocks noChangeAspect="1" noChangeArrowheads="1"/>
          </p:cNvPicPr>
          <p:nvPr>
            <p:custDataLst>
              <p:tags r:id="rId10"/>
            </p:custDataLst>
          </p:nvPr>
        </p:nvPicPr>
        <p:blipFill>
          <a:blip r:embed="rId9">
            <a:extLst>
              <a:ext uri="{28A0092B-C50C-407E-A947-70E740481C1C}">
                <a14:useLocalDpi xmlns:a14="http://schemas.microsoft.com/office/drawing/2010/main" val="0"/>
              </a:ext>
            </a:extLst>
          </a:blip>
          <a:srcRect l="5095" t="18835" r="2118" b="25336"/>
          <a:stretch>
            <a:fillRect/>
          </a:stretch>
        </p:blipFill>
        <p:spPr bwMode="auto">
          <a:xfrm>
            <a:off x="555191" y="236497"/>
            <a:ext cx="8178400" cy="4580432"/>
          </a:xfrm>
          <a:prstGeom prst="rect">
            <a:avLst/>
          </a:prstGeom>
          <a:noFill/>
          <a:extLst>
            <a:ext uri="{909E8E84-426E-40DD-AFC4-6F175D3DCCD1}">
              <a14:hiddenFill xmlns:a14="http://schemas.microsoft.com/office/drawing/2010/main">
                <a:solidFill>
                  <a:srgbClr val="FFFFFF"/>
                </a:solidFill>
              </a14:hiddenFill>
            </a:ext>
          </a:extLst>
        </p:spPr>
      </p:pic>
      <p:sp>
        <p:nvSpPr>
          <p:cNvPr id="1035" name="矩形 1034" title=""/>
          <p:cNvSpPr/>
          <p:nvPr>
            <p:custDataLst>
              <p:tags r:id="rId11"/>
            </p:custDataLst>
          </p:nvPr>
        </p:nvSpPr>
        <p:spPr>
          <a:xfrm>
            <a:off x="674915" y="871877"/>
            <a:ext cx="7794171" cy="3987917"/>
          </a:xfrm>
          <a:prstGeom prst="rect">
            <a:avLst/>
          </a:prstGeom>
          <a:solidFill>
            <a:srgbClr val="FFFF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sp>
        <p:nvSpPr>
          <p:cNvPr id="1073" name="矩形: 圆顶角 1072" title=""/>
          <p:cNvSpPr/>
          <p:nvPr>
            <p:custDataLst>
              <p:tags r:id="rId12"/>
            </p:custDataLst>
          </p:nvPr>
        </p:nvSpPr>
        <p:spPr>
          <a:xfrm>
            <a:off x="710526" y="382294"/>
            <a:ext cx="7722948" cy="568376"/>
          </a:xfrm>
          <a:prstGeom prst="round2SameRect">
            <a:avLst/>
          </a:prstGeom>
          <a:solidFill>
            <a:srgbClr val="EAEEF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p>
        </p:txBody>
      </p:sp>
      <p:pic>
        <p:nvPicPr>
          <p:cNvPr id="54" name="图片 53" title=""/>
          <p:cNvPicPr>
            <a:picLocks noChangeAspect="1"/>
          </p:cNvPicPr>
          <p:nvPr>
            <p:custDataLst>
              <p:tags r:id="rId15"/>
            </p:custDataLst>
          </p:nvPr>
        </p:nvPicPr>
        <p:blipFill>
          <a:blip r:embed="rId13">
            <a:alphaModFix amt="69000"/>
            <a:extLst>
              <a:ext uri="{BEBA8EAE-BF5A-486C-A8C5-ECC9F3942E4B}">
                <a14:imgProps xmlns:a14="http://schemas.microsoft.com/office/drawing/2010/main">
                  <a14:imgLayer r:embed="rId14">
                    <a14:imgEffect>
                      <a14:artisticBlur radius="3"/>
                    </a14:imgEffect>
                  </a14:imgLayer>
                </a14:imgProps>
              </a:ext>
              <a:ext uri="{28A0092B-C50C-407E-A947-70E740481C1C}">
                <a14:useLocalDpi xmlns:a14="http://schemas.microsoft.com/office/drawing/2010/main" val="0"/>
              </a:ext>
            </a:extLst>
          </a:blip>
          <a:srcRect l="78321" t="31739" r="3175" b="38116"/>
          <a:stretch>
            <a:fillRect/>
          </a:stretch>
        </p:blipFill>
        <p:spPr>
          <a:xfrm rot="13462436">
            <a:off x="8907869" y="1683597"/>
            <a:ext cx="440300" cy="542609"/>
          </a:xfrm>
          <a:custGeom>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a:effectLst/>
        </p:spPr>
      </p:pic>
      <p:pic>
        <p:nvPicPr>
          <p:cNvPr id="50" name="图片 49" title=""/>
          <p:cNvPicPr>
            <a:picLocks noChangeAspect="1"/>
          </p:cNvPicPr>
          <p:nvPr>
            <p:custDataLst>
              <p:tags r:id="rId17"/>
            </p:custDataLst>
          </p:nvPr>
        </p:nvPicPr>
        <p:blipFill>
          <a:blip r:embed="rId16">
            <a:extLst>
              <a:ext uri="{BEBA8EAE-BF5A-486C-A8C5-ECC9F3942E4B}">
                <a14:imgProps xmlns:a14="http://schemas.microsoft.com/office/drawing/2010/main">
                  <a14:imgLayer r:embed="rId14">
                    <a14:imgEffect>
                      <a14:artisticBlur/>
                    </a14:imgEffect>
                  </a14:imgLayer>
                </a14:imgProps>
              </a:ext>
              <a:ext uri="{28A0092B-C50C-407E-A947-70E740481C1C}">
                <a14:useLocalDpi xmlns:a14="http://schemas.microsoft.com/office/drawing/2010/main" val="0"/>
              </a:ext>
            </a:extLst>
          </a:blip>
          <a:srcRect l="67246" t="66522" r="1380" b="8696"/>
          <a:stretch>
            <a:fillRect/>
          </a:stretch>
        </p:blipFill>
        <p:spPr>
          <a:xfrm rot="3215840">
            <a:off x="8511783" y="4813421"/>
            <a:ext cx="989722" cy="782993"/>
          </a:xfrm>
          <a:custGeom>
            <a:gdLst>
              <a:gd name="connsiteX0" fmla="*/ 1432704 w 2148321"/>
              <a:gd name="connsiteY0" fmla="*/ 0 h 1699591"/>
              <a:gd name="connsiteX1" fmla="*/ 2148321 w 2148321"/>
              <a:gd name="connsiteY1" fmla="*/ 119269 h 1699591"/>
              <a:gd name="connsiteX2" fmla="*/ 786660 w 2148321"/>
              <a:gd name="connsiteY2" fmla="*/ 1699591 h 1699591"/>
              <a:gd name="connsiteX3" fmla="*/ 21347 w 2148321"/>
              <a:gd name="connsiteY3" fmla="*/ 1381539 h 1699591"/>
              <a:gd name="connsiteX4" fmla="*/ 1469 w 2148321"/>
              <a:gd name="connsiteY4" fmla="*/ 1292087 h 1699591"/>
              <a:gd name="connsiteX5" fmla="*/ 408973 w 2148321"/>
              <a:gd name="connsiteY5" fmla="*/ 805069 h 1699591"/>
              <a:gd name="connsiteX6" fmla="*/ 1432704 w 2148321"/>
              <a:gd name="connsiteY6" fmla="*/ 0 h 169959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8321" h="1699591">
                <a:moveTo>
                  <a:pt x="1432704" y="0"/>
                </a:moveTo>
                <a:lnTo>
                  <a:pt x="2148321" y="119269"/>
                </a:lnTo>
                <a:lnTo>
                  <a:pt x="786660" y="1699591"/>
                </a:lnTo>
                <a:lnTo>
                  <a:pt x="21347" y="1381539"/>
                </a:lnTo>
                <a:cubicBezTo>
                  <a:pt x="-18593" y="1381539"/>
                  <a:pt x="11774" y="1384832"/>
                  <a:pt x="1469" y="1292087"/>
                </a:cubicBezTo>
                <a:lnTo>
                  <a:pt x="408973" y="805069"/>
                </a:lnTo>
                <a:lnTo>
                  <a:pt x="1432704" y="0"/>
                </a:lnTo>
                <a:close/>
              </a:path>
            </a:pathLst>
          </a:custGeom>
        </p:spPr>
      </p:pic>
      <p:pic>
        <p:nvPicPr>
          <p:cNvPr id="1047" name="Picture 40" title=""/>
          <p:cNvPicPr>
            <a:picLocks noChangeAspect="1" noChangeArrowheads="1"/>
          </p:cNvPicPr>
          <p:nvPr>
            <p:custDataLst>
              <p:tags r:id="rId19"/>
            </p:custDataLst>
          </p:nvPr>
        </p:nvPicPr>
        <p:blipFill>
          <a:blip r:embed="rId18">
            <a:extLst>
              <a:ext uri="{28A0092B-C50C-407E-A947-70E740481C1C}">
                <a14:useLocalDpi xmlns:a14="http://schemas.microsoft.com/office/drawing/2010/main" val="0"/>
              </a:ext>
            </a:extLst>
          </a:blip>
          <a:srcRect l="16956" t="17325" r="71934" b="63881"/>
          <a:stretch>
            <a:fillRect/>
          </a:stretch>
        </p:blipFill>
        <p:spPr bwMode="auto">
          <a:xfrm rot="18069258">
            <a:off x="8732701" y="1096874"/>
            <a:ext cx="587935" cy="744872"/>
          </a:xfrm>
          <a:prstGeom prst="rect">
            <a:avLst/>
          </a:prstGeom>
          <a:noFill/>
          <a:extLst>
            <a:ext uri="{909E8E84-426E-40DD-AFC4-6F175D3DCCD1}">
              <a14:hiddenFill xmlns:a14="http://schemas.microsoft.com/office/drawing/2010/main">
                <a:solidFill>
                  <a:srgbClr val="FFFFFF"/>
                </a:solidFill>
              </a14:hiddenFill>
            </a:ext>
          </a:extLst>
        </p:spPr>
      </p:pic>
      <p:pic>
        <p:nvPicPr>
          <p:cNvPr id="1074" name="Picture 48" title=""/>
          <p:cNvPicPr>
            <a:picLocks noChangeAspect="1" noChangeArrowheads="1"/>
          </p:cNvPicPr>
          <p:nvPr>
            <p:custDataLst>
              <p:tags r:id="rId20"/>
            </p:custDataLst>
          </p:nvPr>
        </p:nvPicPr>
        <p:blipFill>
          <a:blip r:embed="rId9">
            <a:extLst>
              <a:ext uri="{28A0092B-C50C-407E-A947-70E740481C1C}">
                <a14:useLocalDpi xmlns:a14="http://schemas.microsoft.com/office/drawing/2010/main" val="0"/>
              </a:ext>
            </a:extLst>
          </a:blip>
          <a:srcRect l="7997" t="21719" r="82246" b="75224"/>
          <a:stretch>
            <a:fillRect/>
          </a:stretch>
        </p:blipFill>
        <p:spPr bwMode="auto">
          <a:xfrm>
            <a:off x="756623" y="541103"/>
            <a:ext cx="859907" cy="250757"/>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33" title=""/>
          <p:cNvSpPr txBox="1"/>
          <p:nvPr>
            <p:custDataLst>
              <p:tags r:id="rId21"/>
            </p:custDataLst>
          </p:nvPr>
        </p:nvSpPr>
        <p:spPr>
          <a:xfrm>
            <a:off x="710565" y="483235"/>
            <a:ext cx="5544185" cy="645160"/>
          </a:xfrm>
          <a:prstGeom prst="rect">
            <a:avLst/>
          </a:prstGeom>
          <a:noFill/>
          <a:ln w="9525">
            <a:noFill/>
          </a:ln>
        </p:spPr>
        <p:txBody>
          <a:bodyPr wrap="square" anchor="t" anchorCtr="0">
            <a:spAutoFit/>
            <a:scene3d>
              <a:camera prst="obliqueBottomRight"/>
              <a:lightRig rig="flat" dir="t"/>
            </a:scene3d>
            <a:sp3d extrusionH="51486" contourW="2574" prstMaterial="matte">
              <a:extrusionClr>
                <a:srgbClr val="C73E12"/>
              </a:extrusionClr>
              <a:contourClr>
                <a:srgbClr val="6A3636"/>
              </a:contourClr>
            </a:sp3d>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rPr>
              <a:t>人教版物理九年级全册精做课件</a:t>
            </a:r>
            <a:endPar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800" b="1" u="none" strike="noStrike" kern="1200" cap="none" spc="0" normalizeH="0" baseline="0" noProof="0">
              <a:ln w="8152" cmpd="dbl"/>
              <a:gradFill>
                <a:gsLst>
                  <a:gs pos="29000">
                    <a:srgbClr val="FAD63E"/>
                  </a:gs>
                  <a:gs pos="80000">
                    <a:srgbClr val="F56D21"/>
                  </a:gs>
                </a:gsLst>
              </a:gradFill>
              <a:effectLst>
                <a:reflection blurRad="6865" stA="27000" endA="900" endPos="60000" dist="88900" dir="5400000" sy="-100000" algn="bl" rotWithShape="0"/>
              </a:effectLst>
              <a:uLnTx/>
              <a:uFillTx/>
              <a:latin typeface="汉仪雅酷黑 75W" panose="020b0804020202020204" charset="-122"/>
              <a:ea typeface="汉仪雅酷黑 75W" panose="020b0804020202020204" charset="-122"/>
              <a:cs typeface="汉仪雅酷黑 75W" panose="020b0804020202020204" charset="-122"/>
              <a:sym typeface="汉仪雅酷黑 75W" panose="020b0804020202020204" charset="-122"/>
            </a:endParaRPr>
          </a:p>
        </p:txBody>
      </p:sp>
      <p:sp>
        <p:nvSpPr>
          <p:cNvPr id="2" name="TextBox 8" title=""/>
          <p:cNvSpPr txBox="1"/>
          <p:nvPr userDrawn="1">
            <p:custDataLst>
              <p:tags r:id="rId22"/>
            </p:custDataLst>
          </p:nvPr>
        </p:nvSpPr>
        <p:spPr>
          <a:xfrm>
            <a:off x="2628113" y="3020043"/>
            <a:ext cx="4215523" cy="828675"/>
          </a:xfrm>
          <a:prstGeom prst="rect">
            <a:avLst/>
          </a:prstGeom>
          <a:noFill/>
        </p:spPr>
        <p:txBody>
          <a:bodyPr wrap="square" lIns="91416" tIns="45708" rIns="91416" bIns="45708" rtlCol="0">
            <a:spAutoFit/>
            <a:scene3d>
              <a:camera prst="orthographicFront"/>
              <a:lightRig rig="threePt" dir="t"/>
            </a:scene3d>
          </a:bodyPr>
          <a:lstStyle>
            <a:defPPr>
              <a:defRPr lang="zh-CN"/>
            </a:defPPr>
            <a:lvl1pPr>
              <a:defRPr sz="2000">
                <a:solidFill>
                  <a:schemeClr val="accent2"/>
                </a:solidFill>
                <a:latin typeface="+mn-ea"/>
                <a:ea typeface="+mn-ea"/>
              </a:defRPr>
            </a:lvl1pPr>
          </a:lstStyle>
          <a:p>
            <a:pPr marL="0" marR="0" lvl="0" indent="0" algn="l" defTabSz="914400" rtl="0" eaLnBrk="1" fontAlgn="auto" latinLnBrk="0" hangingPunct="1">
              <a:lnSpc>
                <a:spcPct val="100000"/>
              </a:lnSpc>
              <a:spcBef>
                <a:spcPct val="0"/>
              </a:spcBef>
              <a:spcAft>
                <a:spcPct val="0"/>
              </a:spcAft>
              <a:buClrTx/>
              <a:buSzTx/>
              <a:buFontTx/>
              <a:buNone/>
              <a:defRPr/>
            </a:pPr>
            <a:r>
              <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rPr>
              <a:t>授课教师：</a:t>
            </a:r>
            <a:r>
              <a:rPr kumimoji="0" lang="en-US" altLang="zh-CN" sz="1600" b="0" i="0" u="sng" strike="noStrike" kern="1200" cap="none" spc="0" normalizeH="0" baseline="0"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lang="zh-CN" altLang="en-US" sz="1600">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班</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级：</a:t>
            </a:r>
            <a:r>
              <a:rPr lang="en-US" altLang="zh-CN" sz="1600" u="sng" noProof="0">
                <a:solidFill>
                  <a:schemeClr val="accent1"/>
                </a:solidFill>
                <a:effectLst/>
                <a:uLnTx/>
                <a:uFillTx/>
                <a:latin typeface="Arial"/>
                <a:ea typeface="微软雅黑" panose="020b0503020204020204" charset="-122"/>
                <a:cs typeface="Arial"/>
                <a:sym typeface="Arial"/>
              </a:rPr>
              <a:t>  9</a:t>
            </a:r>
            <a:r>
              <a:rPr lang="zh-CN" altLang="en-US" sz="1400" u="sng" noProof="0">
                <a:solidFill>
                  <a:schemeClr val="accent1"/>
                </a:solidFill>
                <a:effectLst/>
                <a:uLnTx/>
                <a:uFillTx/>
                <a:latin typeface="Arial"/>
                <a:ea typeface="微软雅黑" panose="020b0503020204020204" charset="-122"/>
                <a:cs typeface="Arial"/>
                <a:sym typeface="Arial"/>
              </a:rPr>
              <a:t>年级（</a:t>
            </a:r>
            <a:r>
              <a:rPr lang="en-US" altLang="zh-CN" sz="1400" u="sng" noProof="0">
                <a:solidFill>
                  <a:schemeClr val="accent1"/>
                </a:solidFill>
                <a:effectLst/>
                <a:uLnTx/>
                <a:uFillTx/>
                <a:latin typeface="Arial"/>
                <a:ea typeface="微软雅黑" panose="020b0503020204020204" charset="-122"/>
                <a:cs typeface="Arial"/>
                <a:sym typeface="Arial"/>
              </a:rPr>
              <a:t>     </a:t>
            </a:r>
            <a:r>
              <a:rPr lang="zh-CN" altLang="en-US" sz="1400" u="sng" noProof="0">
                <a:solidFill>
                  <a:schemeClr val="accent1"/>
                </a:solidFill>
                <a:effectLst/>
                <a:uLnTx/>
                <a:uFillTx/>
                <a:latin typeface="Arial"/>
                <a:ea typeface="微软雅黑" panose="020b0503020204020204" charset="-122"/>
                <a:cs typeface="Arial"/>
                <a:sym typeface="Arial"/>
              </a:rPr>
              <a:t>）班</a:t>
            </a:r>
            <a:r>
              <a:rPr lang="en-US" altLang="zh-CN" sz="1400" u="sng" noProof="0">
                <a:solidFill>
                  <a:schemeClr val="accent1"/>
                </a:solidFill>
                <a:effectLst/>
                <a:uLnTx/>
                <a:uFillTx/>
                <a:latin typeface="Arial"/>
                <a:ea typeface="微软雅黑" panose="020b0503020204020204" charset="-122"/>
                <a:cs typeface="Arial"/>
                <a:sym typeface="Arial"/>
              </a:rPr>
              <a:t> </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lang="zh-CN" altLang="en-US" sz="1600">
              <a:solidFill>
                <a:schemeClr val="accent1"/>
              </a:solidFill>
              <a:effectLst/>
              <a:latin typeface="Arial"/>
              <a:ea typeface="微软雅黑" panose="020b0503020204020204" charset="-122"/>
              <a:cs typeface="Arial"/>
              <a:sym typeface="Arial"/>
            </a:endParaRPr>
          </a:p>
          <a:p>
            <a:pPr marL="0" marR="0" lvl="0" indent="0" algn="l" defTabSz="914400" rtl="0" eaLnBrk="1" fontAlgn="auto" latinLnBrk="0" hangingPunct="1">
              <a:lnSpc>
                <a:spcPct val="100000"/>
              </a:lnSpc>
              <a:spcBef>
                <a:spcPct val="0"/>
              </a:spcBef>
              <a:spcAft>
                <a:spcPct val="0"/>
              </a:spcAft>
              <a:buClrTx/>
              <a:buSzTx/>
              <a:buFontTx/>
              <a:buNone/>
              <a:defRPr/>
            </a:pPr>
            <a:r>
              <a:rPr lang="zh-CN" altLang="en-US" sz="1600">
                <a:solidFill>
                  <a:schemeClr val="accent1"/>
                </a:solidFill>
                <a:effectLst/>
                <a:latin typeface="Arial"/>
                <a:ea typeface="微软雅黑" panose="020b0503020204020204" charset="-122"/>
                <a:cs typeface="Arial"/>
                <a:sym typeface="Arial"/>
              </a:rPr>
              <a:t>时</a:t>
            </a:r>
            <a:r>
              <a:rPr lang="en-US" altLang="zh-CN" sz="1600">
                <a:solidFill>
                  <a:schemeClr val="accent1"/>
                </a:solidFill>
                <a:effectLst/>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间：</a:t>
            </a:r>
            <a:r>
              <a:rPr lang="en-US" altLang="zh-CN" sz="1600" u="sng" noProof="0">
                <a:solidFill>
                  <a:schemeClr val="accent1"/>
                </a:solidFill>
                <a:effectLst/>
                <a:uLnTx/>
                <a:uFillTx/>
                <a:latin typeface="Arial"/>
                <a:ea typeface="微软雅黑" panose="020b0503020204020204" charset="-122"/>
                <a:cs typeface="Arial"/>
                <a:sym typeface="Arial"/>
              </a:rPr>
              <a:t>                               .</a:t>
            </a:r>
            <a:r>
              <a:rPr lang="zh-CN" altLang="en-US" sz="1600">
                <a:solidFill>
                  <a:schemeClr val="accent1"/>
                </a:solidFill>
                <a:effectLst/>
                <a:latin typeface="Arial"/>
                <a:ea typeface="微软雅黑" panose="020b0503020204020204" charset="-122"/>
                <a:cs typeface="Arial"/>
                <a:sym typeface="Arial"/>
              </a:rPr>
              <a:t> </a:t>
            </a:r>
            <a:endParaRPr kumimoji="0" lang="zh-CN" altLang="en-US" sz="1600" b="0" i="0" u="none" strike="noStrike" kern="1200" cap="none" spc="0" normalizeH="0" baseline="0" noProof="0">
              <a:solidFill>
                <a:schemeClr val="accent1"/>
              </a:solidFill>
              <a:effectLst/>
              <a:uLnTx/>
              <a:uFillTx/>
              <a:latin typeface="Arial"/>
              <a:ea typeface="微软雅黑" panose="020b0503020204020204" charset="-122"/>
              <a:cs typeface="Arial"/>
              <a:sym typeface="Arial"/>
            </a:endParaRPr>
          </a:p>
        </p:txBody>
      </p:sp>
      <p:sp>
        <p:nvSpPr>
          <p:cNvPr id="3" name="日期占位符 2" title=""/>
          <p:cNvSpPr>
            <a:spLocks noGrp="1"/>
          </p:cNvSpPr>
          <p:nvPr>
            <p:ph type="dt" sz="half" idx="10"/>
            <p:custDataLst>
              <p:tags r:id="rId23"/>
            </p:custDataLst>
          </p:nvPr>
        </p:nvSpPr>
        <p:spPr>
          <a:xfrm>
            <a:off x="3563620" y="3507740"/>
            <a:ext cx="1821180" cy="245110"/>
          </a:xfrm>
        </p:spPr>
        <p:txBody>
          <a:bodyPr>
            <a:noAutofit/>
            <a:scene3d>
              <a:camera prst="orthographicFront"/>
              <a:lightRig rig="threePt" dir="t"/>
            </a:scene3d>
          </a:bodyPr>
          <a:lstStyle/>
          <a:p>
            <a:pPr algn="ctr"/>
            <a:fld id="{760FBDFE-C587-4B4C-A407-44438C67B59E}" type="datetime2">
              <a:rPr lang="zh-CN" altLang="en-US" sz="1600" smtClean="0">
                <a:solidFill>
                  <a:schemeClr val="accent1"/>
                </a:solidFill>
                <a:effectLst/>
              </a:rPr>
              <a:t>2026年6月14日</a:t>
            </a:fld>
            <a:r>
              <a:rPr lang="en-US" altLang="zh-CN" sz="1600" smtClean="0">
                <a:solidFill>
                  <a:schemeClr val="accent1"/>
                </a:solidFill>
                <a:effectLst/>
              </a:rPr>
              <a:t>   </a:t>
            </a:r>
            <a:endParaRPr lang="en-US" altLang="zh-CN" sz="1600" smtClean="0">
              <a:solidFill>
                <a:schemeClr val="accent1"/>
              </a:solidFill>
              <a:effectLst/>
            </a:endParaRPr>
          </a:p>
        </p:txBody>
      </p:sp>
      <p:pic>
        <p:nvPicPr>
          <p:cNvPr id="5" name="Picture 2" title=""/>
          <p:cNvPicPr>
            <a:picLocks noChangeAspect="1" noChangeArrowheads="1"/>
          </p:cNvPicPr>
          <p:nvPr>
            <p:custDataLst>
              <p:tags r:id="rId25"/>
            </p:custDataLst>
          </p:nvPr>
        </p:nvPicPr>
        <p:blipFill>
          <a:blip r:embed="rId24">
            <a:extLst>
              <a:ext uri="{28A0092B-C50C-407E-A947-70E740481C1C}">
                <a14:useLocalDpi xmlns:a14="http://schemas.microsoft.com/office/drawing/2010/main" val="0"/>
              </a:ext>
            </a:extLst>
          </a:blip>
          <a:stretch>
            <a:fillRect/>
          </a:stretch>
        </p:blipFill>
        <p:spPr bwMode="auto">
          <a:xfrm>
            <a:off x="-659130" y="3281045"/>
            <a:ext cx="434975" cy="468630"/>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title=""/>
          <p:cNvPicPr>
            <a:picLocks noChangeAspect="1"/>
          </p:cNvPicPr>
          <p:nvPr>
            <p:custDataLst>
              <p:tags r:id="rId27"/>
            </p:custDataLst>
          </p:nvPr>
        </p:nvPicPr>
        <p:blipFill>
          <a:blip r:embed="rId26"/>
          <a:srcRect r="7319" b="13134"/>
          <a:stretch>
            <a:fillRect/>
          </a:stretch>
        </p:blipFill>
        <p:spPr>
          <a:xfrm>
            <a:off x="7308215" y="195580"/>
            <a:ext cx="618490" cy="584200"/>
          </a:xfrm>
          <a:custGeom>
            <a:gdLst>
              <a:gd name="connsiteX0" fmla="*/ 0 w 2483457"/>
              <a:gd name="connsiteY0" fmla="*/ 0 h 2341690"/>
              <a:gd name="connsiteX1" fmla="*/ 2483457 w 2483457"/>
              <a:gd name="connsiteY1" fmla="*/ 0 h 2341690"/>
              <a:gd name="connsiteX2" fmla="*/ 2483457 w 2483457"/>
              <a:gd name="connsiteY2" fmla="*/ 2341690 h 2341690"/>
              <a:gd name="connsiteX3" fmla="*/ 0 w 2483457"/>
              <a:gd name="connsiteY3" fmla="*/ 2341690 h 2341690"/>
            </a:gdLst>
            <a:cxnLst>
              <a:cxn ang="0">
                <a:pos x="connsiteX0" y="connsiteY0"/>
              </a:cxn>
              <a:cxn ang="0">
                <a:pos x="connsiteX1" y="connsiteY1"/>
              </a:cxn>
              <a:cxn ang="0">
                <a:pos x="connsiteX2" y="connsiteY2"/>
              </a:cxn>
              <a:cxn ang="0">
                <a:pos x="connsiteX3" y="connsiteY3"/>
              </a:cxn>
            </a:cxnLst>
            <a:rect l="l" t="t" r="r" b="b"/>
            <a:pathLst>
              <a:path w="2483457" h="2341690">
                <a:moveTo>
                  <a:pt x="0" y="0"/>
                </a:moveTo>
                <a:lnTo>
                  <a:pt x="2483457" y="0"/>
                </a:lnTo>
                <a:lnTo>
                  <a:pt x="2483457" y="2341690"/>
                </a:lnTo>
                <a:lnTo>
                  <a:pt x="0" y="2341690"/>
                </a:lnTo>
                <a:close/>
              </a:path>
            </a:pathLst>
          </a:custGeom>
        </p:spPr>
      </p:pic>
      <p:pic>
        <p:nvPicPr>
          <p:cNvPr id="15" name="图片 14" title=""/>
          <p:cNvPicPr>
            <a:picLocks noChangeAspect="1"/>
          </p:cNvPicPr>
          <p:nvPr>
            <p:custDataLst>
              <p:tags r:id="rId29"/>
            </p:custDataLst>
          </p:nvPr>
        </p:nvPicPr>
        <p:blipFill>
          <a:blip r:embed="rId28"/>
          <a:stretch>
            <a:fillRect/>
          </a:stretch>
        </p:blipFill>
        <p:spPr>
          <a:xfrm>
            <a:off x="5938520" y="1419860"/>
            <a:ext cx="1231900" cy="1231900"/>
          </a:xfrm>
          <a:prstGeom prst="rect">
            <a:avLst/>
          </a:prstGeom>
        </p:spPr>
      </p:pic>
      <p:sp>
        <p:nvSpPr>
          <p:cNvPr id="19" name="Rectangle 5" title=""/>
          <p:cNvSpPr/>
          <p:nvPr>
            <p:custDataLst>
              <p:tags r:id="rId30"/>
            </p:custDataLst>
          </p:nvPr>
        </p:nvSpPr>
        <p:spPr>
          <a:xfrm>
            <a:off x="1195070" y="1851660"/>
            <a:ext cx="5511165" cy="829945"/>
          </a:xfrm>
          <a:prstGeom prst="rect">
            <a:avLst/>
          </a:prstGeom>
          <a:noFill/>
          <a:ln w="9525">
            <a:noFill/>
          </a:ln>
        </p:spPr>
        <p:txBody>
          <a:bodyPr wrap="square" anchor="ctr">
            <a:spAutoFit/>
            <a:scene3d>
              <a:camera prst="orthographicFront"/>
              <a:lightRig rig="threePt" dir="t"/>
            </a:scene3d>
          </a:bodyPr>
          <a:lstStyle/>
          <a:p>
            <a:pPr algn="ctr"/>
            <a:r>
              <a:rPr lang="en-US" altLang="zh-CN"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rPr>
              <a:t>18.3</a:t>
            </a:r>
            <a:r>
              <a:rPr lang="zh-CN" altLang="en-US"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rPr>
              <a:t>跨学科实践：为家庭节约用电提建议</a:t>
            </a:r>
            <a:endParaRPr lang="zh-CN" altLang="en-US" sz="2400" b="1" kern="0">
              <a:ln w="15875"/>
              <a:gradFill>
                <a:gsLst>
                  <a:gs pos="100000">
                    <a:srgbClr val="FF1744"/>
                  </a:gs>
                  <a:gs pos="0">
                    <a:srgbClr val="FF8A80"/>
                  </a:gs>
                </a:gsLst>
                <a:path path="circle">
                  <a:fillToRect l="100000" t="100000"/>
                </a:path>
                <a:tileRect r="-100000" b="-100000"/>
              </a:gradFill>
              <a:effectLst/>
              <a:latin typeface="+mj-ea"/>
              <a:ea typeface="+mj-ea"/>
              <a:cs typeface="Times New Roman" panose="02020603050405020304" charset="0"/>
              <a:sym typeface="+mn-ea"/>
            </a:endParaRPr>
          </a:p>
        </p:txBody>
      </p:sp>
      <p:sp>
        <p:nvSpPr>
          <p:cNvPr id="20" name="文本框 19" title=""/>
          <p:cNvSpPr txBox="1"/>
          <p:nvPr>
            <p:custDataLst>
              <p:tags r:id="rId31"/>
            </p:custDataLst>
          </p:nvPr>
        </p:nvSpPr>
        <p:spPr>
          <a:xfrm>
            <a:off x="1132840" y="1275080"/>
            <a:ext cx="5815330" cy="521970"/>
          </a:xfrm>
          <a:prstGeom prst="rect">
            <a:avLst/>
          </a:prstGeom>
          <a:noFill/>
        </p:spPr>
        <p:txBody>
          <a:bodyPr wrap="square" rtlCol="0" anchor="t">
            <a:spAutoFit/>
            <a:scene3d>
              <a:camera prst="obliqueTopLeft"/>
              <a:lightRig rig="threePt" dir="t"/>
            </a:scene3d>
          </a:bodyPr>
          <a:lstStyle/>
          <a:p>
            <a:pPr algn="ctr">
              <a:defRPr/>
            </a:pP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第十八章</a:t>
            </a:r>
            <a:r>
              <a:rPr lang="en-US" altLang="zh-CN"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  </a:t>
            </a:r>
            <a:r>
              <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rPr>
              <a:t>电功率</a:t>
            </a:r>
            <a:endParaRPr lang="zh-CN" altLang="en-US" sz="2800" b="1" kern="0">
              <a:ln w="15875"/>
              <a:gradFill>
                <a:gsLst>
                  <a:gs pos="0">
                    <a:schemeClr val="accent1"/>
                  </a:gs>
                  <a:gs pos="100000">
                    <a:schemeClr val="accent6"/>
                  </a:gs>
                </a:gsLst>
                <a:lin ang="2700000" scaled="0"/>
              </a:gradFill>
              <a:effectLst/>
              <a:latin typeface="黑体" panose="02010609060101010101" charset="-122"/>
              <a:ea typeface="黑体"/>
              <a:cs typeface="黑体" panose="02010609060101010101" charset="-122"/>
              <a:sym typeface="Arial"/>
            </a:endParaRPr>
          </a:p>
        </p:txBody>
      </p:sp>
      <p:sp>
        <p:nvSpPr>
          <p:cNvPr id="17" name="文本框 16" title=""/>
          <p:cNvSpPr txBox="1"/>
          <p:nvPr>
            <p:custDataLst>
              <p:tags r:id="rId32"/>
            </p:custDataLst>
          </p:nvPr>
        </p:nvSpPr>
        <p:spPr>
          <a:xfrm>
            <a:off x="687070" y="960120"/>
            <a:ext cx="825500" cy="506730"/>
          </a:xfrm>
          <a:prstGeom prst="rect">
            <a:avLst/>
          </a:prstGeom>
          <a:noFill/>
        </p:spPr>
        <p:txBody>
          <a:bodyPr wrap="square" rtlCol="0">
            <a:spAutoFit/>
          </a:bodyPr>
          <a:lstStyle/>
          <a:p>
            <a:r>
              <a:rPr lang="en-US" altLang="zh-CN" sz="100">
                <a:noFill/>
              </a:rPr>
              <a:t>18.3 </a:t>
            </a:r>
            <a:r>
              <a:rPr lang="zh-CN" altLang="en-US" sz="100">
                <a:noFill/>
              </a:rPr>
              <a:t>跨学科实践：为家庭节约用电提建议</a:t>
            </a:r>
            <a:endParaRPr lang="zh-CN" altLang="en-US" sz="100">
              <a:noFill/>
            </a:endParaRPr>
          </a:p>
          <a:p>
            <a:r>
              <a:rPr lang="zh-CN" altLang="en-US" sz="100">
                <a:noFill/>
              </a:rPr>
              <a:t>一、实践背景</a:t>
            </a:r>
            <a:endParaRPr lang="zh-CN" altLang="en-US" sz="100">
              <a:noFill/>
            </a:endParaRPr>
          </a:p>
          <a:p>
            <a:r>
              <a:rPr lang="zh-CN" altLang="en-US" sz="100">
                <a:noFill/>
              </a:rPr>
              <a:t>电能是家庭生活中最常用的能源。电能属于二次能源，发电过程会消耗煤炭、水能等自然资源，节约用电可以减少能源消耗、降低环境污染、减少家庭电费支出，是绿色低碳生活的重要方式。结合电功率、电能计算公式</a:t>
            </a:r>
            <a:r>
              <a:rPr lang="en-US" altLang="zh-CN" sz="100">
                <a:noFill/>
              </a:rPr>
              <a:t> $$W=Pt$$ </a:t>
            </a:r>
            <a:r>
              <a:rPr lang="zh-CN" altLang="en-US" sz="100">
                <a:noFill/>
              </a:rPr>
              <a:t>可知：消耗电能的多少由用电器功率和工作时间共同决定，因此节电可以从减小功率、缩短用电时间两个角度入手。</a:t>
            </a:r>
            <a:endParaRPr lang="zh-CN" altLang="en-US" sz="100">
              <a:noFill/>
            </a:endParaRPr>
          </a:p>
          <a:p>
            <a:r>
              <a:rPr lang="zh-CN" altLang="en-US" sz="100">
                <a:noFill/>
              </a:rPr>
              <a:t>二、节电原理（物理依据）</a:t>
            </a:r>
            <a:endParaRPr lang="zh-CN" altLang="en-US" sz="100">
              <a:noFill/>
            </a:endParaRPr>
          </a:p>
          <a:p>
            <a:r>
              <a:rPr lang="zh-CN" altLang="en-US" sz="100">
                <a:noFill/>
              </a:rPr>
              <a:t>根据电能公式</a:t>
            </a:r>
            <a:r>
              <a:rPr lang="en-US" altLang="zh-CN" sz="100">
                <a:noFill/>
              </a:rPr>
              <a:t> $$W=Pt$$</a:t>
            </a:r>
            <a:r>
              <a:rPr lang="zh-CN" altLang="en-US" sz="100">
                <a:noFill/>
              </a:rPr>
              <a:t>，消耗电能</a:t>
            </a:r>
            <a:r>
              <a:rPr lang="en-US" altLang="zh-CN" sz="100">
                <a:noFill/>
              </a:rPr>
              <a:t>W</a:t>
            </a:r>
            <a:r>
              <a:rPr lang="zh-CN" altLang="en-US" sz="100">
                <a:noFill/>
              </a:rPr>
              <a:t>与用电器电功率</a:t>
            </a:r>
            <a:r>
              <a:rPr lang="en-US" altLang="zh-CN" sz="100">
                <a:noFill/>
              </a:rPr>
              <a:t>P</a:t>
            </a:r>
            <a:r>
              <a:rPr lang="zh-CN" altLang="en-US" sz="100">
                <a:noFill/>
              </a:rPr>
              <a:t>、通电时间</a:t>
            </a:r>
            <a:r>
              <a:rPr lang="en-US" altLang="zh-CN" sz="100">
                <a:noFill/>
              </a:rPr>
              <a:t>t</a:t>
            </a:r>
            <a:r>
              <a:rPr lang="zh-CN" altLang="en-US" sz="100">
                <a:noFill/>
              </a:rPr>
              <a:t>成正比。在生活中，减小用电器实际功率、缩短用电器工作时间，都可以有效减少电能消耗，达到节约用电的目的。</a:t>
            </a:r>
            <a:endParaRPr lang="zh-CN" altLang="en-US" sz="100">
              <a:noFill/>
            </a:endParaRPr>
          </a:p>
          <a:p>
            <a:r>
              <a:rPr lang="zh-CN" altLang="en-US" sz="100">
                <a:noFill/>
              </a:rPr>
              <a:t>三、家庭节约用电具体建议</a:t>
            </a:r>
            <a:endParaRPr lang="zh-CN" altLang="en-US" sz="100">
              <a:noFill/>
            </a:endParaRPr>
          </a:p>
          <a:p>
            <a:r>
              <a:rPr lang="en-US" altLang="zh-CN" sz="100">
                <a:noFill/>
              </a:rPr>
              <a:t>1. </a:t>
            </a:r>
            <a:r>
              <a:rPr lang="zh-CN" altLang="en-US" sz="100">
                <a:noFill/>
              </a:rPr>
              <a:t>照明用电节能</a:t>
            </a:r>
            <a:endParaRPr lang="zh-CN" altLang="en-US" sz="100">
              <a:noFill/>
            </a:endParaRPr>
          </a:p>
          <a:p>
            <a:r>
              <a:rPr lang="zh-CN" altLang="en-US" sz="100">
                <a:noFill/>
              </a:rPr>
              <a:t>更换</a:t>
            </a:r>
            <a:r>
              <a:rPr lang="en-US" altLang="zh-CN" sz="100">
                <a:noFill/>
              </a:rPr>
              <a:t>LED</a:t>
            </a:r>
            <a:r>
              <a:rPr lang="zh-CN" altLang="en-US" sz="100">
                <a:noFill/>
              </a:rPr>
              <a:t>节能灯泡，相比传统白炽灯、节能灯，</a:t>
            </a:r>
            <a:r>
              <a:rPr lang="en-US" altLang="zh-CN" sz="100">
                <a:noFill/>
              </a:rPr>
              <a:t>LED</a:t>
            </a:r>
            <a:r>
              <a:rPr lang="zh-CN" altLang="en-US" sz="100">
                <a:noFill/>
              </a:rPr>
              <a:t>灯功率更小、发光效率高，相同亮度下耗电量更少；养成随手关灯的习惯，无人房间及时关灯，缩短灯具工作时间；白天充分利用自然光照明，减少开灯时长。</a:t>
            </a:r>
            <a:endParaRPr lang="zh-CN" altLang="en-US" sz="100">
              <a:noFill/>
            </a:endParaRPr>
          </a:p>
          <a:p>
            <a:r>
              <a:rPr lang="en-US" altLang="zh-CN" sz="100">
                <a:noFill/>
              </a:rPr>
              <a:t>2. </a:t>
            </a:r>
            <a:r>
              <a:rPr lang="zh-CN" altLang="en-US" sz="100">
                <a:noFill/>
              </a:rPr>
              <a:t>家电使用节能</a:t>
            </a:r>
            <a:endParaRPr lang="zh-CN" altLang="en-US" sz="100">
              <a:noFill/>
            </a:endParaRPr>
          </a:p>
          <a:p>
            <a:r>
              <a:rPr lang="zh-CN" altLang="en-US" sz="100">
                <a:noFill/>
              </a:rPr>
              <a:t>电视机、电脑、路由器等电器长期待机仍会消耗微量电能，不使用时及时关闭电源、拔掉插头，杜绝待机耗电；空调夏季温度设置不低于</a:t>
            </a:r>
            <a:r>
              <a:rPr lang="en-US" altLang="zh-CN" sz="100">
                <a:noFill/>
              </a:rPr>
              <a:t>26</a:t>
            </a:r>
            <a:r>
              <a:rPr altLang="en-US" sz="100">
                <a:noFill/>
              </a:rPr>
              <a:t>℃</a:t>
            </a:r>
            <a:r>
              <a:rPr lang="zh-CN" altLang="en-US" sz="100">
                <a:noFill/>
              </a:rPr>
              <a:t>，冬季不高于</a:t>
            </a:r>
            <a:r>
              <a:rPr lang="en-US" altLang="zh-CN" sz="100">
                <a:noFill/>
              </a:rPr>
              <a:t>20</a:t>
            </a:r>
            <a:r>
              <a:rPr altLang="en-US" sz="100">
                <a:noFill/>
              </a:rPr>
              <a:t>℃</a:t>
            </a:r>
            <a:r>
              <a:rPr lang="zh-CN" altLang="en-US" sz="100">
                <a:noFill/>
              </a:rPr>
              <a:t>，定期清洗滤网，降低空调运行功率，减少耗电；电风扇、空调搭配使用，可适当调高空调温度，降低大功率电器能耗。</a:t>
            </a:r>
            <a:endParaRPr lang="zh-CN" altLang="en-US" sz="100">
              <a:noFill/>
            </a:endParaRPr>
          </a:p>
          <a:p>
            <a:r>
              <a:rPr lang="en-US" altLang="zh-CN" sz="100">
                <a:noFill/>
              </a:rPr>
              <a:t>3. </a:t>
            </a:r>
            <a:r>
              <a:rPr lang="zh-CN" altLang="en-US" sz="100">
                <a:noFill/>
              </a:rPr>
              <a:t>厨房电器节能</a:t>
            </a:r>
            <a:endParaRPr lang="zh-CN" altLang="en-US" sz="100">
              <a:noFill/>
            </a:endParaRPr>
          </a:p>
          <a:p>
            <a:r>
              <a:rPr lang="zh-CN" altLang="en-US" sz="100">
                <a:noFill/>
              </a:rPr>
              <a:t>冰箱门不要频繁开合，减少冷气流失，避免冰箱频繁启动耗电；食物提前解冻，减少微波炉、电烤箱的工作时间；煮饭、烧水时按需取用，避免电器长时间空转工作，浪费电能。</a:t>
            </a:r>
            <a:endParaRPr lang="zh-CN" altLang="en-US" sz="100">
              <a:noFill/>
            </a:endParaRPr>
          </a:p>
          <a:p>
            <a:r>
              <a:rPr lang="en-US" altLang="zh-CN" sz="100">
                <a:noFill/>
              </a:rPr>
              <a:t>4. </a:t>
            </a:r>
            <a:r>
              <a:rPr lang="zh-CN" altLang="en-US" sz="100">
                <a:noFill/>
              </a:rPr>
              <a:t>日常用电习惯节能</a:t>
            </a:r>
            <a:endParaRPr lang="zh-CN" altLang="en-US" sz="100">
              <a:noFill/>
            </a:endParaRPr>
          </a:p>
          <a:p>
            <a:r>
              <a:rPr lang="zh-CN" altLang="en-US" sz="100">
                <a:noFill/>
              </a:rPr>
              <a:t>合理错峰用电，大功率电器尽量避免同时开启，降低电路负荷；定期维护家用电器，保证电器正常工作，老旧电器能耗更高，可适时更换节能家电，从源头降低用电功率。</a:t>
            </a:r>
            <a:endParaRPr lang="zh-CN" altLang="en-US" sz="100">
              <a:noFill/>
            </a:endParaRPr>
          </a:p>
          <a:p>
            <a:r>
              <a:rPr lang="zh-CN" altLang="en-US" sz="100">
                <a:noFill/>
              </a:rPr>
              <a:t>四、实践总结</a:t>
            </a:r>
            <a:endParaRPr lang="zh-CN" altLang="en-US" sz="100">
              <a:noFill/>
            </a:endParaRPr>
          </a:p>
          <a:p>
            <a:r>
              <a:rPr lang="zh-CN" altLang="en-US" sz="100">
                <a:noFill/>
              </a:rPr>
              <a:t>本次实践结合物理公式</a:t>
            </a:r>
            <a:r>
              <a:rPr lang="en-US" altLang="zh-CN" sz="100">
                <a:noFill/>
              </a:rPr>
              <a:t> $$W=Pt$$</a:t>
            </a:r>
            <a:r>
              <a:rPr lang="zh-CN" altLang="en-US" sz="100">
                <a:noFill/>
              </a:rPr>
              <a:t>，明白了节电的核心原理：从减小用电器功率、缩短用电时间两个方面出发，养成良好的用电习惯。节约用电不仅能减少家庭开支，更能节约社会能源、保护生态环境，是每个人都能践行的低碳行为。在今后生活中，我会主动践行节能用电方式，带动家人一起节约用电。</a:t>
            </a:r>
            <a:endParaRPr lang="zh-CN" altLang="en-US" sz="100">
              <a:noFill/>
            </a:endParaRPr>
          </a:p>
        </p:txBody>
      </p:sp>
      <p:pic>
        <p:nvPicPr>
          <p:cNvPr id="21" name="图片 20" title=""/>
          <p:cNvPicPr>
            <a:picLocks noChangeAspect="1"/>
          </p:cNvPicPr>
          <p:nvPr>
            <p:custDataLst>
              <p:tags r:id="rId34"/>
            </p:custDataLst>
          </p:nvPr>
        </p:nvPicPr>
        <p:blipFill>
          <a:blip r:embed="rId33"/>
          <a:stretch>
            <a:fillRect/>
          </a:stretch>
        </p:blipFill>
        <p:spPr>
          <a:xfrm>
            <a:off x="6240780" y="453390"/>
            <a:ext cx="2157095" cy="4678045"/>
          </a:xfrm>
          <a:prstGeom prst="rect">
            <a:avLst/>
          </a:prstGeom>
        </p:spPr>
      </p:pic>
      <p:pic>
        <p:nvPicPr>
          <p:cNvPr id="22" name="图片 21" title=""/>
          <p:cNvPicPr>
            <a:picLocks noChangeAspect="1"/>
          </p:cNvPicPr>
          <p:nvPr userDrawn="1">
            <p:custDataLst>
              <p:tags r:id="rId36"/>
            </p:custDataLst>
          </p:nvPr>
        </p:nvPicPr>
        <p:blipFill>
          <a:blip r:embed="rId35">
            <a:extLst>
              <a:ext uri="{28A0092B-C50C-407E-A947-70E740481C1C}">
                <a14:useLocalDpi xmlns:a14="http://schemas.microsoft.com/office/drawing/2010/main" val="0"/>
              </a:ext>
            </a:extLst>
          </a:blip>
          <a:srcRect t="24463"/>
          <a:stretch>
            <a:fillRect/>
          </a:stretch>
        </p:blipFill>
        <p:spPr>
          <a:xfrm>
            <a:off x="5810250" y="-92710"/>
            <a:ext cx="3333750" cy="2518410"/>
          </a:xfrm>
          <a:prstGeom prst="rect">
            <a:avLst/>
          </a:prstGeom>
        </p:spPr>
      </p:pic>
      <p:pic>
        <p:nvPicPr>
          <p:cNvPr id="23" name="图片 22" title=""/>
          <p:cNvPicPr>
            <a:picLocks noChangeAspect="1"/>
          </p:cNvPicPr>
          <p:nvPr>
            <p:custDataLst>
              <p:tags r:id="rId37"/>
            </p:custDataLst>
          </p:nvPr>
        </p:nvPicPr>
        <p:blipFill>
          <a:blip r:embed="rId16">
            <a:alphaModFix amt="64000"/>
            <a:extLst>
              <a:ext uri="{BEBA8EAE-BF5A-486C-A8C5-ECC9F3942E4B}">
                <a14:imgProps xmlns:a14="http://schemas.microsoft.com/office/drawing/2010/main">
                  <a14:imgLayer r:embed="rId14">
                    <a14:imgEffect>
                      <a14:artisticBlur/>
                    </a14:imgEffect>
                  </a14:imgLayer>
                </a14:imgProps>
              </a:ext>
              <a:ext uri="{28A0092B-C50C-407E-A947-70E740481C1C}">
                <a14:useLocalDpi xmlns:a14="http://schemas.microsoft.com/office/drawing/2010/main" val="0"/>
              </a:ext>
            </a:extLst>
          </a:blip>
          <a:srcRect l="78321" t="31739" r="3175" b="38116"/>
          <a:stretch>
            <a:fillRect/>
          </a:stretch>
        </p:blipFill>
        <p:spPr>
          <a:xfrm rot="7552901">
            <a:off x="5471603" y="-200675"/>
            <a:ext cx="320950" cy="523657"/>
          </a:xfrm>
          <a:custGeom>
            <a:gdLst>
              <a:gd name="connsiteX0" fmla="*/ 0 w 1267073"/>
              <a:gd name="connsiteY0" fmla="*/ 0 h 2067339"/>
              <a:gd name="connsiteX1" fmla="*/ 1267073 w 1267073"/>
              <a:gd name="connsiteY1" fmla="*/ 0 h 2067339"/>
              <a:gd name="connsiteX2" fmla="*/ 1267073 w 1267073"/>
              <a:gd name="connsiteY2" fmla="*/ 2067339 h 2067339"/>
              <a:gd name="connsiteX3" fmla="*/ 0 w 1267073"/>
              <a:gd name="connsiteY3" fmla="*/ 2067339 h 2067339"/>
              <a:gd name="connsiteX4" fmla="*/ 0 w 1267073"/>
              <a:gd name="connsiteY4" fmla="*/ 0 h 2067339"/>
            </a:gdLst>
            <a:cxnLst>
              <a:cxn ang="0">
                <a:pos x="connsiteX0" y="connsiteY0"/>
              </a:cxn>
              <a:cxn ang="0">
                <a:pos x="connsiteX1" y="connsiteY1"/>
              </a:cxn>
              <a:cxn ang="0">
                <a:pos x="connsiteX2" y="connsiteY2"/>
              </a:cxn>
              <a:cxn ang="0">
                <a:pos x="connsiteX3" y="connsiteY3"/>
              </a:cxn>
              <a:cxn ang="0">
                <a:pos x="connsiteX4" y="connsiteY4"/>
              </a:cxn>
            </a:cxnLst>
            <a:rect l="l" t="t" r="r" b="b"/>
            <a:pathLst>
              <a:path w="1267073" h="2067339">
                <a:moveTo>
                  <a:pt x="0" y="0"/>
                </a:moveTo>
                <a:lnTo>
                  <a:pt x="1267073" y="0"/>
                </a:lnTo>
                <a:lnTo>
                  <a:pt x="1267073" y="2067339"/>
                </a:lnTo>
                <a:lnTo>
                  <a:pt x="0" y="2067339"/>
                </a:lnTo>
                <a:lnTo>
                  <a:pt x="0" y="0"/>
                </a:lnTo>
                <a:close/>
              </a:path>
            </a:pathLst>
          </a:custGeom>
        </p:spPr>
      </p:pic>
      <p:pic>
        <p:nvPicPr>
          <p:cNvPr id="24" name="内容占位符 8" title=""/>
          <p:cNvPicPr>
            <a:picLocks noChangeAspect="1"/>
          </p:cNvPicPr>
          <p:nvPr>
            <p:custDataLst>
              <p:tags r:id="rId39"/>
            </p:custDataLst>
          </p:nvPr>
        </p:nvPicPr>
        <p:blipFill>
          <a:blip r:embed="rId38"/>
          <a:stretch>
            <a:fillRect/>
          </a:stretch>
        </p:blipFill>
        <p:spPr>
          <a:xfrm>
            <a:off x="7812405" y="541020"/>
            <a:ext cx="1275715" cy="1275715"/>
          </a:xfrm>
          <a:prstGeom prst="rect">
            <a:avLst/>
          </a:prstGeom>
        </p:spPr>
      </p:pic>
      <p:sp>
        <p:nvSpPr>
          <p:cNvPr id="25" name="Freeform 20" title=""/>
          <p:cNvSpPr>
            <a:spLocks noEditPoints="1"/>
          </p:cNvSpPr>
          <p:nvPr>
            <p:custDataLst>
              <p:tags r:id="rId40"/>
            </p:custDataLst>
          </p:nvPr>
        </p:nvSpPr>
        <p:spPr bwMode="auto">
          <a:xfrm>
            <a:off x="6788966" y="1500758"/>
            <a:ext cx="123141" cy="121830"/>
          </a:xfrm>
          <a:custGeom>
            <a:gdLst>
              <a:gd name="T0" fmla="*/ 232 w 340"/>
              <a:gd name="T1" fmla="*/ 183 h 333"/>
              <a:gd name="T2" fmla="*/ 274 w 340"/>
              <a:gd name="T3" fmla="*/ 224 h 333"/>
              <a:gd name="T4" fmla="*/ 232 w 340"/>
              <a:gd name="T5" fmla="*/ 266 h 333"/>
              <a:gd name="T6" fmla="*/ 191 w 340"/>
              <a:gd name="T7" fmla="*/ 224 h 333"/>
              <a:gd name="T8" fmla="*/ 232 w 340"/>
              <a:gd name="T9" fmla="*/ 183 h 333"/>
              <a:gd name="T10" fmla="*/ 75 w 340"/>
              <a:gd name="T11" fmla="*/ 3 h 333"/>
              <a:gd name="T12" fmla="*/ 85 w 340"/>
              <a:gd name="T13" fmla="*/ 24 h 333"/>
              <a:gd name="T14" fmla="*/ 63 w 340"/>
              <a:gd name="T15" fmla="*/ 46 h 333"/>
              <a:gd name="T16" fmla="*/ 42 w 340"/>
              <a:gd name="T17" fmla="*/ 67 h 333"/>
              <a:gd name="T18" fmla="*/ 0 w 340"/>
              <a:gd name="T19" fmla="*/ 94 h 333"/>
              <a:gd name="T20" fmla="*/ 140 w 340"/>
              <a:gd name="T21" fmla="*/ 235 h 333"/>
              <a:gd name="T22" fmla="*/ 207 w 340"/>
              <a:gd name="T23" fmla="*/ 324 h 333"/>
              <a:gd name="T24" fmla="*/ 242 w 340"/>
              <a:gd name="T25" fmla="*/ 333 h 333"/>
              <a:gd name="T26" fmla="*/ 340 w 340"/>
              <a:gd name="T27" fmla="*/ 235 h 333"/>
              <a:gd name="T28" fmla="*/ 330 w 340"/>
              <a:gd name="T29" fmla="*/ 199 h 333"/>
              <a:gd name="T30" fmla="*/ 242 w 340"/>
              <a:gd name="T31" fmla="*/ 133 h 333"/>
              <a:gd name="T32" fmla="*/ 109 w 340"/>
              <a:gd name="T33" fmla="*/ 0 h 333"/>
              <a:gd name="T34" fmla="*/ 96 w 340"/>
              <a:gd name="T35" fmla="*/ 13 h 333"/>
              <a:gd name="T36" fmla="*/ 75 w 340"/>
              <a:gd name="T37" fmla="*/ 3 h 333"/>
            </a:gd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340" h="333">
                <a:moveTo>
                  <a:pt x="232" y="183"/>
                </a:moveTo>
                <a:cubicBezTo>
                  <a:pt x="255" y="183"/>
                  <a:pt x="274" y="201"/>
                  <a:pt x="274" y="224"/>
                </a:cubicBezTo>
                <a:cubicBezTo>
                  <a:pt x="274" y="247"/>
                  <a:pt x="255" y="266"/>
                  <a:pt x="232" y="266"/>
                </a:cubicBezTo>
                <a:cubicBezTo>
                  <a:pt x="210" y="266"/>
                  <a:pt x="191" y="247"/>
                  <a:pt x="191" y="224"/>
                </a:cubicBezTo>
                <a:cubicBezTo>
                  <a:pt x="191" y="201"/>
                  <a:pt x="210" y="183"/>
                  <a:pt x="232" y="183"/>
                </a:cubicBezTo>
                <a:close/>
                <a:moveTo>
                  <a:pt x="75" y="3"/>
                </a:moveTo>
                <a:lnTo>
                  <a:pt x="85" y="24"/>
                </a:lnTo>
                <a:lnTo>
                  <a:pt x="63" y="46"/>
                </a:lnTo>
                <a:lnTo>
                  <a:pt x="42" y="67"/>
                </a:lnTo>
                <a:cubicBezTo>
                  <a:pt x="30" y="79"/>
                  <a:pt x="15" y="88"/>
                  <a:pt x="0" y="94"/>
                </a:cubicBezTo>
                <a:lnTo>
                  <a:pt x="140" y="235"/>
                </a:lnTo>
                <a:lnTo>
                  <a:pt x="207" y="324"/>
                </a:lnTo>
                <a:lnTo>
                  <a:pt x="242" y="333"/>
                </a:lnTo>
                <a:lnTo>
                  <a:pt x="340" y="235"/>
                </a:lnTo>
                <a:lnTo>
                  <a:pt x="330" y="199"/>
                </a:lnTo>
                <a:lnTo>
                  <a:pt x="242" y="133"/>
                </a:lnTo>
                <a:lnTo>
                  <a:pt x="109" y="0"/>
                </a:lnTo>
                <a:lnTo>
                  <a:pt x="96" y="13"/>
                </a:lnTo>
                <a:lnTo>
                  <a:pt x="75" y="3"/>
                </a:lnTo>
                <a:close/>
              </a:path>
            </a:pathLst>
          </a:custGeom>
          <a:solidFill>
            <a:srgbClr val="F8F8F8"/>
          </a:solidFill>
          <a:ln>
            <a:noFill/>
          </a:ln>
          <a:extLst>
            <a:ext uri="{91240B29-F687-4F45-9708-019B960494DF}">
              <a14:hiddenLine xmlns:a14="http://schemas.microsoft.com/office/drawing/2010/main" w="9525">
                <a:solidFill>
                  <a:srgbClr val="000000"/>
                </a:solidFill>
                <a:round/>
              </a14:hiddenLine>
            </a:ext>
          </a:extLst>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350" b="0" i="0" u="none" strike="noStrike" kern="1200" cap="none" spc="0" normalizeH="0" baseline="0" noProof="0">
              <a:ln>
                <a:noFill/>
              </a:ln>
              <a:solidFill>
                <a:srgbClr val="21A3D0"/>
              </a:solidFill>
              <a:effectLst/>
              <a:uLnTx/>
              <a:uFillTx/>
              <a:latin typeface="Arial"/>
              <a:ea typeface="微软雅黑" panose="020b0503020204020204" charset="-122"/>
              <a:cs typeface="+mn-cs"/>
            </a:endParaRPr>
          </a:p>
        </p:txBody>
      </p:sp>
      <p:pic>
        <p:nvPicPr>
          <p:cNvPr id="42" name="图片 41" title=""/>
          <p:cNvPicPr>
            <a:picLocks noChangeAspect="1"/>
          </p:cNvPicPr>
          <p:nvPr>
            <p:custDataLst>
              <p:tags r:id="rId42"/>
            </p:custDataLst>
          </p:nvPr>
        </p:nvPicPr>
        <p:blipFill>
          <a:blip r:embed="rId41">
            <a:extLst>
              <a:ext uri="{28A0092B-C50C-407E-A947-70E740481C1C}">
                <a14:useLocalDpi xmlns:a14="http://schemas.microsoft.com/office/drawing/2010/main" val="0"/>
              </a:ext>
            </a:extLst>
          </a:blip>
          <a:srcRect l="21066" r="26332" b="5060"/>
          <a:stretch>
            <a:fillRect/>
          </a:stretch>
        </p:blipFill>
        <p:spPr>
          <a:xfrm>
            <a:off x="7308200" y="1087651"/>
            <a:ext cx="2243469" cy="4049182"/>
          </a:xfrm>
          <a:custGeom>
            <a:gdLst>
              <a:gd name="connsiteX0" fmla="*/ 0 w 3792612"/>
              <a:gd name="connsiteY0" fmla="*/ 0 h 4887766"/>
              <a:gd name="connsiteX1" fmla="*/ 3792612 w 3792612"/>
              <a:gd name="connsiteY1" fmla="*/ 0 h 4887766"/>
              <a:gd name="connsiteX2" fmla="*/ 3792612 w 3792612"/>
              <a:gd name="connsiteY2" fmla="*/ 4887766 h 4887766"/>
              <a:gd name="connsiteX3" fmla="*/ 0 w 3792612"/>
              <a:gd name="connsiteY3" fmla="*/ 4887766 h 4887766"/>
            </a:gdLst>
            <a:cxnLst>
              <a:cxn ang="0">
                <a:pos x="connsiteX0" y="connsiteY0"/>
              </a:cxn>
              <a:cxn ang="0">
                <a:pos x="connsiteX1" y="connsiteY1"/>
              </a:cxn>
              <a:cxn ang="0">
                <a:pos x="connsiteX2" y="connsiteY2"/>
              </a:cxn>
              <a:cxn ang="0">
                <a:pos x="connsiteX3" y="connsiteY3"/>
              </a:cxn>
            </a:cxnLst>
            <a:rect l="l" t="t" r="r" b="b"/>
            <a:pathLst>
              <a:path w="3792612" h="4887766">
                <a:moveTo>
                  <a:pt x="0" y="0"/>
                </a:moveTo>
                <a:lnTo>
                  <a:pt x="3792612" y="0"/>
                </a:lnTo>
                <a:lnTo>
                  <a:pt x="3792612" y="4887766"/>
                </a:lnTo>
                <a:lnTo>
                  <a:pt x="0" y="4887766"/>
                </a:lnTo>
                <a:close/>
              </a:path>
            </a:pathLst>
          </a:custGeom>
        </p:spPr>
      </p:pic>
      <p:pic>
        <p:nvPicPr>
          <p:cNvPr id="1032" name="Picture 8" title=""/>
          <p:cNvPicPr>
            <a:picLocks noChangeAspect="1" noChangeArrowheads="1"/>
          </p:cNvPicPr>
          <p:nvPr>
            <p:custDataLst>
              <p:tags r:id="rId44"/>
            </p:custDataLst>
          </p:nvPr>
        </p:nvPicPr>
        <p:blipFill>
          <a:blip r:embed="rId43">
            <a:extLst>
              <a:ext uri="{28A0092B-C50C-407E-A947-70E740481C1C}">
                <a14:useLocalDpi xmlns:a14="http://schemas.microsoft.com/office/drawing/2010/main" val="0"/>
              </a:ext>
            </a:extLst>
          </a:blip>
          <a:stretch>
            <a:fillRect/>
          </a:stretch>
        </p:blipFill>
        <p:spPr bwMode="auto">
          <a:xfrm>
            <a:off x="-17145" y="-165100"/>
            <a:ext cx="1511935" cy="1511935"/>
          </a:xfrm>
          <a:prstGeom prst="rect">
            <a:avLst/>
          </a:prstGeom>
          <a:noFill/>
          <a:extLst>
            <a:ext uri="{909E8E84-426E-40DD-AFC4-6F175D3DCCD1}">
              <a14:hiddenFill xmlns:a14="http://schemas.microsoft.com/office/drawing/2010/main">
                <a:solidFill>
                  <a:srgbClr val="FFFFFF"/>
                </a:solidFill>
              </a14:hiddenFill>
            </a:ext>
          </a:extLst>
        </p:spPr>
      </p:pic>
      <p:pic>
        <p:nvPicPr>
          <p:cNvPr id="12" name="图片 11" title=""/>
          <p:cNvPicPr>
            <a:picLocks noChangeAspect="1"/>
          </p:cNvPicPr>
          <p:nvPr>
            <p:custDataLst>
              <p:tags r:id="rId46"/>
            </p:custDataLst>
          </p:nvPr>
        </p:nvPicPr>
        <p:blipFill>
          <a:blip r:embed="rId45">
            <a:extLst>
              <a:ext uri="{28A0092B-C50C-407E-A947-70E740481C1C}">
                <a14:useLocalDpi xmlns:a14="http://schemas.microsoft.com/office/drawing/2010/main" val="0"/>
              </a:ext>
            </a:extLst>
          </a:blip>
          <a:srcRect r="26937"/>
          <a:stretch>
            <a:fillRect/>
          </a:stretch>
        </p:blipFill>
        <p:spPr>
          <a:xfrm flipH="1">
            <a:off x="35560" y="2425700"/>
            <a:ext cx="1764030" cy="2705735"/>
          </a:xfrm>
          <a:custGeom>
            <a:gdLst>
              <a:gd name="connsiteX0" fmla="*/ 0 w 4083056"/>
              <a:gd name="connsiteY0" fmla="*/ 0 h 5588399"/>
              <a:gd name="connsiteX1" fmla="*/ 4083056 w 4083056"/>
              <a:gd name="connsiteY1" fmla="*/ 0 h 5588399"/>
              <a:gd name="connsiteX2" fmla="*/ 4083056 w 4083056"/>
              <a:gd name="connsiteY2" fmla="*/ 5588399 h 5588399"/>
              <a:gd name="connsiteX3" fmla="*/ 0 w 4083056"/>
              <a:gd name="connsiteY3" fmla="*/ 5588399 h 5588399"/>
            </a:gdLst>
            <a:cxnLst>
              <a:cxn ang="0">
                <a:pos x="connsiteX0" y="connsiteY0"/>
              </a:cxn>
              <a:cxn ang="0">
                <a:pos x="connsiteX1" y="connsiteY1"/>
              </a:cxn>
              <a:cxn ang="0">
                <a:pos x="connsiteX2" y="connsiteY2"/>
              </a:cxn>
              <a:cxn ang="0">
                <a:pos x="connsiteX3" y="connsiteY3"/>
              </a:cxn>
            </a:cxnLst>
            <a:rect l="l" t="t" r="r" b="b"/>
            <a:pathLst>
              <a:path w="4083055" h="5588399">
                <a:moveTo>
                  <a:pt x="0" y="0"/>
                </a:moveTo>
                <a:lnTo>
                  <a:pt x="4083056" y="0"/>
                </a:lnTo>
                <a:lnTo>
                  <a:pt x="4083056" y="5588399"/>
                </a:lnTo>
                <a:lnTo>
                  <a:pt x="0" y="5588399"/>
                </a:lnTo>
                <a:close/>
              </a:path>
            </a:pathLst>
          </a:custGeom>
        </p:spPr>
      </p:pic>
      <p:pic>
        <p:nvPicPr>
          <p:cNvPr id="7" name="Picture 7"/>
          <p:cNvPicPr>
            <a:picLocks noChangeAspect="1"/>
          </p:cNvPicPr>
          <p:nvPr>
            <p:custDataLst>
              <p:tags r:id="rId48"/>
            </p:custDataLst>
          </p:nvPr>
        </p:nvPicPr>
        <p:blipFill>
          <a:blip r:embed="rId47"/>
          <a:stretch>
            <a:fillRect/>
          </a:stretch>
        </p:blipFill>
        <p:spPr>
          <a:xfrm flipH="1">
            <a:off x="11201400" y="10769600"/>
            <a:ext cx="0" cy="0"/>
          </a:xfrm>
          <a:prstGeom prst="rect">
            <a:avLst/>
          </a:prstGeom>
          <a:ln>
            <a:noFill/>
          </a:ln>
        </p:spPr>
      </p:pic>
    </p:spTree>
    <p:custDataLst>
      <p:tags r:id="rId49"/>
    </p:custData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par>
                                <p:cTn id="8" presetID="0" presetClass="path" presetSubtype="0" accel="50000" decel="50000" fill="hold" nodeType="withEffect">
                                  <p:stCondLst>
                                    <p:cond delay="0"/>
                                  </p:stCondLst>
                                  <p:childTnLst>
                                    <p:animMotion origin="layout" path="M 0.0134382 -0.106912 L 0.0134382 -0.106292 C 0.0167382 -0.115242 0.0200382 -0.123272 0.0229882 -0.131292 C 0.0243782 -0.134382 0.0250682 -0.138083 0.0261082 -0.140553 C 0.0292382 -0.149203 0.0313182 -0.159383 0.0354882 -0.164943 C 0.0370482 -0.167103 0.0387882 -0.168953 0.0401782 -0.171113 C 0.0417382 -0.174203 0.0427782 -0.178833 0.0445182 -0.180373 C 0.0483382 -0.183153 0.0519782 -0.182223 0.0556282 -0.183153 C 0.0755882 -0.182223 0.0955574 -0.180373 0.115517 -0.180373 C 0.126287 -0.180373 0.137217 -0.176663 0.146947 -0.183153 C 0.151457 -0.186853 0.165697 -0.235623 0.167427 -0.241173 C 0.185657 -0.297343 0.159097 -0.208153 0.180107 -0.293023 C 0.186877 -0.320493 0.200247 -0.355373 0.208407 -0.378523 C 0.211877 -0.387783 0.214477 -0.397343 0.217947 -0.405993 C 0.220207 -0.412163 0.235317 -0.451363 0.239997 -0.455063 C 0.242607 -0.456913 0.245207 -0.460003 0.247817 -0.460923 C 0.250937 -0.463083 0.254067 -0.463703 0.257357 -0.464013 C 0.287047 -0.473273 0.280627 -0.468333 0.332877 -0.470183 C 0.337047 -0.472343 0.341387 -0.475742 0.345557 -0.476363 L 0.384967 -0.485623 C 0.389657 -0.486543 0.394687 -0.487472 0.399027 -0.488392 C 0.406147 -0.490553 0.412747 -0.492713 0.419517 -0.494573 C 0.449027 -0.492713 0.478717 -0.493023 0.507877 -0.488392 C 0.512047 -0.488083 0.515347 -0.482842 0.518817 -0.479443 C 0.531497 -0.468643 0.524547 -0.471113 0.543997 -0.451973 C 0.547117 -0.448893 0.550417 -0.445183 0.553537 -0.442713 C 0.561877 -0.436542 0.577157 -0.426972 0.586527 -0.424503 C 0.593997 -0.422963 0.601287 -0.422343 0.608577 -0.421423 C 0.624897 -0.422343 0.641387 -0.422343 0.657537 -0.424503 C 0.672117 -0.426972 0.669338 -0.433453 0.682707 -0.442713 C 0.694167 -0.450743 0.697467 -0.446423 0.707878 -0.455063 C 0.711878 -0.458453 0.714997 -0.464633 0.718997 -0.467103 C 0.723677 -0.470803 0.728717 -0.471113 0.733057 -0.473273 C 0.737047 -0.475433 0.740517 -0.477283 0.744167 -0.479443 C 0.758407 -0.495803 0.745727 -0.483452 0.764658 -0.494573 C 0.773858 -0.500123 0.782708 -0.508762 0.791387 -0.515863 C 0.813438 -0.514942 0.835839 -0.514942 0.857537 -0.513082 C 0.862917 -0.513082 0.862397 -0.512473 0.862397 -0.506913 L 0.857537 -0.488392" pathEditMode="relative" rAng="0" ptsTypes="AAAAAAAAAAAAAAAAAAAAAAAAAAAAAAAAAAAAAAA">
                                      <p:cBhvr>
                                        <p:cTn id="9" dur="2000" fill="hold"/>
                                        <p:tgtEl>
                                          <p:spTgt spid="5"/>
                                        </p:tgtEl>
                                        <p:attrNameLst>
                                          <p:attrName>ppt_x</p:attrName>
                                          <p:attrName>ppt_y</p:attrName>
                                        </p:attrNameLst>
                                      </p:cBhvr>
                                      <p:rCtr x="424" y="-204"/>
                                    </p:animMotion>
                                  </p:childTnLst>
                                </p:cTn>
                              </p:par>
                              <p:par>
                                <p:cTn id="10" presetID="22" presetClass="entr" presetSubtype="4"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wipe(down)">
                                      <p:cBhvr>
                                        <p:cTn id="12" dur="500"/>
                                        <p:tgtEl>
                                          <p:spTgt spid="20"/>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18" presetClass="entr" presetSubtype="12"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strips(downLeft)">
                                      <p:cBhvr>
                                        <p:cTn id="17" dur="500"/>
                                        <p:tgtEl>
                                          <p:spTgt spid="19"/>
                                        </p:tgtEl>
                                      </p:cBhvr>
                                    </p:animEffect>
                                  </p:childTnLst>
                                </p:cTn>
                              </p:par>
                            </p:childTnLst>
                          </p:cTn>
                        </p:par>
                      </p:childTnLst>
                    </p:cTn>
                  </p:par>
                  <p:par>
                    <p:cTn id="18" fill="hold" nodeType="clickPar">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Left)">
                                      <p:cBhvr>
                                        <p:cTn id="22" dur="500"/>
                                        <p:tgtEl>
                                          <p:spTgt spid="2"/>
                                        </p:tgtEl>
                                      </p:cBhvr>
                                    </p:animEffect>
                                  </p:childTnLst>
                                </p:cTn>
                              </p:par>
                            </p:childTnLst>
                          </p:cTn>
                        </p:par>
                      </p:childTnLst>
                    </p:cTn>
                  </p:par>
                  <p:par>
                    <p:cTn id="23" fill="hold" nodeType="clickPar">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20" grpId="0"/>
      <p:bldP spid="19" grpId="0"/>
    </p:bldLst>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P_4_BD#b8daa1436?vcp=1&amp;pid=d293de5a3&amp;color=0,0,0&amp;vtp=1&amp;bt=1&amp;bbb=1&amp;hb=1" title=""/>
          <p:cNvSpPr/>
          <p:nvPr>
            <p:custDataLst>
              <p:tags r:id="rId4"/>
            </p:custDataLst>
          </p:nvPr>
        </p:nvSpPr>
        <p:spPr>
          <a:xfrm>
            <a:off x="539496" y="617197"/>
            <a:ext cx="8065008" cy="38315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【项目提出】随着生活水平的不断提高，家用电器种类越来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越多，电能的消耗也逐渐增大。实践小组对家庭用电情况产</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生了研究兴趣，并进行了调查研究，然后提出了一些节约用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电的建议。</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【项目分析】要节约用电，首先要了解家中的用电情况，然</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后提出有针对性的建议。</a:t>
            </a:r>
            <a:endParaRPr lang="en-US" altLang="zh-CN" sz="2400"/>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【项目实施】</a:t>
            </a:r>
            <a:endParaRPr lang="en-US" altLang="zh-CN" sz="2400"/>
          </a:p>
        </p:txBody>
      </p:sp>
    </p:spTree>
  </p:cSld>
  <p:clrMapOvr>
    <a:masterClrMapping/>
  </p:clrMapOvr>
  <p:transition>
    <p:split dir="in"/>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4_BD#4b7413ddb?vcp=1&amp;pid=d293de5a3&amp;color=0,0,0&amp;vtp=1&amp;bt=1&amp;bbb=1" title=""/>
          <p:cNvSpPr/>
          <p:nvPr>
            <p:custDataLst>
              <p:tags r:id="rId4"/>
            </p:custDataLst>
          </p:nvPr>
        </p:nvSpPr>
        <p:spPr>
          <a:xfrm>
            <a:off x="539496" y="402336"/>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000000"/>
                </a:solidFill>
                <a:latin typeface="Times New Roman"/>
                <a:ea typeface="黑体"/>
                <a:cs typeface="Times New Roman" panose="02020603050405020304" pitchFamily="34" charset="-120"/>
              </a:rPr>
              <a:t>任务一</a:t>
            </a:r>
            <a:r>
              <a:rPr lang="en-US" altLang="zh-CN" sz="2600" b="1"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000000"/>
                </a:solidFill>
                <a:latin typeface="Times New Roman"/>
                <a:ea typeface="黑体"/>
                <a:cs typeface="Times New Roman" panose="02020603050405020304" pitchFamily="34" charset="-120"/>
              </a:rPr>
              <a:t>调查家中的用电情况</a:t>
            </a:r>
            <a:endParaRPr lang="en-US" altLang="zh-CN" sz="2600"/>
          </a:p>
        </p:txBody>
      </p:sp>
      <p:sp>
        <p:nvSpPr>
          <p:cNvPr id="3" name="QC_5_BD.1_1#7c51a94ab?vcp=1&amp;vis=1&amp;pid=4b7413ddb&amp;color=0,0,0&amp;vtp=1&amp;bbb=1&amp;hb=1" title=""/>
          <p:cNvSpPr/>
          <p:nvPr>
            <p:custDataLst>
              <p:tags r:id="rId5"/>
            </p:custDataLst>
          </p:nvPr>
        </p:nvSpPr>
        <p:spPr>
          <a:xfrm>
            <a:off x="539496" y="1058735"/>
            <a:ext cx="8065008" cy="10333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小典同学记录家里一周内的用电情况，如下图所示。根据</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图中数据，下列说法中正确的是(</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sp>
        <p:nvSpPr>
          <p:cNvPr id="4" name="QC_5_AN.2_1#7c51a94ab.bracket?vcp=1&amp;vis=1&amp;pid=4b7413ddb&amp;color=0,0,0&amp;vpa=1&amp;vtp=1" title=""/>
          <p:cNvSpPr/>
          <p:nvPr>
            <p:custDataLst>
              <p:tags r:id="rId6"/>
            </p:custDataLst>
          </p:nvPr>
        </p:nvSpPr>
        <p:spPr>
          <a:xfrm>
            <a:off x="5039265" y="1606105"/>
            <a:ext cx="441325"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D</a:t>
            </a:r>
            <a:endParaRPr lang="en-US" altLang="zh-CN" sz="2400"/>
          </a:p>
        </p:txBody>
      </p:sp>
      <p:pic>
        <p:nvPicPr>
          <p:cNvPr id="5" name="QC_5_BD.1_2#7c51a94ab?htil=1&amp;vcp=1&amp;vis=1&amp;pid=4b7413ddb&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5405472" y="2202053"/>
            <a:ext cx="3099816" cy="1426464"/>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6" name="QC_5_BD.1_3#7c51a94ab.choices?htil=1&amp;vcp=1&amp;vis=1&amp;pid=4b7413ddb&amp;color=0,0,0&amp;vtp=1&amp;bbb=1" title=""/>
              <p:cNvSpPr/>
              <p:nvPr>
                <p:custDataLst>
                  <p:tags r:id="rId9"/>
                </p:custDataLst>
              </p:nvPr>
            </p:nvSpPr>
            <p:spPr>
              <a:xfrm>
                <a:off x="539496" y="2156333"/>
                <a:ext cx="4837176" cy="214503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周一白天用电比傍晚多</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周四夜晚用电比周五傍晚用电多</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每天的用电高峰在傍晚</a:t>
                </a:r>
                <a:endParaRPr lang="en-US" altLang="zh-CN" sz="2400"/>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周三傍晚用电约为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2400"/>
              </a:p>
            </p:txBody>
          </p:sp>
        </mc:Choice>
        <mc:Fallback>
          <p:sp>
            <p:nvSpPr>
              <p:cNvPr id="6" name="QC_5_BD.1_3#7c51a94ab.choices?htil=1&amp;vcp=1&amp;vis=1&amp;pid=4b7413ddb&amp;color=0,0,0&amp;vtp=1&amp;bbb=1"/>
              <p:cNvSpPr>
                <a:spLocks noRot="1" noChangeAspect="1" noMove="1" noResize="1" noEditPoints="1" noAdjustHandles="1" noChangeArrowheads="1" noChangeShapeType="1" noTextEdit="1"/>
              </p:cNvSpPr>
              <p:nvPr>
                <p:custDataLst>
                  <p:tags r:id="rId10"/>
                </p:custDataLst>
              </p:nvPr>
            </p:nvSpPr>
            <p:spPr>
              <a:xfrm>
                <a:off x="539496" y="2156333"/>
                <a:ext cx="4837176" cy="2145030"/>
              </a:xfrm>
              <a:prstGeom prst="rect">
                <a:avLst/>
              </a:prstGeom>
              <a:blipFill rotWithShape="1">
                <a:blip r:embed="rId11"/>
                <a:stretch>
                  <a:fillRect l="-8" t="-24" r="3" b="-2996"/>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4_BD#e847c09d6?vcp=1&amp;pid=d293de5a3&amp;color=0,0,0&amp;vtp=1&amp;bt=1&amp;bbb=1" title=""/>
          <p:cNvSpPr/>
          <p:nvPr>
            <p:custDataLst>
              <p:tags r:id="rId4"/>
            </p:custDataLst>
          </p:nvPr>
        </p:nvSpPr>
        <p:spPr>
          <a:xfrm>
            <a:off x="539496" y="402336"/>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000000"/>
                </a:solidFill>
                <a:latin typeface="Times New Roman"/>
                <a:ea typeface="黑体"/>
                <a:cs typeface="Times New Roman" panose="02020603050405020304" pitchFamily="34" charset="-120"/>
              </a:rPr>
              <a:t>任务二</a:t>
            </a:r>
            <a:r>
              <a:rPr lang="en-US" altLang="zh-CN" sz="2600" b="1"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000000"/>
                </a:solidFill>
                <a:latin typeface="Times New Roman"/>
                <a:ea typeface="黑体"/>
                <a:cs typeface="Times New Roman" panose="02020603050405020304" pitchFamily="34" charset="-120"/>
              </a:rPr>
              <a:t>了解用电器的耗电情况</a:t>
            </a:r>
            <a:endParaRPr lang="en-US" altLang="zh-CN" sz="2600"/>
          </a:p>
        </p:txBody>
      </p:sp>
      <p:sp>
        <p:nvSpPr>
          <p:cNvPr id="3" name="QO_5_BD.3_1#1877d089d?vcp=1&amp;vis=1&amp;pid=e847c09d6&amp;color=0,0,0&amp;vtp=1&amp;bbb=1&amp;hb=1" title=""/>
          <p:cNvSpPr/>
          <p:nvPr>
            <p:custDataLst>
              <p:tags r:id="rId5"/>
            </p:custDataLst>
          </p:nvPr>
        </p:nvSpPr>
        <p:spPr>
          <a:xfrm>
            <a:off x="539496" y="1058735"/>
            <a:ext cx="8065008" cy="10375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2.家中的电冰箱、空调等用电器都会消耗电能，小典想了解</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家中用电器的耗电情况。</a:t>
            </a:r>
            <a:endParaRPr lang="en-US" altLang="zh-CN" sz="2400"/>
          </a:p>
        </p:txBody>
      </p:sp>
    </p:spTree>
  </p:cSld>
  <p:clrMapOvr>
    <a:masterClrMapping/>
  </p:clrMapOvr>
  <p:transition>
    <p:split dir="in"/>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B_6_BD.4_1#2316faa76?vcp=1&amp;vis=1&amp;pid=1877d089d&amp;color=0,0,0&amp;vtp=1&amp;bbb=1&amp;hb=1" title=""/>
              <p:cNvSpPr/>
              <p:nvPr>
                <p:custDataLst>
                  <p:tags r:id="rId3"/>
                </p:custDataLst>
              </p:nvPr>
            </p:nvSpPr>
            <p:spPr>
              <a:xfrm>
                <a:off x="539496" y="874406"/>
                <a:ext cx="8065008" cy="21509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（1）小典首先对电冰箱进行测试：当将其他所有用电器断</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开，只有电冰箱单独接入电路时，电能表初始示数如图（a）</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所示，两整天的时间后，电能表示数如图（b）所示。则该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电冰箱两整天耗电</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6_BD.4_1#2316faa76?vcp=1&amp;vis=1&amp;pid=1877d089d&amp;color=0,0,0&amp;vtp=1&amp;bbb=1&amp;hb=1"/>
              <p:cNvSpPr>
                <a:spLocks noRot="1" noChangeAspect="1" noMove="1" noResize="1" noEditPoints="1" noAdjustHandles="1" noChangeArrowheads="1" noChangeShapeType="1" noTextEdit="1"/>
              </p:cNvSpPr>
              <p:nvPr>
                <p:custDataLst>
                  <p:tags r:id="rId4"/>
                </p:custDataLst>
              </p:nvPr>
            </p:nvSpPr>
            <p:spPr>
              <a:xfrm>
                <a:off x="539496" y="874406"/>
                <a:ext cx="8065008" cy="2150999"/>
              </a:xfrm>
              <a:prstGeom prst="rect">
                <a:avLst/>
              </a:prstGeom>
              <a:blipFill rotWithShape="1">
                <a:blip r:embed="rId5"/>
                <a:stretch>
                  <a:fillRect l="-5" t="-1" r="-981" b="-2733"/>
                </a:stretch>
              </a:blipFill>
            </p:spPr>
            <p:txBody>
              <a:bodyPr/>
              <a:lstStyle/>
              <a:p>
                <a:r>
                  <a:rPr lang="zh-CN" altLang="en-US">
                    <a:noFill/>
                  </a:rPr>
                  <a:t> </a:t>
                </a:r>
              </a:p>
            </p:txBody>
          </p:sp>
        </mc:Fallback>
      </mc:AlternateContent>
      <p:pic>
        <p:nvPicPr>
          <p:cNvPr id="3" name="QB_6_BD.4_2#2316faa76?vcp=1&amp;vis=1&amp;pid=1877d089d&amp;color=0,0,0&amp;tib=255,255,255&amp;vtp=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1819656" y="3143319"/>
            <a:ext cx="5504688" cy="1024128"/>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B_6_AN.5_1#2316faa76.blank?vcp=1&amp;vis=1&amp;pid=1877d089d&amp;color=0,0,0&amp;vpa=2&amp;vtp=1&amp;bbb=1" title=""/>
          <p:cNvSpPr/>
          <p:nvPr>
            <p:custDataLst>
              <p:tags r:id="rId8"/>
            </p:custDataLst>
          </p:nvPr>
        </p:nvSpPr>
        <p:spPr>
          <a:xfrm>
            <a:off x="2956464" y="2501276"/>
            <a:ext cx="6016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4.8</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B_6_BD.6_1#f79a3a069?htil=2&amp;vcp=1&amp;vis=1&amp;pid=1877d089d&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5916168" y="978956"/>
            <a:ext cx="2670048" cy="1463040"/>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B_6_BD.6_2#f79a3a069?htil=2&amp;vcp=1&amp;vis=1&amp;pid=1877d089d&amp;color=0,0,0&amp;vtp=1&amp;bt=1&amp;bbb=1&amp;hb=1&amp;hs=1" title=""/>
              <p:cNvSpPr/>
              <p:nvPr>
                <p:custDataLst>
                  <p:tags r:id="rId6"/>
                </p:custDataLst>
              </p:nvPr>
            </p:nvSpPr>
            <p:spPr>
              <a:xfrm>
                <a:off x="539496" y="933237"/>
                <a:ext cx="5266944" cy="15963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（2）小典为了测量空调（当家中有人，</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且室温等于或高于</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26</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时，空调自动制</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冷开启）一天的耗电情况，绘制了某天</a:t>
                </a:r>
                <a:endParaRPr lang="en-US" altLang="zh-CN" sz="2400"/>
              </a:p>
            </p:txBody>
          </p:sp>
        </mc:Choice>
        <mc:Fallback>
          <p:sp>
            <p:nvSpPr>
              <p:cNvPr id="3" name="QB_6_BD.6_2#f79a3a069?htil=2&amp;vcp=1&amp;vis=1&amp;pid=1877d089d&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933237"/>
                <a:ext cx="5266944" cy="1596390"/>
              </a:xfrm>
              <a:prstGeom prst="rect">
                <a:avLst/>
              </a:prstGeom>
              <a:blipFill rotWithShape="1">
                <a:blip r:embed="rId8"/>
                <a:stretch>
                  <a:fillRect l="-7" t="-26" r="-2869" b="-3394"/>
                </a:stretch>
              </a:blipFill>
            </p:spPr>
            <p:txBody>
              <a:bodyPr/>
              <a:lstStyle/>
              <a:p>
                <a:r>
                  <a:rPr lang="zh-CN" altLang="en-US">
                    <a:noFill/>
                  </a:rPr>
                  <a:t> </a:t>
                </a:r>
              </a:p>
            </p:txBody>
          </p:sp>
        </mc:Fallback>
      </mc:AlternateContent>
      <p:sp>
        <p:nvSpPr>
          <p:cNvPr id="4" name="QB_6_AN.7_1#f79a3a069.blank?vcp=1&amp;vis=1&amp;pid=1877d089d&amp;color=0,0,0&amp;vpa=3&amp;vtp=1" title=""/>
          <p:cNvSpPr/>
          <p:nvPr>
            <p:custDataLst>
              <p:tags r:id="rId9"/>
            </p:custDataLst>
          </p:nvPr>
        </p:nvSpPr>
        <p:spPr>
          <a:xfrm>
            <a:off x="7023639" y="3593378"/>
            <a:ext cx="3730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6</a:t>
            </a:r>
            <a:endParaRPr lang="en-US" altLang="zh-CN" sz="2400"/>
          </a:p>
        </p:txBody>
      </p:sp>
      <mc:AlternateContent>
        <mc:Choice Requires="a14">
          <p:sp>
            <p:nvSpPr>
              <p:cNvPr id="5" name="QB_6_BD.6_2#f79a3a069?htil=2&amp;vcp=1&amp;vis=1&amp;pid=1877d089d&amp;color=0,0,0&amp;vtp=1&amp;bt=1&amp;bbb=1&amp;hb=1&amp;hs=1" title=""/>
              <p:cNvSpPr/>
              <p:nvPr>
                <p:custDataLst>
                  <p:tags r:id="rId10"/>
                </p:custDataLst>
              </p:nvPr>
            </p:nvSpPr>
            <p:spPr>
              <a:xfrm>
                <a:off x="539496" y="2525308"/>
                <a:ext cx="8064000" cy="1592199"/>
              </a:xfrm>
              <a:prstGeom prst="rect">
                <a:avLst/>
              </a:prstGeom>
              <a:noFill/>
            </p:spPr>
            <p:txBody>
              <a:bodyPr wrap="none" lIns="0" tIns="0" rIns="0" bIns="0" rtlCol="0" anchor="t"/>
              <a:lstStyle/>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室内温度随时间变化的图像如图所示。当天</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8</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00</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和</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14</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18</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00</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家中没有人，空调的额定电压是</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额定功率是</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kW</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，则这台空调当天消耗的电能是</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5" name="QB_6_BD.6_2#f79a3a069?htil=2&amp;vcp=1&amp;vis=1&amp;pid=1877d089d&amp;color=0,0,0&amp;vtp=1&amp;bt=1&amp;bbb=1&amp;hb=1&amp;hs=1"/>
              <p:cNvSpPr>
                <a:spLocks noRot="1" noChangeAspect="1" noMove="1" noResize="1" noEditPoints="1" noAdjustHandles="1" noChangeArrowheads="1" noChangeShapeType="1" noTextEdit="1"/>
              </p:cNvSpPr>
              <p:nvPr>
                <p:custDataLst>
                  <p:tags r:id="rId11"/>
                </p:custDataLst>
              </p:nvPr>
            </p:nvSpPr>
            <p:spPr>
              <a:xfrm>
                <a:off x="539496" y="2525308"/>
                <a:ext cx="8064000" cy="1592199"/>
              </a:xfrm>
              <a:prstGeom prst="rect">
                <a:avLst/>
              </a:prstGeom>
              <a:blipFill rotWithShape="1">
                <a:blip r:embed="rId12"/>
                <a:stretch>
                  <a:fillRect l="-5" t="-34" r="-836" b="-3659"/>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6_BD.8_1#3ada3319c?vcp=1&amp;vis=1&amp;pid=1877d089d&amp;color=0,0,0&amp;vtp=1&amp;bt=1&amp;bbb=1&amp;hb=1" title=""/>
          <p:cNvSpPr/>
          <p:nvPr>
            <p:custDataLst>
              <p:tags r:id="rId4"/>
            </p:custDataLst>
          </p:nvPr>
        </p:nvSpPr>
        <p:spPr>
          <a:xfrm>
            <a:off x="539496" y="957747"/>
            <a:ext cx="8065008" cy="10375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（3）小典家中的国产某型号全自动洗衣机说明书所列的主</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要技术数据如表所示，由此表可知：</a:t>
            </a:r>
            <a:endParaRPr lang="en-US" altLang="zh-CN" sz="2400"/>
          </a:p>
        </p:txBody>
      </p:sp>
      <p:graphicFrame>
        <p:nvGraphicFramePr>
          <p:cNvPr id="8" name="QO_6_BD.8_2#3ada3319c?colgroup=7,18&amp;vcp=1&amp;vis=1&amp;pid=1877d089d&amp;color=0,0,0&amp;vtp=1&amp;bbb=1&amp;hb=1" title=""/>
          <p:cNvGraphicFramePr>
            <a:graphicFrameLocks noGrp="1"/>
          </p:cNvGraphicFramePr>
          <p:nvPr>
            <p:custDataLst>
              <p:tags r:id="rId5"/>
            </p:custDataLst>
          </p:nvPr>
        </p:nvGraphicFramePr>
        <p:xfrm>
          <a:off x="539496" y="2129449"/>
          <a:ext cx="8037576" cy="1953387"/>
        </p:xfrm>
        <a:graphic>
          <a:graphicData uri="http://schemas.openxmlformats.org/drawingml/2006/table">
            <a:tbl>
              <a:tblPr/>
              <a:tblGrid>
                <a:gridCol w="2304288"/>
                <a:gridCol w="5733288"/>
              </a:tblGrid>
              <a:tr h="492633">
                <a:tc>
                  <a:txBody>
                    <a:bodyPr vert="horz" wrap="square"/>
                    <a:lstStyle/>
                    <a:p>
                      <a:pPr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额定电压</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220</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V</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额定洗衣</a:t>
                      </a:r>
                      <a:r>
                        <a:rPr lang="en-US" altLang="zh-CN" sz="2400" b="0" i="0" spc="-100">
                          <a:solidFill>
                            <a:srgbClr val="000000"/>
                          </a:solidFill>
                          <a:latin typeface="Times New Roman"/>
                          <a:ea typeface="微软雅黑" panose="020b0503020204020204" charset="-122"/>
                          <a:cs typeface="Times New Roman" panose="02020603050405020304" pitchFamily="34" charset="-120"/>
                        </a:rPr>
                        <a:t>、</a:t>
                      </a:r>
                      <a:r>
                        <a:rPr lang="en-US" altLang="zh-CN" sz="2400" b="0" i="0">
                          <a:solidFill>
                            <a:srgbClr val="000000"/>
                          </a:solidFill>
                          <a:latin typeface="Times New Roman"/>
                          <a:ea typeface="微软雅黑" panose="020b0503020204020204" charset="-122"/>
                          <a:cs typeface="Times New Roman" panose="02020603050405020304" pitchFamily="34" charset="-120"/>
                        </a:rPr>
                        <a:t>脱水容量</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kg</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92633">
                <a:tc>
                  <a:txBody>
                    <a:bodyPr vert="horz" wrap="square"/>
                    <a:lstStyle/>
                    <a:p>
                      <a:pPr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频率</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50</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Hz</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整机质量</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33</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kg</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968121">
                <a:tc>
                  <a:txBody>
                    <a:bodyPr vert="horz" wrap="square"/>
                    <a:lstStyle/>
                    <a:p>
                      <a:pPr marL="0" indent="0" algn="ctr" latinLnBrk="1" hangingPunct="0">
                        <a:lnSpc>
                          <a:spcPts val="3800"/>
                        </a:lnSpc>
                      </a:pPr>
                      <a:r>
                        <a:rPr lang="en-US" altLang="zh-CN" sz="2400" b="0" i="0">
                          <a:solidFill>
                            <a:srgbClr val="000000"/>
                          </a:solidFill>
                          <a:latin typeface="Times New Roman"/>
                          <a:ea typeface="微软雅黑" panose="020b0503020204020204" charset="-122"/>
                          <a:cs typeface="Times New Roman" panose="02020603050405020304" pitchFamily="34" charset="-120"/>
                        </a:rPr>
                        <a:t>额定洗衣</a:t>
                      </a:r>
                      <a:r>
                        <a:rPr lang="en-US" altLang="zh-CN" sz="2400" b="0" i="0" spc="-100">
                          <a:solidFill>
                            <a:srgbClr val="000000"/>
                          </a:solidFill>
                          <a:latin typeface="Times New Roman"/>
                          <a:ea typeface="微软雅黑" panose="020b0503020204020204" charset="-122"/>
                          <a:cs typeface="Times New Roman" panose="02020603050405020304" pitchFamily="34" charset="-120"/>
                        </a:rPr>
                        <a:t>、</a:t>
                      </a:r>
                      <a:r>
                        <a:rPr lang="en-US" altLang="zh-CN" sz="2400" b="0" i="0">
                          <a:solidFill>
                            <a:srgbClr val="000000"/>
                          </a:solidFill>
                          <a:latin typeface="Times New Roman"/>
                          <a:ea typeface="微软雅黑" panose="020b0503020204020204" charset="-122"/>
                          <a:cs typeface="Times New Roman" panose="02020603050405020304" pitchFamily="34" charset="-120"/>
                        </a:rPr>
                        <a:t>脱水</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marL="0" lvl="0" indent="0"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功率</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440</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外形尺寸</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543</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550</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320</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mm</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plit dir="in"/>
  </p:transition>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7_BD.9_1#44aa8f8a8?vcp=1&amp;vis=1&amp;pid=3ada3319c&amp;color=0,0,0&amp;vtp=1&amp;bt=1&amp;bbb=1&amp;hb=1" title=""/>
              <p:cNvSpPr/>
              <p:nvPr>
                <p:custDataLst>
                  <p:tags r:id="rId4"/>
                </p:custDataLst>
              </p:nvPr>
            </p:nvSpPr>
            <p:spPr>
              <a:xfrm>
                <a:off x="539496" y="1729272"/>
                <a:ext cx="8065008" cy="15921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①这台洗衣机在额定电压下洗衣、脱水时，通过洗衣机的电</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流是</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a:t>
                </a:r>
                <a:r>
                  <a:rPr lang="en-US" altLang="zh-CN" sz="2400" b="0" i="0">
                    <a:solidFill>
                      <a:srgbClr val="000000"/>
                    </a:solidFill>
                    <a:latin typeface="Times New Roman"/>
                    <a:ea typeface="微软雅黑" panose="020b0503020204020204" charset="-122"/>
                    <a:cs typeface="Times New Roman" panose="02020603050405020304" pitchFamily="34" charset="-120"/>
                  </a:rPr>
                  <a:t>A。</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marL="0" marR="0" lvl="0" indent="0" defTabSz="914400" rtl="0" eaLnBrk="1" fontAlgn="auto" latinLnBrk="1" hangingPunct="1">
                  <a:lnSpc>
                    <a:spcPts val="4200"/>
                  </a:lnSpc>
                  <a:spcBef>
                    <a:spcPct val="0"/>
                  </a:spcBef>
                  <a:spcAft>
                    <a:spcPct val="0"/>
                  </a:spcAft>
                  <a:buClrTx/>
                  <a:buSzTx/>
                  <a:buFontTx/>
                  <a:buNone/>
                  <a:defRPr/>
                </a:pPr>
                <a:r>
                  <a:rPr kumimoji="0" lang="en-US" altLang="zh-CN" sz="2400" b="0" i="0" u="none" strike="noStrike" kern="1200" cap="none" spc="0" normalizeH="0" baseline="0" noProof="0">
                    <a:ln>
                      <a:noFill/>
                    </a:ln>
                    <a:solidFill>
                      <a:srgbClr val="000000"/>
                    </a:solidFill>
                    <a:effectLst/>
                    <a:uLnTx/>
                    <a:uFillTx/>
                    <a:latin typeface="Times New Roman"/>
                    <a:ea typeface="微软雅黑" panose="020b0503020204020204" charset="-122"/>
                    <a:cs typeface="Times New Roman" panose="02020603050405020304" pitchFamily="34" charset="-120"/>
                  </a:rPr>
                  <a:t>②如洗衣、脱水累计时间为</a:t>
                </a:r>
                <a14:m>
                  <m:oMathPara>
                    <m:oMathParaPr>
                      <m:jc/>
                    </m:oMathParaPr>
                    <m:oMath>
                      <m:r>
                        <m:rPr>
                          <m:sty m:val="p"/>
                        </m:rPr>
                        <a:rPr kumimoji="0" lang="en-US" altLang="zh-CN" sz="2400" b="0" i="0"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34" charset="-122"/>
                          <a:cs typeface="Cambria Math" panose="02040503050406030204" pitchFamily="34" charset="-120"/>
                        </a:rPr>
                        <m:t>30</m:t>
                      </m:r>
                      <m:r>
                        <m:rPr>
                          <m:sty m:val="p"/>
                        </m:rPr>
                        <a:rPr kumimoji="0" lang="en-US" altLang="zh-CN" sz="2400" b="0" i="0"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34" charset="-122"/>
                          <a:cs typeface="Cambria Math" panose="02040503050406030204" pitchFamily="34" charset="-120"/>
                        </a:rPr>
                        <m:t> </m:t>
                      </m:r>
                      <m:r>
                        <m:rPr>
                          <m:sty m:val="p"/>
                        </m:rPr>
                        <a:rPr kumimoji="0" lang="en-US" altLang="zh-CN" sz="2400" b="0" i="0" u="none" strike="noStrike" kern="1200" cap="none" spc="0" normalizeH="0" baseline="0" noProof="0">
                          <a:ln>
                            <a:noFill/>
                          </a:ln>
                          <a:solidFill>
                            <a:srgbClr val="000000"/>
                          </a:solidFill>
                          <a:effectLst/>
                          <a:uLnTx/>
                          <a:uFillTx/>
                          <a:latin typeface="Cambria Math" panose="02040503050406030204" pitchFamily="18" charset="0"/>
                          <a:ea typeface="Cambria Math" panose="02040503050406030204" pitchFamily="34" charset="-122"/>
                          <a:cs typeface="Cambria Math" panose="02040503050406030204" pitchFamily="34" charset="-120"/>
                        </a:rPr>
                        <m:t>min</m:t>
                      </m:r>
                    </m:oMath>
                  </m:oMathPara>
                </a14:m>
                <a:r>
                  <a:rPr kumimoji="0" lang="en-US" altLang="zh-CN" sz="100" b="0" i="0" u="none" strike="noStrike" kern="0" cap="none" spc="-99900" normalizeH="0" baseline="0" noProof="0">
                    <a:ln>
                      <a:noFill/>
                    </a:ln>
                    <a:solidFill>
                      <a:srgbClr val="FFFFFF"/>
                    </a:solidFill>
                    <a:effectLst/>
                    <a:uLnTx/>
                    <a:uFillTx/>
                    <a:latin typeface="Times New Roman"/>
                    <a:ea typeface="微软雅黑" panose="020b0503020204020204" charset="-122"/>
                    <a:cs typeface="Times New Roman" panose="02020603050405020304" pitchFamily="34" charset="-120"/>
                  </a:rPr>
                  <a:t> </a:t>
                </a:r>
                <a:r>
                  <a:rPr kumimoji="0" lang="en-US" altLang="zh-CN" sz="2400" b="0" i="0" u="none" strike="noStrike" kern="1200" cap="none" spc="0" normalizeH="0" baseline="0" noProof="0">
                    <a:ln>
                      <a:noFill/>
                    </a:ln>
                    <a:solidFill>
                      <a:srgbClr val="000000"/>
                    </a:solidFill>
                    <a:effectLst/>
                    <a:uLnTx/>
                    <a:uFillTx/>
                    <a:latin typeface="Times New Roman"/>
                    <a:ea typeface="微软雅黑" panose="020b0503020204020204" charset="-122"/>
                    <a:cs typeface="Times New Roman" panose="02020603050405020304" pitchFamily="34" charset="-120"/>
                  </a:rPr>
                  <a:t>，这台洗衣机耗电</a:t>
                </a:r>
                <a:r>
                  <a:rPr kumimoji="0" lang="en-US" altLang="zh-CN" sz="2400" b="0" i="0" u="none" strike="noStrike" kern="1200" cap="none" spc="0" normalizeH="0" baseline="0" noProof="0">
                    <a:ln>
                      <a:noFill/>
                    </a:ln>
                    <a:solidFill>
                      <a:srgbClr val="000000"/>
                    </a:solidFill>
                    <a:effectLst/>
                    <a:uLnTx/>
                    <a:uFillTx/>
                    <a:latin typeface="宋体" panose="02010600030101010101" pitchFamily="2" charset="-122"/>
                    <a:ea typeface="宋体" panose="02010600030101010101" pitchFamily="2" charset="-122"/>
                    <a:cs typeface="宋体" panose="02010600030101010101" pitchFamily="34" charset="-120"/>
                  </a:rPr>
                  <a:t>_____</a:t>
                </a:r>
                <a:r>
                  <a:rPr kumimoji="0" lang="en-US" altLang="zh-CN" sz="2400" b="0" i="0" u="none" strike="noStrike" kern="1200" cap="none" spc="0" normalizeH="0" baseline="0" noProof="0">
                    <a:ln>
                      <a:noFill/>
                    </a:ln>
                    <a:solidFill>
                      <a:srgbClr val="000000"/>
                    </a:solidFill>
                    <a:effectLst/>
                    <a:uLnTx/>
                    <a:uFillTx/>
                    <a:latin typeface="Times New Roman"/>
                    <a:ea typeface="微软雅黑" panose="020b0503020204020204" charset="-122"/>
                    <a:cs typeface="Times New Roman" panose="02020603050405020304" pitchFamily="34" charset="-120"/>
                  </a:rPr>
                  <a:t>度。</a:t>
                </a:r>
                <a:endParaRPr lang="en-US" altLang="zh-CN" sz="2400"/>
              </a:p>
            </p:txBody>
          </p:sp>
        </mc:Choice>
        <mc:Fallback>
          <p:sp>
            <p:nvSpPr>
              <p:cNvPr id="2" name="QB_7_BD.9_1#44aa8f8a8?vcp=1&amp;vis=1&amp;pid=3ada3319c&amp;color=0,0,0&amp;vtp=1&amp;bt=1&amp;bbb=1&amp;hb=1"/>
              <p:cNvSpPr>
                <a:spLocks noRot="1" noChangeAspect="1" noMove="1" noResize="1" noEditPoints="1" noAdjustHandles="1" noChangeArrowheads="1" noChangeShapeType="1" noTextEdit="1"/>
              </p:cNvSpPr>
              <p:nvPr>
                <p:custDataLst>
                  <p:tags r:id="rId5"/>
                </p:custDataLst>
              </p:nvPr>
            </p:nvSpPr>
            <p:spPr>
              <a:xfrm>
                <a:off x="539496" y="1729272"/>
                <a:ext cx="8065008" cy="1592199"/>
              </a:xfrm>
              <a:prstGeom prst="rect">
                <a:avLst/>
              </a:prstGeom>
              <a:blipFill rotWithShape="1">
                <a:blip r:embed="rId6"/>
                <a:stretch>
                  <a:fillRect l="-5" t="-10" r="-4776" b="-3683"/>
                </a:stretch>
              </a:blipFill>
            </p:spPr>
            <p:txBody>
              <a:bodyPr/>
              <a:lstStyle/>
              <a:p>
                <a:r>
                  <a:rPr lang="zh-CN" altLang="en-US">
                    <a:noFill/>
                  </a:rPr>
                  <a:t> </a:t>
                </a:r>
              </a:p>
            </p:txBody>
          </p:sp>
        </mc:Fallback>
      </mc:AlternateContent>
      <p:sp>
        <p:nvSpPr>
          <p:cNvPr id="3" name="QB_7_AN.10_1#44aa8f8a8.blank?vcp=1&amp;vis=1&amp;pid=3ada3319c&amp;color=0,0,0&amp;vpa=4&amp;vtp=1" title=""/>
          <p:cNvSpPr/>
          <p:nvPr>
            <p:custDataLst>
              <p:tags r:id="rId7"/>
            </p:custDataLst>
          </p:nvPr>
        </p:nvSpPr>
        <p:spPr>
          <a:xfrm>
            <a:off x="1165765" y="2260132"/>
            <a:ext cx="373063" cy="49765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2</a:t>
            </a:r>
            <a:endParaRPr lang="en-US" altLang="zh-CN" sz="2400"/>
          </a:p>
        </p:txBody>
      </p:sp>
      <p:sp>
        <p:nvSpPr>
          <p:cNvPr id="5" name="QB_7_AN.12_1#44aa8f8a8.blank?vcp=1&amp;vis=1&amp;pid=3ada3319c&amp;color=0,0,0&amp;vpa=5&amp;vtp=1&amp;bbb=1" title=""/>
          <p:cNvSpPr/>
          <p:nvPr>
            <p:custDataLst>
              <p:tags r:id="rId8"/>
            </p:custDataLst>
          </p:nvPr>
        </p:nvSpPr>
        <p:spPr>
          <a:xfrm>
            <a:off x="7525289" y="2797342"/>
            <a:ext cx="7540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0.22</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build="p" animBg="1"/>
    </p:bldLst>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4_BD#23eb6d474?vcp=1&amp;pid=d293de5a3&amp;color=0,0,0&amp;vtp=1&amp;bt=1&amp;bbb=1" title=""/>
          <p:cNvSpPr/>
          <p:nvPr>
            <p:custDataLst>
              <p:tags r:id="rId4"/>
            </p:custDataLst>
          </p:nvPr>
        </p:nvSpPr>
        <p:spPr>
          <a:xfrm>
            <a:off x="539496" y="402336"/>
            <a:ext cx="8065008" cy="594360"/>
          </a:xfrm>
          <a:prstGeom prst="rect">
            <a:avLst/>
          </a:prstGeom>
          <a:noFill/>
        </p:spPr>
        <p:txBody>
          <a:bodyPr wrap="none" lIns="0" tIns="0" rIns="0" bIns="0" rtlCol="0" anchor="ctr"/>
          <a:lstStyle/>
          <a:p>
            <a:pPr algn="l" latinLnBrk="1">
              <a:lnSpc>
                <a:spcPts val="4000"/>
              </a:lnSpc>
            </a:pPr>
            <a:r>
              <a:rPr lang="en-US" altLang="zh-CN" sz="2600" b="1" i="0">
                <a:solidFill>
                  <a:srgbClr val="000000"/>
                </a:solidFill>
                <a:latin typeface="Times New Roman"/>
                <a:ea typeface="黑体"/>
                <a:cs typeface="Times New Roman" panose="02020603050405020304" pitchFamily="34" charset="-120"/>
              </a:rPr>
              <a:t>任务三</a:t>
            </a:r>
            <a:r>
              <a:rPr lang="en-US" altLang="zh-CN" sz="2600" b="1"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000000"/>
                </a:solidFill>
                <a:latin typeface="Times New Roman"/>
                <a:ea typeface="黑体"/>
                <a:cs typeface="Times New Roman" panose="02020603050405020304" pitchFamily="34" charset="-120"/>
              </a:rPr>
              <a:t>提出节电建议</a:t>
            </a:r>
            <a:endParaRPr lang="en-US" altLang="zh-CN" sz="2600"/>
          </a:p>
        </p:txBody>
      </p:sp>
      <p:sp>
        <p:nvSpPr>
          <p:cNvPr id="3" name="QC_5_BD.13_1#634e580e1?vcp=1&amp;vis=1&amp;pid=23eb6d474&amp;color=0,0,0&amp;vtp=1&amp;bbb=1&amp;hb=1" title=""/>
          <p:cNvSpPr/>
          <p:nvPr>
            <p:custDataLst>
              <p:tags r:id="rId5"/>
            </p:custDataLst>
          </p:nvPr>
        </p:nvSpPr>
        <p:spPr>
          <a:xfrm>
            <a:off x="539496" y="1058735"/>
            <a:ext cx="8065008" cy="1417574"/>
          </a:xfrm>
          <a:prstGeom prst="rect">
            <a:avLst/>
          </a:prstGeom>
          <a:noFill/>
        </p:spPr>
        <p:txBody>
          <a:bodyPr wrap="none" lIns="0" tIns="0" rIns="0" bIns="0" rtlCol="0" anchor="t"/>
          <a:lstStyle/>
          <a:p>
            <a:pPr algn="l" latinLnBrk="1">
              <a:lnSpc>
                <a:spcPts val="3900"/>
              </a:lnSpc>
            </a:pPr>
            <a:r>
              <a:rPr lang="en-US" altLang="zh-CN" sz="2400" b="0" i="0">
                <a:solidFill>
                  <a:srgbClr val="000000"/>
                </a:solidFill>
                <a:latin typeface="Times New Roman"/>
                <a:ea typeface="微软雅黑" panose="020b0503020204020204" charset="-122"/>
                <a:cs typeface="Times New Roman" panose="02020603050405020304" pitchFamily="34" charset="-120"/>
              </a:rPr>
              <a:t>3.</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我国正在建立节约型社会，节约用电是我们每个公民的义</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9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务和责任。下表对不同用电器列出了其中一种省电方法和相</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应的省电原理，请你补充完整(</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p:graphicFrame>
        <p:nvGraphicFramePr>
          <p:cNvPr id="10" name="QC_5_BD.13_2#634e580e1?colgroup=6,10,8&amp;vcp=1&amp;vis=1&amp;pid=23eb6d474&amp;color=0,0,0&amp;vtp=1&amp;bbb=1" title=""/>
          <p:cNvGraphicFramePr>
            <a:graphicFrameLocks noGrp="1"/>
          </p:cNvGraphicFramePr>
          <p:nvPr>
            <p:custDataLst>
              <p:tags r:id="rId6"/>
            </p:custDataLst>
          </p:nvPr>
        </p:nvGraphicFramePr>
        <p:xfrm>
          <a:off x="539496" y="2602992"/>
          <a:ext cx="8046720" cy="2022221"/>
        </p:xfrm>
        <a:graphic>
          <a:graphicData uri="http://schemas.openxmlformats.org/drawingml/2006/table">
            <a:tbl>
              <a:tblPr/>
              <a:tblGrid>
                <a:gridCol w="2011680"/>
                <a:gridCol w="3383280"/>
                <a:gridCol w="2651760"/>
              </a:tblGrid>
              <a:tr h="500888">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电器名称</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省电方法</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省电原理</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507111">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电风扇</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不热的时候尽量不开</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减少用电时间</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507111">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电视机</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尽量调低音量和亮度</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减小工作电流</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507111">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电灯</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100"/>
                        </a:lnSpc>
                      </a:pP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100"/>
                        </a:lnSpc>
                      </a:pP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plit dir="in"/>
  </p:transition>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5_BD.15_1#634e580e1.choices?vcp=1&amp;vis=1&amp;pid=23eb6d474&amp;color=0,0,0&amp;vtp=1&amp;bt=1&amp;bbb=1" title=""/>
          <p:cNvSpPr/>
          <p:nvPr>
            <p:custDataLst>
              <p:tags r:id="rId4"/>
            </p:custDataLst>
          </p:nvPr>
        </p:nvSpPr>
        <p:spPr>
          <a:xfrm>
            <a:off x="539496" y="1435902"/>
            <a:ext cx="8065008" cy="21509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将灯泡换成功率小一些的；减少用电时间</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将白炽灯换成节能灯；提高发光效率</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C.</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将白炽灯换成节能灯；减少工作时间</a:t>
            </a:r>
            <a:endParaRPr lang="en-US" altLang="zh-CN" sz="2400"/>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D.</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光线不暗时尽量不开；提高发光效率</a:t>
            </a:r>
            <a:endParaRPr lang="en-US" altLang="zh-CN" sz="2400"/>
          </a:p>
        </p:txBody>
      </p:sp>
      <p:sp>
        <p:nvSpPr>
          <p:cNvPr id="3" name="QC_5_AN.14_1#634e580e1.bracket?vcp=1&amp;vis=1&amp;pid=23eb6d474&amp;color=0,0,0&amp;vpa=6&amp;vtp=1&amp;answeroption=B" title=""/>
          <p:cNvSpPr txBox="1"/>
          <p:nvPr>
            <p:custDataLst>
              <p:tags r:id="rId5"/>
            </p:custDataLst>
          </p:nvPr>
        </p:nvSpPr>
        <p:spPr>
          <a:xfrm>
            <a:off x="412496" y="2065822"/>
            <a:ext cx="474489" cy="569387"/>
          </a:xfrm>
          <a:prstGeom prst="rect">
            <a:avLst/>
          </a:prstGeom>
          <a:noFill/>
        </p:spPr>
        <p:txBody>
          <a:bodyPr vert="horz" wrap="none" lIns="0" tIns="0" rIns="0" bIns="0" rtlCol="0">
            <a:spAutoFit/>
          </a:bodyPr>
          <a:lstStyle/>
          <a:p>
            <a:r>
              <a:rPr lang="zh-CN" altLang="en-US" sz="3700" b="1">
                <a:solidFill>
                  <a:srgbClr val="C00000"/>
                </a:solidFill>
                <a:latin typeface="华文细黑" panose="02010600040101010101" pitchFamily="2" charset="-122"/>
              </a:rPr>
              <a:t>√</a:t>
            </a:r>
            <a:endParaRPr lang="zh-CN" altLang="en-US" sz="3700" b="1">
              <a:solidFill>
                <a:srgbClr val="C00000"/>
              </a:solidFill>
              <a:latin typeface="华文细黑" panose="02010600040101010101" pitchFamily="2" charset="-122"/>
            </a:endParaRPr>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C_4_BD#c484a1bf0?vcp=1&amp;pid=d293de5a3&amp;color=0,0,0&amp;vtp=1&amp;bt=1&amp;bbb=1" title=""/>
          <p:cNvSpPr/>
          <p:nvPr>
            <p:custDataLst>
              <p:tags r:id="rId4"/>
            </p:custDataLst>
          </p:nvPr>
        </p:nvSpPr>
        <p:spPr>
          <a:xfrm>
            <a:off x="539496" y="402336"/>
            <a:ext cx="8065008" cy="594360"/>
          </a:xfrm>
          <a:prstGeom prst="rect">
            <a:avLst/>
          </a:prstGeom>
          <a:noFill/>
        </p:spPr>
        <p:txBody>
          <a:bodyPr wrap="none" lIns="0" tIns="0" rIns="0" bIns="0" rtlCol="0" anchor="ctr"/>
          <a:lstStyle/>
          <a:p>
            <a:pPr algn="l" latinLnBrk="1">
              <a:lnSpc>
                <a:spcPts val="4600"/>
              </a:lnSpc>
            </a:pPr>
            <a:r>
              <a:rPr lang="en-US" altLang="zh-CN" sz="2600" b="1" i="0">
                <a:solidFill>
                  <a:srgbClr val="000000"/>
                </a:solidFill>
                <a:latin typeface="Times New Roman"/>
                <a:ea typeface="黑体"/>
                <a:cs typeface="Times New Roman" panose="02020603050405020304" pitchFamily="34" charset="-120"/>
              </a:rPr>
              <a:t>任务四</a:t>
            </a:r>
            <a:r>
              <a:rPr lang="en-US" altLang="zh-CN" sz="2600" b="1"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600" b="1" i="0">
                <a:solidFill>
                  <a:srgbClr val="000000"/>
                </a:solidFill>
                <a:latin typeface="Times New Roman"/>
                <a:ea typeface="黑体"/>
                <a:cs typeface="Times New Roman" panose="02020603050405020304" pitchFamily="34" charset="-120"/>
              </a:rPr>
              <a:t>评估节电建议的效果</a:t>
            </a:r>
            <a:endParaRPr lang="en-US" altLang="zh-CN" sz="2600"/>
          </a:p>
        </p:txBody>
      </p:sp>
      <p:sp>
        <p:nvSpPr>
          <p:cNvPr id="3" name="QB_5_BD.16_1#360fb419c?vcp=1&amp;vis=1&amp;pid=c484a1bf0&amp;color=0,0,0&amp;vtp=1&amp;bbb=1&amp;hb=1" title=""/>
          <p:cNvSpPr/>
          <p:nvPr>
            <p:custDataLst>
              <p:tags r:id="rId5"/>
            </p:custDataLst>
          </p:nvPr>
        </p:nvSpPr>
        <p:spPr>
          <a:xfrm>
            <a:off x="539496" y="1058735"/>
            <a:ext cx="8065008" cy="327260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4.如今的很多家用电器都有待机功能，比如，电视可以用遥</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控器关机而不必断开电源。这一功能虽然给人们带来了方便，</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但用电器在待机状态下仍有能耗。下表是小典家两台用电器</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的数据统计。这两台用电器每天待机共耗电</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a:t>
            </a:r>
            <a:r>
              <a:rPr lang="en-US" altLang="zh-CN" sz="2400" b="0" i="0">
                <a:solidFill>
                  <a:srgbClr val="000000"/>
                </a:solidFill>
                <a:latin typeface="Times New Roman"/>
                <a:ea typeface="微软雅黑" panose="020b0503020204020204" charset="-122"/>
                <a:cs typeface="Times New Roman" panose="02020603050405020304" pitchFamily="34" charset="-120"/>
              </a:rPr>
              <a:t>度，若能</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及时断开电源，他家每月可以节约电费</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a:t>
            </a:r>
            <a:r>
              <a:rPr lang="en-US" altLang="zh-CN" sz="2400" b="0" i="0">
                <a:solidFill>
                  <a:srgbClr val="000000"/>
                </a:solidFill>
                <a:latin typeface="Times New Roman"/>
                <a:ea typeface="微软雅黑" panose="020b0503020204020204" charset="-122"/>
                <a:cs typeface="Times New Roman" panose="02020603050405020304" pitchFamily="34" charset="-120"/>
              </a:rPr>
              <a:t>元。（电价为0.5</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元/度，每月按30天计算）</a:t>
            </a:r>
            <a:endParaRPr lang="en-US" altLang="zh-CN" sz="2400"/>
          </a:p>
        </p:txBody>
      </p:sp>
      <p:sp>
        <p:nvSpPr>
          <p:cNvPr id="4" name="QB_5_AN.17_1#360fb419c.blank?vcp=1&amp;vis=1&amp;pid=c484a1bf0&amp;color=0,0,0&amp;vpa=7&amp;vtp=1&amp;bbb=1" title=""/>
          <p:cNvSpPr/>
          <p:nvPr>
            <p:custDataLst>
              <p:tags r:id="rId6"/>
            </p:custDataLst>
          </p:nvPr>
        </p:nvSpPr>
        <p:spPr>
          <a:xfrm>
            <a:off x="6309265" y="2707195"/>
            <a:ext cx="754063" cy="49765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0.36</a:t>
            </a:r>
            <a:endParaRPr lang="en-US" altLang="zh-CN" sz="2400"/>
          </a:p>
        </p:txBody>
      </p:sp>
      <p:sp>
        <p:nvSpPr>
          <p:cNvPr id="5" name="QB_5_AN.18_1#360fb419c.blank?vcp=1&amp;vis=1&amp;pid=c484a1bf0&amp;color=0,0,0&amp;vpa=8&amp;vtp=1&amp;bbb=1" title=""/>
          <p:cNvSpPr/>
          <p:nvPr>
            <p:custDataLst>
              <p:tags r:id="rId7"/>
            </p:custDataLst>
          </p:nvPr>
        </p:nvSpPr>
        <p:spPr>
          <a:xfrm>
            <a:off x="5699665" y="3265995"/>
            <a:ext cx="601663" cy="49765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5.4</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build="p" animBg="1"/>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grpSp>
        <p:nvGrpSpPr>
          <p:cNvPr id="2" name="组合 1" title=""/>
          <p:cNvGrpSpPr/>
          <p:nvPr>
            <p:custDataLst>
              <p:tags r:id="rId3"/>
            </p:custDataLst>
          </p:nvPr>
        </p:nvGrpSpPr>
        <p:grpSpPr>
          <a:xfrm>
            <a:off x="2484192" y="134597"/>
            <a:ext cx="3575132" cy="745446"/>
            <a:chOff x="4261413" y="318305"/>
            <a:chExt cx="3669175" cy="993928"/>
          </a:xfrm>
        </p:grpSpPr>
        <p:pic>
          <p:nvPicPr>
            <p:cNvPr id="3" name="图片 2" descr="图片包含 游戏机, 镜子, 灯光, 女人  AI 生成的内容可能不正确。"/>
            <p:cNvPicPr>
              <a:picLocks noChangeAspect="1"/>
            </p:cNvPicPr>
            <p:nvPr>
              <p:custDataLst>
                <p:tags r:id="rId5"/>
              </p:custDataLst>
            </p:nvPr>
          </p:nvPicPr>
          <p:blipFill>
            <a:blip r:embed="rId4">
              <a:extLst>
                <a:ext uri="{28A0092B-C50C-407E-A947-70E740481C1C}">
                  <a14:useLocalDpi xmlns:a14="http://schemas.microsoft.com/office/drawing/2010/main" val="0"/>
                </a:ext>
              </a:extLst>
            </a:blip>
            <a:srcRect t="36287" b="36624"/>
            <a:stretch>
              <a:fillRect/>
            </a:stretch>
          </p:blipFill>
          <p:spPr>
            <a:xfrm>
              <a:off x="4261413" y="318305"/>
              <a:ext cx="3669175" cy="993928"/>
            </a:xfrm>
            <a:custGeom>
              <a:gdLst>
                <a:gd name="connsiteX0" fmla="*/ 0 w 6858000"/>
                <a:gd name="connsiteY0" fmla="*/ 0 h 1857736"/>
                <a:gd name="connsiteX1" fmla="*/ 6858000 w 6858000"/>
                <a:gd name="connsiteY1" fmla="*/ 0 h 1857736"/>
                <a:gd name="connsiteX2" fmla="*/ 6858000 w 6858000"/>
                <a:gd name="connsiteY2" fmla="*/ 1857736 h 1857736"/>
                <a:gd name="connsiteX3" fmla="*/ 0 w 6858000"/>
                <a:gd name="connsiteY3" fmla="*/ 1857736 h 1857736"/>
              </a:gdLst>
              <a:cxnLst>
                <a:cxn ang="0">
                  <a:pos x="connsiteX0" y="connsiteY0"/>
                </a:cxn>
                <a:cxn ang="0">
                  <a:pos x="connsiteX1" y="connsiteY1"/>
                </a:cxn>
                <a:cxn ang="0">
                  <a:pos x="connsiteX2" y="connsiteY2"/>
                </a:cxn>
                <a:cxn ang="0">
                  <a:pos x="connsiteX3" y="connsiteY3"/>
                </a:cxn>
              </a:cxnLst>
              <a:rect l="l" t="t" r="r" b="b"/>
              <a:pathLst>
                <a:path w="6858000" h="1857736">
                  <a:moveTo>
                    <a:pt x="0" y="0"/>
                  </a:moveTo>
                  <a:lnTo>
                    <a:pt x="6858000" y="0"/>
                  </a:lnTo>
                  <a:lnTo>
                    <a:pt x="6858000" y="1857736"/>
                  </a:lnTo>
                  <a:lnTo>
                    <a:pt x="0" y="1857736"/>
                  </a:lnTo>
                  <a:close/>
                </a:path>
              </a:pathLst>
            </a:custGeom>
          </p:spPr>
        </p:pic>
        <p:sp>
          <p:nvSpPr>
            <p:cNvPr id="4" name="文本框 3"/>
            <p:cNvSpPr txBox="1"/>
            <p:nvPr>
              <p:custDataLst>
                <p:tags r:id="rId6"/>
              </p:custDataLst>
            </p:nvPr>
          </p:nvSpPr>
          <p:spPr>
            <a:xfrm>
              <a:off x="4436256" y="548113"/>
              <a:ext cx="3337306" cy="613833"/>
            </a:xfrm>
            <a:prstGeom prst="rect">
              <a:avLst/>
            </a:prstGeom>
            <a:noFill/>
          </p:spPr>
          <p:txBody>
            <a:bodyPr wrap="square">
              <a:spAutoFit/>
            </a:bodyPr>
            <a:lstStyle/>
            <a:p>
              <a:pPr algn="ctr"/>
              <a:r>
                <a:rPr lang="zh-CN" altLang="en-US" sz="2400" kern="100" spc="300">
                  <a:solidFill>
                    <a:schemeClr val="accent6">
                      <a:lumMod val="50000"/>
                    </a:schemeClr>
                  </a:solidFill>
                  <a:latin typeface="黑体" panose="02010609060101010101" charset="-122"/>
                  <a:ea typeface="黑体"/>
                  <a:cs typeface="Times New Roman" panose="02020603050405020304" charset="0"/>
                </a:rPr>
                <a:t>学习目标</a:t>
              </a:r>
              <a:endParaRPr lang="zh-CN" altLang="en-US" sz="2400" kern="100" spc="300">
                <a:solidFill>
                  <a:schemeClr val="accent6">
                    <a:lumMod val="50000"/>
                  </a:schemeClr>
                </a:solidFill>
                <a:latin typeface="黑体" panose="02010609060101010101" charset="-122"/>
                <a:ea typeface="黑体"/>
                <a:cs typeface="Times New Roman" panose="02020603050405020304" charset="0"/>
              </a:endParaRPr>
            </a:p>
          </p:txBody>
        </p:sp>
      </p:grpSp>
      <p:grpSp>
        <p:nvGrpSpPr>
          <p:cNvPr id="23" name="组合 22" title=""/>
          <p:cNvGrpSpPr/>
          <p:nvPr>
            <p:custDataLst>
              <p:tags r:id="rId7"/>
            </p:custDataLst>
          </p:nvPr>
        </p:nvGrpSpPr>
        <p:grpSpPr>
          <a:xfrm>
            <a:off x="445770" y="1257935"/>
            <a:ext cx="7835900" cy="987426"/>
            <a:chOff x="689948" y="1773935"/>
            <a:chExt cx="10551037" cy="867721"/>
          </a:xfrm>
        </p:grpSpPr>
        <p:grpSp>
          <p:nvGrpSpPr>
            <p:cNvPr id="11" name="组合 10"/>
            <p:cNvGrpSpPr/>
            <p:nvPr>
              <p:custDataLst>
                <p:tags r:id="rId8"/>
              </p:custDataLst>
            </p:nvPr>
          </p:nvGrpSpPr>
          <p:grpSpPr>
            <a:xfrm>
              <a:off x="689948" y="1773935"/>
              <a:ext cx="10551037" cy="695850"/>
              <a:chOff x="689948" y="3150729"/>
              <a:chExt cx="10551037" cy="695850"/>
            </a:xfrm>
          </p:grpSpPr>
          <p:sp>
            <p:nvSpPr>
              <p:cNvPr id="12" name="矩形 6"/>
              <p:cNvSpPr/>
              <p:nvPr>
                <p:custDataLst>
                  <p:tags r:id="rId9"/>
                </p:custDataLst>
              </p:nvPr>
            </p:nvSpPr>
            <p:spPr>
              <a:xfrm>
                <a:off x="1006308" y="3238896"/>
                <a:ext cx="10234677" cy="607683"/>
              </a:xfrm>
              <a:custGeom>
                <a:gdLst>
                  <a:gd name="connsiteX0" fmla="*/ 0 w 10243595"/>
                  <a:gd name="connsiteY0" fmla="*/ 0 h 846861"/>
                  <a:gd name="connsiteX1" fmla="*/ 261781 w 10243595"/>
                  <a:gd name="connsiteY1" fmla="*/ 0 h 846861"/>
                  <a:gd name="connsiteX2" fmla="*/ 728433 w 10243595"/>
                  <a:gd name="connsiteY2" fmla="*/ 0 h 846861"/>
                  <a:gd name="connsiteX3" fmla="*/ 990214 w 10243595"/>
                  <a:gd name="connsiteY3" fmla="*/ 0 h 846861"/>
                  <a:gd name="connsiteX4" fmla="*/ 1559303 w 10243595"/>
                  <a:gd name="connsiteY4" fmla="*/ 0 h 846861"/>
                  <a:gd name="connsiteX5" fmla="*/ 1821084 w 10243595"/>
                  <a:gd name="connsiteY5" fmla="*/ 0 h 846861"/>
                  <a:gd name="connsiteX6" fmla="*/ 2390172 w 10243595"/>
                  <a:gd name="connsiteY6" fmla="*/ 0 h 846861"/>
                  <a:gd name="connsiteX7" fmla="*/ 3061697 w 10243595"/>
                  <a:gd name="connsiteY7" fmla="*/ 0 h 846861"/>
                  <a:gd name="connsiteX8" fmla="*/ 3733221 w 10243595"/>
                  <a:gd name="connsiteY8" fmla="*/ 0 h 846861"/>
                  <a:gd name="connsiteX9" fmla="*/ 3995002 w 10243595"/>
                  <a:gd name="connsiteY9" fmla="*/ 0 h 846861"/>
                  <a:gd name="connsiteX10" fmla="*/ 4359219 w 10243595"/>
                  <a:gd name="connsiteY10" fmla="*/ 0 h 846861"/>
                  <a:gd name="connsiteX11" fmla="*/ 4621000 w 10243595"/>
                  <a:gd name="connsiteY11" fmla="*/ 0 h 846861"/>
                  <a:gd name="connsiteX12" fmla="*/ 5190088 w 10243595"/>
                  <a:gd name="connsiteY12" fmla="*/ 0 h 846861"/>
                  <a:gd name="connsiteX13" fmla="*/ 5759177 w 10243595"/>
                  <a:gd name="connsiteY13" fmla="*/ 0 h 846861"/>
                  <a:gd name="connsiteX14" fmla="*/ 6328265 w 10243595"/>
                  <a:gd name="connsiteY14" fmla="*/ 0 h 846861"/>
                  <a:gd name="connsiteX15" fmla="*/ 7102226 w 10243595"/>
                  <a:gd name="connsiteY15" fmla="*/ 0 h 846861"/>
                  <a:gd name="connsiteX16" fmla="*/ 7773750 w 10243595"/>
                  <a:gd name="connsiteY16" fmla="*/ 0 h 846861"/>
                  <a:gd name="connsiteX17" fmla="*/ 8547711 w 10243595"/>
                  <a:gd name="connsiteY17" fmla="*/ 0 h 846861"/>
                  <a:gd name="connsiteX18" fmla="*/ 9014364 w 10243595"/>
                  <a:gd name="connsiteY18" fmla="*/ 0 h 846861"/>
                  <a:gd name="connsiteX19" fmla="*/ 9276144 w 10243595"/>
                  <a:gd name="connsiteY19" fmla="*/ 0 h 846861"/>
                  <a:gd name="connsiteX20" fmla="*/ 10243595 w 10243595"/>
                  <a:gd name="connsiteY20" fmla="*/ 0 h 846861"/>
                  <a:gd name="connsiteX21" fmla="*/ 10243595 w 10243595"/>
                  <a:gd name="connsiteY21" fmla="*/ 440368 h 846861"/>
                  <a:gd name="connsiteX22" fmla="*/ 10243595 w 10243595"/>
                  <a:gd name="connsiteY22" fmla="*/ 846861 h 846861"/>
                  <a:gd name="connsiteX23" fmla="*/ 9469634 w 10243595"/>
                  <a:gd name="connsiteY23" fmla="*/ 846861 h 846861"/>
                  <a:gd name="connsiteX24" fmla="*/ 9105418 w 10243595"/>
                  <a:gd name="connsiteY24" fmla="*/ 846861 h 846861"/>
                  <a:gd name="connsiteX25" fmla="*/ 8741201 w 10243595"/>
                  <a:gd name="connsiteY25" fmla="*/ 846861 h 846861"/>
                  <a:gd name="connsiteX26" fmla="*/ 7967241 w 10243595"/>
                  <a:gd name="connsiteY26" fmla="*/ 846861 h 846861"/>
                  <a:gd name="connsiteX27" fmla="*/ 7193280 w 10243595"/>
                  <a:gd name="connsiteY27" fmla="*/ 846861 h 846861"/>
                  <a:gd name="connsiteX28" fmla="*/ 6726627 w 10243595"/>
                  <a:gd name="connsiteY28" fmla="*/ 846861 h 846861"/>
                  <a:gd name="connsiteX29" fmla="*/ 6055103 w 10243595"/>
                  <a:gd name="connsiteY29" fmla="*/ 846861 h 846861"/>
                  <a:gd name="connsiteX30" fmla="*/ 5281142 w 10243595"/>
                  <a:gd name="connsiteY30" fmla="*/ 846861 h 846861"/>
                  <a:gd name="connsiteX31" fmla="*/ 4712054 w 10243595"/>
                  <a:gd name="connsiteY31" fmla="*/ 846861 h 846861"/>
                  <a:gd name="connsiteX32" fmla="*/ 4040529 w 10243595"/>
                  <a:gd name="connsiteY32" fmla="*/ 846861 h 846861"/>
                  <a:gd name="connsiteX33" fmla="*/ 3266569 w 10243595"/>
                  <a:gd name="connsiteY33" fmla="*/ 846861 h 846861"/>
                  <a:gd name="connsiteX34" fmla="*/ 2697480 w 10243595"/>
                  <a:gd name="connsiteY34" fmla="*/ 846861 h 846861"/>
                  <a:gd name="connsiteX35" fmla="*/ 2128391 w 10243595"/>
                  <a:gd name="connsiteY35" fmla="*/ 846861 h 846861"/>
                  <a:gd name="connsiteX36" fmla="*/ 1456867 w 10243595"/>
                  <a:gd name="connsiteY36" fmla="*/ 846861 h 846861"/>
                  <a:gd name="connsiteX37" fmla="*/ 887778 w 10243595"/>
                  <a:gd name="connsiteY37" fmla="*/ 846861 h 846861"/>
                  <a:gd name="connsiteX38" fmla="*/ 523562 w 10243595"/>
                  <a:gd name="connsiteY38" fmla="*/ 846861 h 846861"/>
                  <a:gd name="connsiteX39" fmla="*/ 0 w 10243595"/>
                  <a:gd name="connsiteY39" fmla="*/ 846861 h 846861"/>
                  <a:gd name="connsiteX40" fmla="*/ 0 w 10243595"/>
                  <a:gd name="connsiteY40" fmla="*/ 448836 h 846861"/>
                  <a:gd name="connsiteX41" fmla="*/ 0 w 10243595"/>
                  <a:gd name="connsiteY41" fmla="*/ 0 h 84686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243595" h="846861" fill="none" extrusionOk="0">
                    <a:moveTo>
                      <a:pt x="0" y="0"/>
                    </a:moveTo>
                    <a:cubicBezTo>
                      <a:pt x="113514" y="-26817"/>
                      <a:pt x="161976" y="13008"/>
                      <a:pt x="261781" y="0"/>
                    </a:cubicBezTo>
                    <a:cubicBezTo>
                      <a:pt x="361586" y="-13008"/>
                      <a:pt x="584957" y="7673"/>
                      <a:pt x="728433" y="0"/>
                    </a:cubicBezTo>
                    <a:cubicBezTo>
                      <a:pt x="871909" y="-7673"/>
                      <a:pt x="912345" y="27950"/>
                      <a:pt x="990214" y="0"/>
                    </a:cubicBezTo>
                    <a:cubicBezTo>
                      <a:pt x="1068083" y="-27950"/>
                      <a:pt x="1294906" y="10479"/>
                      <a:pt x="1559303" y="0"/>
                    </a:cubicBezTo>
                    <a:cubicBezTo>
                      <a:pt x="1823700" y="-10479"/>
                      <a:pt x="1712449" y="27481"/>
                      <a:pt x="1821084" y="0"/>
                    </a:cubicBezTo>
                    <a:cubicBezTo>
                      <a:pt x="1929719" y="-27481"/>
                      <a:pt x="2192621" y="41979"/>
                      <a:pt x="2390172" y="0"/>
                    </a:cubicBezTo>
                    <a:cubicBezTo>
                      <a:pt x="2587723" y="-41979"/>
                      <a:pt x="2866643" y="646"/>
                      <a:pt x="3061697" y="0"/>
                    </a:cubicBezTo>
                    <a:cubicBezTo>
                      <a:pt x="3256752" y="-646"/>
                      <a:pt x="3552779" y="34100"/>
                      <a:pt x="3733221" y="0"/>
                    </a:cubicBezTo>
                    <a:cubicBezTo>
                      <a:pt x="3913663" y="-34100"/>
                      <a:pt x="3936792" y="10167"/>
                      <a:pt x="3995002" y="0"/>
                    </a:cubicBezTo>
                    <a:cubicBezTo>
                      <a:pt x="4053212" y="-10167"/>
                      <a:pt x="4207136" y="21356"/>
                      <a:pt x="4359219" y="0"/>
                    </a:cubicBezTo>
                    <a:cubicBezTo>
                      <a:pt x="4511302" y="-21356"/>
                      <a:pt x="4532134" y="3340"/>
                      <a:pt x="4621000" y="0"/>
                    </a:cubicBezTo>
                    <a:cubicBezTo>
                      <a:pt x="4709866" y="-3340"/>
                      <a:pt x="4983634" y="8523"/>
                      <a:pt x="5190088" y="0"/>
                    </a:cubicBezTo>
                    <a:cubicBezTo>
                      <a:pt x="5396542" y="-8523"/>
                      <a:pt x="5630921" y="14849"/>
                      <a:pt x="5759177" y="0"/>
                    </a:cubicBezTo>
                    <a:cubicBezTo>
                      <a:pt x="5887433" y="-14849"/>
                      <a:pt x="6131177" y="55240"/>
                      <a:pt x="6328265" y="0"/>
                    </a:cubicBezTo>
                    <a:cubicBezTo>
                      <a:pt x="6525353" y="-55240"/>
                      <a:pt x="6867062" y="42574"/>
                      <a:pt x="7102226" y="0"/>
                    </a:cubicBezTo>
                    <a:cubicBezTo>
                      <a:pt x="7337390" y="-42574"/>
                      <a:pt x="7456754" y="22872"/>
                      <a:pt x="7773750" y="0"/>
                    </a:cubicBezTo>
                    <a:cubicBezTo>
                      <a:pt x="8090746" y="-22872"/>
                      <a:pt x="8330324" y="82563"/>
                      <a:pt x="8547711" y="0"/>
                    </a:cubicBezTo>
                    <a:cubicBezTo>
                      <a:pt x="8765098" y="-82563"/>
                      <a:pt x="8825014" y="44186"/>
                      <a:pt x="9014364" y="0"/>
                    </a:cubicBezTo>
                    <a:cubicBezTo>
                      <a:pt x="9203714" y="-44186"/>
                      <a:pt x="9149921" y="23828"/>
                      <a:pt x="9276144" y="0"/>
                    </a:cubicBezTo>
                    <a:cubicBezTo>
                      <a:pt x="9402367" y="-23828"/>
                      <a:pt x="9791762" y="111913"/>
                      <a:pt x="10243595" y="0"/>
                    </a:cubicBezTo>
                    <a:cubicBezTo>
                      <a:pt x="10275225" y="189075"/>
                      <a:pt x="10241213" y="316944"/>
                      <a:pt x="10243595" y="440368"/>
                    </a:cubicBezTo>
                    <a:cubicBezTo>
                      <a:pt x="10245977" y="563792"/>
                      <a:pt x="10213267" y="696501"/>
                      <a:pt x="10243595" y="846861"/>
                    </a:cubicBezTo>
                    <a:cubicBezTo>
                      <a:pt x="9968491" y="924489"/>
                      <a:pt x="9673128" y="819038"/>
                      <a:pt x="9469634" y="846861"/>
                    </a:cubicBezTo>
                    <a:cubicBezTo>
                      <a:pt x="9266140" y="874684"/>
                      <a:pt x="9250063" y="820232"/>
                      <a:pt x="9105418" y="846861"/>
                    </a:cubicBezTo>
                    <a:cubicBezTo>
                      <a:pt x="8960773" y="873490"/>
                      <a:pt x="8884813" y="815732"/>
                      <a:pt x="8741201" y="846861"/>
                    </a:cubicBezTo>
                    <a:cubicBezTo>
                      <a:pt x="8597589" y="877990"/>
                      <a:pt x="8149481" y="844367"/>
                      <a:pt x="7967241" y="846861"/>
                    </a:cubicBezTo>
                    <a:cubicBezTo>
                      <a:pt x="7785001" y="849355"/>
                      <a:pt x="7549349" y="835725"/>
                      <a:pt x="7193280" y="846861"/>
                    </a:cubicBezTo>
                    <a:cubicBezTo>
                      <a:pt x="6837211" y="857997"/>
                      <a:pt x="6916315" y="813143"/>
                      <a:pt x="6726627" y="846861"/>
                    </a:cubicBezTo>
                    <a:cubicBezTo>
                      <a:pt x="6536939" y="880579"/>
                      <a:pt x="6218072" y="806601"/>
                      <a:pt x="6055103" y="846861"/>
                    </a:cubicBezTo>
                    <a:cubicBezTo>
                      <a:pt x="5892134" y="887121"/>
                      <a:pt x="5518671" y="791042"/>
                      <a:pt x="5281142" y="846861"/>
                    </a:cubicBezTo>
                    <a:cubicBezTo>
                      <a:pt x="5043613" y="902680"/>
                      <a:pt x="4830070" y="839685"/>
                      <a:pt x="4712054" y="846861"/>
                    </a:cubicBezTo>
                    <a:cubicBezTo>
                      <a:pt x="4594038" y="854037"/>
                      <a:pt x="4242305" y="832203"/>
                      <a:pt x="4040529" y="846861"/>
                    </a:cubicBezTo>
                    <a:cubicBezTo>
                      <a:pt x="3838753" y="861519"/>
                      <a:pt x="3615512" y="792448"/>
                      <a:pt x="3266569" y="846861"/>
                    </a:cubicBezTo>
                    <a:cubicBezTo>
                      <a:pt x="2917626" y="901274"/>
                      <a:pt x="2961569" y="782522"/>
                      <a:pt x="2697480" y="846861"/>
                    </a:cubicBezTo>
                    <a:cubicBezTo>
                      <a:pt x="2433391" y="911200"/>
                      <a:pt x="2289265" y="803410"/>
                      <a:pt x="2128391" y="846861"/>
                    </a:cubicBezTo>
                    <a:cubicBezTo>
                      <a:pt x="1967517" y="890312"/>
                      <a:pt x="1706888" y="822471"/>
                      <a:pt x="1456867" y="846861"/>
                    </a:cubicBezTo>
                    <a:cubicBezTo>
                      <a:pt x="1206846" y="871251"/>
                      <a:pt x="1170192" y="822062"/>
                      <a:pt x="887778" y="846861"/>
                    </a:cubicBezTo>
                    <a:cubicBezTo>
                      <a:pt x="605364" y="871660"/>
                      <a:pt x="666280" y="826784"/>
                      <a:pt x="523562" y="846861"/>
                    </a:cubicBezTo>
                    <a:cubicBezTo>
                      <a:pt x="380844" y="866938"/>
                      <a:pt x="106830" y="794112"/>
                      <a:pt x="0" y="846861"/>
                    </a:cubicBezTo>
                    <a:cubicBezTo>
                      <a:pt x="-21391" y="658223"/>
                      <a:pt x="2765" y="584549"/>
                      <a:pt x="0" y="448836"/>
                    </a:cubicBezTo>
                    <a:cubicBezTo>
                      <a:pt x="-2765" y="313124"/>
                      <a:pt x="12021" y="142800"/>
                      <a:pt x="0" y="0"/>
                    </a:cubicBezTo>
                    <a:close/>
                  </a:path>
                  <a:path w="10243595" h="846861" stroke="0" extrusionOk="0">
                    <a:moveTo>
                      <a:pt x="0" y="0"/>
                    </a:moveTo>
                    <a:cubicBezTo>
                      <a:pt x="128862" y="-2140"/>
                      <a:pt x="154398" y="16440"/>
                      <a:pt x="261781" y="0"/>
                    </a:cubicBezTo>
                    <a:cubicBezTo>
                      <a:pt x="369164" y="-16440"/>
                      <a:pt x="752563" y="9668"/>
                      <a:pt x="933305" y="0"/>
                    </a:cubicBezTo>
                    <a:cubicBezTo>
                      <a:pt x="1114047" y="-9668"/>
                      <a:pt x="1433208" y="9065"/>
                      <a:pt x="1604830" y="0"/>
                    </a:cubicBezTo>
                    <a:cubicBezTo>
                      <a:pt x="1776452" y="-9065"/>
                      <a:pt x="1743426" y="8869"/>
                      <a:pt x="1866611" y="0"/>
                    </a:cubicBezTo>
                    <a:cubicBezTo>
                      <a:pt x="1989796" y="-8869"/>
                      <a:pt x="2300046" y="54071"/>
                      <a:pt x="2640571" y="0"/>
                    </a:cubicBezTo>
                    <a:cubicBezTo>
                      <a:pt x="2981096" y="-54071"/>
                      <a:pt x="2772056" y="17695"/>
                      <a:pt x="2902352" y="0"/>
                    </a:cubicBezTo>
                    <a:cubicBezTo>
                      <a:pt x="3032648" y="-17695"/>
                      <a:pt x="3354848" y="68840"/>
                      <a:pt x="3676312" y="0"/>
                    </a:cubicBezTo>
                    <a:cubicBezTo>
                      <a:pt x="3997776" y="-68840"/>
                      <a:pt x="3902643" y="3411"/>
                      <a:pt x="4040529" y="0"/>
                    </a:cubicBezTo>
                    <a:cubicBezTo>
                      <a:pt x="4178415" y="-3411"/>
                      <a:pt x="4654341" y="42750"/>
                      <a:pt x="4814490" y="0"/>
                    </a:cubicBezTo>
                    <a:cubicBezTo>
                      <a:pt x="4974639" y="-42750"/>
                      <a:pt x="5058219" y="4611"/>
                      <a:pt x="5178706" y="0"/>
                    </a:cubicBezTo>
                    <a:cubicBezTo>
                      <a:pt x="5299193" y="-4611"/>
                      <a:pt x="5428185" y="35291"/>
                      <a:pt x="5542923" y="0"/>
                    </a:cubicBezTo>
                    <a:cubicBezTo>
                      <a:pt x="5657661" y="-35291"/>
                      <a:pt x="5995653" y="33988"/>
                      <a:pt x="6316884" y="0"/>
                    </a:cubicBezTo>
                    <a:cubicBezTo>
                      <a:pt x="6638115" y="-33988"/>
                      <a:pt x="6917795" y="32725"/>
                      <a:pt x="7090844" y="0"/>
                    </a:cubicBezTo>
                    <a:cubicBezTo>
                      <a:pt x="7263893" y="-32725"/>
                      <a:pt x="7519965" y="70384"/>
                      <a:pt x="7762369" y="0"/>
                    </a:cubicBezTo>
                    <a:cubicBezTo>
                      <a:pt x="8004773" y="-70384"/>
                      <a:pt x="8256059" y="77742"/>
                      <a:pt x="8536329" y="0"/>
                    </a:cubicBezTo>
                    <a:cubicBezTo>
                      <a:pt x="8816599" y="-77742"/>
                      <a:pt x="8883228" y="19035"/>
                      <a:pt x="9105418" y="0"/>
                    </a:cubicBezTo>
                    <a:cubicBezTo>
                      <a:pt x="9327608" y="-19035"/>
                      <a:pt x="9505650" y="57021"/>
                      <a:pt x="9674506" y="0"/>
                    </a:cubicBezTo>
                    <a:cubicBezTo>
                      <a:pt x="9843362" y="-57021"/>
                      <a:pt x="10086646" y="61611"/>
                      <a:pt x="10243595" y="0"/>
                    </a:cubicBezTo>
                    <a:cubicBezTo>
                      <a:pt x="10247900" y="107795"/>
                      <a:pt x="10231024" y="278917"/>
                      <a:pt x="10243595" y="440368"/>
                    </a:cubicBezTo>
                    <a:cubicBezTo>
                      <a:pt x="10256166" y="601819"/>
                      <a:pt x="10232155" y="702004"/>
                      <a:pt x="10243595" y="846861"/>
                    </a:cubicBezTo>
                    <a:cubicBezTo>
                      <a:pt x="10076261" y="890301"/>
                      <a:pt x="9931891" y="794751"/>
                      <a:pt x="9674506" y="846861"/>
                    </a:cubicBezTo>
                    <a:cubicBezTo>
                      <a:pt x="9417121" y="898971"/>
                      <a:pt x="9516960" y="824772"/>
                      <a:pt x="9412726" y="846861"/>
                    </a:cubicBezTo>
                    <a:cubicBezTo>
                      <a:pt x="9308492" y="868950"/>
                      <a:pt x="8952802" y="761435"/>
                      <a:pt x="8638765" y="846861"/>
                    </a:cubicBezTo>
                    <a:cubicBezTo>
                      <a:pt x="8324728" y="932287"/>
                      <a:pt x="8357206" y="809094"/>
                      <a:pt x="8274548" y="846861"/>
                    </a:cubicBezTo>
                    <a:cubicBezTo>
                      <a:pt x="8191890" y="884628"/>
                      <a:pt x="7843146" y="832351"/>
                      <a:pt x="7705460" y="846861"/>
                    </a:cubicBezTo>
                    <a:cubicBezTo>
                      <a:pt x="7567774" y="861371"/>
                      <a:pt x="7412027" y="841207"/>
                      <a:pt x="7238807" y="846861"/>
                    </a:cubicBezTo>
                    <a:cubicBezTo>
                      <a:pt x="7065587" y="852515"/>
                      <a:pt x="7052815" y="808633"/>
                      <a:pt x="6874590" y="846861"/>
                    </a:cubicBezTo>
                    <a:cubicBezTo>
                      <a:pt x="6696365" y="885089"/>
                      <a:pt x="6361431" y="754101"/>
                      <a:pt x="6100630" y="846861"/>
                    </a:cubicBezTo>
                    <a:cubicBezTo>
                      <a:pt x="5839829" y="939621"/>
                      <a:pt x="5707499" y="808162"/>
                      <a:pt x="5429105" y="846861"/>
                    </a:cubicBezTo>
                    <a:cubicBezTo>
                      <a:pt x="5150712" y="885560"/>
                      <a:pt x="5180245" y="846837"/>
                      <a:pt x="4962453" y="846861"/>
                    </a:cubicBezTo>
                    <a:cubicBezTo>
                      <a:pt x="4744661" y="846885"/>
                      <a:pt x="4548806" y="844019"/>
                      <a:pt x="4393364" y="846861"/>
                    </a:cubicBezTo>
                    <a:cubicBezTo>
                      <a:pt x="4237922" y="849703"/>
                      <a:pt x="4120352" y="821058"/>
                      <a:pt x="4029147" y="846861"/>
                    </a:cubicBezTo>
                    <a:cubicBezTo>
                      <a:pt x="3937942" y="872664"/>
                      <a:pt x="3749979" y="843827"/>
                      <a:pt x="3664931" y="846861"/>
                    </a:cubicBezTo>
                    <a:cubicBezTo>
                      <a:pt x="3579883" y="849895"/>
                      <a:pt x="3490397" y="819403"/>
                      <a:pt x="3403150" y="846861"/>
                    </a:cubicBezTo>
                    <a:cubicBezTo>
                      <a:pt x="3315903" y="874319"/>
                      <a:pt x="3159892" y="813905"/>
                      <a:pt x="2936497" y="846861"/>
                    </a:cubicBezTo>
                    <a:cubicBezTo>
                      <a:pt x="2713102" y="879817"/>
                      <a:pt x="2781636" y="817224"/>
                      <a:pt x="2674716" y="846861"/>
                    </a:cubicBezTo>
                    <a:cubicBezTo>
                      <a:pt x="2567796" y="876498"/>
                      <a:pt x="2332673" y="802980"/>
                      <a:pt x="2208064" y="846861"/>
                    </a:cubicBezTo>
                    <a:cubicBezTo>
                      <a:pt x="2083455" y="890742"/>
                      <a:pt x="1863716" y="829018"/>
                      <a:pt x="1741411" y="846861"/>
                    </a:cubicBezTo>
                    <a:cubicBezTo>
                      <a:pt x="1619106" y="864704"/>
                      <a:pt x="1432901" y="845534"/>
                      <a:pt x="1274758" y="846861"/>
                    </a:cubicBezTo>
                    <a:cubicBezTo>
                      <a:pt x="1116615" y="848188"/>
                      <a:pt x="1004847" y="812976"/>
                      <a:pt x="808106" y="846861"/>
                    </a:cubicBezTo>
                    <a:cubicBezTo>
                      <a:pt x="611365" y="880746"/>
                      <a:pt x="372964" y="843099"/>
                      <a:pt x="0" y="846861"/>
                    </a:cubicBezTo>
                    <a:cubicBezTo>
                      <a:pt x="-20940" y="691152"/>
                      <a:pt x="36213" y="536303"/>
                      <a:pt x="0" y="414962"/>
                    </a:cubicBezTo>
                    <a:cubicBezTo>
                      <a:pt x="-36213" y="293621"/>
                      <a:pt x="37525" y="158177"/>
                      <a:pt x="0" y="0"/>
                    </a:cubicBezTo>
                    <a:close/>
                  </a:path>
                </a:pathLst>
              </a:custGeom>
              <a:solidFill>
                <a:srgbClr val="FFF3DE"/>
              </a:solidFill>
              <a:ln w="15875">
                <a:solidFill>
                  <a:srgbClr val="5C2A08">
                    <a:alpha val="81000"/>
                  </a:srgb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rgbClr val="5C2A08"/>
                  </a:solidFill>
                </a:endParaRPr>
              </a:p>
            </p:txBody>
          </p:sp>
          <p:pic>
            <p:nvPicPr>
              <p:cNvPr id="13" name="图片 12" descr="图片包含 动物, 昆虫, 看着, 黑暗  AI 生成的内容可能不正确。"/>
              <p:cNvPicPr>
                <a:picLocks noChangeAspect="1"/>
              </p:cNvPicPr>
              <p:nvPr>
                <p:custDataLst>
                  <p:tags r:id="rId11"/>
                </p:custDataLst>
              </p:nvPr>
            </p:nvPicPr>
            <p:blipFill>
              <a:blip r:embed="rId10">
                <a:extLst>
                  <a:ext uri="{28A0092B-C50C-407E-A947-70E740481C1C}">
                    <a14:useLocalDpi xmlns:a14="http://schemas.microsoft.com/office/drawing/2010/main" val="0"/>
                  </a:ext>
                </a:extLst>
              </a:blip>
              <a:srcRect l="17809"/>
              <a:stretch>
                <a:fillRect/>
              </a:stretch>
            </p:blipFill>
            <p:spPr>
              <a:xfrm>
                <a:off x="689948" y="3150729"/>
                <a:ext cx="701233" cy="503551"/>
              </a:xfrm>
              <a:custGeom>
                <a:gdLst>
                  <a:gd name="connsiteX0" fmla="*/ 0 w 810228"/>
                  <a:gd name="connsiteY0" fmla="*/ 0 h 581820"/>
                  <a:gd name="connsiteX1" fmla="*/ 810228 w 810228"/>
                  <a:gd name="connsiteY1" fmla="*/ 0 h 581820"/>
                  <a:gd name="connsiteX2" fmla="*/ 810228 w 810228"/>
                  <a:gd name="connsiteY2" fmla="*/ 581820 h 581820"/>
                  <a:gd name="connsiteX3" fmla="*/ 0 w 810228"/>
                  <a:gd name="connsiteY3" fmla="*/ 581820 h 581820"/>
                </a:gdLst>
                <a:cxnLst>
                  <a:cxn ang="0">
                    <a:pos x="connsiteX0" y="connsiteY0"/>
                  </a:cxn>
                  <a:cxn ang="0">
                    <a:pos x="connsiteX1" y="connsiteY1"/>
                  </a:cxn>
                  <a:cxn ang="0">
                    <a:pos x="connsiteX2" y="connsiteY2"/>
                  </a:cxn>
                  <a:cxn ang="0">
                    <a:pos x="connsiteX3" y="connsiteY3"/>
                  </a:cxn>
                </a:cxnLst>
                <a:rect l="l" t="t" r="r" b="b"/>
                <a:pathLst>
                  <a:path w="810228" h="581820">
                    <a:moveTo>
                      <a:pt x="0" y="0"/>
                    </a:moveTo>
                    <a:lnTo>
                      <a:pt x="810228" y="0"/>
                    </a:lnTo>
                    <a:lnTo>
                      <a:pt x="810228" y="581820"/>
                    </a:lnTo>
                    <a:lnTo>
                      <a:pt x="0" y="581820"/>
                    </a:lnTo>
                    <a:close/>
                  </a:path>
                </a:pathLst>
              </a:custGeom>
            </p:spPr>
          </p:pic>
        </p:grpSp>
        <p:sp>
          <p:nvSpPr>
            <p:cNvPr id="20" name="文本框 19"/>
            <p:cNvSpPr txBox="1"/>
            <p:nvPr>
              <p:custDataLst>
                <p:tags r:id="rId12"/>
              </p:custDataLst>
            </p:nvPr>
          </p:nvSpPr>
          <p:spPr>
            <a:xfrm>
              <a:off x="1298727" y="1907302"/>
              <a:ext cx="9666939" cy="734354"/>
            </a:xfrm>
            <a:prstGeom prst="rect">
              <a:avLst/>
            </a:prstGeom>
            <a:noFill/>
          </p:spPr>
          <p:txBody>
            <a:bodyPr wrap="square">
              <a:noAutofit/>
            </a:bodyPr>
            <a:lstStyle/>
            <a:p>
              <a:pPr algn="l"/>
              <a:r>
                <a:rPr lang="en-US" altLang="zh-CN" sz="2000">
                  <a:solidFill>
                    <a:srgbClr val="5C2A08"/>
                  </a:solidFill>
                  <a:ea typeface="+mj-ea"/>
                  <a:cs typeface="Times New Roman" panose="02020603050405020304" charset="0"/>
                  <a:sym typeface="+mn-ea"/>
                </a:rPr>
                <a:t>1.</a:t>
              </a:r>
              <a:r>
                <a:rPr lang="zh-CN" altLang="en-US" sz="2000">
                  <a:solidFill>
                    <a:srgbClr val="5C2A08"/>
                  </a:solidFill>
                  <a:ea typeface="+mj-ea"/>
                  <a:cs typeface="Times New Roman" panose="02020603050405020304" charset="0"/>
                  <a:sym typeface="+mn-ea"/>
                </a:rPr>
                <a:t>根据家庭电路中的各种用电器的耗电情况，能应用电功、电功率的知识，为家庭节约用电提建议。</a:t>
              </a:r>
              <a:endParaRPr lang="zh-CN" altLang="en-US" sz="2000">
                <a:solidFill>
                  <a:srgbClr val="5C2A08"/>
                </a:solidFill>
                <a:ea typeface="+mj-ea"/>
                <a:cs typeface="Times New Roman" panose="02020603050405020304" charset="0"/>
                <a:sym typeface="+mn-ea"/>
              </a:endParaRPr>
            </a:p>
            <a:p>
              <a:pPr algn="l"/>
              <a:endParaRPr lang="zh-CN" altLang="en-US" sz="2000">
                <a:solidFill>
                  <a:srgbClr val="5C2A08"/>
                </a:solidFill>
                <a:ea typeface="+mj-ea"/>
                <a:cs typeface="Times New Roman" panose="02020603050405020304" charset="0"/>
                <a:sym typeface="+mn-ea"/>
              </a:endParaRPr>
            </a:p>
          </p:txBody>
        </p:sp>
      </p:grpSp>
      <p:grpSp>
        <p:nvGrpSpPr>
          <p:cNvPr id="24" name="组合 23" title=""/>
          <p:cNvGrpSpPr/>
          <p:nvPr>
            <p:custDataLst>
              <p:tags r:id="rId13"/>
            </p:custDataLst>
          </p:nvPr>
        </p:nvGrpSpPr>
        <p:grpSpPr>
          <a:xfrm>
            <a:off x="517525" y="2284095"/>
            <a:ext cx="7807325" cy="869315"/>
            <a:chOff x="689948" y="3103766"/>
            <a:chExt cx="10382223" cy="925441"/>
          </a:xfrm>
        </p:grpSpPr>
        <p:grpSp>
          <p:nvGrpSpPr>
            <p:cNvPr id="10" name="组合 9"/>
            <p:cNvGrpSpPr/>
            <p:nvPr>
              <p:custDataLst>
                <p:tags r:id="rId14"/>
              </p:custDataLst>
            </p:nvPr>
          </p:nvGrpSpPr>
          <p:grpSpPr>
            <a:xfrm>
              <a:off x="689948" y="3103766"/>
              <a:ext cx="10382223" cy="925441"/>
              <a:chOff x="689948" y="3095477"/>
              <a:chExt cx="10382223" cy="925441"/>
            </a:xfrm>
          </p:grpSpPr>
          <p:sp>
            <p:nvSpPr>
              <p:cNvPr id="8" name="矩形 6"/>
              <p:cNvSpPr/>
              <p:nvPr>
                <p:custDataLst>
                  <p:tags r:id="rId15"/>
                </p:custDataLst>
              </p:nvPr>
            </p:nvSpPr>
            <p:spPr>
              <a:xfrm>
                <a:off x="1006608" y="3095477"/>
                <a:ext cx="10065563" cy="925441"/>
              </a:xfrm>
              <a:custGeom>
                <a:gdLst>
                  <a:gd name="connsiteX0" fmla="*/ 0 w 10243595"/>
                  <a:gd name="connsiteY0" fmla="*/ 0 h 846861"/>
                  <a:gd name="connsiteX1" fmla="*/ 261781 w 10243595"/>
                  <a:gd name="connsiteY1" fmla="*/ 0 h 846861"/>
                  <a:gd name="connsiteX2" fmla="*/ 728433 w 10243595"/>
                  <a:gd name="connsiteY2" fmla="*/ 0 h 846861"/>
                  <a:gd name="connsiteX3" fmla="*/ 990214 w 10243595"/>
                  <a:gd name="connsiteY3" fmla="*/ 0 h 846861"/>
                  <a:gd name="connsiteX4" fmla="*/ 1559303 w 10243595"/>
                  <a:gd name="connsiteY4" fmla="*/ 0 h 846861"/>
                  <a:gd name="connsiteX5" fmla="*/ 1821084 w 10243595"/>
                  <a:gd name="connsiteY5" fmla="*/ 0 h 846861"/>
                  <a:gd name="connsiteX6" fmla="*/ 2390172 w 10243595"/>
                  <a:gd name="connsiteY6" fmla="*/ 0 h 846861"/>
                  <a:gd name="connsiteX7" fmla="*/ 3061697 w 10243595"/>
                  <a:gd name="connsiteY7" fmla="*/ 0 h 846861"/>
                  <a:gd name="connsiteX8" fmla="*/ 3733221 w 10243595"/>
                  <a:gd name="connsiteY8" fmla="*/ 0 h 846861"/>
                  <a:gd name="connsiteX9" fmla="*/ 3995002 w 10243595"/>
                  <a:gd name="connsiteY9" fmla="*/ 0 h 846861"/>
                  <a:gd name="connsiteX10" fmla="*/ 4359219 w 10243595"/>
                  <a:gd name="connsiteY10" fmla="*/ 0 h 846861"/>
                  <a:gd name="connsiteX11" fmla="*/ 4621000 w 10243595"/>
                  <a:gd name="connsiteY11" fmla="*/ 0 h 846861"/>
                  <a:gd name="connsiteX12" fmla="*/ 5190088 w 10243595"/>
                  <a:gd name="connsiteY12" fmla="*/ 0 h 846861"/>
                  <a:gd name="connsiteX13" fmla="*/ 5759177 w 10243595"/>
                  <a:gd name="connsiteY13" fmla="*/ 0 h 846861"/>
                  <a:gd name="connsiteX14" fmla="*/ 6328265 w 10243595"/>
                  <a:gd name="connsiteY14" fmla="*/ 0 h 846861"/>
                  <a:gd name="connsiteX15" fmla="*/ 7102226 w 10243595"/>
                  <a:gd name="connsiteY15" fmla="*/ 0 h 846861"/>
                  <a:gd name="connsiteX16" fmla="*/ 7773750 w 10243595"/>
                  <a:gd name="connsiteY16" fmla="*/ 0 h 846861"/>
                  <a:gd name="connsiteX17" fmla="*/ 8547711 w 10243595"/>
                  <a:gd name="connsiteY17" fmla="*/ 0 h 846861"/>
                  <a:gd name="connsiteX18" fmla="*/ 9014364 w 10243595"/>
                  <a:gd name="connsiteY18" fmla="*/ 0 h 846861"/>
                  <a:gd name="connsiteX19" fmla="*/ 9276144 w 10243595"/>
                  <a:gd name="connsiteY19" fmla="*/ 0 h 846861"/>
                  <a:gd name="connsiteX20" fmla="*/ 10243595 w 10243595"/>
                  <a:gd name="connsiteY20" fmla="*/ 0 h 846861"/>
                  <a:gd name="connsiteX21" fmla="*/ 10243595 w 10243595"/>
                  <a:gd name="connsiteY21" fmla="*/ 440368 h 846861"/>
                  <a:gd name="connsiteX22" fmla="*/ 10243595 w 10243595"/>
                  <a:gd name="connsiteY22" fmla="*/ 846861 h 846861"/>
                  <a:gd name="connsiteX23" fmla="*/ 9469634 w 10243595"/>
                  <a:gd name="connsiteY23" fmla="*/ 846861 h 846861"/>
                  <a:gd name="connsiteX24" fmla="*/ 9105418 w 10243595"/>
                  <a:gd name="connsiteY24" fmla="*/ 846861 h 846861"/>
                  <a:gd name="connsiteX25" fmla="*/ 8741201 w 10243595"/>
                  <a:gd name="connsiteY25" fmla="*/ 846861 h 846861"/>
                  <a:gd name="connsiteX26" fmla="*/ 7967241 w 10243595"/>
                  <a:gd name="connsiteY26" fmla="*/ 846861 h 846861"/>
                  <a:gd name="connsiteX27" fmla="*/ 7193280 w 10243595"/>
                  <a:gd name="connsiteY27" fmla="*/ 846861 h 846861"/>
                  <a:gd name="connsiteX28" fmla="*/ 6726627 w 10243595"/>
                  <a:gd name="connsiteY28" fmla="*/ 846861 h 846861"/>
                  <a:gd name="connsiteX29" fmla="*/ 6055103 w 10243595"/>
                  <a:gd name="connsiteY29" fmla="*/ 846861 h 846861"/>
                  <a:gd name="connsiteX30" fmla="*/ 5281142 w 10243595"/>
                  <a:gd name="connsiteY30" fmla="*/ 846861 h 846861"/>
                  <a:gd name="connsiteX31" fmla="*/ 4712054 w 10243595"/>
                  <a:gd name="connsiteY31" fmla="*/ 846861 h 846861"/>
                  <a:gd name="connsiteX32" fmla="*/ 4040529 w 10243595"/>
                  <a:gd name="connsiteY32" fmla="*/ 846861 h 846861"/>
                  <a:gd name="connsiteX33" fmla="*/ 3266569 w 10243595"/>
                  <a:gd name="connsiteY33" fmla="*/ 846861 h 846861"/>
                  <a:gd name="connsiteX34" fmla="*/ 2697480 w 10243595"/>
                  <a:gd name="connsiteY34" fmla="*/ 846861 h 846861"/>
                  <a:gd name="connsiteX35" fmla="*/ 2128391 w 10243595"/>
                  <a:gd name="connsiteY35" fmla="*/ 846861 h 846861"/>
                  <a:gd name="connsiteX36" fmla="*/ 1456867 w 10243595"/>
                  <a:gd name="connsiteY36" fmla="*/ 846861 h 846861"/>
                  <a:gd name="connsiteX37" fmla="*/ 887778 w 10243595"/>
                  <a:gd name="connsiteY37" fmla="*/ 846861 h 846861"/>
                  <a:gd name="connsiteX38" fmla="*/ 523562 w 10243595"/>
                  <a:gd name="connsiteY38" fmla="*/ 846861 h 846861"/>
                  <a:gd name="connsiteX39" fmla="*/ 0 w 10243595"/>
                  <a:gd name="connsiteY39" fmla="*/ 846861 h 846861"/>
                  <a:gd name="connsiteX40" fmla="*/ 0 w 10243595"/>
                  <a:gd name="connsiteY40" fmla="*/ 448836 h 846861"/>
                  <a:gd name="connsiteX41" fmla="*/ 0 w 10243595"/>
                  <a:gd name="connsiteY41" fmla="*/ 0 h 84686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243595" h="846861" fill="none" extrusionOk="0">
                    <a:moveTo>
                      <a:pt x="0" y="0"/>
                    </a:moveTo>
                    <a:cubicBezTo>
                      <a:pt x="113514" y="-26817"/>
                      <a:pt x="161976" y="13008"/>
                      <a:pt x="261781" y="0"/>
                    </a:cubicBezTo>
                    <a:cubicBezTo>
                      <a:pt x="361586" y="-13008"/>
                      <a:pt x="584957" y="7673"/>
                      <a:pt x="728433" y="0"/>
                    </a:cubicBezTo>
                    <a:cubicBezTo>
                      <a:pt x="871909" y="-7673"/>
                      <a:pt x="912345" y="27950"/>
                      <a:pt x="990214" y="0"/>
                    </a:cubicBezTo>
                    <a:cubicBezTo>
                      <a:pt x="1068083" y="-27950"/>
                      <a:pt x="1294906" y="10479"/>
                      <a:pt x="1559303" y="0"/>
                    </a:cubicBezTo>
                    <a:cubicBezTo>
                      <a:pt x="1823700" y="-10479"/>
                      <a:pt x="1712449" y="27481"/>
                      <a:pt x="1821084" y="0"/>
                    </a:cubicBezTo>
                    <a:cubicBezTo>
                      <a:pt x="1929719" y="-27481"/>
                      <a:pt x="2192621" y="41979"/>
                      <a:pt x="2390172" y="0"/>
                    </a:cubicBezTo>
                    <a:cubicBezTo>
                      <a:pt x="2587723" y="-41979"/>
                      <a:pt x="2866643" y="646"/>
                      <a:pt x="3061697" y="0"/>
                    </a:cubicBezTo>
                    <a:cubicBezTo>
                      <a:pt x="3256752" y="-646"/>
                      <a:pt x="3552779" y="34100"/>
                      <a:pt x="3733221" y="0"/>
                    </a:cubicBezTo>
                    <a:cubicBezTo>
                      <a:pt x="3913663" y="-34100"/>
                      <a:pt x="3936792" y="10167"/>
                      <a:pt x="3995002" y="0"/>
                    </a:cubicBezTo>
                    <a:cubicBezTo>
                      <a:pt x="4053212" y="-10167"/>
                      <a:pt x="4207136" y="21356"/>
                      <a:pt x="4359219" y="0"/>
                    </a:cubicBezTo>
                    <a:cubicBezTo>
                      <a:pt x="4511302" y="-21356"/>
                      <a:pt x="4532134" y="3340"/>
                      <a:pt x="4621000" y="0"/>
                    </a:cubicBezTo>
                    <a:cubicBezTo>
                      <a:pt x="4709866" y="-3340"/>
                      <a:pt x="4983634" y="8523"/>
                      <a:pt x="5190088" y="0"/>
                    </a:cubicBezTo>
                    <a:cubicBezTo>
                      <a:pt x="5396542" y="-8523"/>
                      <a:pt x="5630921" y="14849"/>
                      <a:pt x="5759177" y="0"/>
                    </a:cubicBezTo>
                    <a:cubicBezTo>
                      <a:pt x="5887433" y="-14849"/>
                      <a:pt x="6131177" y="55240"/>
                      <a:pt x="6328265" y="0"/>
                    </a:cubicBezTo>
                    <a:cubicBezTo>
                      <a:pt x="6525353" y="-55240"/>
                      <a:pt x="6867062" y="42574"/>
                      <a:pt x="7102226" y="0"/>
                    </a:cubicBezTo>
                    <a:cubicBezTo>
                      <a:pt x="7337390" y="-42574"/>
                      <a:pt x="7456754" y="22872"/>
                      <a:pt x="7773750" y="0"/>
                    </a:cubicBezTo>
                    <a:cubicBezTo>
                      <a:pt x="8090746" y="-22872"/>
                      <a:pt x="8330324" y="82563"/>
                      <a:pt x="8547711" y="0"/>
                    </a:cubicBezTo>
                    <a:cubicBezTo>
                      <a:pt x="8765098" y="-82563"/>
                      <a:pt x="8825014" y="44186"/>
                      <a:pt x="9014364" y="0"/>
                    </a:cubicBezTo>
                    <a:cubicBezTo>
                      <a:pt x="9203714" y="-44186"/>
                      <a:pt x="9149921" y="23828"/>
                      <a:pt x="9276144" y="0"/>
                    </a:cubicBezTo>
                    <a:cubicBezTo>
                      <a:pt x="9402367" y="-23828"/>
                      <a:pt x="9791762" y="111913"/>
                      <a:pt x="10243595" y="0"/>
                    </a:cubicBezTo>
                    <a:cubicBezTo>
                      <a:pt x="10275225" y="189075"/>
                      <a:pt x="10241213" y="316944"/>
                      <a:pt x="10243595" y="440368"/>
                    </a:cubicBezTo>
                    <a:cubicBezTo>
                      <a:pt x="10245977" y="563792"/>
                      <a:pt x="10213267" y="696501"/>
                      <a:pt x="10243595" y="846861"/>
                    </a:cubicBezTo>
                    <a:cubicBezTo>
                      <a:pt x="9968491" y="924489"/>
                      <a:pt x="9673128" y="819038"/>
                      <a:pt x="9469634" y="846861"/>
                    </a:cubicBezTo>
                    <a:cubicBezTo>
                      <a:pt x="9266140" y="874684"/>
                      <a:pt x="9250063" y="820232"/>
                      <a:pt x="9105418" y="846861"/>
                    </a:cubicBezTo>
                    <a:cubicBezTo>
                      <a:pt x="8960773" y="873490"/>
                      <a:pt x="8884813" y="815732"/>
                      <a:pt x="8741201" y="846861"/>
                    </a:cubicBezTo>
                    <a:cubicBezTo>
                      <a:pt x="8597589" y="877990"/>
                      <a:pt x="8149481" y="844367"/>
                      <a:pt x="7967241" y="846861"/>
                    </a:cubicBezTo>
                    <a:cubicBezTo>
                      <a:pt x="7785001" y="849355"/>
                      <a:pt x="7549349" y="835725"/>
                      <a:pt x="7193280" y="846861"/>
                    </a:cubicBezTo>
                    <a:cubicBezTo>
                      <a:pt x="6837211" y="857997"/>
                      <a:pt x="6916315" y="813143"/>
                      <a:pt x="6726627" y="846861"/>
                    </a:cubicBezTo>
                    <a:cubicBezTo>
                      <a:pt x="6536939" y="880579"/>
                      <a:pt x="6218072" y="806601"/>
                      <a:pt x="6055103" y="846861"/>
                    </a:cubicBezTo>
                    <a:cubicBezTo>
                      <a:pt x="5892134" y="887121"/>
                      <a:pt x="5518671" y="791042"/>
                      <a:pt x="5281142" y="846861"/>
                    </a:cubicBezTo>
                    <a:cubicBezTo>
                      <a:pt x="5043613" y="902680"/>
                      <a:pt x="4830070" y="839685"/>
                      <a:pt x="4712054" y="846861"/>
                    </a:cubicBezTo>
                    <a:cubicBezTo>
                      <a:pt x="4594038" y="854037"/>
                      <a:pt x="4242305" y="832203"/>
                      <a:pt x="4040529" y="846861"/>
                    </a:cubicBezTo>
                    <a:cubicBezTo>
                      <a:pt x="3838753" y="861519"/>
                      <a:pt x="3615512" y="792448"/>
                      <a:pt x="3266569" y="846861"/>
                    </a:cubicBezTo>
                    <a:cubicBezTo>
                      <a:pt x="2917626" y="901274"/>
                      <a:pt x="2961569" y="782522"/>
                      <a:pt x="2697480" y="846861"/>
                    </a:cubicBezTo>
                    <a:cubicBezTo>
                      <a:pt x="2433391" y="911200"/>
                      <a:pt x="2289265" y="803410"/>
                      <a:pt x="2128391" y="846861"/>
                    </a:cubicBezTo>
                    <a:cubicBezTo>
                      <a:pt x="1967517" y="890312"/>
                      <a:pt x="1706888" y="822471"/>
                      <a:pt x="1456867" y="846861"/>
                    </a:cubicBezTo>
                    <a:cubicBezTo>
                      <a:pt x="1206846" y="871251"/>
                      <a:pt x="1170192" y="822062"/>
                      <a:pt x="887778" y="846861"/>
                    </a:cubicBezTo>
                    <a:cubicBezTo>
                      <a:pt x="605364" y="871660"/>
                      <a:pt x="666280" y="826784"/>
                      <a:pt x="523562" y="846861"/>
                    </a:cubicBezTo>
                    <a:cubicBezTo>
                      <a:pt x="380844" y="866938"/>
                      <a:pt x="106830" y="794112"/>
                      <a:pt x="0" y="846861"/>
                    </a:cubicBezTo>
                    <a:cubicBezTo>
                      <a:pt x="-21391" y="658223"/>
                      <a:pt x="2765" y="584549"/>
                      <a:pt x="0" y="448836"/>
                    </a:cubicBezTo>
                    <a:cubicBezTo>
                      <a:pt x="-2765" y="313124"/>
                      <a:pt x="12021" y="142800"/>
                      <a:pt x="0" y="0"/>
                    </a:cubicBezTo>
                    <a:close/>
                  </a:path>
                  <a:path w="10243595" h="846861" stroke="0" extrusionOk="0">
                    <a:moveTo>
                      <a:pt x="0" y="0"/>
                    </a:moveTo>
                    <a:cubicBezTo>
                      <a:pt x="128862" y="-2140"/>
                      <a:pt x="154398" y="16440"/>
                      <a:pt x="261781" y="0"/>
                    </a:cubicBezTo>
                    <a:cubicBezTo>
                      <a:pt x="369164" y="-16440"/>
                      <a:pt x="752563" y="9668"/>
                      <a:pt x="933305" y="0"/>
                    </a:cubicBezTo>
                    <a:cubicBezTo>
                      <a:pt x="1114047" y="-9668"/>
                      <a:pt x="1433208" y="9065"/>
                      <a:pt x="1604830" y="0"/>
                    </a:cubicBezTo>
                    <a:cubicBezTo>
                      <a:pt x="1776452" y="-9065"/>
                      <a:pt x="1743426" y="8869"/>
                      <a:pt x="1866611" y="0"/>
                    </a:cubicBezTo>
                    <a:cubicBezTo>
                      <a:pt x="1989796" y="-8869"/>
                      <a:pt x="2300046" y="54071"/>
                      <a:pt x="2640571" y="0"/>
                    </a:cubicBezTo>
                    <a:cubicBezTo>
                      <a:pt x="2981096" y="-54071"/>
                      <a:pt x="2772056" y="17695"/>
                      <a:pt x="2902352" y="0"/>
                    </a:cubicBezTo>
                    <a:cubicBezTo>
                      <a:pt x="3032648" y="-17695"/>
                      <a:pt x="3354848" y="68840"/>
                      <a:pt x="3676312" y="0"/>
                    </a:cubicBezTo>
                    <a:cubicBezTo>
                      <a:pt x="3997776" y="-68840"/>
                      <a:pt x="3902643" y="3411"/>
                      <a:pt x="4040529" y="0"/>
                    </a:cubicBezTo>
                    <a:cubicBezTo>
                      <a:pt x="4178415" y="-3411"/>
                      <a:pt x="4654341" y="42750"/>
                      <a:pt x="4814490" y="0"/>
                    </a:cubicBezTo>
                    <a:cubicBezTo>
                      <a:pt x="4974639" y="-42750"/>
                      <a:pt x="5058219" y="4611"/>
                      <a:pt x="5178706" y="0"/>
                    </a:cubicBezTo>
                    <a:cubicBezTo>
                      <a:pt x="5299193" y="-4611"/>
                      <a:pt x="5428185" y="35291"/>
                      <a:pt x="5542923" y="0"/>
                    </a:cubicBezTo>
                    <a:cubicBezTo>
                      <a:pt x="5657661" y="-35291"/>
                      <a:pt x="5995653" y="33988"/>
                      <a:pt x="6316884" y="0"/>
                    </a:cubicBezTo>
                    <a:cubicBezTo>
                      <a:pt x="6638115" y="-33988"/>
                      <a:pt x="6917795" y="32725"/>
                      <a:pt x="7090844" y="0"/>
                    </a:cubicBezTo>
                    <a:cubicBezTo>
                      <a:pt x="7263893" y="-32725"/>
                      <a:pt x="7519965" y="70384"/>
                      <a:pt x="7762369" y="0"/>
                    </a:cubicBezTo>
                    <a:cubicBezTo>
                      <a:pt x="8004773" y="-70384"/>
                      <a:pt x="8256059" y="77742"/>
                      <a:pt x="8536329" y="0"/>
                    </a:cubicBezTo>
                    <a:cubicBezTo>
                      <a:pt x="8816599" y="-77742"/>
                      <a:pt x="8883228" y="19035"/>
                      <a:pt x="9105418" y="0"/>
                    </a:cubicBezTo>
                    <a:cubicBezTo>
                      <a:pt x="9327608" y="-19035"/>
                      <a:pt x="9505650" y="57021"/>
                      <a:pt x="9674506" y="0"/>
                    </a:cubicBezTo>
                    <a:cubicBezTo>
                      <a:pt x="9843362" y="-57021"/>
                      <a:pt x="10086646" y="61611"/>
                      <a:pt x="10243595" y="0"/>
                    </a:cubicBezTo>
                    <a:cubicBezTo>
                      <a:pt x="10247900" y="107795"/>
                      <a:pt x="10231024" y="278917"/>
                      <a:pt x="10243595" y="440368"/>
                    </a:cubicBezTo>
                    <a:cubicBezTo>
                      <a:pt x="10256166" y="601819"/>
                      <a:pt x="10232155" y="702004"/>
                      <a:pt x="10243595" y="846861"/>
                    </a:cubicBezTo>
                    <a:cubicBezTo>
                      <a:pt x="10076261" y="890301"/>
                      <a:pt x="9931891" y="794751"/>
                      <a:pt x="9674506" y="846861"/>
                    </a:cubicBezTo>
                    <a:cubicBezTo>
                      <a:pt x="9417121" y="898971"/>
                      <a:pt x="9516960" y="824772"/>
                      <a:pt x="9412726" y="846861"/>
                    </a:cubicBezTo>
                    <a:cubicBezTo>
                      <a:pt x="9308492" y="868950"/>
                      <a:pt x="8952802" y="761435"/>
                      <a:pt x="8638765" y="846861"/>
                    </a:cubicBezTo>
                    <a:cubicBezTo>
                      <a:pt x="8324728" y="932287"/>
                      <a:pt x="8357206" y="809094"/>
                      <a:pt x="8274548" y="846861"/>
                    </a:cubicBezTo>
                    <a:cubicBezTo>
                      <a:pt x="8191890" y="884628"/>
                      <a:pt x="7843146" y="832351"/>
                      <a:pt x="7705460" y="846861"/>
                    </a:cubicBezTo>
                    <a:cubicBezTo>
                      <a:pt x="7567774" y="861371"/>
                      <a:pt x="7412027" y="841207"/>
                      <a:pt x="7238807" y="846861"/>
                    </a:cubicBezTo>
                    <a:cubicBezTo>
                      <a:pt x="7065587" y="852515"/>
                      <a:pt x="7052815" y="808633"/>
                      <a:pt x="6874590" y="846861"/>
                    </a:cubicBezTo>
                    <a:cubicBezTo>
                      <a:pt x="6696365" y="885089"/>
                      <a:pt x="6361431" y="754101"/>
                      <a:pt x="6100630" y="846861"/>
                    </a:cubicBezTo>
                    <a:cubicBezTo>
                      <a:pt x="5839829" y="939621"/>
                      <a:pt x="5707499" y="808162"/>
                      <a:pt x="5429105" y="846861"/>
                    </a:cubicBezTo>
                    <a:cubicBezTo>
                      <a:pt x="5150712" y="885560"/>
                      <a:pt x="5180245" y="846837"/>
                      <a:pt x="4962453" y="846861"/>
                    </a:cubicBezTo>
                    <a:cubicBezTo>
                      <a:pt x="4744661" y="846885"/>
                      <a:pt x="4548806" y="844019"/>
                      <a:pt x="4393364" y="846861"/>
                    </a:cubicBezTo>
                    <a:cubicBezTo>
                      <a:pt x="4237922" y="849703"/>
                      <a:pt x="4120352" y="821058"/>
                      <a:pt x="4029147" y="846861"/>
                    </a:cubicBezTo>
                    <a:cubicBezTo>
                      <a:pt x="3937942" y="872664"/>
                      <a:pt x="3749979" y="843827"/>
                      <a:pt x="3664931" y="846861"/>
                    </a:cubicBezTo>
                    <a:cubicBezTo>
                      <a:pt x="3579883" y="849895"/>
                      <a:pt x="3490397" y="819403"/>
                      <a:pt x="3403150" y="846861"/>
                    </a:cubicBezTo>
                    <a:cubicBezTo>
                      <a:pt x="3315903" y="874319"/>
                      <a:pt x="3159892" y="813905"/>
                      <a:pt x="2936497" y="846861"/>
                    </a:cubicBezTo>
                    <a:cubicBezTo>
                      <a:pt x="2713102" y="879817"/>
                      <a:pt x="2781636" y="817224"/>
                      <a:pt x="2674716" y="846861"/>
                    </a:cubicBezTo>
                    <a:cubicBezTo>
                      <a:pt x="2567796" y="876498"/>
                      <a:pt x="2332673" y="802980"/>
                      <a:pt x="2208064" y="846861"/>
                    </a:cubicBezTo>
                    <a:cubicBezTo>
                      <a:pt x="2083455" y="890742"/>
                      <a:pt x="1863716" y="829018"/>
                      <a:pt x="1741411" y="846861"/>
                    </a:cubicBezTo>
                    <a:cubicBezTo>
                      <a:pt x="1619106" y="864704"/>
                      <a:pt x="1432901" y="845534"/>
                      <a:pt x="1274758" y="846861"/>
                    </a:cubicBezTo>
                    <a:cubicBezTo>
                      <a:pt x="1116615" y="848188"/>
                      <a:pt x="1004847" y="812976"/>
                      <a:pt x="808106" y="846861"/>
                    </a:cubicBezTo>
                    <a:cubicBezTo>
                      <a:pt x="611365" y="880746"/>
                      <a:pt x="372964" y="843099"/>
                      <a:pt x="0" y="846861"/>
                    </a:cubicBezTo>
                    <a:cubicBezTo>
                      <a:pt x="-20940" y="691152"/>
                      <a:pt x="36213" y="536303"/>
                      <a:pt x="0" y="414962"/>
                    </a:cubicBezTo>
                    <a:cubicBezTo>
                      <a:pt x="-36213" y="293621"/>
                      <a:pt x="37525" y="158177"/>
                      <a:pt x="0" y="0"/>
                    </a:cubicBezTo>
                    <a:close/>
                  </a:path>
                </a:pathLst>
              </a:custGeom>
              <a:solidFill>
                <a:srgbClr val="FFF3DE"/>
              </a:solidFill>
              <a:ln w="15875">
                <a:solidFill>
                  <a:srgbClr val="5C2A08">
                    <a:alpha val="81000"/>
                  </a:srgb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rgbClr val="5C2A08"/>
                  </a:solidFill>
                </a:endParaRPr>
              </a:p>
            </p:txBody>
          </p:sp>
          <p:pic>
            <p:nvPicPr>
              <p:cNvPr id="9" name="图片 8" descr="图片包含 动物, 昆虫, 看着, 黑暗  AI 生成的内容可能不正确。"/>
              <p:cNvPicPr>
                <a:picLocks noChangeAspect="1"/>
              </p:cNvPicPr>
              <p:nvPr>
                <p:custDataLst>
                  <p:tags r:id="rId16"/>
                </p:custDataLst>
              </p:nvPr>
            </p:nvPicPr>
            <p:blipFill>
              <a:blip r:embed="rId10">
                <a:extLst>
                  <a:ext uri="{28A0092B-C50C-407E-A947-70E740481C1C}">
                    <a14:useLocalDpi xmlns:a14="http://schemas.microsoft.com/office/drawing/2010/main" val="0"/>
                  </a:ext>
                </a:extLst>
              </a:blip>
              <a:srcRect l="17809"/>
              <a:stretch>
                <a:fillRect/>
              </a:stretch>
            </p:blipFill>
            <p:spPr>
              <a:xfrm>
                <a:off x="689948" y="3150729"/>
                <a:ext cx="701233" cy="503551"/>
              </a:xfrm>
              <a:custGeom>
                <a:gdLst>
                  <a:gd name="connsiteX0" fmla="*/ 0 w 810228"/>
                  <a:gd name="connsiteY0" fmla="*/ 0 h 581820"/>
                  <a:gd name="connsiteX1" fmla="*/ 810228 w 810228"/>
                  <a:gd name="connsiteY1" fmla="*/ 0 h 581820"/>
                  <a:gd name="connsiteX2" fmla="*/ 810228 w 810228"/>
                  <a:gd name="connsiteY2" fmla="*/ 581820 h 581820"/>
                  <a:gd name="connsiteX3" fmla="*/ 0 w 810228"/>
                  <a:gd name="connsiteY3" fmla="*/ 581820 h 581820"/>
                </a:gdLst>
                <a:cxnLst>
                  <a:cxn ang="0">
                    <a:pos x="connsiteX0" y="connsiteY0"/>
                  </a:cxn>
                  <a:cxn ang="0">
                    <a:pos x="connsiteX1" y="connsiteY1"/>
                  </a:cxn>
                  <a:cxn ang="0">
                    <a:pos x="connsiteX2" y="connsiteY2"/>
                  </a:cxn>
                  <a:cxn ang="0">
                    <a:pos x="connsiteX3" y="connsiteY3"/>
                  </a:cxn>
                </a:cxnLst>
                <a:rect l="l" t="t" r="r" b="b"/>
                <a:pathLst>
                  <a:path w="810228" h="581820">
                    <a:moveTo>
                      <a:pt x="0" y="0"/>
                    </a:moveTo>
                    <a:lnTo>
                      <a:pt x="810228" y="0"/>
                    </a:lnTo>
                    <a:lnTo>
                      <a:pt x="810228" y="581820"/>
                    </a:lnTo>
                    <a:lnTo>
                      <a:pt x="0" y="581820"/>
                    </a:lnTo>
                    <a:close/>
                  </a:path>
                </a:pathLst>
              </a:custGeom>
            </p:spPr>
          </p:pic>
        </p:grpSp>
        <p:sp>
          <p:nvSpPr>
            <p:cNvPr id="21" name="文本框 20"/>
            <p:cNvSpPr txBox="1"/>
            <p:nvPr>
              <p:custDataLst>
                <p:tags r:id="rId17"/>
              </p:custDataLst>
            </p:nvPr>
          </p:nvSpPr>
          <p:spPr>
            <a:xfrm>
              <a:off x="1293713" y="3211249"/>
              <a:ext cx="9666149" cy="752386"/>
            </a:xfrm>
            <a:prstGeom prst="rect">
              <a:avLst/>
            </a:prstGeom>
            <a:noFill/>
          </p:spPr>
          <p:txBody>
            <a:bodyPr wrap="square">
              <a:spAutoFit/>
            </a:bodyPr>
            <a:lstStyle/>
            <a:p>
              <a:pPr algn="l"/>
              <a:r>
                <a:rPr lang="en-US" altLang="zh-CN" sz="2000">
                  <a:solidFill>
                    <a:srgbClr val="5C2A08"/>
                  </a:solidFill>
                  <a:ea typeface="+mj-ea"/>
                  <a:cs typeface="Times New Roman" panose="02020603050405020304" charset="0"/>
                  <a:sym typeface="+mn-ea"/>
                </a:rPr>
                <a:t>2.</a:t>
              </a:r>
              <a:r>
                <a:rPr lang="zh-CN" altLang="en-US" sz="2000">
                  <a:solidFill>
                    <a:srgbClr val="5C2A08"/>
                  </a:solidFill>
                  <a:ea typeface="+mj-ea"/>
                  <a:cs typeface="Times New Roman" panose="02020603050405020304" charset="0"/>
                  <a:sym typeface="+mn-ea"/>
                </a:rPr>
                <a:t>能通过分析家庭用电数据，了解高耗电环节，能结合跨学科知识综合判断节约用电的措施，提出自己的见解</a:t>
              </a:r>
              <a:endParaRPr lang="zh-CN" altLang="en-US" sz="2000">
                <a:solidFill>
                  <a:srgbClr val="5C2A08"/>
                </a:solidFill>
                <a:ea typeface="+mj-ea"/>
                <a:cs typeface="Times New Roman" panose="02020603050405020304" charset="0"/>
                <a:sym typeface="+mn-ea"/>
              </a:endParaRPr>
            </a:p>
          </p:txBody>
        </p:sp>
      </p:grpSp>
      <p:grpSp>
        <p:nvGrpSpPr>
          <p:cNvPr id="25" name="组合 24" title=""/>
          <p:cNvGrpSpPr/>
          <p:nvPr>
            <p:custDataLst>
              <p:tags r:id="rId18"/>
            </p:custDataLst>
          </p:nvPr>
        </p:nvGrpSpPr>
        <p:grpSpPr>
          <a:xfrm>
            <a:off x="1403985" y="3299460"/>
            <a:ext cx="7009130" cy="824230"/>
            <a:chOff x="1747435" y="4398941"/>
            <a:chExt cx="9540240" cy="846667"/>
          </a:xfrm>
        </p:grpSpPr>
        <p:grpSp>
          <p:nvGrpSpPr>
            <p:cNvPr id="16" name="组合 15"/>
            <p:cNvGrpSpPr/>
            <p:nvPr>
              <p:custDataLst>
                <p:tags r:id="rId19"/>
              </p:custDataLst>
            </p:nvPr>
          </p:nvGrpSpPr>
          <p:grpSpPr>
            <a:xfrm>
              <a:off x="1747435" y="4398941"/>
              <a:ext cx="9540240" cy="846667"/>
              <a:chOff x="1747435" y="3005569"/>
              <a:chExt cx="9540240" cy="846667"/>
            </a:xfrm>
          </p:grpSpPr>
          <p:sp>
            <p:nvSpPr>
              <p:cNvPr id="17" name="矩形 6"/>
              <p:cNvSpPr/>
              <p:nvPr>
                <p:custDataLst>
                  <p:tags r:id="rId20"/>
                </p:custDataLst>
              </p:nvPr>
            </p:nvSpPr>
            <p:spPr>
              <a:xfrm>
                <a:off x="2159762" y="3005569"/>
                <a:ext cx="9127913" cy="846667"/>
              </a:xfrm>
              <a:custGeom>
                <a:gdLst>
                  <a:gd name="connsiteX0" fmla="*/ 0 w 10243595"/>
                  <a:gd name="connsiteY0" fmla="*/ 0 h 846861"/>
                  <a:gd name="connsiteX1" fmla="*/ 261781 w 10243595"/>
                  <a:gd name="connsiteY1" fmla="*/ 0 h 846861"/>
                  <a:gd name="connsiteX2" fmla="*/ 728433 w 10243595"/>
                  <a:gd name="connsiteY2" fmla="*/ 0 h 846861"/>
                  <a:gd name="connsiteX3" fmla="*/ 990214 w 10243595"/>
                  <a:gd name="connsiteY3" fmla="*/ 0 h 846861"/>
                  <a:gd name="connsiteX4" fmla="*/ 1559303 w 10243595"/>
                  <a:gd name="connsiteY4" fmla="*/ 0 h 846861"/>
                  <a:gd name="connsiteX5" fmla="*/ 1821084 w 10243595"/>
                  <a:gd name="connsiteY5" fmla="*/ 0 h 846861"/>
                  <a:gd name="connsiteX6" fmla="*/ 2390172 w 10243595"/>
                  <a:gd name="connsiteY6" fmla="*/ 0 h 846861"/>
                  <a:gd name="connsiteX7" fmla="*/ 3061697 w 10243595"/>
                  <a:gd name="connsiteY7" fmla="*/ 0 h 846861"/>
                  <a:gd name="connsiteX8" fmla="*/ 3733221 w 10243595"/>
                  <a:gd name="connsiteY8" fmla="*/ 0 h 846861"/>
                  <a:gd name="connsiteX9" fmla="*/ 3995002 w 10243595"/>
                  <a:gd name="connsiteY9" fmla="*/ 0 h 846861"/>
                  <a:gd name="connsiteX10" fmla="*/ 4359219 w 10243595"/>
                  <a:gd name="connsiteY10" fmla="*/ 0 h 846861"/>
                  <a:gd name="connsiteX11" fmla="*/ 4621000 w 10243595"/>
                  <a:gd name="connsiteY11" fmla="*/ 0 h 846861"/>
                  <a:gd name="connsiteX12" fmla="*/ 5190088 w 10243595"/>
                  <a:gd name="connsiteY12" fmla="*/ 0 h 846861"/>
                  <a:gd name="connsiteX13" fmla="*/ 5759177 w 10243595"/>
                  <a:gd name="connsiteY13" fmla="*/ 0 h 846861"/>
                  <a:gd name="connsiteX14" fmla="*/ 6328265 w 10243595"/>
                  <a:gd name="connsiteY14" fmla="*/ 0 h 846861"/>
                  <a:gd name="connsiteX15" fmla="*/ 7102226 w 10243595"/>
                  <a:gd name="connsiteY15" fmla="*/ 0 h 846861"/>
                  <a:gd name="connsiteX16" fmla="*/ 7773750 w 10243595"/>
                  <a:gd name="connsiteY16" fmla="*/ 0 h 846861"/>
                  <a:gd name="connsiteX17" fmla="*/ 8547711 w 10243595"/>
                  <a:gd name="connsiteY17" fmla="*/ 0 h 846861"/>
                  <a:gd name="connsiteX18" fmla="*/ 9014364 w 10243595"/>
                  <a:gd name="connsiteY18" fmla="*/ 0 h 846861"/>
                  <a:gd name="connsiteX19" fmla="*/ 9276144 w 10243595"/>
                  <a:gd name="connsiteY19" fmla="*/ 0 h 846861"/>
                  <a:gd name="connsiteX20" fmla="*/ 10243595 w 10243595"/>
                  <a:gd name="connsiteY20" fmla="*/ 0 h 846861"/>
                  <a:gd name="connsiteX21" fmla="*/ 10243595 w 10243595"/>
                  <a:gd name="connsiteY21" fmla="*/ 440368 h 846861"/>
                  <a:gd name="connsiteX22" fmla="*/ 10243595 w 10243595"/>
                  <a:gd name="connsiteY22" fmla="*/ 846861 h 846861"/>
                  <a:gd name="connsiteX23" fmla="*/ 9469634 w 10243595"/>
                  <a:gd name="connsiteY23" fmla="*/ 846861 h 846861"/>
                  <a:gd name="connsiteX24" fmla="*/ 9105418 w 10243595"/>
                  <a:gd name="connsiteY24" fmla="*/ 846861 h 846861"/>
                  <a:gd name="connsiteX25" fmla="*/ 8741201 w 10243595"/>
                  <a:gd name="connsiteY25" fmla="*/ 846861 h 846861"/>
                  <a:gd name="connsiteX26" fmla="*/ 7967241 w 10243595"/>
                  <a:gd name="connsiteY26" fmla="*/ 846861 h 846861"/>
                  <a:gd name="connsiteX27" fmla="*/ 7193280 w 10243595"/>
                  <a:gd name="connsiteY27" fmla="*/ 846861 h 846861"/>
                  <a:gd name="connsiteX28" fmla="*/ 6726627 w 10243595"/>
                  <a:gd name="connsiteY28" fmla="*/ 846861 h 846861"/>
                  <a:gd name="connsiteX29" fmla="*/ 6055103 w 10243595"/>
                  <a:gd name="connsiteY29" fmla="*/ 846861 h 846861"/>
                  <a:gd name="connsiteX30" fmla="*/ 5281142 w 10243595"/>
                  <a:gd name="connsiteY30" fmla="*/ 846861 h 846861"/>
                  <a:gd name="connsiteX31" fmla="*/ 4712054 w 10243595"/>
                  <a:gd name="connsiteY31" fmla="*/ 846861 h 846861"/>
                  <a:gd name="connsiteX32" fmla="*/ 4040529 w 10243595"/>
                  <a:gd name="connsiteY32" fmla="*/ 846861 h 846861"/>
                  <a:gd name="connsiteX33" fmla="*/ 3266569 w 10243595"/>
                  <a:gd name="connsiteY33" fmla="*/ 846861 h 846861"/>
                  <a:gd name="connsiteX34" fmla="*/ 2697480 w 10243595"/>
                  <a:gd name="connsiteY34" fmla="*/ 846861 h 846861"/>
                  <a:gd name="connsiteX35" fmla="*/ 2128391 w 10243595"/>
                  <a:gd name="connsiteY35" fmla="*/ 846861 h 846861"/>
                  <a:gd name="connsiteX36" fmla="*/ 1456867 w 10243595"/>
                  <a:gd name="connsiteY36" fmla="*/ 846861 h 846861"/>
                  <a:gd name="connsiteX37" fmla="*/ 887778 w 10243595"/>
                  <a:gd name="connsiteY37" fmla="*/ 846861 h 846861"/>
                  <a:gd name="connsiteX38" fmla="*/ 523562 w 10243595"/>
                  <a:gd name="connsiteY38" fmla="*/ 846861 h 846861"/>
                  <a:gd name="connsiteX39" fmla="*/ 0 w 10243595"/>
                  <a:gd name="connsiteY39" fmla="*/ 846861 h 846861"/>
                  <a:gd name="connsiteX40" fmla="*/ 0 w 10243595"/>
                  <a:gd name="connsiteY40" fmla="*/ 448836 h 846861"/>
                  <a:gd name="connsiteX41" fmla="*/ 0 w 10243595"/>
                  <a:gd name="connsiteY41" fmla="*/ 0 h 846861"/>
                </a:gd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10243595" h="846861" fill="none" extrusionOk="0">
                    <a:moveTo>
                      <a:pt x="0" y="0"/>
                    </a:moveTo>
                    <a:cubicBezTo>
                      <a:pt x="113514" y="-26817"/>
                      <a:pt x="161976" y="13008"/>
                      <a:pt x="261781" y="0"/>
                    </a:cubicBezTo>
                    <a:cubicBezTo>
                      <a:pt x="361586" y="-13008"/>
                      <a:pt x="584957" y="7673"/>
                      <a:pt x="728433" y="0"/>
                    </a:cubicBezTo>
                    <a:cubicBezTo>
                      <a:pt x="871909" y="-7673"/>
                      <a:pt x="912345" y="27950"/>
                      <a:pt x="990214" y="0"/>
                    </a:cubicBezTo>
                    <a:cubicBezTo>
                      <a:pt x="1068083" y="-27950"/>
                      <a:pt x="1294906" y="10479"/>
                      <a:pt x="1559303" y="0"/>
                    </a:cubicBezTo>
                    <a:cubicBezTo>
                      <a:pt x="1823700" y="-10479"/>
                      <a:pt x="1712449" y="27481"/>
                      <a:pt x="1821084" y="0"/>
                    </a:cubicBezTo>
                    <a:cubicBezTo>
                      <a:pt x="1929719" y="-27481"/>
                      <a:pt x="2192621" y="41979"/>
                      <a:pt x="2390172" y="0"/>
                    </a:cubicBezTo>
                    <a:cubicBezTo>
                      <a:pt x="2587723" y="-41979"/>
                      <a:pt x="2866643" y="646"/>
                      <a:pt x="3061697" y="0"/>
                    </a:cubicBezTo>
                    <a:cubicBezTo>
                      <a:pt x="3256752" y="-646"/>
                      <a:pt x="3552779" y="34100"/>
                      <a:pt x="3733221" y="0"/>
                    </a:cubicBezTo>
                    <a:cubicBezTo>
                      <a:pt x="3913663" y="-34100"/>
                      <a:pt x="3936792" y="10167"/>
                      <a:pt x="3995002" y="0"/>
                    </a:cubicBezTo>
                    <a:cubicBezTo>
                      <a:pt x="4053212" y="-10167"/>
                      <a:pt x="4207136" y="21356"/>
                      <a:pt x="4359219" y="0"/>
                    </a:cubicBezTo>
                    <a:cubicBezTo>
                      <a:pt x="4511302" y="-21356"/>
                      <a:pt x="4532134" y="3340"/>
                      <a:pt x="4621000" y="0"/>
                    </a:cubicBezTo>
                    <a:cubicBezTo>
                      <a:pt x="4709866" y="-3340"/>
                      <a:pt x="4983634" y="8523"/>
                      <a:pt x="5190088" y="0"/>
                    </a:cubicBezTo>
                    <a:cubicBezTo>
                      <a:pt x="5396542" y="-8523"/>
                      <a:pt x="5630921" y="14849"/>
                      <a:pt x="5759177" y="0"/>
                    </a:cubicBezTo>
                    <a:cubicBezTo>
                      <a:pt x="5887433" y="-14849"/>
                      <a:pt x="6131177" y="55240"/>
                      <a:pt x="6328265" y="0"/>
                    </a:cubicBezTo>
                    <a:cubicBezTo>
                      <a:pt x="6525353" y="-55240"/>
                      <a:pt x="6867062" y="42574"/>
                      <a:pt x="7102226" y="0"/>
                    </a:cubicBezTo>
                    <a:cubicBezTo>
                      <a:pt x="7337390" y="-42574"/>
                      <a:pt x="7456754" y="22872"/>
                      <a:pt x="7773750" y="0"/>
                    </a:cubicBezTo>
                    <a:cubicBezTo>
                      <a:pt x="8090746" y="-22872"/>
                      <a:pt x="8330324" y="82563"/>
                      <a:pt x="8547711" y="0"/>
                    </a:cubicBezTo>
                    <a:cubicBezTo>
                      <a:pt x="8765098" y="-82563"/>
                      <a:pt x="8825014" y="44186"/>
                      <a:pt x="9014364" y="0"/>
                    </a:cubicBezTo>
                    <a:cubicBezTo>
                      <a:pt x="9203714" y="-44186"/>
                      <a:pt x="9149921" y="23828"/>
                      <a:pt x="9276144" y="0"/>
                    </a:cubicBezTo>
                    <a:cubicBezTo>
                      <a:pt x="9402367" y="-23828"/>
                      <a:pt x="9791762" y="111913"/>
                      <a:pt x="10243595" y="0"/>
                    </a:cubicBezTo>
                    <a:cubicBezTo>
                      <a:pt x="10275225" y="189075"/>
                      <a:pt x="10241213" y="316944"/>
                      <a:pt x="10243595" y="440368"/>
                    </a:cubicBezTo>
                    <a:cubicBezTo>
                      <a:pt x="10245977" y="563792"/>
                      <a:pt x="10213267" y="696501"/>
                      <a:pt x="10243595" y="846861"/>
                    </a:cubicBezTo>
                    <a:cubicBezTo>
                      <a:pt x="9968491" y="924489"/>
                      <a:pt x="9673128" y="819038"/>
                      <a:pt x="9469634" y="846861"/>
                    </a:cubicBezTo>
                    <a:cubicBezTo>
                      <a:pt x="9266140" y="874684"/>
                      <a:pt x="9250063" y="820232"/>
                      <a:pt x="9105418" y="846861"/>
                    </a:cubicBezTo>
                    <a:cubicBezTo>
                      <a:pt x="8960773" y="873490"/>
                      <a:pt x="8884813" y="815732"/>
                      <a:pt x="8741201" y="846861"/>
                    </a:cubicBezTo>
                    <a:cubicBezTo>
                      <a:pt x="8597589" y="877990"/>
                      <a:pt x="8149481" y="844367"/>
                      <a:pt x="7967241" y="846861"/>
                    </a:cubicBezTo>
                    <a:cubicBezTo>
                      <a:pt x="7785001" y="849355"/>
                      <a:pt x="7549349" y="835725"/>
                      <a:pt x="7193280" y="846861"/>
                    </a:cubicBezTo>
                    <a:cubicBezTo>
                      <a:pt x="6837211" y="857997"/>
                      <a:pt x="6916315" y="813143"/>
                      <a:pt x="6726627" y="846861"/>
                    </a:cubicBezTo>
                    <a:cubicBezTo>
                      <a:pt x="6536939" y="880579"/>
                      <a:pt x="6218072" y="806601"/>
                      <a:pt x="6055103" y="846861"/>
                    </a:cubicBezTo>
                    <a:cubicBezTo>
                      <a:pt x="5892134" y="887121"/>
                      <a:pt x="5518671" y="791042"/>
                      <a:pt x="5281142" y="846861"/>
                    </a:cubicBezTo>
                    <a:cubicBezTo>
                      <a:pt x="5043613" y="902680"/>
                      <a:pt x="4830070" y="839685"/>
                      <a:pt x="4712054" y="846861"/>
                    </a:cubicBezTo>
                    <a:cubicBezTo>
                      <a:pt x="4594038" y="854037"/>
                      <a:pt x="4242305" y="832203"/>
                      <a:pt x="4040529" y="846861"/>
                    </a:cubicBezTo>
                    <a:cubicBezTo>
                      <a:pt x="3838753" y="861519"/>
                      <a:pt x="3615512" y="792448"/>
                      <a:pt x="3266569" y="846861"/>
                    </a:cubicBezTo>
                    <a:cubicBezTo>
                      <a:pt x="2917626" y="901274"/>
                      <a:pt x="2961569" y="782522"/>
                      <a:pt x="2697480" y="846861"/>
                    </a:cubicBezTo>
                    <a:cubicBezTo>
                      <a:pt x="2433391" y="911200"/>
                      <a:pt x="2289265" y="803410"/>
                      <a:pt x="2128391" y="846861"/>
                    </a:cubicBezTo>
                    <a:cubicBezTo>
                      <a:pt x="1967517" y="890312"/>
                      <a:pt x="1706888" y="822471"/>
                      <a:pt x="1456867" y="846861"/>
                    </a:cubicBezTo>
                    <a:cubicBezTo>
                      <a:pt x="1206846" y="871251"/>
                      <a:pt x="1170192" y="822062"/>
                      <a:pt x="887778" y="846861"/>
                    </a:cubicBezTo>
                    <a:cubicBezTo>
                      <a:pt x="605364" y="871660"/>
                      <a:pt x="666280" y="826784"/>
                      <a:pt x="523562" y="846861"/>
                    </a:cubicBezTo>
                    <a:cubicBezTo>
                      <a:pt x="380844" y="866938"/>
                      <a:pt x="106830" y="794112"/>
                      <a:pt x="0" y="846861"/>
                    </a:cubicBezTo>
                    <a:cubicBezTo>
                      <a:pt x="-21391" y="658223"/>
                      <a:pt x="2765" y="584549"/>
                      <a:pt x="0" y="448836"/>
                    </a:cubicBezTo>
                    <a:cubicBezTo>
                      <a:pt x="-2765" y="313124"/>
                      <a:pt x="12021" y="142800"/>
                      <a:pt x="0" y="0"/>
                    </a:cubicBezTo>
                    <a:close/>
                  </a:path>
                  <a:path w="10243595" h="846861" stroke="0" extrusionOk="0">
                    <a:moveTo>
                      <a:pt x="0" y="0"/>
                    </a:moveTo>
                    <a:cubicBezTo>
                      <a:pt x="128862" y="-2140"/>
                      <a:pt x="154398" y="16440"/>
                      <a:pt x="261781" y="0"/>
                    </a:cubicBezTo>
                    <a:cubicBezTo>
                      <a:pt x="369164" y="-16440"/>
                      <a:pt x="752563" y="9668"/>
                      <a:pt x="933305" y="0"/>
                    </a:cubicBezTo>
                    <a:cubicBezTo>
                      <a:pt x="1114047" y="-9668"/>
                      <a:pt x="1433208" y="9065"/>
                      <a:pt x="1604830" y="0"/>
                    </a:cubicBezTo>
                    <a:cubicBezTo>
                      <a:pt x="1776452" y="-9065"/>
                      <a:pt x="1743426" y="8869"/>
                      <a:pt x="1866611" y="0"/>
                    </a:cubicBezTo>
                    <a:cubicBezTo>
                      <a:pt x="1989796" y="-8869"/>
                      <a:pt x="2300046" y="54071"/>
                      <a:pt x="2640571" y="0"/>
                    </a:cubicBezTo>
                    <a:cubicBezTo>
                      <a:pt x="2981096" y="-54071"/>
                      <a:pt x="2772056" y="17695"/>
                      <a:pt x="2902352" y="0"/>
                    </a:cubicBezTo>
                    <a:cubicBezTo>
                      <a:pt x="3032648" y="-17695"/>
                      <a:pt x="3354848" y="68840"/>
                      <a:pt x="3676312" y="0"/>
                    </a:cubicBezTo>
                    <a:cubicBezTo>
                      <a:pt x="3997776" y="-68840"/>
                      <a:pt x="3902643" y="3411"/>
                      <a:pt x="4040529" y="0"/>
                    </a:cubicBezTo>
                    <a:cubicBezTo>
                      <a:pt x="4178415" y="-3411"/>
                      <a:pt x="4654341" y="42750"/>
                      <a:pt x="4814490" y="0"/>
                    </a:cubicBezTo>
                    <a:cubicBezTo>
                      <a:pt x="4974639" y="-42750"/>
                      <a:pt x="5058219" y="4611"/>
                      <a:pt x="5178706" y="0"/>
                    </a:cubicBezTo>
                    <a:cubicBezTo>
                      <a:pt x="5299193" y="-4611"/>
                      <a:pt x="5428185" y="35291"/>
                      <a:pt x="5542923" y="0"/>
                    </a:cubicBezTo>
                    <a:cubicBezTo>
                      <a:pt x="5657661" y="-35291"/>
                      <a:pt x="5995653" y="33988"/>
                      <a:pt x="6316884" y="0"/>
                    </a:cubicBezTo>
                    <a:cubicBezTo>
                      <a:pt x="6638115" y="-33988"/>
                      <a:pt x="6917795" y="32725"/>
                      <a:pt x="7090844" y="0"/>
                    </a:cubicBezTo>
                    <a:cubicBezTo>
                      <a:pt x="7263893" y="-32725"/>
                      <a:pt x="7519965" y="70384"/>
                      <a:pt x="7762369" y="0"/>
                    </a:cubicBezTo>
                    <a:cubicBezTo>
                      <a:pt x="8004773" y="-70384"/>
                      <a:pt x="8256059" y="77742"/>
                      <a:pt x="8536329" y="0"/>
                    </a:cubicBezTo>
                    <a:cubicBezTo>
                      <a:pt x="8816599" y="-77742"/>
                      <a:pt x="8883228" y="19035"/>
                      <a:pt x="9105418" y="0"/>
                    </a:cubicBezTo>
                    <a:cubicBezTo>
                      <a:pt x="9327608" y="-19035"/>
                      <a:pt x="9505650" y="57021"/>
                      <a:pt x="9674506" y="0"/>
                    </a:cubicBezTo>
                    <a:cubicBezTo>
                      <a:pt x="9843362" y="-57021"/>
                      <a:pt x="10086646" y="61611"/>
                      <a:pt x="10243595" y="0"/>
                    </a:cubicBezTo>
                    <a:cubicBezTo>
                      <a:pt x="10247900" y="107795"/>
                      <a:pt x="10231024" y="278917"/>
                      <a:pt x="10243595" y="440368"/>
                    </a:cubicBezTo>
                    <a:cubicBezTo>
                      <a:pt x="10256166" y="601819"/>
                      <a:pt x="10232155" y="702004"/>
                      <a:pt x="10243595" y="846861"/>
                    </a:cubicBezTo>
                    <a:cubicBezTo>
                      <a:pt x="10076261" y="890301"/>
                      <a:pt x="9931891" y="794751"/>
                      <a:pt x="9674506" y="846861"/>
                    </a:cubicBezTo>
                    <a:cubicBezTo>
                      <a:pt x="9417121" y="898971"/>
                      <a:pt x="9516960" y="824772"/>
                      <a:pt x="9412726" y="846861"/>
                    </a:cubicBezTo>
                    <a:cubicBezTo>
                      <a:pt x="9308492" y="868950"/>
                      <a:pt x="8952802" y="761435"/>
                      <a:pt x="8638765" y="846861"/>
                    </a:cubicBezTo>
                    <a:cubicBezTo>
                      <a:pt x="8324728" y="932287"/>
                      <a:pt x="8357206" y="809094"/>
                      <a:pt x="8274548" y="846861"/>
                    </a:cubicBezTo>
                    <a:cubicBezTo>
                      <a:pt x="8191890" y="884628"/>
                      <a:pt x="7843146" y="832351"/>
                      <a:pt x="7705460" y="846861"/>
                    </a:cubicBezTo>
                    <a:cubicBezTo>
                      <a:pt x="7567774" y="861371"/>
                      <a:pt x="7412027" y="841207"/>
                      <a:pt x="7238807" y="846861"/>
                    </a:cubicBezTo>
                    <a:cubicBezTo>
                      <a:pt x="7065587" y="852515"/>
                      <a:pt x="7052815" y="808633"/>
                      <a:pt x="6874590" y="846861"/>
                    </a:cubicBezTo>
                    <a:cubicBezTo>
                      <a:pt x="6696365" y="885089"/>
                      <a:pt x="6361431" y="754101"/>
                      <a:pt x="6100630" y="846861"/>
                    </a:cubicBezTo>
                    <a:cubicBezTo>
                      <a:pt x="5839829" y="939621"/>
                      <a:pt x="5707499" y="808162"/>
                      <a:pt x="5429105" y="846861"/>
                    </a:cubicBezTo>
                    <a:cubicBezTo>
                      <a:pt x="5150712" y="885560"/>
                      <a:pt x="5180245" y="846837"/>
                      <a:pt x="4962453" y="846861"/>
                    </a:cubicBezTo>
                    <a:cubicBezTo>
                      <a:pt x="4744661" y="846885"/>
                      <a:pt x="4548806" y="844019"/>
                      <a:pt x="4393364" y="846861"/>
                    </a:cubicBezTo>
                    <a:cubicBezTo>
                      <a:pt x="4237922" y="849703"/>
                      <a:pt x="4120352" y="821058"/>
                      <a:pt x="4029147" y="846861"/>
                    </a:cubicBezTo>
                    <a:cubicBezTo>
                      <a:pt x="3937942" y="872664"/>
                      <a:pt x="3749979" y="843827"/>
                      <a:pt x="3664931" y="846861"/>
                    </a:cubicBezTo>
                    <a:cubicBezTo>
                      <a:pt x="3579883" y="849895"/>
                      <a:pt x="3490397" y="819403"/>
                      <a:pt x="3403150" y="846861"/>
                    </a:cubicBezTo>
                    <a:cubicBezTo>
                      <a:pt x="3315903" y="874319"/>
                      <a:pt x="3159892" y="813905"/>
                      <a:pt x="2936497" y="846861"/>
                    </a:cubicBezTo>
                    <a:cubicBezTo>
                      <a:pt x="2713102" y="879817"/>
                      <a:pt x="2781636" y="817224"/>
                      <a:pt x="2674716" y="846861"/>
                    </a:cubicBezTo>
                    <a:cubicBezTo>
                      <a:pt x="2567796" y="876498"/>
                      <a:pt x="2332673" y="802980"/>
                      <a:pt x="2208064" y="846861"/>
                    </a:cubicBezTo>
                    <a:cubicBezTo>
                      <a:pt x="2083455" y="890742"/>
                      <a:pt x="1863716" y="829018"/>
                      <a:pt x="1741411" y="846861"/>
                    </a:cubicBezTo>
                    <a:cubicBezTo>
                      <a:pt x="1619106" y="864704"/>
                      <a:pt x="1432901" y="845534"/>
                      <a:pt x="1274758" y="846861"/>
                    </a:cubicBezTo>
                    <a:cubicBezTo>
                      <a:pt x="1116615" y="848188"/>
                      <a:pt x="1004847" y="812976"/>
                      <a:pt x="808106" y="846861"/>
                    </a:cubicBezTo>
                    <a:cubicBezTo>
                      <a:pt x="611365" y="880746"/>
                      <a:pt x="372964" y="843099"/>
                      <a:pt x="0" y="846861"/>
                    </a:cubicBezTo>
                    <a:cubicBezTo>
                      <a:pt x="-20940" y="691152"/>
                      <a:pt x="36213" y="536303"/>
                      <a:pt x="0" y="414962"/>
                    </a:cubicBezTo>
                    <a:cubicBezTo>
                      <a:pt x="-36213" y="293621"/>
                      <a:pt x="37525" y="158177"/>
                      <a:pt x="0" y="0"/>
                    </a:cubicBezTo>
                    <a:close/>
                  </a:path>
                </a:pathLst>
              </a:custGeom>
              <a:solidFill>
                <a:srgbClr val="FFF3DE"/>
              </a:solidFill>
              <a:ln w="15875">
                <a:solidFill>
                  <a:srgbClr val="5C2A08">
                    <a:alpha val="81000"/>
                  </a:srgbClr>
                </a:solidFill>
                <a:prstDash val="lg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sz="100">
                  <a:solidFill>
                    <a:srgbClr val="5C2A08"/>
                  </a:solidFill>
                </a:endParaRPr>
              </a:p>
            </p:txBody>
          </p:sp>
          <p:pic>
            <p:nvPicPr>
              <p:cNvPr id="18" name="图片 17" descr="图片包含 动物, 昆虫, 看着, 黑暗  AI 生成的内容可能不正确。"/>
              <p:cNvPicPr>
                <a:picLocks noChangeAspect="1"/>
              </p:cNvPicPr>
              <p:nvPr>
                <p:custDataLst>
                  <p:tags r:id="rId21"/>
                </p:custDataLst>
              </p:nvPr>
            </p:nvPicPr>
            <p:blipFill>
              <a:blip r:embed="rId10">
                <a:extLst>
                  <a:ext uri="{28A0092B-C50C-407E-A947-70E740481C1C}">
                    <a14:useLocalDpi xmlns:a14="http://schemas.microsoft.com/office/drawing/2010/main" val="0"/>
                  </a:ext>
                </a:extLst>
              </a:blip>
              <a:srcRect l="17809"/>
              <a:stretch>
                <a:fillRect/>
              </a:stretch>
            </p:blipFill>
            <p:spPr>
              <a:xfrm>
                <a:off x="1747435" y="3005949"/>
                <a:ext cx="701233" cy="503551"/>
              </a:xfrm>
              <a:custGeom>
                <a:gdLst>
                  <a:gd name="connsiteX0" fmla="*/ 0 w 810228"/>
                  <a:gd name="connsiteY0" fmla="*/ 0 h 581820"/>
                  <a:gd name="connsiteX1" fmla="*/ 810228 w 810228"/>
                  <a:gd name="connsiteY1" fmla="*/ 0 h 581820"/>
                  <a:gd name="connsiteX2" fmla="*/ 810228 w 810228"/>
                  <a:gd name="connsiteY2" fmla="*/ 581820 h 581820"/>
                  <a:gd name="connsiteX3" fmla="*/ 0 w 810228"/>
                  <a:gd name="connsiteY3" fmla="*/ 581820 h 581820"/>
                </a:gdLst>
                <a:cxnLst>
                  <a:cxn ang="0">
                    <a:pos x="connsiteX0" y="connsiteY0"/>
                  </a:cxn>
                  <a:cxn ang="0">
                    <a:pos x="connsiteX1" y="connsiteY1"/>
                  </a:cxn>
                  <a:cxn ang="0">
                    <a:pos x="connsiteX2" y="connsiteY2"/>
                  </a:cxn>
                  <a:cxn ang="0">
                    <a:pos x="connsiteX3" y="connsiteY3"/>
                  </a:cxn>
                </a:cxnLst>
                <a:rect l="l" t="t" r="r" b="b"/>
                <a:pathLst>
                  <a:path w="810228" h="581820">
                    <a:moveTo>
                      <a:pt x="0" y="0"/>
                    </a:moveTo>
                    <a:lnTo>
                      <a:pt x="810228" y="0"/>
                    </a:lnTo>
                    <a:lnTo>
                      <a:pt x="810228" y="581820"/>
                    </a:lnTo>
                    <a:lnTo>
                      <a:pt x="0" y="581820"/>
                    </a:lnTo>
                    <a:close/>
                  </a:path>
                </a:pathLst>
              </a:custGeom>
            </p:spPr>
          </p:pic>
        </p:grpSp>
        <p:sp>
          <p:nvSpPr>
            <p:cNvPr id="22" name="文本框 21"/>
            <p:cNvSpPr txBox="1"/>
            <p:nvPr>
              <p:custDataLst>
                <p:tags r:id="rId22"/>
              </p:custDataLst>
            </p:nvPr>
          </p:nvSpPr>
          <p:spPr>
            <a:xfrm>
              <a:off x="1929204" y="4529984"/>
              <a:ext cx="336127" cy="472907"/>
            </a:xfrm>
            <a:prstGeom prst="rect">
              <a:avLst/>
            </a:prstGeom>
            <a:noFill/>
          </p:spPr>
          <p:txBody>
            <a:bodyPr wrap="square">
              <a:spAutoFit/>
            </a:bodyPr>
            <a:lstStyle/>
            <a:p>
              <a:r>
                <a:rPr lang="en-US" sz="2400">
                  <a:solidFill>
                    <a:srgbClr val="5C2A08"/>
                  </a:solidFill>
                  <a:ea typeface="+mj-ea"/>
                  <a:cs typeface="Times New Roman" panose="02020603050405020304" charset="0"/>
                  <a:sym typeface="+mn-ea"/>
                </a:rPr>
                <a:t> </a:t>
              </a:r>
              <a:endParaRPr lang="en-US" sz="2400">
                <a:solidFill>
                  <a:srgbClr val="5C2A08"/>
                </a:solidFill>
                <a:ea typeface="+mj-ea"/>
                <a:cs typeface="Times New Roman" panose="02020603050405020304" charset="0"/>
                <a:sym typeface="+mn-ea"/>
              </a:endParaRPr>
            </a:p>
          </p:txBody>
        </p:sp>
      </p:grpSp>
      <p:grpSp>
        <p:nvGrpSpPr>
          <p:cNvPr id="85" name="组合 84" title=""/>
          <p:cNvGrpSpPr/>
          <p:nvPr>
            <p:custDataLst>
              <p:tags r:id="rId23"/>
            </p:custDataLst>
          </p:nvPr>
        </p:nvGrpSpPr>
        <p:grpSpPr>
          <a:xfrm rot="20760000">
            <a:off x="5697220" y="-386080"/>
            <a:ext cx="3257550" cy="1847850"/>
            <a:chOff x="2438400" y="1949004"/>
            <a:chExt cx="5334000" cy="2463800"/>
          </a:xfrm>
        </p:grpSpPr>
        <p:grpSp>
          <p:nvGrpSpPr>
            <p:cNvPr id="81" name="组合 80"/>
            <p:cNvGrpSpPr/>
            <p:nvPr>
              <p:custDataLst>
                <p:tags r:id="rId24"/>
              </p:custDataLst>
            </p:nvPr>
          </p:nvGrpSpPr>
          <p:grpSpPr>
            <a:xfrm>
              <a:off x="4114800" y="1949004"/>
              <a:ext cx="3657600" cy="2463800"/>
              <a:chOff x="6363160" y="1485900"/>
              <a:chExt cx="5943600" cy="4572012"/>
            </a:xfrm>
          </p:grpSpPr>
          <p:pic>
            <p:nvPicPr>
              <p:cNvPr id="82" name="图片 81"/>
              <p:cNvPicPr>
                <a:picLocks noChangeAspect="1"/>
              </p:cNvPicPr>
              <p:nvPr>
                <p:custDataLst>
                  <p:tags r:id="rId26"/>
                </p:custDataLst>
              </p:nvPr>
            </p:nvPicPr>
            <p:blipFill>
              <a:blip r:embed="rId25">
                <a:extLst>
                  <a:ext uri="{28A0092B-C50C-407E-A947-70E740481C1C}">
                    <a14:useLocalDpi xmlns:a14="http://schemas.microsoft.com/office/drawing/2010/main" val="0"/>
                  </a:ext>
                </a:extLst>
              </a:blip>
              <a:stretch>
                <a:fillRect/>
              </a:stretch>
            </p:blipFill>
            <p:spPr>
              <a:xfrm>
                <a:off x="6363160" y="1485900"/>
                <a:ext cx="5943600" cy="4572012"/>
              </a:xfrm>
              <a:prstGeom prst="rect">
                <a:avLst/>
              </a:prstGeom>
            </p:spPr>
          </p:pic>
          <p:pic>
            <p:nvPicPr>
              <p:cNvPr id="83" name="图片 82"/>
              <p:cNvPicPr>
                <a:picLocks noChangeAspect="1"/>
              </p:cNvPicPr>
              <p:nvPr>
                <p:custDataLst>
                  <p:tags r:id="rId27"/>
                </p:custDataLst>
              </p:nvPr>
            </p:nvPicPr>
            <p:blipFill>
              <a:blip r:embed="rId25">
                <a:extLst>
                  <a:ext uri="{28A0092B-C50C-407E-A947-70E740481C1C}">
                    <a14:useLocalDpi xmlns:a14="http://schemas.microsoft.com/office/drawing/2010/main" val="0"/>
                  </a:ext>
                </a:extLst>
              </a:blip>
              <a:srcRect l="48838" t="21959" r="35301" b="52771"/>
              <a:stretch>
                <a:fillRect/>
              </a:stretch>
            </p:blipFill>
            <p:spPr>
              <a:xfrm>
                <a:off x="9265847" y="2489790"/>
                <a:ext cx="942755" cy="1155405"/>
              </a:xfrm>
              <a:prstGeom prst="rect">
                <a:avLst/>
              </a:prstGeom>
            </p:spPr>
          </p:pic>
        </p:grpSp>
        <p:pic>
          <p:nvPicPr>
            <p:cNvPr id="84" name="图片 83"/>
            <p:cNvPicPr>
              <a:picLocks noChangeAspect="1"/>
            </p:cNvPicPr>
            <p:nvPr>
              <p:custDataLst>
                <p:tags r:id="rId30"/>
              </p:custDataLst>
            </p:nvPr>
          </p:nvPicPr>
          <p:blipFill>
            <a:blip r:embed="rId28">
              <a:extLst>
                <a:ext uri="{BEBA8EAE-BF5A-486C-A8C5-ECC9F3942E4B}">
                  <a14:imgProps xmlns:a14="http://schemas.microsoft.com/office/drawing/2010/main">
                    <a14:imgLayer r:embed="rId29">
                      <a14:imgEffect>
                        <a14:brightnessContrast bright="4000" contrast="4000"/>
                      </a14:imgEffect>
                    </a14:imgLayer>
                  </a14:imgProps>
                </a:ext>
              </a:extLst>
            </a:blip>
            <a:stretch>
              <a:fillRect/>
            </a:stretch>
          </p:blipFill>
          <p:spPr>
            <a:xfrm flipH="1">
              <a:off x="2438400" y="2438400"/>
              <a:ext cx="2971493" cy="1519269"/>
            </a:xfrm>
            <a:prstGeom prst="rect">
              <a:avLst/>
            </a:prstGeom>
          </p:spPr>
        </p:pic>
      </p:grpSp>
      <p:pic>
        <p:nvPicPr>
          <p:cNvPr id="29" name="图片 28" title=""/>
          <p:cNvPicPr>
            <a:picLocks noChangeAspect="1"/>
          </p:cNvPicPr>
          <p:nvPr>
            <p:custDataLst>
              <p:tags r:id="rId32"/>
            </p:custDataLst>
          </p:nvPr>
        </p:nvPicPr>
        <p:blipFill>
          <a:blip r:embed="rId31"/>
          <a:srcRect t="-371"/>
          <a:stretch>
            <a:fillRect/>
          </a:stretch>
        </p:blipFill>
        <p:spPr>
          <a:xfrm>
            <a:off x="323850" y="-47625"/>
            <a:ext cx="734695" cy="1367155"/>
          </a:xfrm>
          <a:prstGeom prst="rect">
            <a:avLst/>
          </a:prstGeom>
          <a:effectLst>
            <a:outerShdw blurRad="50800" dist="38100" dir="5400000" algn="t" rotWithShape="0">
              <a:prstClr val="black">
                <a:alpha val="20000"/>
              </a:prstClr>
            </a:outerShdw>
          </a:effectLst>
        </p:spPr>
      </p:pic>
      <p:sp>
        <p:nvSpPr>
          <p:cNvPr id="6" name="文本框 5" title=""/>
          <p:cNvSpPr txBox="1"/>
          <p:nvPr>
            <p:custDataLst>
              <p:tags r:id="rId33"/>
            </p:custDataLst>
          </p:nvPr>
        </p:nvSpPr>
        <p:spPr>
          <a:xfrm>
            <a:off x="1835785" y="3387725"/>
            <a:ext cx="6731635" cy="1014730"/>
          </a:xfrm>
          <a:prstGeom prst="rect">
            <a:avLst/>
          </a:prstGeom>
          <a:noFill/>
        </p:spPr>
        <p:txBody>
          <a:bodyPr wrap="square">
            <a:spAutoFit/>
          </a:bodyPr>
          <a:lstStyle/>
          <a:p>
            <a:pPr algn="l"/>
            <a:r>
              <a:rPr lang="en-US" altLang="zh-CN" sz="2000">
                <a:solidFill>
                  <a:srgbClr val="5C2A08"/>
                </a:solidFill>
                <a:ea typeface="+mj-ea"/>
                <a:cs typeface="Times New Roman" panose="02020603050405020304" charset="0"/>
                <a:sym typeface="+mn-ea"/>
              </a:rPr>
              <a:t>3.</a:t>
            </a:r>
            <a:r>
              <a:rPr lang="zh-CN" altLang="en-US" sz="2000">
                <a:solidFill>
                  <a:srgbClr val="5C2A08"/>
                </a:solidFill>
                <a:ea typeface="+mj-ea"/>
                <a:cs typeface="Times New Roman" panose="02020603050405020304" charset="0"/>
                <a:sym typeface="+mn-ea"/>
              </a:rPr>
              <a:t>在实践活动中能与他人协作，经历信息收集、建议提出、交流评估等过程，提升实践操作与团队协作能力。</a:t>
            </a:r>
            <a:endParaRPr lang="zh-CN" altLang="en-US" sz="2000">
              <a:solidFill>
                <a:srgbClr val="5C2A08"/>
              </a:solidFill>
              <a:ea typeface="+mj-ea"/>
              <a:cs typeface="Times New Roman" panose="02020603050405020304" charset="0"/>
              <a:sym typeface="+mn-ea"/>
            </a:endParaRPr>
          </a:p>
          <a:p>
            <a:pPr algn="l"/>
            <a:endParaRPr lang="zh-CN" altLang="en-US" sz="2000">
              <a:solidFill>
                <a:srgbClr val="5C2A08"/>
              </a:solidFill>
              <a:ea typeface="+mj-ea"/>
              <a:cs typeface="Times New Roman" panose="02020603050405020304" charset="0"/>
              <a:sym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left)">
                                      <p:cBhvr>
                                        <p:cTn id="12" dur="500"/>
                                        <p:tgtEl>
                                          <p:spTgt spid="24"/>
                                        </p:tgtEl>
                                      </p:cBhvr>
                                    </p:animEffect>
                                  </p:childTnLst>
                                </p:cTn>
                              </p:par>
                            </p:childTnLst>
                          </p:cTn>
                        </p:par>
                      </p:childTnLst>
                    </p:cTn>
                  </p:par>
                  <p:par>
                    <p:cTn id="13" fill="hold" nodeType="clickPar">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animEffect transition="in" filter="wipe(left)">
                                      <p:cBhvr>
                                        <p:cTn id="17" dur="500"/>
                                        <p:tgtEl>
                                          <p:spTgt spid="25"/>
                                        </p:tgtEl>
                                      </p:cBhvr>
                                    </p:animEffect>
                                  </p:childTnLst>
                                </p:cTn>
                              </p:par>
                              <p:par>
                                <p:cTn id="18" presetID="0" presetClass="entr" presetSubtype="0" fill="hold" nodeType="withEffect">
                                  <p:stCondLst>
                                    <p:cond delay="750"/>
                                  </p:stCondLst>
                                  <p:iterate type="lt">
                                    <p:tmPct val="5000"/>
                                  </p:iterate>
                                  <p:childTnLst>
                                    <p:anim to="" calcmode="lin" valueType="num">
                                      <p:cBhvr>
                                        <p:cTn id="19" dur="1000" fill="hold">
                                          <p:stCondLst>
                                            <p:cond delay="0"/>
                                          </p:stCondLst>
                                        </p:cTn>
                                        <p:tgtEl>
                                          <p:spTgt spid="85"/>
                                        </p:tgtEl>
                                        <p:attrNameLst>
                                          <p:attrName>ppt_h</p:attrName>
                                        </p:attrNameLst>
                                      </p:cBhvr>
                                      <p:tavLst>
                                        <p:tav tm="0" fmla="#ppt_h-(#ppt_h-#ppt_h*8)*(1-$)^8">
                                          <p:val>
                                            <p:fltVal val="0"/>
                                          </p:val>
                                        </p:tav>
                                        <p:tav tm="100000">
                                          <p:val>
                                            <p:fltVal val="1"/>
                                          </p:val>
                                        </p:tav>
                                      </p:tavLst>
                                    </p:anim>
                                    <p:anim to="" calcmode="lin" valueType="num">
                                      <p:cBhvr>
                                        <p:cTn id="20" dur="1000" fill="hold">
                                          <p:stCondLst>
                                            <p:cond delay="0"/>
                                          </p:stCondLst>
                                        </p:cTn>
                                        <p:tgtEl>
                                          <p:spTgt spid="85"/>
                                        </p:tgtEl>
                                        <p:attrNameLst>
                                          <p:attrName>ppt_w</p:attrName>
                                        </p:attrNameLst>
                                      </p:cBhvr>
                                      <p:tavLst>
                                        <p:tav tm="0" fmla="#ppt_w-(#ppt_w-#ppt_w*8)*(1-$)^8">
                                          <p:val>
                                            <p:fltVal val="0"/>
                                          </p:val>
                                        </p:tav>
                                        <p:tav tm="100000">
                                          <p:val>
                                            <p:fltVal val="1"/>
                                          </p:val>
                                        </p:tav>
                                      </p:tavLst>
                                    </p:anim>
                                    <p:animEffect filter="fade">
                                      <p:cBhvr additive="base">
                                        <p:cTn id="21" dur="600" fill="hold">
                                          <p:stCondLst>
                                            <p:cond delay="0"/>
                                          </p:stCondLst>
                                        </p:cTn>
                                        <p:tgtEl>
                                          <p:spTgt spid="85"/>
                                        </p:tgtEl>
                                      </p:cBhvr>
                                    </p:animEffect>
                                    <p:set>
                                      <p:cBhvr additive="base">
                                        <p:cTn id="22" dur="1" fill="hold">
                                          <p:stCondLst>
                                            <p:cond delay="0"/>
                                          </p:stCondLst>
                                        </p:cTn>
                                        <p:tgtEl>
                                          <p:spTgt spid="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aphicFrame>
        <p:nvGraphicFramePr>
          <p:cNvPr id="13" name="QB_5_BD.19_1#360fb419c?colgroup=6,8,10&amp;vcp=1&amp;vis=1&amp;pid=c484a1bf0&amp;color=0,0,0&amp;vtp=1&amp;bt=1&amp;bbb=1" title=""/>
          <p:cNvGraphicFramePr>
            <a:graphicFrameLocks noGrp="1"/>
          </p:cNvGraphicFramePr>
          <p:nvPr>
            <p:custDataLst>
              <p:tags r:id="rId4"/>
            </p:custDataLst>
          </p:nvPr>
        </p:nvGraphicFramePr>
        <p:xfrm>
          <a:off x="539496" y="1775754"/>
          <a:ext cx="8037576" cy="1490345"/>
        </p:xfrm>
        <a:graphic>
          <a:graphicData uri="http://schemas.openxmlformats.org/drawingml/2006/table">
            <a:tbl>
              <a:tblPr/>
              <a:tblGrid>
                <a:gridCol w="2002536"/>
                <a:gridCol w="2651760"/>
                <a:gridCol w="3383280"/>
              </a:tblGrid>
              <a:tr h="492633">
                <a:tc>
                  <a:txBody>
                    <a:bodyPr vert="horz" wrap="square"/>
                    <a:lstStyle/>
                    <a:p>
                      <a:pPr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家用电器</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待机功率</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P</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每天平均待机时间</a:t>
                      </a: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t</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98856">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彩色电视</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8</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20</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98856">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电热水器</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10</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20</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plit dir="in"/>
  </p:transition>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BD.20_1#8057585dd?vcp=1&amp;vis=1&amp;pid=c484a1bf0&amp;color=0,0,0&amp;vtp=1&amp;bt=1&amp;bbb=1&amp;hb=1" title=""/>
              <p:cNvSpPr/>
              <p:nvPr>
                <p:custDataLst>
                  <p:tags r:id="rId4"/>
                </p:custDataLst>
              </p:nvPr>
            </p:nvSpPr>
            <p:spPr>
              <a:xfrm>
                <a:off x="539496" y="889485"/>
                <a:ext cx="8065008" cy="21509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5.下表为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LED</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灯与节能灯的对比广告图，如果广告属实，将</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一个额定功率为</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40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2400" b="0" i="0">
                    <a:solidFill>
                      <a:srgbClr val="000000"/>
                    </a:solidFill>
                    <a:latin typeface="Times New Roman"/>
                    <a:ea typeface="微软雅黑" panose="020b0503020204020204" charset="-122"/>
                    <a:cs typeface="Times New Roman" panose="02020603050405020304" pitchFamily="34" charset="-120"/>
                  </a:rPr>
                  <a:t>的节能灯替换成亮度相当的</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LED</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灯，假</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设这盏灯日均工作10小时，通过计算说明一年（以360天计</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算）可以节约用电</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a:t>
                </a:r>
                <a:r>
                  <a:rPr lang="en-US" altLang="zh-CN" sz="2400" b="0" i="0">
                    <a:solidFill>
                      <a:srgbClr val="000000"/>
                    </a:solidFill>
                    <a:latin typeface="Times New Roman"/>
                    <a:ea typeface="微软雅黑" panose="020b0503020204020204" charset="-122"/>
                    <a:cs typeface="Times New Roman" panose="02020603050405020304" pitchFamily="34" charset="-120"/>
                  </a:rPr>
                  <a:t>度。</a:t>
                </a:r>
                <a:endParaRPr lang="en-US" altLang="zh-CN" sz="2400"/>
              </a:p>
            </p:txBody>
          </p:sp>
        </mc:Choice>
        <mc:Fallback>
          <p:sp>
            <p:nvSpPr>
              <p:cNvPr id="2" name="QB_5_BD.20_1#8057585dd?vcp=1&amp;vis=1&amp;pid=c484a1bf0&amp;color=0,0,0&amp;vtp=1&amp;bt=1&amp;bbb=1&amp;hb=1"/>
              <p:cNvSpPr>
                <a:spLocks noRot="1" noChangeAspect="1" noMove="1" noResize="1" noEditPoints="1" noAdjustHandles="1" noChangeArrowheads="1" noChangeShapeType="1" noTextEdit="1"/>
              </p:cNvSpPr>
              <p:nvPr>
                <p:custDataLst>
                  <p:tags r:id="rId5"/>
                </p:custDataLst>
              </p:nvPr>
            </p:nvSpPr>
            <p:spPr>
              <a:xfrm>
                <a:off x="539496" y="889485"/>
                <a:ext cx="8065008" cy="2150999"/>
              </a:xfrm>
              <a:prstGeom prst="rect">
                <a:avLst/>
              </a:prstGeom>
              <a:blipFill rotWithShape="1">
                <a:blip r:embed="rId6"/>
                <a:stretch>
                  <a:fillRect l="-5" t="-23" r="3" b="-2711"/>
                </a:stretch>
              </a:blipFill>
            </p:spPr>
            <p:txBody>
              <a:bodyPr/>
              <a:lstStyle/>
              <a:p>
                <a:r>
                  <a:rPr lang="zh-CN" altLang="en-US">
                    <a:noFill/>
                  </a:rPr>
                  <a:t> </a:t>
                </a:r>
              </a:p>
            </p:txBody>
          </p:sp>
        </mc:Fallback>
      </mc:AlternateContent>
      <p:graphicFrame>
        <p:nvGraphicFramePr>
          <p:cNvPr id="14" name="QB_5_BD.20_2#8057585dd?colgroup=6,5,4,4,4&amp;vcp=1&amp;vis=1&amp;pid=c484a1bf0&amp;color=0,0,0&amp;vtp=1&amp;bbb=1" title=""/>
          <p:cNvGraphicFramePr>
            <a:graphicFrameLocks noGrp="1"/>
          </p:cNvGraphicFramePr>
          <p:nvPr>
            <p:custDataLst>
              <p:tags r:id="rId7"/>
            </p:custDataLst>
          </p:nvPr>
        </p:nvGraphicFramePr>
        <p:xfrm>
          <a:off x="539496" y="3154656"/>
          <a:ext cx="8001000" cy="997712"/>
        </p:xfrm>
        <a:graphic>
          <a:graphicData uri="http://schemas.openxmlformats.org/drawingml/2006/table">
            <a:tbl>
              <a:tblPr/>
              <a:tblGrid>
                <a:gridCol w="2093976"/>
                <a:gridCol w="1682496"/>
                <a:gridCol w="1408176"/>
                <a:gridCol w="1408176"/>
                <a:gridCol w="1408176"/>
              </a:tblGrid>
              <a:tr h="498856">
                <a:tc rowSpan="2">
                  <a:txBody>
                    <a:bodyPr vert="horz" wrap="square"/>
                    <a:lstStyle/>
                    <a:p>
                      <a:pPr algn="ctr" latinLnBrk="1" hangingPunct="0">
                        <a:lnSpc>
                          <a:spcPts val="36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相同亮度</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700"/>
                        </a:lnSpc>
                      </a:pP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LED</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灯</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500"/>
                        </a:lnSpc>
                      </a:pP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500"/>
                        </a:lnSpc>
                      </a:pP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18</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500"/>
                        </a:lnSpc>
                      </a:pP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36</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98856">
                <a:tc vMerge="1">
                  <a:txBody>
                    <a:bodyPr vert="horz" wrap="square"/>
                    <a:lstStyle/>
                    <a:p/>
                  </a:txBody>
                  <a:tcPr/>
                </a:tc>
                <a:tc>
                  <a:txBody>
                    <a:bodyPr vert="horz" wrap="square"/>
                    <a:lstStyle/>
                    <a:p>
                      <a:pPr algn="ctr" latinLnBrk="1" hangingPunct="0">
                        <a:lnSpc>
                          <a:spcPts val="37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节能灯</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500"/>
                        </a:lnSpc>
                      </a:pP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500"/>
                        </a:lnSpc>
                      </a:pP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30</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vert="horz" wrap="square"/>
                    <a:lstStyle/>
                    <a:p>
                      <a:pPr algn="ctr" latinLnBrk="1" hangingPunct="0">
                        <a:lnSpc>
                          <a:spcPts val="3500"/>
                        </a:lnSpc>
                      </a:pPr>
                      <a14:m>
                        <m:oMathPara>
                          <m:oMathParaPr>
                            <m:jc/>
                          </m:oMathParaPr>
                          <m:oMath>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60</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10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W</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200"/>
                    </a:p>
                  </a:txBody>
                  <a:tcPr marL="72000" marR="72000" marT="0" marB="0" anchor="ctr">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4" name="QB_5_AN.21_1#8057585dd.blank?vcp=1&amp;vis=1&amp;pid=c484a1bf0&amp;color=0,0,0&amp;vpa=9&amp;vtp=1&amp;bbb=1" title=""/>
          <p:cNvSpPr/>
          <p:nvPr>
            <p:custDataLst>
              <p:tags r:id="rId8"/>
            </p:custDataLst>
          </p:nvPr>
        </p:nvSpPr>
        <p:spPr>
          <a:xfrm>
            <a:off x="2956464" y="2516355"/>
            <a:ext cx="754063" cy="47860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57.6</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O_4_BD.22_1#7c410eea4?vcp=1&amp;vis=1&amp;pid=9a805b090&amp;color=0,0,0&amp;vtp=1&amp;bt=1&amp;bbb=1&amp;hb=1" title=""/>
          <p:cNvSpPr/>
          <p:nvPr>
            <p:custDataLst>
              <p:tags r:id="rId4"/>
            </p:custDataLst>
          </p:nvPr>
        </p:nvSpPr>
        <p:spPr>
          <a:xfrm>
            <a:off x="539496" y="904217"/>
            <a:ext cx="8064504" cy="32727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6.</a:t>
            </a:r>
            <a:r>
              <a:rPr lang="en-US" altLang="zh-CN" sz="900" b="0" i="0" kern="0">
                <a:solidFill>
                  <a:srgbClr val="FFFFFF"/>
                </a:solidFill>
                <a:latin typeface="宋体" panose="02010600030101010101" pitchFamily="2" charset="-122"/>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目前市场上主要有定频和变频两类空调。定频空调制冷</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时以额定功率持续工作，功率近似不变；变频空调制冷初期</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以较高功率运行，待室温达到设定温度后，会切换至送风模</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式，以较低功率维持室温稳定。小荣家打算购置空调，为了</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明确两类空调的实际省电差异，帮家里做出更划算的选择，</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小荣和小德决定开展专项研究：</a:t>
            </a:r>
            <a:endParaRPr lang="en-US" altLang="zh-CN" sz="2400"/>
          </a:p>
        </p:txBody>
      </p:sp>
      <p:pic>
        <p:nvPicPr>
          <p:cNvPr id="3" name="QO_4_BD.22_1#7c410eea4?vcp=1&amp;vis=1&amp;pid=9a805b090&amp;color=0,0,0&amp;tib=255,255,255&amp;iip=1&amp;vtp=1" title=""/>
          <p:cNvPicPr>
            <a:picLocks noChangeAspect="1"/>
          </p:cNvPicPr>
          <p:nvPr>
            <p:custDataLst>
              <p:tags r:id="rId6"/>
            </p:custDataLst>
          </p:nvPr>
        </p:nvPicPr>
        <p:blipFill>
          <a:blip r:embed="rId5">
            <a:clrChange>
              <a:clrFrom>
                <a:srgbClr val="FFFFFF"/>
              </a:clrFrom>
              <a:clrTo>
                <a:srgbClr val="FFFFFF">
                  <a:alpha val="0"/>
                </a:srgbClr>
              </a:clrTo>
            </a:clrChange>
          </a:blip>
          <a:stretch>
            <a:fillRect/>
          </a:stretch>
        </p:blipFill>
        <p:spPr>
          <a:xfrm>
            <a:off x="786416" y="995657"/>
            <a:ext cx="420624" cy="365760"/>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 name="QC_5_BD.23_1#d571f2adc?vcp=1&amp;vis=1&amp;pid=7c410eea4&amp;color=0,0,0&amp;vtp=1&amp;bt=1&amp;bbb=1&amp;hb=1" title=""/>
          <p:cNvSpPr/>
          <p:nvPr>
            <p:custDataLst>
              <p:tags r:id="rId4"/>
            </p:custDataLst>
          </p:nvPr>
        </p:nvSpPr>
        <p:spPr>
          <a:xfrm>
            <a:off x="539496" y="1474257"/>
            <a:ext cx="8065008" cy="10333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t>
            </a:r>
            <a:r>
              <a:rPr lang="en-US" altLang="zh-CN" sz="2400" b="0" i="0" spc="-50">
                <a:solidFill>
                  <a:srgbClr val="000000"/>
                </a:solidFill>
                <a:latin typeface="Times New Roman"/>
                <a:ea typeface="微软雅黑" panose="020b0503020204020204" charset="-122"/>
                <a:cs typeface="Times New Roman" panose="02020603050405020304" pitchFamily="34" charset="-120"/>
              </a:rPr>
              <a:t>1）首先他们觉得我们必须在安全的前提下使用空调，根据</a:t>
            </a:r>
            <a:endParaRPr lang="en-US" altLang="zh-CN" sz="2400" b="0" i="0" spc="-5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spc="-50">
                <a:solidFill>
                  <a:srgbClr val="000000"/>
                </a:solidFill>
                <a:latin typeface="Times New Roman"/>
                <a:ea typeface="微软雅黑" panose="020b0503020204020204" charset="-122"/>
                <a:cs typeface="Times New Roman" panose="02020603050405020304" pitchFamily="34" charset="-120"/>
              </a:rPr>
              <a:t>我们日常使用的空调情况，下列说法错误的是</a:t>
            </a:r>
            <a:r>
              <a:rPr lang="en-US" altLang="zh-CN" sz="2400" i="0" spc="-50">
                <a:solidFill>
                  <a:srgbClr val="000000"/>
                </a:solidFill>
                <a:latin typeface="宋体" panose="02010600030101010101" pitchFamily="2" charset="-122"/>
                <a:ea typeface="宋体" panose="02010600030101010101" pitchFamily="2" charset="-122"/>
                <a:cs typeface="宋体" panose="02010600030101010101" pitchFamily="34" charset="-120"/>
              </a:rPr>
              <a:t>___</a:t>
            </a:r>
            <a:r>
              <a:rPr lang="en-US" altLang="zh-CN" sz="2400" b="0" i="0" spc="-50">
                <a:solidFill>
                  <a:srgbClr val="000000"/>
                </a:solidFill>
                <a:latin typeface="Times New Roman"/>
                <a:ea typeface="微软雅黑" panose="020b0503020204020204" charset="-122"/>
                <a:cs typeface="Times New Roman" panose="02020603050405020304" pitchFamily="34" charset="-120"/>
              </a:rPr>
              <a:t>（填字母）。</a:t>
            </a:r>
            <a:endParaRPr lang="en-US" altLang="zh-CN" sz="2400" spc="-50"/>
          </a:p>
        </p:txBody>
      </p:sp>
      <p:sp>
        <p:nvSpPr>
          <p:cNvPr id="3" name="QC_5_AN.24_1#d571f2adc.blank?vcp=1&amp;vis=1&amp;pid=7c410eea4&amp;color=0,0,0&amp;vpa=10&amp;vtp=1" title=""/>
          <p:cNvSpPr/>
          <p:nvPr>
            <p:custDataLst>
              <p:tags r:id="rId5"/>
            </p:custDataLst>
          </p:nvPr>
        </p:nvSpPr>
        <p:spPr>
          <a:xfrm>
            <a:off x="6502939" y="1983527"/>
            <a:ext cx="411163" cy="478600"/>
          </a:xfrm>
          <a:prstGeom prst="rect">
            <a:avLst/>
          </a:prstGeom>
          <a:noFill/>
        </p:spPr>
        <p:txBody>
          <a:bodyPr wrap="none" lIns="0" tIns="0" rIns="0" bIns="0" rtlCol="0" anchor="t"/>
          <a:lstStyle/>
          <a:p>
            <a:pPr algn="ctr" latinLnBrk="1">
              <a:lnSpc>
                <a:spcPts val="4200"/>
              </a:lnSpc>
            </a:pPr>
            <a:r>
              <a:rPr lang="en-US" altLang="zh-CN" sz="2400" b="0" i="0" spc="-50">
                <a:solidFill>
                  <a:srgbClr val="C00000"/>
                </a:solidFill>
                <a:latin typeface="Times New Roman"/>
                <a:ea typeface="微软雅黑" panose="020b0503020204020204" charset="-122"/>
                <a:cs typeface="Times New Roman" panose="02020603050405020304" pitchFamily="34" charset="-120"/>
              </a:rPr>
              <a:t>B</a:t>
            </a:r>
            <a:endParaRPr lang="en-US" altLang="zh-CN" sz="2400" spc="-50"/>
          </a:p>
        </p:txBody>
      </p:sp>
      <mc:AlternateContent>
        <mc:Choice Requires="a14">
          <p:sp>
            <p:nvSpPr>
              <p:cNvPr id="4" name="QC_5_BD.23_2#d571f2adc.choices?vcp=1&amp;vis=1&amp;pid=7c410eea4&amp;color=0,0,0&amp;vtp=1&amp;bbb=1" title=""/>
              <p:cNvSpPr/>
              <p:nvPr>
                <p:custDataLst>
                  <p:tags r:id="rId6"/>
                </p:custDataLst>
              </p:nvPr>
            </p:nvSpPr>
            <p:spPr>
              <a:xfrm>
                <a:off x="539496" y="2518958"/>
                <a:ext cx="8065008" cy="10333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A</a:t>
                </a:r>
                <a:r>
                  <a:rPr lang="en-US" altLang="zh-CN" sz="2400" b="0" i="0" spc="-50">
                    <a:solidFill>
                      <a:srgbClr val="000000"/>
                    </a:solidFill>
                    <a:latin typeface="Times New Roman"/>
                    <a:ea typeface="微软雅黑" panose="020b0503020204020204" charset="-122"/>
                    <a:cs typeface="Times New Roman" panose="02020603050405020304" pitchFamily="34" charset="-120"/>
                  </a:rPr>
                  <a:t>.</a:t>
                </a:r>
                <a:r>
                  <a:rPr lang="en-US" altLang="zh-CN" sz="2400" b="0" i="0" spc="-5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spc="-50">
                    <a:solidFill>
                      <a:srgbClr val="000000"/>
                    </a:solidFill>
                    <a:latin typeface="Times New Roman"/>
                    <a:ea typeface="微软雅黑" panose="020b0503020204020204" charset="-122"/>
                    <a:cs typeface="Times New Roman" panose="02020603050405020304" pitchFamily="34" charset="-120"/>
                  </a:rPr>
                  <a:t>为了节约用电，夏天空调在制冷模式下设置为</a:t>
                </a:r>
                <a14:m>
                  <m:oMathPara>
                    <m:oMathParaPr>
                      <m:jc/>
                    </m:oMathParaPr>
                    <m:oMath>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26</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spc="-5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spc="-50">
                    <a:solidFill>
                      <a:srgbClr val="000000"/>
                    </a:solidFill>
                    <a:latin typeface="Times New Roman"/>
                    <a:ea typeface="微软雅黑" panose="020b0503020204020204" charset="-122"/>
                    <a:cs typeface="Times New Roman" panose="02020603050405020304" pitchFamily="34" charset="-120"/>
                  </a:rPr>
                  <a:t>更合适</a:t>
                </a:r>
                <a:endParaRPr lang="en-US" altLang="zh-CN" sz="2400" spc="-50"/>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B.</a:t>
                </a:r>
                <a:r>
                  <a:rPr lang="en-US" altLang="zh-CN" sz="2400" b="0" i="0">
                    <a:solidFill>
                      <a:srgbClr val="000000"/>
                    </a:solidFill>
                    <a:latin typeface="宋体" panose="02010600030101010101" pitchFamily="2" charset="-122"/>
                    <a:ea typeface="宋体" panose="02010600030101010101" pitchFamily="2" charset="-122"/>
                    <a:cs typeface="宋体" panose="02010600030101010101"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空调达到设置温度，空调会停止工作，但它的电功率不变</a:t>
                </a:r>
                <a:endParaRPr lang="en-US" altLang="zh-CN" sz="2400"/>
              </a:p>
            </p:txBody>
          </p:sp>
        </mc:Choice>
        <mc:Fallback>
          <p:sp>
            <p:nvSpPr>
              <p:cNvPr id="4" name="QC_5_BD.23_2#d571f2adc.choices?vcp=1&amp;vis=1&amp;pid=7c410eea4&amp;color=0,0,0&amp;vtp=1&amp;bbb=1"/>
              <p:cNvSpPr>
                <a:spLocks noRot="1" noChangeAspect="1" noMove="1" noResize="1" noEditPoints="1" noAdjustHandles="1" noChangeArrowheads="1" noChangeShapeType="1" noTextEdit="1"/>
              </p:cNvSpPr>
              <p:nvPr>
                <p:custDataLst>
                  <p:tags r:id="rId7"/>
                </p:custDataLst>
              </p:nvPr>
            </p:nvSpPr>
            <p:spPr>
              <a:xfrm>
                <a:off x="539496" y="2518958"/>
                <a:ext cx="8065008" cy="1033399"/>
              </a:xfrm>
              <a:prstGeom prst="rect">
                <a:avLst/>
              </a:prstGeom>
              <a:blipFill rotWithShape="1">
                <a:blip r:embed="rId8"/>
                <a:stretch>
                  <a:fillRect l="-5" t="-53" r="-698" b="-5637"/>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BD.25_1#a3bae0d1e?vcp=1&amp;vis=1&amp;pid=7c410eea4&amp;color=0,0,0&amp;vtp=1&amp;bt=1&amp;bbb=1&amp;hb=1" title=""/>
              <p:cNvSpPr/>
              <p:nvPr>
                <p:custDataLst>
                  <p:tags r:id="rId4"/>
                </p:custDataLst>
              </p:nvPr>
            </p:nvSpPr>
            <p:spPr>
              <a:xfrm>
                <a:off x="539496" y="1159487"/>
                <a:ext cx="8065008" cy="27139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（2）小荣和小德谈论交流后，得出以下方案：</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①从晚上8：00到第二天早上</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8</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00</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，家里只让一个空调独立</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工作;</a:t>
                </a:r>
                <a:endParaRPr lang="en-US" altLang="zh-CN" sz="2400"/>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②记录晚上8：00和第二天早上8：00的</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____________</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③根据示数进行计算得出结论，知道了哪类空调更省电。</a:t>
                </a:r>
                <a:endParaRPr lang="en-US" altLang="zh-CN" sz="2400"/>
              </a:p>
            </p:txBody>
          </p:sp>
        </mc:Choice>
        <mc:Fallback>
          <p:sp>
            <p:nvSpPr>
              <p:cNvPr id="2" name="QB_5_BD.25_1#a3bae0d1e?vcp=1&amp;vis=1&amp;pid=7c410eea4&amp;color=0,0,0&amp;vtp=1&amp;bt=1&amp;bbb=1&amp;hb=1"/>
              <p:cNvSpPr>
                <a:spLocks noRot="1" noChangeAspect="1" noMove="1" noResize="1" noEditPoints="1" noAdjustHandles="1" noChangeArrowheads="1" noChangeShapeType="1" noTextEdit="1"/>
              </p:cNvSpPr>
              <p:nvPr>
                <p:custDataLst>
                  <p:tags r:id="rId5"/>
                </p:custDataLst>
              </p:nvPr>
            </p:nvSpPr>
            <p:spPr>
              <a:xfrm>
                <a:off x="539496" y="1159487"/>
                <a:ext cx="8065008" cy="2713990"/>
              </a:xfrm>
              <a:prstGeom prst="rect">
                <a:avLst/>
              </a:prstGeom>
              <a:blipFill rotWithShape="1">
                <a:blip r:embed="rId6"/>
                <a:stretch>
                  <a:fillRect l="-5" t="-23" r="3" b="-1990"/>
                </a:stretch>
              </a:blipFill>
            </p:spPr>
            <p:txBody>
              <a:bodyPr/>
              <a:lstStyle/>
              <a:p>
                <a:r>
                  <a:rPr lang="zh-CN" altLang="en-US">
                    <a:noFill/>
                  </a:rPr>
                  <a:t> </a:t>
                </a:r>
              </a:p>
            </p:txBody>
          </p:sp>
        </mc:Fallback>
      </mc:AlternateContent>
      <p:sp>
        <p:nvSpPr>
          <p:cNvPr id="3" name="QB_5_AN.26_1#a3bae0d1e.blank?vcp=1&amp;vis=1&amp;pid=7c410eea4&amp;color=0,0,0&amp;vpa=11&amp;vtp=1&amp;bbb=1" title=""/>
          <p:cNvSpPr/>
          <p:nvPr>
            <p:custDataLst>
              <p:tags r:id="rId7"/>
            </p:custDataLst>
          </p:nvPr>
        </p:nvSpPr>
        <p:spPr>
          <a:xfrm>
            <a:off x="5737765" y="2807947"/>
            <a:ext cx="1744663" cy="497840"/>
          </a:xfrm>
          <a:prstGeom prst="rect">
            <a:avLst/>
          </a:prstGeom>
          <a:noFill/>
        </p:spPr>
        <p:txBody>
          <a:bodyPr wrap="none" lIns="0" tIns="0" rIns="0" bIns="0" rtlCol="0" anchor="t"/>
          <a:lstStyle/>
          <a:p>
            <a:pPr algn="ct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电能表示数</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mc:AlternateContent>
        <mc:Choice Requires="a14">
          <p:sp>
            <p:nvSpPr>
              <p:cNvPr id="2" name="QB_5_BD.27_1#83fc51b84?vcp=1&amp;vis=1&amp;pid=7c410eea4&amp;color=0,0,0&amp;vtp=1&amp;bt=1&amp;bbb=1&amp;hb=1" title=""/>
              <p:cNvSpPr/>
              <p:nvPr>
                <p:custDataLst>
                  <p:tags r:id="rId4"/>
                </p:custDataLst>
              </p:nvPr>
            </p:nvSpPr>
            <p:spPr>
              <a:xfrm>
                <a:off x="539496" y="402336"/>
                <a:ext cx="8065008" cy="1592199"/>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（3）小荣查询资料得知某品牌变频空调和定频空调在测试</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时的功率—开机时间图像如图乙所示，则在开始工作的</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min</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，两款空调中更省电的是</a:t>
                </a:r>
                <a:r>
                  <a:rPr lang="en-US" altLang="zh-CN" sz="2400" i="0">
                    <a:solidFill>
                      <a:srgbClr val="000000"/>
                    </a:solidFill>
                    <a:latin typeface="宋体" panose="02010600030101010101" pitchFamily="2" charset="-122"/>
                    <a:ea typeface="宋体" panose="02010600030101010101" pitchFamily="2" charset="-122"/>
                    <a:cs typeface="宋体" panose="02010600030101010101" pitchFamily="34" charset="-120"/>
                  </a:rPr>
                  <a:t>__________</a:t>
                </a:r>
                <a:r>
                  <a:rPr lang="en-US" altLang="zh-CN" sz="2400" b="0" i="0">
                    <a:solidFill>
                      <a:srgbClr val="0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2" name="QB_5_BD.27_1#83fc51b84?vcp=1&amp;vis=1&amp;pid=7c410eea4&amp;color=0,0,0&amp;vtp=1&amp;bt=1&amp;bbb=1&amp;hb=1"/>
              <p:cNvSpPr>
                <a:spLocks noRot="1" noChangeAspect="1" noMove="1" noResize="1" noEditPoints="1" noAdjustHandles="1" noChangeArrowheads="1" noChangeShapeType="1" noTextEdit="1"/>
              </p:cNvSpPr>
              <p:nvPr>
                <p:custDataLst>
                  <p:tags r:id="rId5"/>
                </p:custDataLst>
              </p:nvPr>
            </p:nvSpPr>
            <p:spPr>
              <a:xfrm>
                <a:off x="539496" y="402336"/>
                <a:ext cx="8065008" cy="1592199"/>
              </a:xfrm>
              <a:prstGeom prst="rect">
                <a:avLst/>
              </a:prstGeom>
              <a:blipFill rotWithShape="1">
                <a:blip r:embed="rId6"/>
                <a:stretch>
                  <a:fillRect l="-5" t="-24" r="3" b="-3669"/>
                </a:stretch>
              </a:blipFill>
            </p:spPr>
            <p:txBody>
              <a:bodyPr/>
              <a:lstStyle/>
              <a:p>
                <a:r>
                  <a:rPr lang="zh-CN" altLang="en-US">
                    <a:noFill/>
                  </a:rPr>
                  <a:t> </a:t>
                </a:r>
              </a:p>
            </p:txBody>
          </p:sp>
        </mc:Fallback>
      </mc:AlternateContent>
      <p:pic>
        <p:nvPicPr>
          <p:cNvPr id="3" name="QB_5_BD.27_2#83fc51b84?vcp=1&amp;vis=1&amp;pid=7c410eea4&amp;color=0,0,0&amp;tib=255,255,255&amp;vtp=1" title=""/>
          <p:cNvPicPr>
            <a:picLocks noChangeAspect="1"/>
          </p:cNvPicPr>
          <p:nvPr>
            <p:custDataLst>
              <p:tags r:id="rId8"/>
            </p:custDataLst>
          </p:nvPr>
        </p:nvPicPr>
        <p:blipFill>
          <a:blip r:embed="rId7">
            <a:clrChange>
              <a:clrFrom>
                <a:srgbClr val="FFFFFF"/>
              </a:clrFrom>
              <a:clrTo>
                <a:srgbClr val="FFFFFF">
                  <a:alpha val="0"/>
                </a:srgbClr>
              </a:clrTo>
            </a:clrChange>
          </a:blip>
          <a:stretch>
            <a:fillRect/>
          </a:stretch>
        </p:blipFill>
        <p:spPr>
          <a:xfrm>
            <a:off x="1984248" y="2121407"/>
            <a:ext cx="5175504" cy="2359152"/>
          </a:xfrm>
          <a:prstGeom prst="rect">
            <a:avLst/>
          </a:prstGeom>
          <a:noFill/>
          <a:extLst>
            <a:ext uri="{909E8E84-426E-40DD-AFC4-6F175D3DCCD1}">
              <a14:hiddenFill xmlns:a14="http://schemas.microsoft.com/office/drawing/2010/main">
                <a:solidFill>
                  <a:schemeClr val="accent1">
                    <a:alpha val="0"/>
                  </a:schemeClr>
                </a:solidFill>
              </a14:hiddenFill>
            </a:ext>
          </a:extLst>
        </p:spPr>
      </p:pic>
      <p:sp>
        <p:nvSpPr>
          <p:cNvPr id="4" name="QB_5_AN.28_1#83fc51b84.blank?vcp=1&amp;vis=1&amp;pid=7c410eea4&amp;color=0,0,0&amp;vpa=12&amp;vtp=1&amp;bbb=1" title=""/>
          <p:cNvSpPr/>
          <p:nvPr>
            <p:custDataLst>
              <p:tags r:id="rId9"/>
            </p:custDataLst>
          </p:nvPr>
        </p:nvSpPr>
        <p:spPr>
          <a:xfrm>
            <a:off x="4820190" y="1470406"/>
            <a:ext cx="1439863" cy="478790"/>
          </a:xfrm>
          <a:prstGeom prst="rect">
            <a:avLst/>
          </a:prstGeom>
          <a:noFill/>
        </p:spPr>
        <p:txBody>
          <a:bodyPr wrap="none" lIns="0" tIns="0" rIns="0" bIns="0" rtlCol="0" anchor="t"/>
          <a:lstStyle/>
          <a:p>
            <a:pPr algn="ctr" latinLnBrk="1">
              <a:lnSpc>
                <a:spcPts val="42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定频空调</a:t>
            </a:r>
            <a:endParaRPr lang="en-US" altLang="zh-CN" sz="2400"/>
          </a:p>
        </p:txBody>
      </p:sp>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left)">
                                      <p:cBhvr>
                                        <p:cTn id="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5_BD.29_1#d6aa320a4?htil=3&amp;vcp=1&amp;vis=1&amp;pid=7c410eea4&amp;color=0,0,0&amp;tib=255,255,255&amp;vtp=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028692" y="1224257"/>
            <a:ext cx="2496312" cy="2029968"/>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O_5_BD.29_2#d6aa320a4?htil=3&amp;vcp=1&amp;vis=1&amp;pid=7c410eea4&amp;color=0,0,0&amp;vtp=1&amp;bt=1&amp;bbb=1&amp;hb=1" title=""/>
              <p:cNvSpPr/>
              <p:nvPr>
                <p:custDataLst>
                  <p:tags r:id="rId6"/>
                </p:custDataLst>
              </p:nvPr>
            </p:nvSpPr>
            <p:spPr>
              <a:xfrm>
                <a:off x="539496" y="1178537"/>
                <a:ext cx="5431536" cy="2713990"/>
              </a:xfrm>
              <a:prstGeom prst="rect">
                <a:avLst/>
              </a:prstGeom>
              <a:noFill/>
            </p:spPr>
            <p:txBody>
              <a:bodyPr wrap="none" lIns="0" tIns="0" rIns="0" bIns="0" rtlCol="0" anchor="t"/>
              <a:lstStyle/>
              <a:p>
                <a:pPr algn="l"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（4）小荣家计划每天18：00打开空调，</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设定工作</a:t>
                </a:r>
                <a14:m>
                  <m:oMathPara>
                    <m:oMathParaPr>
                      <m:jc/>
                    </m:oMathParaPr>
                    <m:oMath>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8</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0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000000"/>
                    </a:solidFill>
                    <a:latin typeface="Times New Roman"/>
                    <a:ea typeface="微软雅黑" panose="020b0503020204020204" charset="-122"/>
                    <a:cs typeface="Times New Roman" panose="02020603050405020304" pitchFamily="34" charset="-120"/>
                  </a:rPr>
                  <a:t>后自动关闭，其他时间不开</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空调。已知深圳峰谷电价标准如图丙，</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000000"/>
                    </a:solidFill>
                    <a:latin typeface="Times New Roman"/>
                    <a:ea typeface="微软雅黑" panose="020b0503020204020204" charset="-122"/>
                    <a:cs typeface="Times New Roman" panose="02020603050405020304" pitchFamily="34" charset="-120"/>
                  </a:rPr>
                  <a:t>则小荣应该选择哪种空调？（需要说明</a:t>
                </a:r>
                <a:endParaRPr lang="en-US" altLang="zh-CN" sz="2400" b="0" i="0">
                  <a:solidFill>
                    <a:srgbClr val="000000"/>
                  </a:solidFill>
                  <a:latin typeface="Times New Roman"/>
                  <a:ea typeface="微软雅黑" panose="020b0503020204020204" charset="-122"/>
                  <a:cs typeface="Times New Roman" panose="02020603050405020304" pitchFamily="34" charset="-120"/>
                </a:endParaRPr>
              </a:p>
              <a:p>
                <a:pPr latinLnBrk="1">
                  <a:lnSpc>
                    <a:spcPts val="4200"/>
                  </a:lnSpc>
                </a:pPr>
                <a:r>
                  <a:rPr lang="en-US" altLang="zh-CN" sz="2400" b="0" i="0">
                    <a:solidFill>
                      <a:srgbClr val="000000"/>
                    </a:solidFill>
                    <a:latin typeface="Times New Roman"/>
                    <a:ea typeface="微软雅黑" panose="020b0503020204020204" charset="-122"/>
                    <a:cs typeface="Times New Roman" panose="02020603050405020304" pitchFamily="34" charset="-120"/>
                  </a:rPr>
                  <a:t>理由，且要有数据支撑）。</a:t>
                </a:r>
                <a:endParaRPr lang="en-US" altLang="zh-CN" sz="2400"/>
              </a:p>
            </p:txBody>
          </p:sp>
        </mc:Choice>
        <mc:Fallback>
          <p:sp>
            <p:nvSpPr>
              <p:cNvPr id="3" name="QO_5_BD.29_2#d6aa320a4?htil=3&amp;vcp=1&amp;vis=1&amp;pid=7c410eea4&amp;color=0,0,0&amp;vtp=1&amp;bt=1&amp;bbb=1&amp;hb=1"/>
              <p:cNvSpPr>
                <a:spLocks noRot="1" noChangeAspect="1" noMove="1" noResize="1" noEditPoints="1" noAdjustHandles="1" noChangeArrowheads="1" noChangeShapeType="1" noTextEdit="1"/>
              </p:cNvSpPr>
              <p:nvPr>
                <p:custDataLst>
                  <p:tags r:id="rId7"/>
                </p:custDataLst>
              </p:nvPr>
            </p:nvSpPr>
            <p:spPr>
              <a:xfrm>
                <a:off x="539496" y="1178537"/>
                <a:ext cx="5431536" cy="2713990"/>
              </a:xfrm>
              <a:prstGeom prst="rect">
                <a:avLst/>
              </a:prstGeom>
              <a:blipFill rotWithShape="1">
                <a:blip r:embed="rId8"/>
                <a:stretch>
                  <a:fillRect l="-7" t="-23" r="2" b="-1990"/>
                </a:stretch>
              </a:blipFill>
            </p:spPr>
            <p:txBody>
              <a:bodyPr/>
              <a:lstStyle/>
              <a:p>
                <a:r>
                  <a:rPr lang="zh-CN" altLang="en-US">
                    <a:noFill/>
                  </a:rPr>
                  <a:t> </a:t>
                </a:r>
              </a:p>
            </p:txBody>
          </p:sp>
        </mc:Fallback>
      </mc:AlternateContent>
    </p:spTree>
  </p:cSld>
  <p:clrMapOvr>
    <a:masterClrMapping/>
  </p:clrMapOvr>
  <p:transition>
    <p:split dir="in"/>
  </p:transition>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pic>
        <p:nvPicPr>
          <p:cNvPr id="2" name="QO_5_AN.30_1#d6aa320a4?htil=4&amp;vcp=1&amp;vis=1&amp;visfb=1&amp;pid=7c410eea4&amp;color=0,0,0&amp;tib=255,255,255&amp;vtp=1&amp;hs=1&amp;hs=1" title=""/>
          <p:cNvPicPr>
            <a:picLocks noChangeAspect="1"/>
          </p:cNvPicPr>
          <p:nvPr>
            <p:custDataLst>
              <p:tags r:id="rId5"/>
            </p:custDataLst>
          </p:nvPr>
        </p:nvPicPr>
        <p:blipFill>
          <a:blip r:embed="rId4">
            <a:clrChange>
              <a:clrFrom>
                <a:srgbClr val="FFFFFF"/>
              </a:clrFrom>
              <a:clrTo>
                <a:srgbClr val="FFFFFF">
                  <a:alpha val="0"/>
                </a:srgbClr>
              </a:clrTo>
            </a:clrChange>
          </a:blip>
          <a:stretch>
            <a:fillRect/>
          </a:stretch>
        </p:blipFill>
        <p:spPr>
          <a:xfrm>
            <a:off x="6225288" y="906122"/>
            <a:ext cx="2331720" cy="1901952"/>
          </a:xfrm>
          <a:prstGeom prst="rect">
            <a:avLst/>
          </a:prstGeom>
          <a:noFill/>
          <a:extLst>
            <a:ext uri="{909E8E84-426E-40DD-AFC4-6F175D3DCCD1}">
              <a14:hiddenFill xmlns:a14="http://schemas.microsoft.com/office/drawing/2010/main">
                <a:solidFill>
                  <a:schemeClr val="accent1">
                    <a:alpha val="0"/>
                  </a:schemeClr>
                </a:solidFill>
              </a14:hiddenFill>
            </a:ext>
          </a:extLst>
        </p:spPr>
      </p:pic>
      <mc:AlternateContent>
        <mc:Choice Requires="a14">
          <p:sp>
            <p:nvSpPr>
              <p:cNvPr id="3" name="QO_5_AN.30_2#d6aa320a4?htil=4&amp;vcp=1&amp;vis=1&amp;pid=7c410eea4&amp;color=0,0,0&amp;vtp=1&amp;bt=1&amp;bbb=1&amp;hb=1&amp;hs=1" title=""/>
              <p:cNvSpPr/>
              <p:nvPr>
                <p:custDataLst>
                  <p:tags r:id="rId6"/>
                </p:custDataLst>
              </p:nvPr>
            </p:nvSpPr>
            <p:spPr>
              <a:xfrm>
                <a:off x="539496" y="860402"/>
                <a:ext cx="5596128" cy="1676400"/>
              </a:xfrm>
              <a:prstGeom prst="rect">
                <a:avLst/>
              </a:prstGeom>
              <a:noFill/>
            </p:spPr>
            <p:txBody>
              <a:bodyPr wrap="none" lIns="0" tIns="0" rIns="0" bIns="0" rtlCol="0" anchor="t"/>
              <a:lstStyle/>
              <a:p>
                <a:pPr algn="l"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【解】由图丙可知，</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18</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19</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时</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间内，电价为每度电1.1元，此阶段定频空</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调消耗的电能</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3" name="QO_5_AN.30_2#d6aa320a4?htil=4&amp;vcp=1&amp;vis=1&amp;pid=7c410eea4&amp;color=0,0,0&amp;vtp=1&amp;bt=1&amp;bbb=1&amp;hb=1&amp;hs=1"/>
              <p:cNvSpPr>
                <a:spLocks noRot="1" noChangeAspect="1" noMove="1" noResize="1" noEditPoints="1" noAdjustHandles="1" noChangeArrowheads="1" noChangeShapeType="1" noTextEdit="1"/>
              </p:cNvSpPr>
              <p:nvPr>
                <p:custDataLst>
                  <p:tags r:id="rId7"/>
                </p:custDataLst>
              </p:nvPr>
            </p:nvSpPr>
            <p:spPr>
              <a:xfrm>
                <a:off x="539496" y="860402"/>
                <a:ext cx="5596128" cy="1676400"/>
              </a:xfrm>
              <a:prstGeom prst="rect">
                <a:avLst/>
              </a:prstGeom>
              <a:blipFill rotWithShape="1">
                <a:blip r:embed="rId8"/>
                <a:stretch>
                  <a:fillRect l="-7" t="-37" r="-903" b="-32691"/>
                </a:stretch>
              </a:blipFill>
            </p:spPr>
            <p:txBody>
              <a:bodyPr/>
              <a:lstStyle/>
              <a:p>
                <a:r>
                  <a:rPr lang="zh-CN" altLang="en-US">
                    <a:noFill/>
                  </a:rPr>
                  <a:t> </a:t>
                </a:r>
              </a:p>
            </p:txBody>
          </p:sp>
        </mc:Fallback>
      </mc:AlternateContent>
      <p:sp>
        <p:nvSpPr>
          <p:cNvPr id="4" name="QO_5_AN.30_2#d6aa320a4?htil=4&amp;vcp=1&amp;vis=1&amp;pid=7c410eea4&amp;color=0,0,0&amp;vtp=1&amp;bt=1&amp;bbb=1&amp;hb=1&amp;hs=1" title=""/>
          <p:cNvSpPr/>
          <p:nvPr>
            <p:custDataLst>
              <p:tags r:id="rId9"/>
            </p:custDataLst>
          </p:nvPr>
        </p:nvSpPr>
        <p:spPr>
          <a:xfrm>
            <a:off x="540000" y="3605570"/>
            <a:ext cx="8064000" cy="558800"/>
          </a:xfrm>
          <a:prstGeom prst="rect">
            <a:avLst/>
          </a:prstGeom>
          <a:noFill/>
        </p:spPr>
        <p:txBody>
          <a:bodyPr wrap="none" lIns="0" tIns="0" rIns="0" bIns="0" rtlCol="0" anchor="t"/>
          <a:lstStyle/>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变频空调消耗的电能</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AlternateContent>
        <mc:Choice Requires="a14">
          <p:sp>
            <p:nvSpPr>
              <p:cNvPr id="5" name="QO_5_AN.30_2#d6aa320a4?htil=4&amp;vcp=1&amp;vis=1&amp;pid=7c410eea4&amp;color=0,0,0&amp;vtp=1&amp;bt=1&amp;bbb=1&amp;hb=1&amp;hs=1" title=""/>
              <p:cNvSpPr/>
              <p:nvPr>
                <p:custDataLst>
                  <p:tags r:id="rId10"/>
                </p:custDataLst>
              </p:nvPr>
            </p:nvSpPr>
            <p:spPr>
              <a:xfrm>
                <a:off x="539496" y="2571917"/>
                <a:ext cx="5596128" cy="1033653"/>
              </a:xfrm>
              <a:prstGeom prst="rect">
                <a:avLst/>
              </a:prstGeom>
              <a:noFill/>
            </p:spPr>
            <p:txBody>
              <a:bodyPr wrap="square" lIns="0" tIns="0" rIns="0" bIns="0" rtlCol="0" anchor="t"/>
              <a:lstStyle/>
              <a:p>
                <a:pPr latinLnBrk="1">
                  <a:lnSpc>
                    <a:spcPts val="43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e>
                        <m:sub>
                          <m:r>
                            <m:rPr>
                              <m:sty m:val="p"/>
                            </m:rPr>
                            <a:rPr lang="en-US" altLang="zh-CN" sz="2400" baseline="-10000">
                              <a:solidFill>
                                <a:srgbClr val="C00000"/>
                              </a:solidFill>
                              <a:latin typeface="Cambria Math" panose="02040503050406030204" pitchFamily="18" charset="0"/>
                            </a:rPr>
                            <m:t>定</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900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s</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16</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sup>
                      </m:s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J</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a:p>
            </p:txBody>
          </p:sp>
        </mc:Choice>
        <mc:Fallback>
          <p:sp>
            <p:nvSpPr>
              <p:cNvPr id="5" name="QO_5_AN.30_2#d6aa320a4?htil=4&amp;vcp=1&amp;vis=1&amp;pid=7c410eea4&amp;color=0,0,0&amp;vtp=1&amp;bt=1&amp;bbb=1&amp;hb=1&amp;hs=1"/>
              <p:cNvSpPr>
                <a:spLocks noRot="1" noChangeAspect="1" noMove="1" noResize="1" noEditPoints="1" noAdjustHandles="1" noChangeArrowheads="1" noChangeShapeType="1" noTextEdit="1"/>
              </p:cNvSpPr>
              <p:nvPr>
                <p:custDataLst>
                  <p:tags r:id="rId11"/>
                </p:custDataLst>
              </p:nvPr>
            </p:nvSpPr>
            <p:spPr>
              <a:xfrm>
                <a:off x="539496" y="2571917"/>
                <a:ext cx="5596128" cy="1033653"/>
              </a:xfrm>
              <a:prstGeom prst="rect">
                <a:avLst/>
              </a:prstGeom>
              <a:blipFill rotWithShape="1">
                <a:blip r:embed="rId12"/>
                <a:stretch>
                  <a:fillRect l="-7" t="-16" r="5" b="-5648"/>
                </a:stretch>
              </a:blipFill>
            </p:spPr>
            <p:txBody>
              <a:bodyPr/>
              <a:lstStyle/>
              <a:p>
                <a:r>
                  <a:rPr lang="zh-CN" altLang="en-US">
                    <a:noFill/>
                  </a:rPr>
                  <a:t> </a:t>
                </a:r>
              </a:p>
            </p:txBody>
          </p:sp>
        </mc:Fallback>
      </mc:AlternateContent>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left)">
                                      <p:cBhvr>
                                        <p:cTn id="7" dur="500"/>
                                        <p:tgtEl>
                                          <p:spTgt spid="3">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left)">
                                      <p:cBhvr>
                                        <p:cTn id="10" dur="500"/>
                                        <p:tgtEl>
                                          <p:spTgt spid="3">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left)">
                                      <p:cBhvr>
                                        <p:cTn id="13" dur="500"/>
                                        <p:tgtEl>
                                          <p:spTgt spid="3">
                                            <p:txEl>
                                              <p:pRg st="2" end="2"/>
                                            </p:txEl>
                                          </p:spTgt>
                                        </p:tgtEl>
                                      </p:cBhvr>
                                    </p:animEffect>
                                  </p:childTnLst>
                                </p:cTn>
                              </p:par>
                            </p:childTnLst>
                          </p:cTn>
                        </p:par>
                      </p:childTnLst>
                    </p:cTn>
                  </p:par>
                  <p:par>
                    <p:cTn id="14" fill="hold" nodeType="clickPar">
                      <p:stCondLst>
                        <p:cond delay="indefinite"/>
                      </p:stCondLst>
                      <p:childTnLst>
                        <p:par>
                          <p:cTn id="15" fill="hold">
                            <p:stCondLst>
                              <p:cond delay="0"/>
                            </p:stCondLst>
                            <p:childTnLst>
                              <p:par>
                                <p:cTn id="16" presetID="22" presetClass="entr" presetSubtype="8"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wipe(left)">
                                      <p:cBhvr>
                                        <p:cTn id="18" dur="500"/>
                                        <p:tgtEl>
                                          <p:spTgt spid="5">
                                            <p:txEl>
                                              <p:pRg st="0" end="0"/>
                                            </p:txEl>
                                          </p:spTgt>
                                        </p:tgtEl>
                                      </p:cBhvr>
                                    </p:animEffect>
                                  </p:childTnLst>
                                </p:cTn>
                              </p:par>
                            </p:childTnLst>
                          </p:cTn>
                        </p:par>
                      </p:childTnLst>
                    </p:cTn>
                  </p:par>
                  <p:par>
                    <p:cTn id="19" fill="hold" nodeType="clickPar">
                      <p:stCondLst>
                        <p:cond delay="indefinite"/>
                      </p:stCondLst>
                      <p:childTnLst>
                        <p:par>
                          <p:cTn id="20" fill="hold">
                            <p:stCondLst>
                              <p:cond delay="0"/>
                            </p:stCondLst>
                            <p:childTnLst>
                              <p:par>
                                <p:cTn id="21" presetID="22" presetClass="entr" presetSubtype="8" fill="hold" grpId="0" nodeType="clickEffect">
                                  <p:stCondLst>
                                    <p:cond delay="0"/>
                                  </p:stCondLst>
                                  <p:childTnLst>
                                    <p:set>
                                      <p:cBhvr>
                                        <p:cTn id="22" dur="1" fill="hold">
                                          <p:stCondLst>
                                            <p:cond delay="0"/>
                                          </p:stCondLst>
                                        </p:cTn>
                                        <p:tgtEl>
                                          <p:spTgt spid="4">
                                            <p:txEl>
                                              <p:pRg st="0" end="0"/>
                                            </p:txEl>
                                          </p:spTgt>
                                        </p:tgtEl>
                                        <p:attrNameLst>
                                          <p:attrName>style.visibility</p:attrName>
                                        </p:attrNameLst>
                                      </p:cBhvr>
                                      <p:to>
                                        <p:strVal val="visible"/>
                                      </p:to>
                                    </p:set>
                                    <p:animEffect transition="in" filter="wipe(left)">
                                      <p:cBhvr>
                                        <p:cTn id="2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P spid="4" grpId="0" build="p" animBg="1"/>
      <p:bldP spid="5" grpId="0" build="p" animBg="1"/>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O_5_AN.30_2#d6aa320a4?htil=4&amp;vcp=1&amp;vis=1&amp;pid=7c410eea4&amp;color=0,0,0&amp;vtp=1&amp;bt=1&amp;bbb=1&amp;hb=1&amp;hs=1&amp;htil=1" title=""/>
              <p:cNvSpPr/>
              <p:nvPr>
                <p:custDataLst>
                  <p:tags r:id="rId3"/>
                </p:custDataLst>
              </p:nvPr>
            </p:nvSpPr>
            <p:spPr>
              <a:xfrm>
                <a:off x="539496" y="861703"/>
                <a:ext cx="5588000" cy="3332480"/>
              </a:xfrm>
              <a:prstGeom prst="rect">
                <a:avLst/>
              </a:prstGeom>
              <a:noFill/>
            </p:spPr>
            <p:txBody>
              <a:bodyPr wrap="square" lIns="0" tIns="0" rIns="0" bIns="0" rtlCol="0" anchor="t"/>
              <a:lstStyle/>
              <a:p>
                <a:pPr latinLnBrk="1">
                  <a:lnSpc>
                    <a:spcPts val="44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e>
                        <m:sub>
                          <m:r>
                            <m:rPr>
                              <m:sty m:val="p"/>
                            </m:rPr>
                            <a:rPr lang="en-US" altLang="zh-CN" sz="2400" baseline="-10000">
                              <a:solidFill>
                                <a:srgbClr val="C00000"/>
                              </a:solidFill>
                              <a:latin typeface="Cambria Math" panose="02040503050406030204" pitchFamily="18" charset="0"/>
                            </a:rPr>
                            <m:t>变</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s</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s</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728</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sup>
                      </m:s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J</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48</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50000"/>
                  </a:lnSpc>
                </a:pP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19</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24</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时间内，电价为每度电0.7元，此阶段定</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频空调消耗的电能</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2" name="QO_5_AN.30_2#d6aa320a4?htil=4&amp;vcp=1&amp;vis=1&amp;pid=7c410eea4&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861703"/>
                <a:ext cx="5588000" cy="3332480"/>
              </a:xfrm>
              <a:prstGeom prst="rect">
                <a:avLst/>
              </a:prstGeom>
              <a:blipFill rotWithShape="1">
                <a:blip r:embed="rId5"/>
                <a:stretch>
                  <a:fillRect l="-7" r="7" b="-16463"/>
                </a:stretch>
              </a:blipFill>
            </p:spPr>
            <p:txBody>
              <a:bodyPr/>
              <a:lstStyle/>
              <a:p>
                <a:r>
                  <a:rPr lang="zh-CN" altLang="en-US">
                    <a:noFill/>
                  </a:rPr>
                  <a:t> </a:t>
                </a:r>
              </a:p>
            </p:txBody>
          </p:sp>
        </mc:Fallback>
      </mc:AlternateContent>
      <p:pic>
        <p:nvPicPr>
          <p:cNvPr id="3" name="QO_5_AN.30_1#d6aa320a4?htil=4&amp;vcp=1&amp;vis=1&amp;visfb=1&amp;pid=7c410eea4&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237988" y="1114364"/>
            <a:ext cx="2331720" cy="1901952"/>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O_5_AN.30_2#d6aa320a4?htil=4&amp;vcp=1&amp;vis=1&amp;pid=7c410eea4&amp;color=0,0,0&amp;vtp=1&amp;bt=1&amp;bbb=1&amp;hb=1&amp;hs=1&amp;htil=1" title=""/>
              <p:cNvSpPr/>
              <p:nvPr>
                <p:custDataLst>
                  <p:tags r:id="rId3"/>
                </p:custDataLst>
              </p:nvPr>
            </p:nvSpPr>
            <p:spPr>
              <a:xfrm>
                <a:off x="539496" y="849511"/>
                <a:ext cx="5588000" cy="3370580"/>
              </a:xfrm>
              <a:prstGeom prst="rect">
                <a:avLst/>
              </a:prstGeom>
              <a:noFill/>
            </p:spPr>
            <p:txBody>
              <a:bodyPr wrap="square" lIns="0" tIns="0" rIns="0" bIns="0" rtlCol="0" anchor="t"/>
              <a:lstStyle/>
              <a:p>
                <a:pPr latinLnBrk="1">
                  <a:lnSpc>
                    <a:spcPts val="45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e>
                        <m:sub>
                          <m:r>
                            <m:rPr>
                              <m:sty m:val="p"/>
                            </m:rPr>
                            <a:rPr lang="en-US" altLang="zh-CN" sz="2400" baseline="-10000">
                              <a:solidFill>
                                <a:srgbClr val="C00000"/>
                              </a:solidFill>
                              <a:latin typeface="Cambria Math" panose="02040503050406030204" pitchFamily="18" charset="0"/>
                            </a:rPr>
                            <m:t>定</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900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s</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8</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sup>
                      </m:s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J</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25</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，变频空调消耗的电能</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e>
                        <m:sub>
                          <m:r>
                            <m:rPr>
                              <m:sty m:val="p"/>
                            </m:rPr>
                            <a:rPr lang="en-US" altLang="zh-CN" sz="2400" baseline="-10000">
                              <a:solidFill>
                                <a:srgbClr val="C00000"/>
                              </a:solidFill>
                              <a:latin typeface="Cambria Math" panose="02040503050406030204" pitchFamily="18" charset="0"/>
                            </a:rPr>
                            <m:t>变</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5</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h</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50000"/>
                  </a:lnSpc>
                </a:pP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00</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时间内，电价为每度电0.3元，此阶段定频空</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调消耗的电能</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2" name="QO_5_AN.30_2#d6aa320a4?htil=4&amp;vcp=1&amp;vis=1&amp;pid=7c410eea4&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849511"/>
                <a:ext cx="5588000" cy="3370580"/>
              </a:xfrm>
              <a:prstGeom prst="rect">
                <a:avLst/>
              </a:prstGeom>
              <a:blipFill rotWithShape="1">
                <a:blip r:embed="rId5"/>
                <a:stretch>
                  <a:fillRect l="-7" t="-15" r="7" b="-16262"/>
                </a:stretch>
              </a:blipFill>
            </p:spPr>
            <p:txBody>
              <a:bodyPr/>
              <a:lstStyle/>
              <a:p>
                <a:r>
                  <a:rPr lang="zh-CN" altLang="en-US">
                    <a:noFill/>
                  </a:rPr>
                  <a:t> </a:t>
                </a:r>
              </a:p>
            </p:txBody>
          </p:sp>
        </mc:Fallback>
      </mc:AlternateContent>
      <p:pic>
        <p:nvPicPr>
          <p:cNvPr id="3" name="QO_5_AN.30_1#d6aa320a4?htil=4&amp;vcp=1&amp;vis=1&amp;visfb=1&amp;pid=7c410eea4&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179219" y="1102172"/>
            <a:ext cx="2331720" cy="1901952"/>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14" name="矩形 13" title=""/>
          <p:cNvSpPr/>
          <p:nvPr>
            <p:custDataLst>
              <p:tags r:id="rId4"/>
            </p:custDataLst>
          </p:nvPr>
        </p:nvSpPr>
        <p:spPr>
          <a:xfrm>
            <a:off x="611725" y="730444"/>
            <a:ext cx="7498080" cy="460375"/>
          </a:xfrm>
          <a:prstGeom prst="rect">
            <a:avLst/>
          </a:prstGeom>
        </p:spPr>
        <p:txBody>
          <a:bodyPr wrap="none">
            <a:spAutoFit/>
          </a:bodyPr>
          <a:lstStyle/>
          <a:p>
            <a:r>
              <a:rPr lang="zh-CN" altLang="en-US" sz="2400" b="1" smtClean="0">
                <a:solidFill>
                  <a:srgbClr val="249087"/>
                </a:solidFill>
                <a:latin typeface="微软雅黑" panose="020b0503020204020204" charset="-122"/>
                <a:ea typeface="微软雅黑" panose="020b0503020204020204" charset="-122"/>
              </a:rPr>
              <a:t>我们可以通过</a:t>
            </a:r>
            <a:r>
              <a:rPr lang="zh-CN" altLang="en-US" sz="2400" b="1">
                <a:solidFill>
                  <a:srgbClr val="249087"/>
                </a:solidFill>
                <a:latin typeface="微软雅黑" panose="020b0503020204020204" charset="-122"/>
                <a:ea typeface="微软雅黑" panose="020b0503020204020204" charset="-122"/>
              </a:rPr>
              <a:t>什么手段获得家中一段时间的用电情况？</a:t>
            </a:r>
            <a:endParaRPr lang="zh-CN" altLang="zh-CN" sz="2400">
              <a:latin typeface="微软雅黑" panose="020b0503020204020204" charset="-122"/>
              <a:ea typeface="微软雅黑" panose="020b0503020204020204" charset="-122"/>
            </a:endParaRPr>
          </a:p>
        </p:txBody>
      </p:sp>
      <p:sp>
        <p:nvSpPr>
          <p:cNvPr id="34" name="文本框 33" title=""/>
          <p:cNvSpPr txBox="1"/>
          <p:nvPr>
            <p:custDataLst>
              <p:tags r:id="rId5"/>
            </p:custDataLst>
          </p:nvPr>
        </p:nvSpPr>
        <p:spPr>
          <a:xfrm>
            <a:off x="611725" y="1635685"/>
            <a:ext cx="7992555" cy="570865"/>
          </a:xfrm>
          <a:prstGeom prst="rect">
            <a:avLst/>
          </a:prstGeom>
          <a:solidFill>
            <a:schemeClr val="bg1">
              <a:lumMod val="95000"/>
            </a:schemeClr>
          </a:solidFill>
        </p:spPr>
        <p:txBody>
          <a:bodyPr wrap="square">
            <a:spAutoFit/>
          </a:bodyPr>
          <a:lstStyle>
            <a:defPPr>
              <a:defRPr lang="zh-CN"/>
            </a:defPPr>
            <a:lvl1pPr>
              <a:defRPr sz="2200" b="1">
                <a:solidFill>
                  <a:srgbClr val="0070C0"/>
                </a:solidFill>
                <a:latin typeface="微软雅黑" panose="020b0503020204020204" charset="-122"/>
                <a:ea typeface="微软雅黑" panose="020b0503020204020204" charset="-122"/>
              </a:defRPr>
            </a:lvl1pPr>
          </a:lstStyle>
          <a:p>
            <a:pPr>
              <a:lnSpc>
                <a:spcPct val="130000"/>
              </a:lnSpc>
            </a:pPr>
            <a:r>
              <a:rPr lang="zh-CN" altLang="en-US" sz="2400" smtClean="0">
                <a:solidFill>
                  <a:schemeClr val="tx1"/>
                </a:solidFill>
                <a:latin typeface="Times New Roman"/>
                <a:cs typeface="Times New Roman" panose="02020603050405020304" charset="0"/>
              </a:rPr>
              <a:t>方法 </a:t>
            </a:r>
            <a:r>
              <a:rPr lang="en-US" altLang="zh-CN" sz="2400" smtClean="0">
                <a:solidFill>
                  <a:schemeClr val="tx1"/>
                </a:solidFill>
                <a:latin typeface="Times New Roman"/>
                <a:cs typeface="Times New Roman" panose="02020603050405020304" charset="0"/>
              </a:rPr>
              <a:t>1</a:t>
            </a:r>
            <a:r>
              <a:rPr lang="zh-CN" altLang="en-US" sz="2400" b="0">
                <a:solidFill>
                  <a:schemeClr val="tx1"/>
                </a:solidFill>
                <a:latin typeface="Times New Roman"/>
                <a:cs typeface="Times New Roman" panose="02020603050405020304" charset="0"/>
              </a:rPr>
              <a:t>：通过电能表测量家中一段时间内消耗的电能。</a:t>
            </a:r>
            <a:endParaRPr lang="zh-CN" altLang="en-US" sz="2400" b="0">
              <a:solidFill>
                <a:schemeClr val="tx1"/>
              </a:solidFill>
              <a:latin typeface="Times New Roman"/>
              <a:cs typeface="Times New Roman" panose="02020603050405020304" charset="0"/>
            </a:endParaRPr>
          </a:p>
        </p:txBody>
      </p:sp>
      <p:sp>
        <p:nvSpPr>
          <p:cNvPr id="52" name="文本框 51" title=""/>
          <p:cNvSpPr txBox="1"/>
          <p:nvPr>
            <p:custDataLst>
              <p:tags r:id="rId6"/>
            </p:custDataLst>
          </p:nvPr>
        </p:nvSpPr>
        <p:spPr>
          <a:xfrm>
            <a:off x="611725" y="2620711"/>
            <a:ext cx="7992555" cy="1050290"/>
          </a:xfrm>
          <a:prstGeom prst="rect">
            <a:avLst/>
          </a:prstGeom>
          <a:solidFill>
            <a:schemeClr val="bg1">
              <a:lumMod val="95000"/>
            </a:schemeClr>
          </a:solidFill>
        </p:spPr>
        <p:txBody>
          <a:bodyPr wrap="square">
            <a:spAutoFit/>
          </a:bodyPr>
          <a:lstStyle>
            <a:defPPr>
              <a:defRPr lang="zh-CN"/>
            </a:defPPr>
            <a:lvl1pPr>
              <a:defRPr sz="2200" b="1">
                <a:solidFill>
                  <a:srgbClr val="0070C0"/>
                </a:solidFill>
                <a:latin typeface="微软雅黑" panose="020b0503020204020204" charset="-122"/>
                <a:ea typeface="微软雅黑" panose="020b0503020204020204" charset="-122"/>
              </a:defRPr>
            </a:lvl1pPr>
          </a:lstStyle>
          <a:p>
            <a:pPr>
              <a:lnSpc>
                <a:spcPct val="130000"/>
              </a:lnSpc>
            </a:pPr>
            <a:r>
              <a:rPr lang="zh-CN" altLang="en-US" sz="2400" smtClean="0">
                <a:solidFill>
                  <a:schemeClr val="tx1"/>
                </a:solidFill>
                <a:latin typeface="Times New Roman"/>
                <a:cs typeface="Times New Roman" panose="02020603050405020304" charset="0"/>
              </a:rPr>
              <a:t>方法 </a:t>
            </a:r>
            <a:r>
              <a:rPr lang="en-US" altLang="zh-CN" sz="2400" smtClean="0">
                <a:solidFill>
                  <a:schemeClr val="tx1"/>
                </a:solidFill>
                <a:latin typeface="Times New Roman"/>
                <a:cs typeface="Times New Roman" panose="02020603050405020304" charset="0"/>
              </a:rPr>
              <a:t>2</a:t>
            </a:r>
            <a:r>
              <a:rPr lang="zh-CN" altLang="en-US" sz="2400" b="0">
                <a:solidFill>
                  <a:schemeClr val="tx1"/>
                </a:solidFill>
                <a:latin typeface="Times New Roman"/>
                <a:cs typeface="Times New Roman" panose="02020603050405020304" charset="0"/>
              </a:rPr>
              <a:t>：通过上网等手段从电网公司直接了解家中一段时间内消耗的电能。</a:t>
            </a:r>
            <a:endParaRPr lang="zh-CN" altLang="en-US" sz="2400" b="0">
              <a:solidFill>
                <a:schemeClr val="tx1"/>
              </a:solidFill>
              <a:latin typeface="Times New Roman"/>
              <a:cs typeface="Times New Roman" panose="02020603050405020304" charset="0"/>
            </a:endParaRPr>
          </a:p>
        </p:txBody>
      </p:sp>
      <p:grpSp>
        <p:nvGrpSpPr>
          <p:cNvPr id="10" name="组合 9" title=""/>
          <p:cNvGrpSpPr/>
          <p:nvPr>
            <p:custDataLst>
              <p:tags r:id="rId7"/>
            </p:custDataLst>
          </p:nvPr>
        </p:nvGrpSpPr>
        <p:grpSpPr>
          <a:xfrm>
            <a:off x="0" y="155760"/>
            <a:ext cx="4273550" cy="491490"/>
            <a:chOff x="0" y="619020"/>
            <a:chExt cx="5022729" cy="575087"/>
          </a:xfrm>
        </p:grpSpPr>
        <p:grpSp>
          <p:nvGrpSpPr>
            <p:cNvPr id="11" name="组合 10"/>
            <p:cNvGrpSpPr/>
            <p:nvPr>
              <p:custDataLst>
                <p:tags r:id="rId8"/>
              </p:custDataLst>
            </p:nvPr>
          </p:nvGrpSpPr>
          <p:grpSpPr>
            <a:xfrm>
              <a:off x="0" y="679673"/>
              <a:ext cx="532872" cy="416083"/>
              <a:chOff x="0" y="538268"/>
              <a:chExt cx="532872" cy="416083"/>
            </a:xfrm>
          </p:grpSpPr>
          <p:sp>
            <p:nvSpPr>
              <p:cNvPr id="13" name="矩形 12"/>
              <p:cNvSpPr/>
              <p:nvPr>
                <p:custDataLst>
                  <p:tags r:id="rId9"/>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 name="矩形 1"/>
              <p:cNvSpPr/>
              <p:nvPr>
                <p:custDataLst>
                  <p:tags r:id="rId10"/>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2" name="文本框 11"/>
            <p:cNvSpPr txBox="1">
              <a:spLocks noChangeArrowheads="1"/>
            </p:cNvSpPr>
            <p:nvPr>
              <p:custDataLst>
                <p:tags r:id="rId11"/>
              </p:custDataLst>
            </p:nvPr>
          </p:nvSpPr>
          <p:spPr bwMode="auto">
            <a:xfrm>
              <a:off x="642581" y="619020"/>
              <a:ext cx="4380148"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en-US" altLang="zh-CN" sz="2600" b="1" smtClean="0">
                  <a:solidFill>
                    <a:srgbClr val="008080"/>
                  </a:solidFill>
                  <a:latin typeface="微软雅黑" panose="020b0503020204020204" charset="-122"/>
                </a:rPr>
                <a:t>1.</a:t>
              </a:r>
              <a:r>
                <a:rPr lang="zh-CN" altLang="en-US" sz="2600" b="1" smtClean="0">
                  <a:solidFill>
                    <a:srgbClr val="008080"/>
                  </a:solidFill>
                  <a:latin typeface="微软雅黑" panose="020b0503020204020204" charset="-122"/>
                </a:rPr>
                <a:t>调查家中的用电情况</a:t>
              </a:r>
              <a:endParaRPr lang="zh-CN" altLang="en-US" sz="2600" b="1" smtClean="0">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down)">
                                      <p:cBhvr>
                                        <p:cTn id="7" dur="500"/>
                                        <p:tgtEl>
                                          <p:spTgt spid="34"/>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2"/>
                                        </p:tgtEl>
                                        <p:attrNameLst>
                                          <p:attrName>style.visibility</p:attrName>
                                        </p:attrNameLst>
                                      </p:cBhvr>
                                      <p:to>
                                        <p:strVal val="visible"/>
                                      </p:to>
                                    </p:set>
                                    <p:animEffect transition="in" filter="blinds(horizontal)">
                                      <p:cBhvr>
                                        <p:cTn id="1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animBg="1"/>
      <p:bldP spid="52" grpId="0" animBg="1"/>
    </p:bldLst>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O_5_AN.30_2#d6aa320a4?htil=4&amp;vcp=1&amp;vis=1&amp;pid=7c410eea4&amp;color=0,0,0&amp;vtp=1&amp;bt=1&amp;bbb=1&amp;hb=1&amp;hs=1&amp;htil=1" title=""/>
              <p:cNvSpPr/>
              <p:nvPr>
                <p:custDataLst>
                  <p:tags r:id="rId3"/>
                </p:custDataLst>
              </p:nvPr>
            </p:nvSpPr>
            <p:spPr>
              <a:xfrm>
                <a:off x="539496" y="849511"/>
                <a:ext cx="5588000" cy="3403600"/>
              </a:xfrm>
              <a:prstGeom prst="rect">
                <a:avLst/>
              </a:prstGeom>
              <a:noFill/>
            </p:spPr>
            <p:txBody>
              <a:bodyPr wrap="square" lIns="0" tIns="0" rIns="0" bIns="0" rtlCol="0" anchor="t"/>
              <a:lstStyle/>
              <a:p>
                <a:pPr latinLnBrk="1">
                  <a:lnSpc>
                    <a:spcPts val="4500"/>
                  </a:lnSpc>
                </a:pP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e>
                        <m:sub>
                          <m:r>
                            <m:rPr>
                              <m:sty m:val="p"/>
                            </m:rPr>
                            <a:rPr lang="en-US" altLang="zh-CN" sz="2400" baseline="-10000">
                              <a:solidFill>
                                <a:srgbClr val="C00000"/>
                              </a:solidFill>
                              <a:latin typeface="Cambria Math" panose="02040503050406030204" pitchFamily="18" charset="0"/>
                            </a:rPr>
                            <m:t>定</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900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s</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24</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sSup>
                        <m:sSup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p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10</m:t>
                          </m:r>
                        </m:e>
                        <m: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sup>
                      </m:sSup>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J</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9</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5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变频空调消耗的电能</a:t>
                </a:r>
                <a14:m>
                  <m:oMathPara>
                    <m:oMathParaPr>
                      <m:jc/>
                    </m:oMathParaPr>
                    <m:oMath>
                      <m:sSub>
                        <m:sSubPr>
                          <m:ctrlPr>
                            <a:rPr lang="en-US" altLang="zh-CN" sz="2400" b="0" i="1">
                              <a:solidFill>
                                <a:srgbClr val="C00000"/>
                              </a:solidFill>
                              <a:latin typeface="Cambria Math" panose="02040503050406030204" pitchFamily="18" charset="0"/>
                              <a:ea typeface="微软雅黑" panose="020b0503020204020204" charset="-122"/>
                              <a:cs typeface="Times New Roman" panose="02020603050405020304" pitchFamily="34" charset="-120"/>
                            </a:rPr>
                          </m:ctrlPr>
                        </m:sSubPr>
                        <m:e>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W</m:t>
                          </m:r>
                        </m:e>
                        <m:sub>
                          <m:r>
                            <m:rPr>
                              <m:sty m:val="p"/>
                            </m:rPr>
                            <a:rPr lang="en-US" altLang="zh-CN" sz="2400" baseline="-10000">
                              <a:solidFill>
                                <a:srgbClr val="C00000"/>
                              </a:solidFill>
                              <a:latin typeface="Cambria Math" panose="02040503050406030204" pitchFamily="18" charset="0"/>
                            </a:rPr>
                            <m:t>变</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sub>
                      </m:sSub>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h</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kW</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，工</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作</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8</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 </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h</m:t>
                      </m:r>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定频空调的电费为</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6</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元</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25</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7</m:t>
                      </m:r>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元</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9</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endParaRPr lang="en-US" altLang="zh-CN" sz="100" b="0" i="0" kern="0" spc="-99900">
                  <a:solidFill>
                    <a:srgbClr val="FFFFFF"/>
                  </a:solidFill>
                  <a:latin typeface="Times New Roman"/>
                  <a:ea typeface="微软雅黑" panose="020b0503020204020204" charset="-122"/>
                  <a:cs typeface="Times New Roman" panose="02020603050405020304" pitchFamily="34" charset="-120"/>
                </a:endParaRPr>
              </a:p>
              <a:p>
                <a:pPr latinLnBrk="1">
                  <a:lnSpc>
                    <a:spcPct val="150000"/>
                  </a:lnSpc>
                </a:pPr>
                <a:endParaRPr lang="en-US" altLang="zh-CN" sz="2400"/>
              </a:p>
            </p:txBody>
          </p:sp>
        </mc:Choice>
        <mc:Fallback>
          <p:sp>
            <p:nvSpPr>
              <p:cNvPr id="2" name="QO_5_AN.30_2#d6aa320a4?htil=4&amp;vcp=1&amp;vis=1&amp;pid=7c410eea4&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849511"/>
                <a:ext cx="5588000" cy="3403600"/>
              </a:xfrm>
              <a:prstGeom prst="rect">
                <a:avLst/>
              </a:prstGeom>
              <a:blipFill rotWithShape="1">
                <a:blip r:embed="rId5"/>
                <a:stretch>
                  <a:fillRect l="-7" t="-15" r="7" b="-16104"/>
                </a:stretch>
              </a:blipFill>
            </p:spPr>
            <p:txBody>
              <a:bodyPr/>
              <a:lstStyle/>
              <a:p>
                <a:r>
                  <a:rPr lang="zh-CN" altLang="en-US">
                    <a:noFill/>
                  </a:rPr>
                  <a:t> </a:t>
                </a:r>
              </a:p>
            </p:txBody>
          </p:sp>
        </mc:Fallback>
      </mc:AlternateContent>
      <p:pic>
        <p:nvPicPr>
          <p:cNvPr id="3" name="QO_5_AN.30_1#d6aa320a4?htil=4&amp;vcp=1&amp;vis=1&amp;visfb=1&amp;pid=7c410eea4&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118290" y="1102171"/>
            <a:ext cx="2331720" cy="1901952"/>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wipe(left)">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mc:AlternateContent>
        <mc:Choice Requires="a14">
          <p:sp>
            <p:nvSpPr>
              <p:cNvPr id="2" name="QO_5_AN.30_2#d6aa320a4?htil=4&amp;vcp=1&amp;vis=1&amp;pid=7c410eea4&amp;color=0,0,0&amp;vtp=1&amp;bt=1&amp;bbb=1&amp;hb=1&amp;hs=1&amp;htil=1" title=""/>
              <p:cNvSpPr/>
              <p:nvPr>
                <p:custDataLst>
                  <p:tags r:id="rId3"/>
                </p:custDataLst>
              </p:nvPr>
            </p:nvSpPr>
            <p:spPr>
              <a:xfrm>
                <a:off x="539496" y="1443620"/>
                <a:ext cx="5588000" cy="2156460"/>
              </a:xfrm>
              <a:prstGeom prst="rect">
                <a:avLst/>
              </a:prstGeom>
              <a:noFill/>
            </p:spPr>
            <p:txBody>
              <a:bodyPr wrap="square" lIns="0" tIns="0" rIns="0" bIns="0" rtlCol="0" anchor="t"/>
              <a:lstStyle/>
              <a:p>
                <a:pPr latinLnBrk="1">
                  <a:lnSpc>
                    <a:spcPts val="4400"/>
                  </a:lnSpc>
                </a:pPr>
                <a:r>
                  <a:rPr lang="en-US" altLang="zh-CN" sz="2400" b="0" i="0">
                    <a:solidFill>
                      <a:srgbClr val="C00000"/>
                    </a:solidFill>
                    <a:latin typeface="Times New Roman"/>
                    <a:ea typeface="微软雅黑" panose="020b0503020204020204" charset="-122"/>
                    <a:cs typeface="Times New Roman" panose="02020603050405020304" pitchFamily="34" charset="-120"/>
                  </a:rPr>
                  <a:t>元</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2</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505</m:t>
                      </m:r>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元，变频空调的电费为</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48</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元</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7</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元</a:t>
                </a:r>
                <a:endParaRPr lang="en-US" altLang="zh-CN" sz="2400" b="0" i="0">
                  <a:solidFill>
                    <a:srgbClr val="C00000"/>
                  </a:solidFill>
                  <a:latin typeface="Times New Roman"/>
                  <a:ea typeface="微软雅黑" panose="020b0503020204020204" charset="-122"/>
                  <a:cs typeface="Times New Roman" panose="02020603050405020304" pitchFamily="34" charset="-120"/>
                </a:endParaRPr>
              </a:p>
              <a:p>
                <a:pPr latinLnBrk="1">
                  <a:lnSpc>
                    <a:spcPct val="150000"/>
                  </a:lnSpc>
                </a:pP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4</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0</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m:t>
                      </m:r>
                    </m:oMath>
                  </m:oMathPara>
                </a14:m>
                <a:r>
                  <a:rPr lang="en-US" altLang="zh-CN" sz="2400" b="0" i="0">
                    <a:solidFill>
                      <a:srgbClr val="C00000"/>
                    </a:solidFill>
                    <a:latin typeface="Times New Roman"/>
                    <a:ea typeface="微软雅黑" panose="020b0503020204020204" charset="-122"/>
                    <a:cs typeface="Times New Roman" panose="02020603050405020304" pitchFamily="34" charset="-120"/>
                  </a:rPr>
                  <a:t>元</a:t>
                </a:r>
                <a14:m>
                  <m:oMathPara>
                    <m:oMathParaPr>
                      <m:jc/>
                    </m:oMathParaPr>
                    <m:oMath>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1</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m:t>
                      </m:r>
                      <m:r>
                        <m:rPr>
                          <m:sty m:val="p"/>
                        </m:rPr>
                        <a:rPr lang="en-US" altLang="zh-CN" sz="2400" b="0" i="0">
                          <a:solidFill>
                            <a:srgbClr val="C00000"/>
                          </a:solidFill>
                          <a:latin typeface="Cambria Math" panose="02040503050406030204" pitchFamily="18" charset="0"/>
                          <a:ea typeface="Cambria Math" panose="02040503050406030204" pitchFamily="34" charset="-122"/>
                          <a:cs typeface="Cambria Math" panose="02040503050406030204" pitchFamily="34" charset="-120"/>
                        </a:rPr>
                        <m:t>348</m:t>
                      </m:r>
                    </m:oMath>
                  </m:oMathPara>
                </a14:m>
                <a:r>
                  <a:rPr lang="en-US" altLang="zh-CN" sz="100" b="0" i="0" kern="0" spc="-99900">
                    <a:solidFill>
                      <a:srgbClr val="FFFFFF"/>
                    </a:solidFill>
                    <a:latin typeface="Times New Roman"/>
                    <a:ea typeface="微软雅黑" panose="020b0503020204020204" charset="-122"/>
                    <a:cs typeface="Times New Roman" panose="02020603050405020304" pitchFamily="34" charset="-120"/>
                  </a:rPr>
                  <a:t> </a:t>
                </a:r>
                <a:r>
                  <a:rPr lang="en-US" altLang="zh-CN" sz="2400" b="0" i="0">
                    <a:solidFill>
                      <a:srgbClr val="C00000"/>
                    </a:solidFill>
                    <a:latin typeface="Times New Roman"/>
                    <a:ea typeface="微软雅黑" panose="020b0503020204020204" charset="-122"/>
                    <a:cs typeface="Times New Roman" panose="02020603050405020304" pitchFamily="34" charset="-120"/>
                  </a:rPr>
                  <a:t>元，所以小荣应该选择变频空调。</a:t>
                </a:r>
                <a:endParaRPr lang="en-US" altLang="zh-CN" sz="2400"/>
              </a:p>
            </p:txBody>
          </p:sp>
        </mc:Choice>
        <mc:Fallback>
          <p:sp>
            <p:nvSpPr>
              <p:cNvPr id="2" name="QO_5_AN.30_2#d6aa320a4?htil=4&amp;vcp=1&amp;vis=1&amp;pid=7c410eea4&amp;color=0,0,0&amp;vtp=1&amp;bt=1&amp;bbb=1&amp;hb=1&amp;hs=1&amp;htil=1"/>
              <p:cNvSpPr>
                <a:spLocks noRot="1" noChangeAspect="1" noMove="1" noResize="1" noEditPoints="1" noAdjustHandles="1" noChangeArrowheads="1" noChangeShapeType="1" noTextEdit="1"/>
              </p:cNvSpPr>
              <p:nvPr>
                <p:custDataLst>
                  <p:tags r:id="rId4"/>
                </p:custDataLst>
              </p:nvPr>
            </p:nvSpPr>
            <p:spPr>
              <a:xfrm>
                <a:off x="539496" y="1443620"/>
                <a:ext cx="5588000" cy="2156460"/>
              </a:xfrm>
              <a:prstGeom prst="rect">
                <a:avLst/>
              </a:prstGeom>
              <a:blipFill rotWithShape="1">
                <a:blip r:embed="rId5"/>
                <a:stretch>
                  <a:fillRect l="-7" t="-12" r="7" b="-2697"/>
                </a:stretch>
              </a:blipFill>
            </p:spPr>
            <p:txBody>
              <a:bodyPr/>
              <a:lstStyle/>
              <a:p>
                <a:r>
                  <a:rPr lang="zh-CN" altLang="en-US">
                    <a:noFill/>
                  </a:rPr>
                  <a:t> </a:t>
                </a:r>
              </a:p>
            </p:txBody>
          </p:sp>
        </mc:Fallback>
      </mc:AlternateContent>
      <p:pic>
        <p:nvPicPr>
          <p:cNvPr id="3" name="QO_5_AN.30_1#d6aa320a4?htil=4&amp;vcp=1&amp;vis=1&amp;visfb=1&amp;pid=7c410eea4&amp;color=0,0,0&amp;tib=255,255,255&amp;vtp=1&amp;hs=1&amp;hs=1" title=""/>
          <p:cNvPicPr>
            <a:picLocks noChangeAspect="1"/>
          </p:cNvPicPr>
          <p:nvPr>
            <p:custDataLst>
              <p:tags r:id="rId7"/>
            </p:custDataLst>
          </p:nvPr>
        </p:nvPicPr>
        <p:blipFill>
          <a:blip r:embed="rId6">
            <a:clrChange>
              <a:clrFrom>
                <a:srgbClr val="FFFFFF"/>
              </a:clrFrom>
              <a:clrTo>
                <a:srgbClr val="FFFFFF">
                  <a:alpha val="0"/>
                </a:srgbClr>
              </a:clrTo>
            </a:clrChange>
          </a:blip>
          <a:stretch>
            <a:fillRect/>
          </a:stretch>
        </p:blipFill>
        <p:spPr>
          <a:xfrm>
            <a:off x="6180584" y="1696281"/>
            <a:ext cx="2331720" cy="1901952"/>
          </a:xfrm>
          <a:prstGeom prst="rect">
            <a:avLst/>
          </a:prstGeom>
          <a:noFill/>
          <a:extLst>
            <a:ext uri="{909E8E84-426E-40DD-AFC4-6F175D3DCCD1}">
              <a14:hiddenFill xmlns:a14="http://schemas.microsoft.com/office/drawing/2010/main">
                <a:solidFill>
                  <a:schemeClr val="accent1">
                    <a:alpha val="0"/>
                  </a:schemeClr>
                </a:solidFill>
              </a14:hiddenFill>
            </a:ext>
          </a:extLst>
        </p:spPr>
      </p:pic>
    </p:spTree>
  </p:cSld>
  <p:clrMapOvr>
    <a:masterClrMapping/>
  </p:clrMapOvr>
  <p:transition>
    <p:split dir="in"/>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left)">
                                      <p:cBhvr>
                                        <p:cTn id="7" dur="500"/>
                                        <p:tgtEl>
                                          <p:spTgt spid="2">
                                            <p:txEl>
                                              <p:pRg st="0" end="0"/>
                                            </p:txEl>
                                          </p:spTgt>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wipe(left)">
                                      <p:cBhvr>
                                        <p:cTn id="10"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animBg="1"/>
    </p:bldLs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文本框 1" title=""/>
          <p:cNvSpPr txBox="1"/>
          <p:nvPr>
            <p:custDataLst>
              <p:tags r:id="rId3"/>
            </p:custDataLst>
          </p:nvPr>
        </p:nvSpPr>
        <p:spPr bwMode="auto">
          <a:xfrm>
            <a:off x="827740" y="1020394"/>
            <a:ext cx="912164" cy="3279476"/>
          </a:xfrm>
          <a:prstGeom prst="roundRect">
            <a:avLst/>
          </a:prstGeom>
          <a:solidFill>
            <a:srgbClr val="008080"/>
          </a:solidFill>
          <a:ln>
            <a:noFill/>
          </a:ln>
        </p:spPr>
        <p:txBody>
          <a:bodyPr wrap="square" lIns="54000" tIns="0" rIns="0" bIns="27000" rtlCol="0" anchor="t">
            <a:noAutofit/>
          </a:bodyPr>
          <a:lstStyle>
            <a:defPPr>
              <a:defRPr lang="zh-CN"/>
            </a:defPPr>
            <a:lvl1pPr eaLnBrk="1" hangingPunct="1">
              <a:defRPr sz="3200">
                <a:solidFill>
                  <a:schemeClr val="bg1"/>
                </a:solidFill>
                <a:latin typeface="微软雅黑" panose="020b0503020204020204" charset="-122"/>
                <a:ea typeface="微软雅黑" panose="020b050302020402020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panose="020b0604020202020204" pitchFamily="34" charset="0"/>
            </a:lvl6pPr>
            <a:lvl7pPr marL="2971800" indent="-228600" eaLnBrk="0" fontAlgn="base" hangingPunct="0">
              <a:spcBef>
                <a:spcPct val="0"/>
              </a:spcBef>
              <a:spcAft>
                <a:spcPct val="0"/>
              </a:spcAft>
              <a:buFont typeface="Arial" panose="020b0604020202020204" pitchFamily="34" charset="0"/>
            </a:lvl7pPr>
            <a:lvl8pPr marL="3429000" indent="-228600" eaLnBrk="0" fontAlgn="base" hangingPunct="0">
              <a:spcBef>
                <a:spcPct val="0"/>
              </a:spcBef>
              <a:spcAft>
                <a:spcPct val="0"/>
              </a:spcAft>
              <a:buFont typeface="Arial" panose="020b0604020202020204" pitchFamily="34" charset="0"/>
            </a:lvl8pPr>
            <a:lvl9pPr marL="3886200" indent="-228600" eaLnBrk="0" fontAlgn="base" hangingPunct="0">
              <a:spcBef>
                <a:spcPct val="0"/>
              </a:spcBef>
              <a:spcAft>
                <a:spcPct val="0"/>
              </a:spcAft>
              <a:buFont typeface="Arial" panose="020b0604020202020204" pitchFamily="34" charset="0"/>
            </a:lvl9pPr>
          </a:lstStyle>
          <a:p>
            <a:pPr marL="0" lvl="0" indent="0" algn="l" latinLnBrk="0">
              <a:lnSpc>
                <a:spcPct val="100000"/>
              </a:lnSpc>
              <a:buClrTx/>
              <a:buSzTx/>
              <a:buFont typeface="Arial" panose="020b0604020202020204" pitchFamily="34" charset="0"/>
            </a:pPr>
            <a:r>
              <a:rPr lang="zh-CN" altLang="en-US" sz="2600" smtClean="0">
                <a:latin typeface="Times New Roman"/>
                <a:sym typeface="+mn-ea"/>
              </a:rPr>
              <a:t>跨学科实践：为家庭节约用电提建议</a:t>
            </a:r>
            <a:endParaRPr lang="zh-CN" altLang="en-US" sz="2600">
              <a:latin typeface="Times New Roman"/>
              <a:sym typeface="+mn-ea"/>
            </a:endParaRPr>
          </a:p>
        </p:txBody>
      </p:sp>
      <p:sp>
        <p:nvSpPr>
          <p:cNvPr id="8" name="左大括号 7" title=""/>
          <p:cNvSpPr/>
          <p:nvPr>
            <p:custDataLst>
              <p:tags r:id="rId4"/>
            </p:custDataLst>
          </p:nvPr>
        </p:nvSpPr>
        <p:spPr bwMode="auto">
          <a:xfrm>
            <a:off x="1907815" y="1347666"/>
            <a:ext cx="500921" cy="2687760"/>
          </a:xfrm>
          <a:prstGeom prst="leftBrace">
            <a:avLst>
              <a:gd name="adj1" fmla="val 0"/>
              <a:gd name="adj2" fmla="val 50000"/>
            </a:avLst>
          </a:prstGeom>
          <a:noFill/>
          <a:ln w="19050">
            <a:solidFill>
              <a:schemeClr val="tx1"/>
            </a:solidFill>
            <a:rou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algn="ctr" dir="2700000" dist="35921" rotWithShape="0">
                    <a:schemeClr val="bg2"/>
                  </a:outerShdw>
                </a:effectLst>
              </a14:hiddenEffects>
            </a:ext>
          </a:extLst>
        </p:spPr>
        <p:txBody>
          <a:bodyPr wrap="none" rtlCol="0" anchor="ctr">
            <a:noAutofit/>
          </a:bodyPr>
          <a:lstStyle/>
          <a:p>
            <a:pPr lvl="0" algn="l" eaLnBrk="1" hangingPunct="1">
              <a:buClrTx/>
              <a:buSzTx/>
              <a:buFont typeface="Arial" panose="020b0604020202020204" pitchFamily="34" charset="0"/>
            </a:pPr>
            <a:endParaRPr lang="zh-CN" altLang="en-US" sz="2100">
              <a:latin typeface="Times New Roman"/>
              <a:ea typeface="微软雅黑" panose="020b0503020204020204" charset="-122"/>
              <a:cs typeface="Times New Roman" panose="02020603050405020304" charset="0"/>
              <a:sym typeface="+mn-ea"/>
            </a:endParaRPr>
          </a:p>
        </p:txBody>
      </p:sp>
      <p:sp>
        <p:nvSpPr>
          <p:cNvPr id="28" name="文本框 27" title=""/>
          <p:cNvSpPr txBox="1"/>
          <p:nvPr>
            <p:custDataLst>
              <p:tags r:id="rId5"/>
            </p:custDataLst>
          </p:nvPr>
        </p:nvSpPr>
        <p:spPr bwMode="auto">
          <a:xfrm>
            <a:off x="2563449" y="3839070"/>
            <a:ext cx="1464690" cy="460800"/>
          </a:xfrm>
          <a:prstGeom prst="rect">
            <a:avLst/>
          </a:prstGeom>
          <a:solidFill>
            <a:schemeClr val="accent4">
              <a:lumMod val="60000"/>
              <a:lumOff val="40000"/>
            </a:schemeClr>
          </a:solidFill>
          <a:ln w="9525">
            <a:solidFill>
              <a:schemeClr val="accent4">
                <a:lumMod val="60000"/>
                <a:lumOff val="40000"/>
              </a:schemeClr>
            </a:solidFill>
            <a:miter lim="800000"/>
          </a:ln>
        </p:spPr>
        <p:txBody>
          <a:bodyPr wrap="square" lIns="91440" tIns="45720" rIns="91440" bIns="45720" rtlCol="0" anchor="t">
            <a:noAutofit/>
          </a:bodyPr>
          <a:lstStyle>
            <a:defPPr>
              <a:defRPr lang="zh-CN"/>
            </a:defPPr>
            <a:lvl1pPr eaLnBrk="1" hangingPunct="1">
              <a:defRPr sz="2800">
                <a:latin typeface="微软雅黑" panose="020b0503020204020204" charset="-122"/>
                <a:ea typeface="微软雅黑" panose="020b050302020402020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panose="020b0604020202020204" pitchFamily="34" charset="0"/>
            </a:lvl6pPr>
            <a:lvl7pPr marL="2971800" indent="-228600" eaLnBrk="0" fontAlgn="base" hangingPunct="0">
              <a:spcBef>
                <a:spcPct val="0"/>
              </a:spcBef>
              <a:spcAft>
                <a:spcPct val="0"/>
              </a:spcAft>
              <a:buFont typeface="Arial" panose="020b0604020202020204" pitchFamily="34" charset="0"/>
            </a:lvl7pPr>
            <a:lvl8pPr marL="3429000" indent="-228600" eaLnBrk="0" fontAlgn="base" hangingPunct="0">
              <a:spcBef>
                <a:spcPct val="0"/>
              </a:spcBef>
              <a:spcAft>
                <a:spcPct val="0"/>
              </a:spcAft>
              <a:buFont typeface="Arial" panose="020b0604020202020204" pitchFamily="34" charset="0"/>
            </a:lvl8pPr>
            <a:lvl9pPr marL="3886200" indent="-228600" eaLnBrk="0" fontAlgn="base" hangingPunct="0">
              <a:spcBef>
                <a:spcPct val="0"/>
              </a:spcBef>
              <a:spcAft>
                <a:spcPct val="0"/>
              </a:spcAft>
              <a:buFont typeface="Arial" panose="020b0604020202020204" pitchFamily="34" charset="0"/>
            </a:lvl9pPr>
          </a:lstStyle>
          <a:p>
            <a:pPr lvl="0" algn="l">
              <a:buClrTx/>
              <a:buSzTx/>
              <a:buFont typeface="Arial" panose="020b0604020202020204" pitchFamily="34" charset="0"/>
            </a:pPr>
            <a:r>
              <a:rPr lang="zh-CN" altLang="en-US" sz="2400" smtClean="0">
                <a:latin typeface="Times New Roman"/>
                <a:sym typeface="+mn-ea"/>
              </a:rPr>
              <a:t>展示交流</a:t>
            </a:r>
            <a:endParaRPr lang="zh-CN" altLang="en-US" sz="2400">
              <a:latin typeface="Times New Roman"/>
              <a:sym typeface="+mn-ea"/>
            </a:endParaRPr>
          </a:p>
        </p:txBody>
      </p:sp>
      <p:sp>
        <p:nvSpPr>
          <p:cNvPr id="30720" name="TextBox 30719" title=""/>
          <p:cNvSpPr txBox="1"/>
          <p:nvPr>
            <p:custDataLst>
              <p:tags r:id="rId6"/>
            </p:custDataLst>
          </p:nvPr>
        </p:nvSpPr>
        <p:spPr bwMode="auto">
          <a:xfrm>
            <a:off x="2563495" y="3075940"/>
            <a:ext cx="4272280" cy="503555"/>
          </a:xfrm>
          <a:prstGeom prst="rect">
            <a:avLst/>
          </a:prstGeom>
          <a:solidFill>
            <a:schemeClr val="accent4">
              <a:lumMod val="60000"/>
              <a:lumOff val="40000"/>
            </a:schemeClr>
          </a:solidFill>
          <a:ln>
            <a:noFill/>
          </a:ln>
        </p:spPr>
        <p:txBody>
          <a:bodyPr vert="horz" wrap="square" numCol="1" spcCol="0" rtlCol="0" fromWordArt="0" anchor="t" anchorCtr="0" forceAA="0" compatLnSpc="0">
            <a:noAutofit/>
          </a:bodyPr>
          <a:lstStyle>
            <a:defPPr>
              <a:defRPr lang="zh-CN"/>
            </a:defPPr>
            <a:lvl1pPr eaLnBrk="1" hangingPunct="1">
              <a:defRPr sz="2800">
                <a:latin typeface="微软雅黑" panose="020b0503020204020204" charset="-122"/>
                <a:ea typeface="微软雅黑" panose="020b050302020402020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panose="020b0604020202020204" pitchFamily="34" charset="0"/>
            </a:lvl6pPr>
            <a:lvl7pPr marL="2971800" indent="-228600" eaLnBrk="0" fontAlgn="base" hangingPunct="0">
              <a:spcBef>
                <a:spcPct val="0"/>
              </a:spcBef>
              <a:spcAft>
                <a:spcPct val="0"/>
              </a:spcAft>
              <a:buFont typeface="Arial" panose="020b0604020202020204" pitchFamily="34" charset="0"/>
            </a:lvl7pPr>
            <a:lvl8pPr marL="3429000" indent="-228600" eaLnBrk="0" fontAlgn="base" hangingPunct="0">
              <a:spcBef>
                <a:spcPct val="0"/>
              </a:spcBef>
              <a:spcAft>
                <a:spcPct val="0"/>
              </a:spcAft>
              <a:buFont typeface="Arial" panose="020b0604020202020204" pitchFamily="34" charset="0"/>
            </a:lvl8pPr>
            <a:lvl9pPr marL="3886200" indent="-228600" eaLnBrk="0" fontAlgn="base" hangingPunct="0">
              <a:spcBef>
                <a:spcPct val="0"/>
              </a:spcBef>
              <a:spcAft>
                <a:spcPct val="0"/>
              </a:spcAft>
              <a:buFont typeface="Arial" panose="020b0604020202020204" pitchFamily="34" charset="0"/>
            </a:lvl9pPr>
          </a:lstStyle>
          <a:p>
            <a:pPr lvl="0" algn="l">
              <a:buClrTx/>
              <a:buSzTx/>
              <a:buFont typeface="Arial" panose="020b0604020202020204" pitchFamily="34" charset="0"/>
            </a:pPr>
            <a:r>
              <a:rPr lang="zh-CN" altLang="en-US" sz="2400" smtClean="0">
                <a:latin typeface="Times New Roman"/>
                <a:sym typeface="+mn-ea"/>
              </a:rPr>
              <a:t>评估采纳节电建议后的效果</a:t>
            </a:r>
            <a:endParaRPr lang="zh-CN" altLang="en-US" sz="2400">
              <a:latin typeface="Times New Roman"/>
              <a:sym typeface="+mn-ea"/>
            </a:endParaRPr>
          </a:p>
        </p:txBody>
      </p:sp>
      <p:sp>
        <p:nvSpPr>
          <p:cNvPr id="35" name="TextBox 34" title=""/>
          <p:cNvSpPr txBox="1"/>
          <p:nvPr>
            <p:custDataLst>
              <p:tags r:id="rId7"/>
            </p:custDataLst>
          </p:nvPr>
        </p:nvSpPr>
        <p:spPr bwMode="auto">
          <a:xfrm>
            <a:off x="2553434" y="1044169"/>
            <a:ext cx="2770260" cy="507330"/>
          </a:xfrm>
          <a:prstGeom prst="rect">
            <a:avLst/>
          </a:prstGeom>
          <a:solidFill>
            <a:schemeClr val="accent4">
              <a:lumMod val="60000"/>
              <a:lumOff val="40000"/>
            </a:schemeClr>
          </a:solidFill>
          <a:ln>
            <a:noFill/>
          </a:ln>
        </p:spPr>
        <p:txBody>
          <a:bodyPr wrap="square" rtlCol="0" anchor="t">
            <a:noAutofit/>
          </a:bodyPr>
          <a:lstStyle>
            <a:defPPr>
              <a:defRPr lang="zh-CN"/>
            </a:defPPr>
            <a:lvl1pPr eaLnBrk="1" hangingPunct="1">
              <a:defRPr sz="2800">
                <a:latin typeface="微软雅黑" panose="020b0503020204020204" charset="-122"/>
                <a:ea typeface="微软雅黑" panose="020b050302020402020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panose="020b0604020202020204" pitchFamily="34" charset="0"/>
            </a:lvl6pPr>
            <a:lvl7pPr marL="2971800" indent="-228600" eaLnBrk="0" fontAlgn="base" hangingPunct="0">
              <a:spcBef>
                <a:spcPct val="0"/>
              </a:spcBef>
              <a:spcAft>
                <a:spcPct val="0"/>
              </a:spcAft>
              <a:buFont typeface="Arial" panose="020b0604020202020204" pitchFamily="34" charset="0"/>
            </a:lvl7pPr>
            <a:lvl8pPr marL="3429000" indent="-228600" eaLnBrk="0" fontAlgn="base" hangingPunct="0">
              <a:spcBef>
                <a:spcPct val="0"/>
              </a:spcBef>
              <a:spcAft>
                <a:spcPct val="0"/>
              </a:spcAft>
              <a:buFont typeface="Arial" panose="020b0604020202020204" pitchFamily="34" charset="0"/>
            </a:lvl8pPr>
            <a:lvl9pPr marL="3886200" indent="-228600" eaLnBrk="0" fontAlgn="base" hangingPunct="0">
              <a:spcBef>
                <a:spcPct val="0"/>
              </a:spcBef>
              <a:spcAft>
                <a:spcPct val="0"/>
              </a:spcAft>
              <a:buFont typeface="Arial" panose="020b0604020202020204" pitchFamily="34" charset="0"/>
            </a:lvl9pPr>
          </a:lstStyle>
          <a:p>
            <a:r>
              <a:rPr lang="zh-CN" altLang="zh-CN" sz="2400"/>
              <a:t>调查家中用电情况</a:t>
            </a:r>
            <a:endParaRPr lang="zh-CN" altLang="zh-CN" sz="2400"/>
          </a:p>
        </p:txBody>
      </p:sp>
      <p:sp>
        <p:nvSpPr>
          <p:cNvPr id="36" name="TextBox 35" title=""/>
          <p:cNvSpPr txBox="1"/>
          <p:nvPr>
            <p:custDataLst>
              <p:tags r:id="rId8"/>
            </p:custDataLst>
          </p:nvPr>
        </p:nvSpPr>
        <p:spPr bwMode="auto">
          <a:xfrm>
            <a:off x="2563449" y="1704299"/>
            <a:ext cx="3264280" cy="461010"/>
          </a:xfrm>
          <a:prstGeom prst="rect">
            <a:avLst/>
          </a:prstGeom>
          <a:solidFill>
            <a:schemeClr val="accent4">
              <a:lumMod val="60000"/>
              <a:lumOff val="40000"/>
            </a:schemeClr>
          </a:solidFill>
          <a:ln>
            <a:noFill/>
          </a:ln>
        </p:spPr>
        <p:txBody>
          <a:bodyPr wrap="square" rtlCol="0" anchor="t">
            <a:noAutofit/>
          </a:bodyPr>
          <a:lstStyle>
            <a:defPPr>
              <a:defRPr lang="zh-CN"/>
            </a:defPPr>
            <a:lvl1pPr eaLnBrk="1" hangingPunct="1">
              <a:defRPr sz="2800">
                <a:latin typeface="微软雅黑" panose="020b0503020204020204" charset="-122"/>
                <a:ea typeface="微软雅黑" panose="020b050302020402020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panose="020b0604020202020204" pitchFamily="34" charset="0"/>
            </a:lvl6pPr>
            <a:lvl7pPr marL="2971800" indent="-228600" eaLnBrk="0" fontAlgn="base" hangingPunct="0">
              <a:spcBef>
                <a:spcPct val="0"/>
              </a:spcBef>
              <a:spcAft>
                <a:spcPct val="0"/>
              </a:spcAft>
              <a:buFont typeface="Arial" panose="020b0604020202020204" pitchFamily="34" charset="0"/>
            </a:lvl7pPr>
            <a:lvl8pPr marL="3429000" indent="-228600" eaLnBrk="0" fontAlgn="base" hangingPunct="0">
              <a:spcBef>
                <a:spcPct val="0"/>
              </a:spcBef>
              <a:spcAft>
                <a:spcPct val="0"/>
              </a:spcAft>
              <a:buFont typeface="Arial" panose="020b0604020202020204" pitchFamily="34" charset="0"/>
            </a:lvl8pPr>
            <a:lvl9pPr marL="3886200" indent="-228600" eaLnBrk="0" fontAlgn="base" hangingPunct="0">
              <a:spcBef>
                <a:spcPct val="0"/>
              </a:spcBef>
              <a:spcAft>
                <a:spcPct val="0"/>
              </a:spcAft>
              <a:buFont typeface="Arial" panose="020b0604020202020204" pitchFamily="34" charset="0"/>
            </a:lvl9pPr>
          </a:lstStyle>
          <a:p>
            <a:r>
              <a:rPr lang="zh-CN" altLang="zh-CN" sz="2400"/>
              <a:t>了解用电器的耗电情况</a:t>
            </a:r>
            <a:endParaRPr lang="zh-CN" altLang="zh-CN" sz="2400"/>
          </a:p>
        </p:txBody>
      </p:sp>
      <p:sp>
        <p:nvSpPr>
          <p:cNvPr id="37" name="TextBox 36" title=""/>
          <p:cNvSpPr txBox="1"/>
          <p:nvPr>
            <p:custDataLst>
              <p:tags r:id="rId9"/>
            </p:custDataLst>
          </p:nvPr>
        </p:nvSpPr>
        <p:spPr bwMode="auto">
          <a:xfrm>
            <a:off x="2553434" y="2355734"/>
            <a:ext cx="3058280" cy="460375"/>
          </a:xfrm>
          <a:prstGeom prst="rect">
            <a:avLst/>
          </a:prstGeom>
          <a:solidFill>
            <a:schemeClr val="accent4">
              <a:lumMod val="60000"/>
              <a:lumOff val="40000"/>
            </a:schemeClr>
          </a:solidFill>
          <a:ln>
            <a:noFill/>
          </a:ln>
        </p:spPr>
        <p:txBody>
          <a:bodyPr wrap="square" rtlCol="0" anchor="t">
            <a:noAutofit/>
          </a:bodyPr>
          <a:lstStyle>
            <a:defPPr>
              <a:defRPr lang="zh-CN"/>
            </a:defPPr>
            <a:lvl1pPr eaLnBrk="1" hangingPunct="1">
              <a:defRPr sz="2800">
                <a:latin typeface="微软雅黑" panose="020b0503020204020204" charset="-122"/>
                <a:ea typeface="微软雅黑" panose="020b0503020204020204" charset="-122"/>
              </a:defRPr>
            </a:lvl1pPr>
            <a:lvl2pPr marL="742950" indent="-285750" eaLnBrk="0" hangingPunct="0"/>
            <a:lvl3pPr marL="1143000" indent="-228600" eaLnBrk="0" hangingPunct="0"/>
            <a:lvl4pPr marL="1600200" indent="-228600" eaLnBrk="0" hangingPunct="0"/>
            <a:lvl5pPr marL="2057400" indent="-228600" eaLnBrk="0" hangingPunct="0"/>
            <a:lvl6pPr marL="2514600" indent="-228600" eaLnBrk="0" fontAlgn="base" hangingPunct="0">
              <a:spcBef>
                <a:spcPct val="0"/>
              </a:spcBef>
              <a:spcAft>
                <a:spcPct val="0"/>
              </a:spcAft>
              <a:buFont typeface="Arial" panose="020b0604020202020204" pitchFamily="34" charset="0"/>
            </a:lvl6pPr>
            <a:lvl7pPr marL="2971800" indent="-228600" eaLnBrk="0" fontAlgn="base" hangingPunct="0">
              <a:spcBef>
                <a:spcPct val="0"/>
              </a:spcBef>
              <a:spcAft>
                <a:spcPct val="0"/>
              </a:spcAft>
              <a:buFont typeface="Arial" panose="020b0604020202020204" pitchFamily="34" charset="0"/>
            </a:lvl7pPr>
            <a:lvl8pPr marL="3429000" indent="-228600" eaLnBrk="0" fontAlgn="base" hangingPunct="0">
              <a:spcBef>
                <a:spcPct val="0"/>
              </a:spcBef>
              <a:spcAft>
                <a:spcPct val="0"/>
              </a:spcAft>
              <a:buFont typeface="Arial" panose="020b0604020202020204" pitchFamily="34" charset="0"/>
            </a:lvl8pPr>
            <a:lvl9pPr marL="3886200" indent="-228600" eaLnBrk="0" fontAlgn="base" hangingPunct="0">
              <a:spcBef>
                <a:spcPct val="0"/>
              </a:spcBef>
              <a:spcAft>
                <a:spcPct val="0"/>
              </a:spcAft>
              <a:buFont typeface="Arial" panose="020b0604020202020204" pitchFamily="34" charset="0"/>
            </a:lvl9pPr>
          </a:lstStyle>
          <a:p>
            <a:pPr lvl="0" algn="l">
              <a:buClrTx/>
              <a:buSzTx/>
              <a:buFont typeface="Arial" panose="020b0604020202020204" pitchFamily="34" charset="0"/>
            </a:pPr>
            <a:r>
              <a:rPr lang="zh-CN" altLang="en-US" sz="2400" smtClean="0">
                <a:latin typeface="Times New Roman"/>
                <a:cs typeface="Times New Roman" panose="02020603050405020304" charset="0"/>
                <a:sym typeface="+mn-ea"/>
              </a:rPr>
              <a:t>提出节约用电的建议</a:t>
            </a:r>
            <a:endParaRPr lang="en-US" altLang="zh-CN" sz="2400" b="1" i="1">
              <a:solidFill>
                <a:schemeClr val="tx1"/>
              </a:solidFill>
              <a:effectLst>
                <a:outerShdw blurRad="38100" dist="38100" dir="2700000" algn="tl">
                  <a:srgbClr val="000000">
                    <a:alpha val="43137"/>
                  </a:srgbClr>
                </a:outerShdw>
              </a:effectLst>
              <a:latin typeface="Times New Roman"/>
              <a:cs typeface="Times New Roman" panose="02020603050405020304" charset="0"/>
              <a:sym typeface="+mn-ea"/>
            </a:endParaRPr>
          </a:p>
        </p:txBody>
      </p:sp>
      <p:grpSp>
        <p:nvGrpSpPr>
          <p:cNvPr id="21" name="组合 9" title=""/>
          <p:cNvGrpSpPr/>
          <p:nvPr>
            <p:custDataLst>
              <p:tags r:id="rId10"/>
            </p:custDataLst>
          </p:nvPr>
        </p:nvGrpSpPr>
        <p:grpSpPr>
          <a:xfrm>
            <a:off x="0" y="155760"/>
            <a:ext cx="2523490" cy="491490"/>
            <a:chOff x="0" y="619020"/>
            <a:chExt cx="2965873" cy="575087"/>
          </a:xfrm>
        </p:grpSpPr>
        <p:grpSp>
          <p:nvGrpSpPr>
            <p:cNvPr id="3" name="组合 10"/>
            <p:cNvGrpSpPr/>
            <p:nvPr>
              <p:custDataLst>
                <p:tags r:id="rId11"/>
              </p:custDataLst>
            </p:nvPr>
          </p:nvGrpSpPr>
          <p:grpSpPr>
            <a:xfrm>
              <a:off x="0" y="679673"/>
              <a:ext cx="532872" cy="416083"/>
              <a:chOff x="0" y="538268"/>
              <a:chExt cx="532872" cy="416083"/>
            </a:xfrm>
          </p:grpSpPr>
          <p:sp>
            <p:nvSpPr>
              <p:cNvPr id="24" name="矩形 23"/>
              <p:cNvSpPr/>
              <p:nvPr>
                <p:custDataLst>
                  <p:tags r:id="rId12"/>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b="1">
                  <a:ea typeface="微软雅黑" panose="020b0503020204020204" charset="-122"/>
                </a:endParaRPr>
              </a:p>
            </p:txBody>
          </p:sp>
          <p:sp>
            <p:nvSpPr>
              <p:cNvPr id="25" name="矩形 24"/>
              <p:cNvSpPr/>
              <p:nvPr>
                <p:custDataLst>
                  <p:tags r:id="rId13"/>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b="1">
                  <a:ea typeface="微软雅黑" panose="020b0503020204020204" charset="-122"/>
                </a:endParaRPr>
              </a:p>
            </p:txBody>
          </p:sp>
        </p:grpSp>
        <p:sp>
          <p:nvSpPr>
            <p:cNvPr id="23" name="文本框 11"/>
            <p:cNvSpPr txBox="1">
              <a:spLocks noChangeArrowheads="1"/>
            </p:cNvSpPr>
            <p:nvPr>
              <p:custDataLst>
                <p:tags r:id="rId14"/>
              </p:custDataLst>
            </p:nvPr>
          </p:nvSpPr>
          <p:spPr bwMode="auto">
            <a:xfrm>
              <a:off x="642581" y="619020"/>
              <a:ext cx="2323292"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zh-CN" altLang="en-US" sz="2600" b="1" smtClean="0">
                  <a:solidFill>
                    <a:srgbClr val="008080"/>
                  </a:solidFill>
                  <a:latin typeface="微软雅黑" panose="020b0503020204020204" charset="-122"/>
                </a:rPr>
                <a:t>课堂小结</a:t>
              </a:r>
              <a:endParaRPr lang="zh-CN" altLang="en-US" sz="2600" b="1" smtClean="0">
                <a:solidFill>
                  <a:srgbClr val="008080"/>
                </a:solidFill>
                <a:latin typeface="微软雅黑" panose="020b0503020204020204" charset="-122"/>
              </a:endParaRPr>
            </a:p>
          </p:txBody>
        </p:sp>
      </p:grpSp>
    </p:spTree>
  </p:cSld>
  <p:clrMapOvr>
    <a:masterClrMapping/>
  </p:clrMapOvr>
  <p:transition>
    <p:wipe/>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3" name="文本框 2" title=""/>
          <p:cNvSpPr txBox="1"/>
          <p:nvPr>
            <p:custDataLst>
              <p:tags r:id="rId4"/>
            </p:custDataLst>
          </p:nvPr>
        </p:nvSpPr>
        <p:spPr>
          <a:xfrm>
            <a:off x="232739" y="842630"/>
            <a:ext cx="8731566" cy="1005596"/>
          </a:xfrm>
          <a:prstGeom prst="rect">
            <a:avLst/>
          </a:prstGeom>
          <a:noFill/>
        </p:spPr>
        <p:txBody>
          <a:bodyPr wrap="square" rtlCol="0">
            <a:spAutoFit/>
          </a:bodyPr>
          <a:lstStyle/>
          <a:p>
            <a:pPr eaLnBrk="1" hangingPunct="1">
              <a:lnSpc>
                <a:spcPct val="130000"/>
              </a:lnSpc>
            </a:pPr>
            <a:r>
              <a:rPr lang="zh-CN" altLang="en-US" sz="2400" b="1">
                <a:solidFill>
                  <a:srgbClr val="249087"/>
                </a:solidFill>
                <a:latin typeface="Times New Roman"/>
                <a:ea typeface="微软雅黑" panose="020b0503020204020204" charset="-122"/>
                <a:cs typeface="Times New Roman" panose="02020603050405020304" charset="0"/>
              </a:rPr>
              <a:t>我们要提出有效的节约用电措施，就需要先了解家里用电器的耗电情况</a:t>
            </a:r>
            <a:r>
              <a:rPr lang="zh-CN" altLang="en-US" sz="2400" b="1" smtClean="0">
                <a:solidFill>
                  <a:srgbClr val="249087"/>
                </a:solidFill>
                <a:latin typeface="Times New Roman"/>
                <a:ea typeface="微软雅黑" panose="020b0503020204020204" charset="-122"/>
                <a:cs typeface="Times New Roman" panose="02020603050405020304" charset="0"/>
              </a:rPr>
              <a:t>。我们可以通过什么方式了解家里用电器的耗电情况呢？</a:t>
            </a:r>
            <a:endParaRPr lang="zh-CN" altLang="en-US" sz="2400" b="1">
              <a:solidFill>
                <a:srgbClr val="249087"/>
              </a:solidFill>
              <a:latin typeface="Times New Roman"/>
              <a:ea typeface="微软雅黑" panose="020b0503020204020204" charset="-122"/>
              <a:cs typeface="Times New Roman" panose="02020603050405020304" charset="0"/>
            </a:endParaRPr>
          </a:p>
        </p:txBody>
      </p:sp>
      <p:sp>
        <p:nvSpPr>
          <p:cNvPr id="17" name="文本框 16" title=""/>
          <p:cNvSpPr txBox="1"/>
          <p:nvPr>
            <p:custDataLst>
              <p:tags r:id="rId5"/>
            </p:custDataLst>
          </p:nvPr>
        </p:nvSpPr>
        <p:spPr>
          <a:xfrm>
            <a:off x="323705" y="2138720"/>
            <a:ext cx="8496590" cy="1052596"/>
          </a:xfrm>
          <a:prstGeom prst="rect">
            <a:avLst/>
          </a:prstGeom>
          <a:solidFill>
            <a:schemeClr val="bg1">
              <a:lumMod val="95000"/>
            </a:schemeClr>
          </a:solidFill>
        </p:spPr>
        <p:txBody>
          <a:bodyPr wrap="square">
            <a:spAutoFit/>
          </a:bodyPr>
          <a:lstStyle>
            <a:defPPr>
              <a:defRPr lang="zh-CN"/>
            </a:defPPr>
            <a:lvl1pPr>
              <a:defRPr sz="2200" b="1">
                <a:solidFill>
                  <a:srgbClr val="0070C0"/>
                </a:solidFill>
                <a:latin typeface="微软雅黑" panose="020b0503020204020204" charset="-122"/>
                <a:ea typeface="微软雅黑" panose="020b0503020204020204" charset="-122"/>
              </a:defRPr>
            </a:lvl1pPr>
          </a:lstStyle>
          <a:p>
            <a:pPr>
              <a:lnSpc>
                <a:spcPct val="130000"/>
              </a:lnSpc>
            </a:pPr>
            <a:r>
              <a:rPr lang="zh-CN" altLang="en-US" sz="2400" smtClean="0">
                <a:solidFill>
                  <a:schemeClr val="tx1"/>
                </a:solidFill>
                <a:latin typeface="Times New Roman"/>
                <a:cs typeface="Times New Roman" panose="02020603050405020304" charset="0"/>
              </a:rPr>
              <a:t>方法 </a:t>
            </a:r>
            <a:r>
              <a:rPr lang="en-US" altLang="zh-CN" sz="2400" smtClean="0">
                <a:solidFill>
                  <a:schemeClr val="tx1"/>
                </a:solidFill>
                <a:latin typeface="Times New Roman"/>
                <a:cs typeface="Times New Roman" panose="02020603050405020304" charset="0"/>
              </a:rPr>
              <a:t>1</a:t>
            </a:r>
            <a:r>
              <a:rPr lang="zh-CN" altLang="en-US" sz="2400" b="0">
                <a:solidFill>
                  <a:schemeClr val="tx1"/>
                </a:solidFill>
                <a:latin typeface="Times New Roman"/>
                <a:cs typeface="Times New Roman" panose="02020603050405020304" charset="0"/>
              </a:rPr>
              <a:t>：</a:t>
            </a:r>
            <a:r>
              <a:rPr lang="zh-CN" altLang="en-US" sz="2400" b="0" smtClean="0">
                <a:solidFill>
                  <a:schemeClr val="tx1"/>
                </a:solidFill>
                <a:latin typeface="Times New Roman"/>
                <a:cs typeface="Times New Roman" panose="02020603050405020304" charset="0"/>
              </a:rPr>
              <a:t>通过查阅</a:t>
            </a:r>
            <a:r>
              <a:rPr lang="zh-CN" altLang="en-US" sz="2400" b="0">
                <a:solidFill>
                  <a:schemeClr val="tx1"/>
                </a:solidFill>
                <a:latin typeface="Times New Roman"/>
                <a:cs typeface="Times New Roman" panose="02020603050405020304" charset="0"/>
              </a:rPr>
              <a:t>用电器的铭牌或说明书，了解用电器的额定功率，再结合它的工作时间，计算出它一天消耗的电能。</a:t>
            </a:r>
            <a:endParaRPr lang="zh-CN" altLang="en-US" sz="2400" b="0">
              <a:solidFill>
                <a:schemeClr val="tx1"/>
              </a:solidFill>
              <a:latin typeface="Times New Roman"/>
              <a:cs typeface="Times New Roman" panose="02020603050405020304" charset="0"/>
            </a:endParaRPr>
          </a:p>
        </p:txBody>
      </p:sp>
      <p:sp>
        <p:nvSpPr>
          <p:cNvPr id="19" name="文本框 18" title=""/>
          <p:cNvSpPr txBox="1"/>
          <p:nvPr>
            <p:custDataLst>
              <p:tags r:id="rId6"/>
            </p:custDataLst>
          </p:nvPr>
        </p:nvSpPr>
        <p:spPr>
          <a:xfrm>
            <a:off x="323705" y="3578820"/>
            <a:ext cx="8496590" cy="1052596"/>
          </a:xfrm>
          <a:prstGeom prst="rect">
            <a:avLst/>
          </a:prstGeom>
          <a:solidFill>
            <a:schemeClr val="bg1">
              <a:lumMod val="95000"/>
            </a:schemeClr>
          </a:solidFill>
        </p:spPr>
        <p:txBody>
          <a:bodyPr wrap="square">
            <a:spAutoFit/>
          </a:bodyPr>
          <a:lstStyle>
            <a:defPPr>
              <a:defRPr lang="zh-CN"/>
            </a:defPPr>
            <a:lvl1pPr>
              <a:defRPr sz="2200" b="1">
                <a:solidFill>
                  <a:srgbClr val="0070C0"/>
                </a:solidFill>
                <a:latin typeface="微软雅黑" panose="020b0503020204020204" charset="-122"/>
                <a:ea typeface="微软雅黑" panose="020b0503020204020204" charset="-122"/>
              </a:defRPr>
            </a:lvl1pPr>
          </a:lstStyle>
          <a:p>
            <a:pPr>
              <a:lnSpc>
                <a:spcPct val="130000"/>
              </a:lnSpc>
            </a:pPr>
            <a:r>
              <a:rPr lang="zh-CN" altLang="en-US" sz="2400" smtClean="0">
                <a:solidFill>
                  <a:schemeClr val="tx1"/>
                </a:solidFill>
                <a:latin typeface="Times New Roman"/>
                <a:cs typeface="Times New Roman" panose="02020603050405020304" charset="0"/>
              </a:rPr>
              <a:t>方法 </a:t>
            </a:r>
            <a:r>
              <a:rPr lang="en-US" altLang="zh-CN" sz="2400" smtClean="0">
                <a:solidFill>
                  <a:schemeClr val="tx1"/>
                </a:solidFill>
                <a:latin typeface="Times New Roman"/>
                <a:cs typeface="Times New Roman" panose="02020603050405020304" charset="0"/>
              </a:rPr>
              <a:t>2</a:t>
            </a:r>
            <a:r>
              <a:rPr lang="zh-CN" altLang="en-US" sz="2400" b="0" smtClean="0">
                <a:solidFill>
                  <a:schemeClr val="tx1"/>
                </a:solidFill>
                <a:latin typeface="Times New Roman"/>
                <a:cs typeface="Times New Roman" panose="02020603050405020304" charset="0"/>
              </a:rPr>
              <a:t>：利用</a:t>
            </a:r>
            <a:r>
              <a:rPr lang="zh-CN" altLang="en-US" sz="2400" b="0">
                <a:solidFill>
                  <a:schemeClr val="tx1"/>
                </a:solidFill>
                <a:latin typeface="Times New Roman"/>
                <a:cs typeface="Times New Roman" panose="02020603050405020304" charset="0"/>
              </a:rPr>
              <a:t>电力监测仪直接测量用电器在不同工作状态下的实际功率和一天消耗的电能。</a:t>
            </a:r>
            <a:endParaRPr lang="zh-CN" altLang="en-US" sz="2400" b="0">
              <a:solidFill>
                <a:schemeClr val="tx1"/>
              </a:solidFill>
              <a:latin typeface="Times New Roman"/>
              <a:cs typeface="Times New Roman" panose="02020603050405020304" charset="0"/>
            </a:endParaRPr>
          </a:p>
        </p:txBody>
      </p:sp>
      <p:grpSp>
        <p:nvGrpSpPr>
          <p:cNvPr id="10" name="组合 9" title=""/>
          <p:cNvGrpSpPr/>
          <p:nvPr>
            <p:custDataLst>
              <p:tags r:id="rId7"/>
            </p:custDataLst>
          </p:nvPr>
        </p:nvGrpSpPr>
        <p:grpSpPr>
          <a:xfrm>
            <a:off x="0" y="155760"/>
            <a:ext cx="5010785" cy="491490"/>
            <a:chOff x="0" y="619020"/>
            <a:chExt cx="5889206" cy="575087"/>
          </a:xfrm>
        </p:grpSpPr>
        <p:grpSp>
          <p:nvGrpSpPr>
            <p:cNvPr id="11" name="组合 10"/>
            <p:cNvGrpSpPr/>
            <p:nvPr>
              <p:custDataLst>
                <p:tags r:id="rId8"/>
              </p:custDataLst>
            </p:nvPr>
          </p:nvGrpSpPr>
          <p:grpSpPr>
            <a:xfrm>
              <a:off x="0" y="679673"/>
              <a:ext cx="532872" cy="416083"/>
              <a:chOff x="0" y="538268"/>
              <a:chExt cx="532872" cy="416083"/>
            </a:xfrm>
          </p:grpSpPr>
          <p:sp>
            <p:nvSpPr>
              <p:cNvPr id="13" name="矩形 12"/>
              <p:cNvSpPr/>
              <p:nvPr>
                <p:custDataLst>
                  <p:tags r:id="rId9"/>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 name="矩形 1"/>
              <p:cNvSpPr/>
              <p:nvPr>
                <p:custDataLst>
                  <p:tags r:id="rId10"/>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2" name="文本框 11"/>
            <p:cNvSpPr txBox="1">
              <a:spLocks noChangeArrowheads="1"/>
            </p:cNvSpPr>
            <p:nvPr>
              <p:custDataLst>
                <p:tags r:id="rId11"/>
              </p:custDataLst>
            </p:nvPr>
          </p:nvSpPr>
          <p:spPr bwMode="auto">
            <a:xfrm>
              <a:off x="642581" y="619020"/>
              <a:ext cx="5246625"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en-US" altLang="zh-CN" sz="2600" b="1" smtClean="0">
                  <a:solidFill>
                    <a:srgbClr val="008080"/>
                  </a:solidFill>
                  <a:latin typeface="微软雅黑" panose="020b0503020204020204" charset="-122"/>
                </a:rPr>
                <a:t>2.</a:t>
              </a:r>
              <a:r>
                <a:rPr lang="zh-CN" altLang="en-US" sz="2600" b="1" smtClean="0">
                  <a:solidFill>
                    <a:srgbClr val="008080"/>
                  </a:solidFill>
                  <a:latin typeface="微软雅黑" panose="020b0503020204020204" charset="-122"/>
                </a:rPr>
                <a:t>了解用电器的耗电情况</a:t>
              </a:r>
              <a:endParaRPr lang="zh-CN" altLang="en-US" sz="2600" b="1" smtClean="0">
                <a:solidFill>
                  <a:srgbClr val="008080"/>
                </a:solidFill>
                <a:latin typeface="微软雅黑" panose="020b0503020204020204" charset="-122"/>
              </a:endParaRPr>
            </a:p>
          </p:txBody>
        </p:sp>
      </p:grpSp>
    </p:spTree>
  </p:cSld>
  <p:clrMapOvr>
    <a:masterClrMapping/>
  </p:clrMapOvr>
  <p:transition>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childTnLst>
                    </p:cTn>
                  </p:par>
                  <p:par>
                    <p:cTn id="8" fill="hold" nodeType="clickPar">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blinds(horizontal)">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Ls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aphicFrame>
        <p:nvGraphicFramePr>
          <p:cNvPr id="20" name="表格 4" title=""/>
          <p:cNvGraphicFramePr>
            <a:graphicFrameLocks noGrp="1"/>
          </p:cNvGraphicFramePr>
          <p:nvPr>
            <p:custDataLst>
              <p:tags r:id="rId4"/>
            </p:custDataLst>
          </p:nvPr>
        </p:nvGraphicFramePr>
        <p:xfrm>
          <a:off x="359709" y="1563680"/>
          <a:ext cx="8424583" cy="2623375"/>
        </p:xfrm>
        <a:graphic>
          <a:graphicData uri="http://schemas.openxmlformats.org/drawingml/2006/table">
            <a:tbl>
              <a:tblPr firstRow="1" bandRow="1">
                <a:tableStyleId>{F5AB1C69-6EDB-4FF4-983F-18BD219EF322}</a:tableStyleId>
              </a:tblPr>
              <a:tblGrid>
                <a:gridCol w="1597076"/>
                <a:gridCol w="1685804"/>
                <a:gridCol w="1713901"/>
                <a:gridCol w="1713901"/>
                <a:gridCol w="1713901"/>
              </a:tblGrid>
              <a:tr h="675999">
                <a:tc>
                  <a:txBody>
                    <a:bodyPr vert="horz" wrap="square"/>
                    <a:lstStyle/>
                    <a:p>
                      <a:pPr algn="ctr">
                        <a:lnSpc>
                          <a:spcPct val="120000"/>
                        </a:lnSpc>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用电器名称</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c>
                  <a:txBody>
                    <a:bodyPr vert="horz" wrap="square"/>
                    <a:lstStyle/>
                    <a:p>
                      <a:pPr marL="0" marR="0" lvl="0" indent="0" algn="ctr" defTabSz="914400" rtl="0" eaLnBrk="1" fontAlgn="auto" latinLnBrk="0" hangingPunct="1">
                        <a:lnSpc>
                          <a:spcPct val="120000"/>
                        </a:lnSpc>
                        <a:spcBef>
                          <a:spcPct val="0"/>
                        </a:spcBef>
                        <a:spcAft>
                          <a:spcPct val="0"/>
                        </a:spcAft>
                        <a:buClrTx/>
                        <a:buSzTx/>
                        <a:buFontTx/>
                        <a:buNone/>
                        <a:defRPr/>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额定功率</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c>
                  <a:txBody>
                    <a:bodyPr vert="horz" wrap="square"/>
                    <a:lstStyle/>
                    <a:p>
                      <a:pPr marL="0" marR="0" lvl="0" indent="0" algn="ctr" defTabSz="914400" rtl="0" eaLnBrk="1" fontAlgn="auto" latinLnBrk="0" hangingPunct="1">
                        <a:lnSpc>
                          <a:spcPct val="120000"/>
                        </a:lnSpc>
                        <a:spcBef>
                          <a:spcPct val="0"/>
                        </a:spcBef>
                        <a:spcAft>
                          <a:spcPct val="0"/>
                        </a:spcAft>
                        <a:buClrTx/>
                        <a:buSzTx/>
                        <a:buFontTx/>
                        <a:buNone/>
                        <a:defRPr/>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工作时长</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c>
                  <a:txBody>
                    <a:bodyPr vert="horz" wrap="square"/>
                    <a:lstStyle/>
                    <a:p>
                      <a:pPr marL="0" marR="0" lvl="0" indent="0" algn="ctr" defTabSz="914400" rtl="0" eaLnBrk="1" fontAlgn="auto" latinLnBrk="0" hangingPunct="1">
                        <a:lnSpc>
                          <a:spcPct val="120000"/>
                        </a:lnSpc>
                        <a:spcBef>
                          <a:spcPct val="0"/>
                        </a:spcBef>
                        <a:spcAft>
                          <a:spcPct val="0"/>
                        </a:spcAft>
                        <a:buClrTx/>
                        <a:buSzTx/>
                        <a:buFontTx/>
                        <a:buNone/>
                        <a:defRPr/>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工作状态</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c>
                  <a:txBody>
                    <a:bodyPr vert="horz" wrap="square"/>
                    <a:lstStyle/>
                    <a:p>
                      <a:pPr marL="0" marR="0" lvl="0" indent="0" algn="ctr" defTabSz="914400" rtl="0" eaLnBrk="1" fontAlgn="auto" latinLnBrk="0" hangingPunct="1">
                        <a:lnSpc>
                          <a:spcPct val="120000"/>
                        </a:lnSpc>
                        <a:spcBef>
                          <a:spcPct val="0"/>
                        </a:spcBef>
                        <a:spcAft>
                          <a:spcPct val="0"/>
                        </a:spcAft>
                        <a:buClrTx/>
                        <a:buSzTx/>
                        <a:buFontTx/>
                        <a:buNone/>
                        <a:defRPr/>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消耗电能</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r>
              <a:tr h="486844">
                <a:tc>
                  <a:txBody>
                    <a:bodyPr vert="horz" wrap="square"/>
                    <a:lstStyle/>
                    <a:p>
                      <a:pPr algn="ctr">
                        <a:lnSpc>
                          <a:spcPct val="120000"/>
                        </a:lnSpc>
                      </a:pPr>
                      <a:r>
                        <a:rPr lang="zh-CN" altLang="en-US" sz="2000" b="0" kern="1200" smtClean="0">
                          <a:solidFill>
                            <a:schemeClr val="tx1"/>
                          </a:solidFill>
                          <a:latin typeface="Times New Roman"/>
                          <a:ea typeface="微软雅黑" panose="020b0503020204020204" charset="-122"/>
                          <a:cs typeface="Times New Roman" panose="02020603050405020304" charset="0"/>
                          <a:sym typeface="DongTian" panose="02020603050405020304" pitchFamily="18" charset="0"/>
                        </a:rPr>
                        <a:t>电热水器</a:t>
                      </a: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r>
              <a:tr h="486844">
                <a:tc>
                  <a:txBody>
                    <a:bodyPr vert="horz" wrap="square"/>
                    <a:lstStyle/>
                    <a:p>
                      <a:pPr algn="ctr">
                        <a:lnSpc>
                          <a:spcPct val="120000"/>
                        </a:lnSpc>
                      </a:pPr>
                      <a:r>
                        <a:rPr lang="zh-CN" altLang="en-US" sz="2000" b="0" kern="1200" smtClean="0">
                          <a:solidFill>
                            <a:schemeClr val="tx1"/>
                          </a:solidFill>
                          <a:latin typeface="Times New Roman"/>
                          <a:ea typeface="微软雅黑" panose="020b0503020204020204" charset="-122"/>
                          <a:cs typeface="Times New Roman" panose="02020603050405020304" charset="0"/>
                          <a:sym typeface="DongTian" panose="02020603050405020304" pitchFamily="18" charset="0"/>
                        </a:rPr>
                        <a:t>空调</a:t>
                      </a: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r>
              <a:tr h="486844">
                <a:tc>
                  <a:txBody>
                    <a:bodyPr vert="horz" wrap="square"/>
                    <a:lstStyle/>
                    <a:p>
                      <a:pPr algn="ctr">
                        <a:lnSpc>
                          <a:spcPct val="120000"/>
                        </a:lnSpc>
                        <a:buNone/>
                      </a:pP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r>
              <a:tr h="486844">
                <a:tc>
                  <a:txBody>
                    <a:bodyPr vert="horz" wrap="square"/>
                    <a:lstStyle/>
                    <a:p>
                      <a:pPr algn="ctr">
                        <a:lnSpc>
                          <a:spcPct val="120000"/>
                        </a:lnSpc>
                        <a:buNone/>
                      </a:pP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r>
            </a:tbl>
          </a:graphicData>
        </a:graphic>
      </p:graphicFrame>
      <p:sp>
        <p:nvSpPr>
          <p:cNvPr id="21" name="文本框 20" title=""/>
          <p:cNvSpPr txBox="1"/>
          <p:nvPr>
            <p:custDataLst>
              <p:tags r:id="rId5"/>
            </p:custDataLst>
          </p:nvPr>
        </p:nvSpPr>
        <p:spPr>
          <a:xfrm>
            <a:off x="3131900" y="915635"/>
            <a:ext cx="2880200" cy="461665"/>
          </a:xfrm>
          <a:prstGeom prst="rect">
            <a:avLst/>
          </a:prstGeom>
        </p:spPr>
        <p:txBody>
          <a:bodyPr wrap="square">
            <a:spAutoFit/>
          </a:bodyPr>
          <a:lstStyle/>
          <a:p>
            <a:r>
              <a:rPr lang="zh-CN" altLang="en-US" sz="2400" b="1" smtClean="0">
                <a:latin typeface="微软雅黑" panose="020b0503020204020204" charset="-122"/>
                <a:ea typeface="微软雅黑" panose="020b0503020204020204" charset="-122"/>
                <a:cs typeface="Times New Roman" panose="02020603050405020304" charset="0"/>
              </a:rPr>
              <a:t>用电器耗电情况</a:t>
            </a:r>
            <a:r>
              <a:rPr lang="zh-CN" altLang="en-US" sz="2400" b="1">
                <a:latin typeface="微软雅黑" panose="020b0503020204020204" charset="-122"/>
                <a:ea typeface="微软雅黑" panose="020b0503020204020204" charset="-122"/>
                <a:cs typeface="Times New Roman" panose="02020603050405020304" charset="0"/>
              </a:rPr>
              <a:t>表</a:t>
            </a:r>
            <a:endParaRPr lang="zh-CN" altLang="en-US" sz="2400" b="1">
              <a:latin typeface="微软雅黑" panose="020b0503020204020204" charset="-122"/>
              <a:ea typeface="微软雅黑" panose="020b0503020204020204" charset="-122"/>
              <a:cs typeface="Times New Roman" panose="02020603050405020304" charset="0"/>
            </a:endParaRPr>
          </a:p>
        </p:txBody>
      </p:sp>
      <p:grpSp>
        <p:nvGrpSpPr>
          <p:cNvPr id="10" name="组合 9" title=""/>
          <p:cNvGrpSpPr/>
          <p:nvPr>
            <p:custDataLst>
              <p:tags r:id="rId6"/>
            </p:custDataLst>
          </p:nvPr>
        </p:nvGrpSpPr>
        <p:grpSpPr>
          <a:xfrm>
            <a:off x="0" y="155760"/>
            <a:ext cx="5010785" cy="491490"/>
            <a:chOff x="0" y="619020"/>
            <a:chExt cx="5889206" cy="575087"/>
          </a:xfrm>
        </p:grpSpPr>
        <p:grpSp>
          <p:nvGrpSpPr>
            <p:cNvPr id="11" name="组合 10"/>
            <p:cNvGrpSpPr/>
            <p:nvPr>
              <p:custDataLst>
                <p:tags r:id="rId7"/>
              </p:custDataLst>
            </p:nvPr>
          </p:nvGrpSpPr>
          <p:grpSpPr>
            <a:xfrm>
              <a:off x="0" y="679673"/>
              <a:ext cx="532872" cy="416083"/>
              <a:chOff x="0" y="538268"/>
              <a:chExt cx="532872" cy="416083"/>
            </a:xfrm>
          </p:grpSpPr>
          <p:sp>
            <p:nvSpPr>
              <p:cNvPr id="13" name="矩形 12"/>
              <p:cNvSpPr/>
              <p:nvPr>
                <p:custDataLst>
                  <p:tags r:id="rId8"/>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2" name="矩形 1"/>
              <p:cNvSpPr/>
              <p:nvPr>
                <p:custDataLst>
                  <p:tags r:id="rId9"/>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2" name="文本框 11"/>
            <p:cNvSpPr txBox="1">
              <a:spLocks noChangeArrowheads="1"/>
            </p:cNvSpPr>
            <p:nvPr>
              <p:custDataLst>
                <p:tags r:id="rId10"/>
              </p:custDataLst>
            </p:nvPr>
          </p:nvSpPr>
          <p:spPr bwMode="auto">
            <a:xfrm>
              <a:off x="642581" y="619020"/>
              <a:ext cx="5246625"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en-US" altLang="zh-CN" sz="2600" b="1" smtClean="0">
                  <a:solidFill>
                    <a:srgbClr val="008080"/>
                  </a:solidFill>
                  <a:latin typeface="微软雅黑" panose="020b0503020204020204" charset="-122"/>
                </a:rPr>
                <a:t>2.</a:t>
              </a:r>
              <a:r>
                <a:rPr lang="zh-CN" altLang="en-US" sz="2600" b="1" smtClean="0">
                  <a:solidFill>
                    <a:srgbClr val="008080"/>
                  </a:solidFill>
                  <a:latin typeface="微软雅黑" panose="020b0503020204020204" charset="-122"/>
                </a:rPr>
                <a:t>了解用电器的耗电情况</a:t>
              </a:r>
              <a:endParaRPr lang="zh-CN" altLang="en-US" sz="2600" b="1" smtClean="0">
                <a:solidFill>
                  <a:srgbClr val="008080"/>
                </a:solidFill>
                <a:latin typeface="微软雅黑" panose="020b0503020204020204" charset="-122"/>
              </a:endParaRPr>
            </a:p>
          </p:txBody>
        </p:sp>
      </p:grpSp>
    </p:spTree>
  </p:cSld>
  <p:clrMapOvr>
    <a:masterClrMapping/>
  </p:clrMapOvr>
  <p:transition>
    <p:wipe/>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0" title=""/>
          <p:cNvSpPr txBox="1"/>
          <p:nvPr>
            <p:custDataLst>
              <p:tags r:id="rId4"/>
            </p:custDataLst>
          </p:nvPr>
        </p:nvSpPr>
        <p:spPr>
          <a:xfrm>
            <a:off x="288019" y="699120"/>
            <a:ext cx="8604281" cy="1052596"/>
          </a:xfrm>
          <a:prstGeom prst="rect">
            <a:avLst/>
          </a:prstGeom>
          <a:noFill/>
        </p:spPr>
        <p:txBody>
          <a:bodyPr wrap="square" rtlCol="0">
            <a:spAutoFit/>
          </a:bodyPr>
          <a:lstStyle/>
          <a:p>
            <a:pPr eaLnBrk="1" hangingPunct="1">
              <a:lnSpc>
                <a:spcPct val="130000"/>
              </a:lnSpc>
            </a:pPr>
            <a:r>
              <a:rPr lang="zh-CN" altLang="en-US" sz="2400" b="1">
                <a:solidFill>
                  <a:srgbClr val="249087"/>
                </a:solidFill>
                <a:latin typeface="微软雅黑" panose="020b0503020204020204" charset="-122"/>
                <a:ea typeface="微软雅黑" panose="020b0503020204020204" charset="-122"/>
                <a:cs typeface="Times New Roman" panose="02020603050405020304" charset="0"/>
                <a:sym typeface="+mn-ea"/>
              </a:rPr>
              <a:t>根据调查结果，从用电器的使用时长、使用状态等角度</a:t>
            </a:r>
            <a:r>
              <a:rPr lang="zh-CN" altLang="en-US" sz="2400" b="1" smtClean="0">
                <a:solidFill>
                  <a:srgbClr val="249087"/>
                </a:solidFill>
                <a:latin typeface="微软雅黑" panose="020b0503020204020204" charset="-122"/>
                <a:ea typeface="微软雅黑" panose="020b0503020204020204" charset="-122"/>
                <a:cs typeface="Times New Roman" panose="02020603050405020304" charset="0"/>
                <a:sym typeface="+mn-ea"/>
              </a:rPr>
              <a:t>，讨论下列问题。</a:t>
            </a:r>
            <a:endParaRPr lang="zh-CN" altLang="en-US" sz="2400" b="1">
              <a:solidFill>
                <a:srgbClr val="249087"/>
              </a:solidFill>
              <a:latin typeface="Times New Roman"/>
              <a:ea typeface="微软雅黑" panose="020b0503020204020204" charset="-122"/>
              <a:cs typeface="Times New Roman" panose="02020603050405020304" charset="0"/>
            </a:endParaRPr>
          </a:p>
        </p:txBody>
      </p:sp>
      <p:sp>
        <p:nvSpPr>
          <p:cNvPr id="22" name="文本框 21" title=""/>
          <p:cNvSpPr txBox="1"/>
          <p:nvPr>
            <p:custDataLst>
              <p:tags r:id="rId5"/>
            </p:custDataLst>
          </p:nvPr>
        </p:nvSpPr>
        <p:spPr>
          <a:xfrm>
            <a:off x="288020" y="1722630"/>
            <a:ext cx="8748290" cy="2733056"/>
          </a:xfrm>
          <a:prstGeom prst="rect">
            <a:avLst/>
          </a:prstGeom>
          <a:noFill/>
          <a:ln w="19050">
            <a:noFill/>
          </a:ln>
        </p:spPr>
        <p:txBody>
          <a:bodyPr wrap="square" rtlCol="0" anchor="t">
            <a:spAutoFit/>
          </a:bodyPr>
          <a:lstStyle/>
          <a:p>
            <a:pPr>
              <a:lnSpc>
                <a:spcPct val="130000"/>
              </a:lnSpc>
            </a:pPr>
            <a:r>
              <a:rPr lang="en-US" altLang="zh-CN" sz="2200">
                <a:latin typeface="微软雅黑" panose="020b0503020204020204" charset="-122"/>
                <a:ea typeface="微软雅黑" panose="020b0503020204020204" charset="-122"/>
              </a:rPr>
              <a:t>1. </a:t>
            </a:r>
            <a:r>
              <a:rPr lang="zh-CN" altLang="en-US" sz="2200">
                <a:latin typeface="微软雅黑" panose="020b0503020204020204" charset="-122"/>
                <a:ea typeface="微软雅黑" panose="020b0503020204020204" charset="-122"/>
              </a:rPr>
              <a:t>空调在制热模式下，处于不同温度的耗电情况如何？怎样设置温度更省电？</a:t>
            </a:r>
            <a:endParaRPr lang="zh-CN" altLang="en-US" sz="2200">
              <a:latin typeface="微软雅黑" panose="020b0503020204020204" charset="-122"/>
              <a:ea typeface="微软雅黑" panose="020b0503020204020204" charset="-122"/>
            </a:endParaRPr>
          </a:p>
          <a:p>
            <a:pPr>
              <a:lnSpc>
                <a:spcPct val="130000"/>
              </a:lnSpc>
            </a:pPr>
            <a:r>
              <a:rPr lang="en-US" altLang="zh-CN" sz="2200" smtClean="0">
                <a:latin typeface="微软雅黑" panose="020b0503020204020204" charset="-122"/>
                <a:ea typeface="微软雅黑" panose="020b0503020204020204" charset="-122"/>
              </a:rPr>
              <a:t>2. </a:t>
            </a:r>
            <a:r>
              <a:rPr lang="zh-CN" altLang="en-US" sz="2200">
                <a:latin typeface="微软雅黑" panose="020b0503020204020204" charset="-122"/>
                <a:ea typeface="微软雅黑" panose="020b0503020204020204" charset="-122"/>
              </a:rPr>
              <a:t>电视在待机状态时也会消耗电能吗？</a:t>
            </a:r>
            <a:endParaRPr lang="zh-CN" altLang="en-US" sz="2200">
              <a:latin typeface="微软雅黑" panose="020b0503020204020204" charset="-122"/>
              <a:ea typeface="微软雅黑" panose="020b0503020204020204" charset="-122"/>
            </a:endParaRPr>
          </a:p>
          <a:p>
            <a:pPr>
              <a:lnSpc>
                <a:spcPct val="130000"/>
              </a:lnSpc>
            </a:pPr>
            <a:r>
              <a:rPr lang="en-US" altLang="zh-CN" sz="2200" smtClean="0">
                <a:latin typeface="微软雅黑" panose="020b0503020204020204" charset="-122"/>
                <a:ea typeface="微软雅黑" panose="020b0503020204020204" charset="-122"/>
              </a:rPr>
              <a:t>3. </a:t>
            </a:r>
            <a:r>
              <a:rPr lang="zh-CN" altLang="en-US" sz="2200">
                <a:latin typeface="微软雅黑" panose="020b0503020204020204" charset="-122"/>
                <a:ea typeface="微软雅黑" panose="020b0503020204020204" charset="-122"/>
              </a:rPr>
              <a:t>电饭锅分别在煮饭模式和保温模式下工作 </a:t>
            </a:r>
            <a:r>
              <a:rPr lang="en-US" altLang="zh-CN" sz="2200">
                <a:latin typeface="微软雅黑" panose="020b0503020204020204" charset="-122"/>
                <a:ea typeface="微软雅黑" panose="020b0503020204020204" charset="-122"/>
              </a:rPr>
              <a:t>1 </a:t>
            </a:r>
            <a:r>
              <a:rPr lang="zh-CN" altLang="en-US" sz="2200">
                <a:latin typeface="微软雅黑" panose="020b0503020204020204" charset="-122"/>
                <a:ea typeface="微软雅黑" panose="020b0503020204020204" charset="-122"/>
              </a:rPr>
              <a:t>小时会消耗多少度电？</a:t>
            </a:r>
            <a:endParaRPr lang="zh-CN" altLang="en-US" sz="2200">
              <a:latin typeface="微软雅黑" panose="020b0503020204020204" charset="-122"/>
              <a:ea typeface="微软雅黑" panose="020b0503020204020204" charset="-122"/>
            </a:endParaRPr>
          </a:p>
          <a:p>
            <a:pPr>
              <a:lnSpc>
                <a:spcPct val="130000"/>
              </a:lnSpc>
            </a:pPr>
            <a:r>
              <a:rPr lang="en-US" altLang="zh-CN" sz="2200" smtClean="0">
                <a:latin typeface="微软雅黑" panose="020b0503020204020204" charset="-122"/>
                <a:ea typeface="微软雅黑" panose="020b0503020204020204" charset="-122"/>
              </a:rPr>
              <a:t>4. </a:t>
            </a:r>
            <a:r>
              <a:rPr lang="zh-CN" altLang="en-US" sz="2200">
                <a:latin typeface="微软雅黑" panose="020b0503020204020204" charset="-122"/>
                <a:ea typeface="微软雅黑" panose="020b0503020204020204" charset="-122"/>
              </a:rPr>
              <a:t>用冰箱保存食物，在不影响保鲜功能的前提下，冷藏室处于哪个</a:t>
            </a:r>
            <a:r>
              <a:rPr lang="zh-CN" altLang="en-US" sz="2200" smtClean="0">
                <a:latin typeface="微软雅黑" panose="020b0503020204020204" charset="-122"/>
                <a:ea typeface="微软雅黑" panose="020b0503020204020204" charset="-122"/>
              </a:rPr>
              <a:t>挡位</a:t>
            </a:r>
            <a:r>
              <a:rPr lang="zh-CN" altLang="en-US" sz="2200">
                <a:latin typeface="微软雅黑" panose="020b0503020204020204" charset="-122"/>
                <a:ea typeface="微软雅黑" panose="020b0503020204020204" charset="-122"/>
              </a:rPr>
              <a:t>更省电</a:t>
            </a:r>
            <a:r>
              <a:rPr lang="zh-CN" altLang="en-US" sz="2200" smtClean="0">
                <a:latin typeface="微软雅黑" panose="020b0503020204020204" charset="-122"/>
                <a:ea typeface="微软雅黑" panose="020b0503020204020204" charset="-122"/>
              </a:rPr>
              <a:t>？</a:t>
            </a:r>
            <a:endParaRPr lang="zh-CN" altLang="en-US" sz="2200">
              <a:latin typeface="微软雅黑" panose="020b0503020204020204" charset="-122"/>
              <a:ea typeface="微软雅黑" panose="020b0503020204020204" charset="-122"/>
            </a:endParaRPr>
          </a:p>
        </p:txBody>
      </p:sp>
      <p:grpSp>
        <p:nvGrpSpPr>
          <p:cNvPr id="10" name="组合 9" title=""/>
          <p:cNvGrpSpPr/>
          <p:nvPr>
            <p:custDataLst>
              <p:tags r:id="rId6"/>
            </p:custDataLst>
          </p:nvPr>
        </p:nvGrpSpPr>
        <p:grpSpPr>
          <a:xfrm>
            <a:off x="0" y="155760"/>
            <a:ext cx="5010785" cy="491490"/>
            <a:chOff x="0" y="619020"/>
            <a:chExt cx="5889206" cy="575087"/>
          </a:xfrm>
        </p:grpSpPr>
        <p:grpSp>
          <p:nvGrpSpPr>
            <p:cNvPr id="11" name="组合 10"/>
            <p:cNvGrpSpPr/>
            <p:nvPr>
              <p:custDataLst>
                <p:tags r:id="rId7"/>
              </p:custDataLst>
            </p:nvPr>
          </p:nvGrpSpPr>
          <p:grpSpPr>
            <a:xfrm>
              <a:off x="0" y="679673"/>
              <a:ext cx="532872" cy="416083"/>
              <a:chOff x="0" y="538268"/>
              <a:chExt cx="532872" cy="416083"/>
            </a:xfrm>
          </p:grpSpPr>
          <p:sp>
            <p:nvSpPr>
              <p:cNvPr id="13" name="矩形 12"/>
              <p:cNvSpPr/>
              <p:nvPr>
                <p:custDataLst>
                  <p:tags r:id="rId8"/>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4" name="矩形 3"/>
              <p:cNvSpPr/>
              <p:nvPr>
                <p:custDataLst>
                  <p:tags r:id="rId9"/>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2" name="文本框 11"/>
            <p:cNvSpPr txBox="1">
              <a:spLocks noChangeArrowheads="1"/>
            </p:cNvSpPr>
            <p:nvPr>
              <p:custDataLst>
                <p:tags r:id="rId10"/>
              </p:custDataLst>
            </p:nvPr>
          </p:nvSpPr>
          <p:spPr bwMode="auto">
            <a:xfrm>
              <a:off x="642581" y="619020"/>
              <a:ext cx="5246625"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en-US" sz="2600" b="1" smtClean="0">
                  <a:solidFill>
                    <a:srgbClr val="008080"/>
                  </a:solidFill>
                  <a:latin typeface="微软雅黑" panose="020b0503020204020204" charset="-122"/>
                </a:rPr>
                <a:t>3.</a:t>
              </a:r>
              <a:r>
                <a:rPr lang="zh-CN" altLang="en-US" sz="2600" b="1" smtClean="0">
                  <a:solidFill>
                    <a:srgbClr val="008080"/>
                  </a:solidFill>
                  <a:latin typeface="微软雅黑" panose="020b0503020204020204" charset="-122"/>
                </a:rPr>
                <a:t>提出节电建议</a:t>
              </a:r>
              <a:endParaRPr lang="zh-CN" altLang="en-US" sz="2600" b="1" smtClean="0">
                <a:solidFill>
                  <a:srgbClr val="008080"/>
                </a:solidFill>
                <a:latin typeface="微软雅黑" panose="020b0503020204020204" charset="-122"/>
              </a:endParaRPr>
            </a:p>
          </p:txBody>
        </p:sp>
      </p:grpSp>
    </p:spTree>
  </p:cSld>
  <p:clrMapOvr>
    <a:masterClrMapping/>
  </p:clrMapOvr>
  <p:transition>
    <p:wipe/>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sp>
        <p:nvSpPr>
          <p:cNvPr id="21" name="文本框 20" title=""/>
          <p:cNvSpPr txBox="1"/>
          <p:nvPr>
            <p:custDataLst>
              <p:tags r:id="rId4"/>
            </p:custDataLst>
          </p:nvPr>
        </p:nvSpPr>
        <p:spPr>
          <a:xfrm>
            <a:off x="395710" y="1203655"/>
            <a:ext cx="8280575" cy="572464"/>
          </a:xfrm>
          <a:prstGeom prst="rect">
            <a:avLst/>
          </a:prstGeom>
          <a:noFill/>
        </p:spPr>
        <p:txBody>
          <a:bodyPr wrap="square" rtlCol="0">
            <a:spAutoFit/>
          </a:bodyPr>
          <a:lstStyle/>
          <a:p>
            <a:pPr eaLnBrk="1" hangingPunct="1">
              <a:lnSpc>
                <a:spcPct val="130000"/>
              </a:lnSpc>
            </a:pPr>
            <a:r>
              <a:rPr lang="zh-CN" altLang="en-US" sz="2400" b="1" smtClean="0">
                <a:solidFill>
                  <a:srgbClr val="249087"/>
                </a:solidFill>
                <a:latin typeface="微软雅黑" panose="020b0503020204020204" charset="-122"/>
                <a:ea typeface="微软雅黑" panose="020b0503020204020204" charset="-122"/>
                <a:cs typeface="Times New Roman" panose="02020603050405020304" charset="0"/>
                <a:sym typeface="+mn-ea"/>
              </a:rPr>
              <a:t>总结</a:t>
            </a:r>
            <a:r>
              <a:rPr lang="zh-CN" altLang="en-US" sz="2400" b="1">
                <a:solidFill>
                  <a:srgbClr val="249087"/>
                </a:solidFill>
                <a:latin typeface="微软雅黑" panose="020b0503020204020204" charset="-122"/>
                <a:ea typeface="微软雅黑" panose="020b0503020204020204" charset="-122"/>
                <a:cs typeface="Times New Roman" panose="02020603050405020304" charset="0"/>
                <a:sym typeface="+mn-ea"/>
              </a:rPr>
              <a:t>一些节约用电的</a:t>
            </a:r>
            <a:r>
              <a:rPr lang="zh-CN" altLang="en-US" sz="2400" b="1" smtClean="0">
                <a:solidFill>
                  <a:srgbClr val="249087"/>
                </a:solidFill>
                <a:latin typeface="微软雅黑" panose="020b0503020204020204" charset="-122"/>
                <a:ea typeface="微软雅黑" panose="020b0503020204020204" charset="-122"/>
                <a:cs typeface="Times New Roman" panose="02020603050405020304" charset="0"/>
                <a:sym typeface="+mn-ea"/>
              </a:rPr>
              <a:t>建议：</a:t>
            </a:r>
            <a:endParaRPr lang="zh-CN" altLang="en-US" sz="2400" b="1">
              <a:solidFill>
                <a:srgbClr val="249087"/>
              </a:solidFill>
              <a:latin typeface="Times New Roman"/>
              <a:ea typeface="微软雅黑" panose="020b0503020204020204" charset="-122"/>
              <a:cs typeface="Times New Roman" panose="02020603050405020304" charset="0"/>
            </a:endParaRPr>
          </a:p>
        </p:txBody>
      </p:sp>
      <p:sp>
        <p:nvSpPr>
          <p:cNvPr id="22" name="文本框 21" title=""/>
          <p:cNvSpPr txBox="1"/>
          <p:nvPr>
            <p:custDataLst>
              <p:tags r:id="rId5"/>
            </p:custDataLst>
          </p:nvPr>
        </p:nvSpPr>
        <p:spPr>
          <a:xfrm>
            <a:off x="395710" y="1962773"/>
            <a:ext cx="8280575" cy="1754326"/>
          </a:xfrm>
          <a:prstGeom prst="rect">
            <a:avLst/>
          </a:prstGeom>
          <a:solidFill>
            <a:schemeClr val="bg1">
              <a:lumMod val="95000"/>
            </a:schemeClr>
          </a:solidFill>
          <a:ln w="19050">
            <a:noFill/>
          </a:ln>
        </p:spPr>
        <p:txBody>
          <a:bodyPr wrap="square" rtlCol="0" anchor="t">
            <a:spAutoFit/>
          </a:bodyPr>
          <a:lstStyle/>
          <a:p>
            <a:pPr>
              <a:lnSpc>
                <a:spcPct val="150000"/>
              </a:lnSpc>
            </a:pPr>
            <a:r>
              <a:rPr lang="en-US" altLang="zh-CN" sz="2400">
                <a:latin typeface="微软雅黑" panose="020b0503020204020204" charset="-122"/>
                <a:ea typeface="微软雅黑" panose="020b0503020204020204" charset="-122"/>
              </a:rPr>
              <a:t>1.</a:t>
            </a:r>
            <a:r>
              <a:rPr lang="zh-CN" altLang="en-US" sz="2400">
                <a:latin typeface="微软雅黑" panose="020b0503020204020204" charset="-122"/>
                <a:ea typeface="微软雅黑" panose="020b0503020204020204" charset="-122"/>
              </a:rPr>
              <a:t>夏季使用空调时设置温度不低于</a:t>
            </a:r>
            <a:r>
              <a:rPr lang="en-US" altLang="zh-CN" sz="2400">
                <a:latin typeface="微软雅黑" panose="020b0503020204020204" charset="-122"/>
                <a:ea typeface="微软雅黑" panose="020b0503020204020204" charset="-122"/>
              </a:rPr>
              <a:t>26℃</a:t>
            </a:r>
            <a:r>
              <a:rPr lang="zh-CN" altLang="en-US" sz="2400">
                <a:latin typeface="微软雅黑" panose="020b0503020204020204" charset="-122"/>
                <a:ea typeface="微软雅黑" panose="020b0503020204020204" charset="-122"/>
              </a:rPr>
              <a:t>。</a:t>
            </a:r>
            <a:endParaRPr lang="zh-CN" altLang="en-US" sz="2400">
              <a:latin typeface="微软雅黑" panose="020b0503020204020204" charset="-122"/>
              <a:ea typeface="微软雅黑" panose="020b0503020204020204" charset="-122"/>
            </a:endParaRPr>
          </a:p>
          <a:p>
            <a:pPr>
              <a:lnSpc>
                <a:spcPct val="150000"/>
              </a:lnSpc>
            </a:pPr>
            <a:r>
              <a:rPr lang="en-US" altLang="zh-CN" sz="2400">
                <a:latin typeface="微软雅黑" panose="020b0503020204020204" charset="-122"/>
                <a:ea typeface="微软雅黑" panose="020b0503020204020204" charset="-122"/>
              </a:rPr>
              <a:t>2.</a:t>
            </a:r>
            <a:r>
              <a:rPr lang="zh-CN" altLang="en-US" sz="2400">
                <a:latin typeface="微软雅黑" panose="020b0503020204020204" charset="-122"/>
                <a:ea typeface="微软雅黑" panose="020b0503020204020204" charset="-122"/>
              </a:rPr>
              <a:t>用电器及时断电，</a:t>
            </a:r>
            <a:r>
              <a:rPr lang="zh-CN" altLang="en-US" sz="2400" smtClean="0">
                <a:latin typeface="微软雅黑" panose="020b0503020204020204" charset="-122"/>
                <a:ea typeface="微软雅黑" panose="020b0503020204020204" charset="-122"/>
              </a:rPr>
              <a:t>减少待机或保温</a:t>
            </a:r>
            <a:r>
              <a:rPr lang="zh-CN" altLang="en-US" sz="2400">
                <a:latin typeface="微软雅黑" panose="020b0503020204020204" charset="-122"/>
                <a:ea typeface="微软雅黑" panose="020b0503020204020204" charset="-122"/>
              </a:rPr>
              <a:t>耗电。</a:t>
            </a:r>
            <a:endParaRPr lang="zh-CN" altLang="en-US" sz="2400">
              <a:latin typeface="微软雅黑" panose="020b0503020204020204" charset="-122"/>
              <a:ea typeface="微软雅黑" panose="020b0503020204020204" charset="-122"/>
            </a:endParaRPr>
          </a:p>
          <a:p>
            <a:pPr>
              <a:lnSpc>
                <a:spcPct val="150000"/>
              </a:lnSpc>
            </a:pPr>
            <a:r>
              <a:rPr lang="en-US" altLang="zh-CN" sz="2400">
                <a:latin typeface="微软雅黑" panose="020b0503020204020204" charset="-122"/>
                <a:ea typeface="微软雅黑" panose="020b0503020204020204" charset="-122"/>
              </a:rPr>
              <a:t>3.</a:t>
            </a:r>
            <a:r>
              <a:rPr lang="zh-CN" altLang="en-US" sz="2400">
                <a:latin typeface="微软雅黑" panose="020b0503020204020204" charset="-122"/>
                <a:ea typeface="微软雅黑" panose="020b0503020204020204" charset="-122"/>
              </a:rPr>
              <a:t>结合实际情况选购能效等级更高的用电器。</a:t>
            </a:r>
            <a:endParaRPr lang="zh-CN" altLang="en-US" sz="2400">
              <a:latin typeface="微软雅黑" panose="020b0503020204020204" charset="-122"/>
              <a:ea typeface="微软雅黑" panose="020b0503020204020204" charset="-122"/>
            </a:endParaRPr>
          </a:p>
        </p:txBody>
      </p:sp>
      <p:grpSp>
        <p:nvGrpSpPr>
          <p:cNvPr id="10" name="组合 9" title=""/>
          <p:cNvGrpSpPr/>
          <p:nvPr>
            <p:custDataLst>
              <p:tags r:id="rId6"/>
            </p:custDataLst>
          </p:nvPr>
        </p:nvGrpSpPr>
        <p:grpSpPr>
          <a:xfrm>
            <a:off x="0" y="155760"/>
            <a:ext cx="5010785" cy="491490"/>
            <a:chOff x="0" y="619020"/>
            <a:chExt cx="5889206" cy="575087"/>
          </a:xfrm>
        </p:grpSpPr>
        <p:grpSp>
          <p:nvGrpSpPr>
            <p:cNvPr id="11" name="组合 10"/>
            <p:cNvGrpSpPr/>
            <p:nvPr>
              <p:custDataLst>
                <p:tags r:id="rId7"/>
              </p:custDataLst>
            </p:nvPr>
          </p:nvGrpSpPr>
          <p:grpSpPr>
            <a:xfrm>
              <a:off x="0" y="679673"/>
              <a:ext cx="532872" cy="416083"/>
              <a:chOff x="0" y="538268"/>
              <a:chExt cx="532872" cy="416083"/>
            </a:xfrm>
          </p:grpSpPr>
          <p:sp>
            <p:nvSpPr>
              <p:cNvPr id="13" name="矩形 12"/>
              <p:cNvSpPr/>
              <p:nvPr>
                <p:custDataLst>
                  <p:tags r:id="rId8"/>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4" name="矩形 3"/>
              <p:cNvSpPr/>
              <p:nvPr>
                <p:custDataLst>
                  <p:tags r:id="rId9"/>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2" name="文本框 11"/>
            <p:cNvSpPr txBox="1">
              <a:spLocks noChangeArrowheads="1"/>
            </p:cNvSpPr>
            <p:nvPr>
              <p:custDataLst>
                <p:tags r:id="rId10"/>
              </p:custDataLst>
            </p:nvPr>
          </p:nvSpPr>
          <p:spPr bwMode="auto">
            <a:xfrm>
              <a:off x="642581" y="619020"/>
              <a:ext cx="5246625"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en-US" sz="2600" b="1" smtClean="0">
                  <a:solidFill>
                    <a:srgbClr val="008080"/>
                  </a:solidFill>
                  <a:latin typeface="微软雅黑" panose="020b0503020204020204" charset="-122"/>
                </a:rPr>
                <a:t>3.</a:t>
              </a:r>
              <a:r>
                <a:rPr lang="zh-CN" altLang="en-US" sz="2600" b="1" smtClean="0">
                  <a:solidFill>
                    <a:srgbClr val="008080"/>
                  </a:solidFill>
                  <a:latin typeface="微软雅黑" panose="020b0503020204020204" charset="-122"/>
                </a:rPr>
                <a:t>提出节电建议</a:t>
              </a:r>
              <a:endParaRPr lang="zh-CN" altLang="en-US" sz="2600" b="1" smtClean="0">
                <a:solidFill>
                  <a:srgbClr val="008080"/>
                </a:solidFill>
                <a:latin typeface="微软雅黑" panose="020b0503020204020204" charset="-122"/>
              </a:endParaRPr>
            </a:p>
          </p:txBody>
        </p:sp>
      </p:grpSp>
    </p:spTree>
  </p:cSld>
  <p:clrMapOvr>
    <a:masterClrMapping/>
  </p:clrMapOvr>
  <p:transition>
    <p:wipe/>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3"/>
          </p:custDataLst>
        </p:nvPr>
      </p:nvGrpSpPr>
      <p:grpSpPr>
        <a:xfrm>
          <a:off x="0" y="0"/>
          <a:ext cx="0" cy="0"/>
        </a:xfrm>
      </p:grpSpPr>
      <p:graphicFrame>
        <p:nvGraphicFramePr>
          <p:cNvPr id="22" name="表格 4" title=""/>
          <p:cNvGraphicFramePr>
            <a:graphicFrameLocks noGrp="1"/>
          </p:cNvGraphicFramePr>
          <p:nvPr>
            <p:custDataLst>
              <p:tags r:id="rId4"/>
            </p:custDataLst>
          </p:nvPr>
        </p:nvGraphicFramePr>
        <p:xfrm>
          <a:off x="359709" y="1779695"/>
          <a:ext cx="8424583" cy="2770336"/>
        </p:xfrm>
        <a:graphic>
          <a:graphicData uri="http://schemas.openxmlformats.org/drawingml/2006/table">
            <a:tbl>
              <a:tblPr firstRow="1" bandRow="1">
                <a:tableStyleId>{F5AB1C69-6EDB-4FF4-983F-18BD219EF322}</a:tableStyleId>
              </a:tblPr>
              <a:tblGrid>
                <a:gridCol w="1597076"/>
                <a:gridCol w="1685804"/>
                <a:gridCol w="1713901"/>
                <a:gridCol w="1713901"/>
                <a:gridCol w="1713901"/>
              </a:tblGrid>
              <a:tr h="675999">
                <a:tc>
                  <a:txBody>
                    <a:bodyPr vert="horz" wrap="square"/>
                    <a:lstStyle/>
                    <a:p>
                      <a:pPr algn="ctr">
                        <a:lnSpc>
                          <a:spcPct val="120000"/>
                        </a:lnSpc>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用电器</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c>
                  <a:txBody>
                    <a:bodyPr vert="horz" wrap="square"/>
                    <a:lstStyle/>
                    <a:p>
                      <a:pPr marL="0" marR="0" lvl="0" indent="0" algn="ctr" defTabSz="914400" rtl="0" eaLnBrk="1" fontAlgn="auto" latinLnBrk="0" hangingPunct="1">
                        <a:lnSpc>
                          <a:spcPct val="120000"/>
                        </a:lnSpc>
                        <a:spcBef>
                          <a:spcPct val="0"/>
                        </a:spcBef>
                        <a:spcAft>
                          <a:spcPct val="0"/>
                        </a:spcAft>
                        <a:buClrTx/>
                        <a:buSzTx/>
                        <a:buFontTx/>
                        <a:buNone/>
                        <a:defRPr/>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节电建议</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c>
                  <a:txBody>
                    <a:bodyPr vert="horz" wrap="square"/>
                    <a:lstStyle/>
                    <a:p>
                      <a:pPr marL="0" marR="0" lvl="0" indent="0" algn="ctr" defTabSz="914400" rtl="0" eaLnBrk="1" fontAlgn="auto" latinLnBrk="0" hangingPunct="1">
                        <a:lnSpc>
                          <a:spcPct val="120000"/>
                        </a:lnSpc>
                        <a:spcBef>
                          <a:spcPct val="0"/>
                        </a:spcBef>
                        <a:spcAft>
                          <a:spcPct val="0"/>
                        </a:spcAft>
                        <a:buClrTx/>
                        <a:buSzTx/>
                        <a:buFontTx/>
                        <a:buNone/>
                        <a:defRPr/>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节电前一周耗电量</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c>
                  <a:txBody>
                    <a:bodyPr vert="horz" wrap="square"/>
                    <a:lstStyle/>
                    <a:p>
                      <a:pPr marL="0" marR="0" lvl="0" indent="0" algn="ctr" defTabSz="914400" rtl="0" eaLnBrk="1" fontAlgn="auto" latinLnBrk="0" hangingPunct="1">
                        <a:lnSpc>
                          <a:spcPct val="120000"/>
                        </a:lnSpc>
                        <a:spcBef>
                          <a:spcPct val="0"/>
                        </a:spcBef>
                        <a:spcAft>
                          <a:spcPct val="0"/>
                        </a:spcAft>
                        <a:buClrTx/>
                        <a:buSzTx/>
                        <a:buFontTx/>
                        <a:buNone/>
                        <a:defRPr/>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节电后一周耗电量</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c>
                  <a:txBody>
                    <a:bodyPr vert="horz" wrap="square"/>
                    <a:lstStyle/>
                    <a:p>
                      <a:pPr marL="0" marR="0" lvl="0" indent="0" algn="ctr" defTabSz="914400" rtl="0" eaLnBrk="1" fontAlgn="auto" latinLnBrk="0" hangingPunct="1">
                        <a:lnSpc>
                          <a:spcPct val="120000"/>
                        </a:lnSpc>
                        <a:spcBef>
                          <a:spcPct val="0"/>
                        </a:spcBef>
                        <a:spcAft>
                          <a:spcPct val="0"/>
                        </a:spcAft>
                        <a:buClrTx/>
                        <a:buSzTx/>
                        <a:buFontTx/>
                        <a:buNone/>
                        <a:defRPr/>
                      </a:pPr>
                      <a:r>
                        <a:rPr lang="zh-CN" altLang="en-US" sz="2000" b="0" kern="1200" smtClean="0">
                          <a:solidFill>
                            <a:schemeClr val="bg1"/>
                          </a:solidFill>
                          <a:latin typeface="Times New Roman"/>
                          <a:ea typeface="微软雅黑" panose="020b0503020204020204" charset="-122"/>
                          <a:cs typeface="Times New Roman" panose="02020603050405020304" charset="0"/>
                          <a:sym typeface="DongTian" panose="02020603050405020304" pitchFamily="18" charset="0"/>
                        </a:rPr>
                        <a:t>节约电能</a:t>
                      </a:r>
                      <a:endParaRPr lang="zh-CN" altLang="en-US" sz="2000" b="0" kern="1200">
                        <a:solidFill>
                          <a:schemeClr val="bg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solidFill>
                      <a:srgbClr val="249087"/>
                    </a:solidFill>
                  </a:tcPr>
                </a:tc>
              </a:tr>
              <a:tr h="486844">
                <a:tc>
                  <a:txBody>
                    <a:bodyPr vert="horz" wrap="square"/>
                    <a:lstStyle/>
                    <a:p>
                      <a:pPr algn="ctr">
                        <a:lnSpc>
                          <a:spcPct val="120000"/>
                        </a:lnSpc>
                      </a:pPr>
                      <a:r>
                        <a:rPr lang="zh-CN" altLang="en-US" sz="2000" b="0" kern="1200" smtClean="0">
                          <a:solidFill>
                            <a:schemeClr val="tx1"/>
                          </a:solidFill>
                          <a:latin typeface="Times New Roman"/>
                          <a:ea typeface="微软雅黑" panose="020b0503020204020204" charset="-122"/>
                          <a:cs typeface="Times New Roman" panose="02020603050405020304" charset="0"/>
                          <a:sym typeface="DongTian" panose="02020603050405020304" pitchFamily="18" charset="0"/>
                        </a:rPr>
                        <a:t>电热水器</a:t>
                      </a: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r>
              <a:tr h="486844">
                <a:tc>
                  <a:txBody>
                    <a:bodyPr vert="horz" wrap="square"/>
                    <a:lstStyle/>
                    <a:p>
                      <a:pPr algn="ctr">
                        <a:lnSpc>
                          <a:spcPct val="120000"/>
                        </a:lnSpc>
                      </a:pPr>
                      <a:r>
                        <a:rPr lang="zh-CN" altLang="en-US" sz="2000" b="0" kern="1200" smtClean="0">
                          <a:solidFill>
                            <a:schemeClr val="tx1"/>
                          </a:solidFill>
                          <a:latin typeface="Times New Roman"/>
                          <a:ea typeface="微软雅黑" panose="020b0503020204020204" charset="-122"/>
                          <a:cs typeface="Times New Roman" panose="02020603050405020304" charset="0"/>
                          <a:sym typeface="DongTian" panose="02020603050405020304" pitchFamily="18" charset="0"/>
                        </a:rPr>
                        <a:t>空调</a:t>
                      </a: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r>
              <a:tr h="486844">
                <a:tc>
                  <a:txBody>
                    <a:bodyPr vert="horz" wrap="square"/>
                    <a:lstStyle/>
                    <a:p>
                      <a:pPr algn="ctr">
                        <a:lnSpc>
                          <a:spcPct val="120000"/>
                        </a:lnSpc>
                        <a:buNone/>
                      </a:pP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r>
              <a:tr h="486844">
                <a:tc>
                  <a:txBody>
                    <a:bodyPr vert="horz" wrap="square"/>
                    <a:lstStyle/>
                    <a:p>
                      <a:pPr algn="ctr">
                        <a:lnSpc>
                          <a:spcPct val="120000"/>
                        </a:lnSpc>
                        <a:buNone/>
                      </a:pP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zh-CN" altLang="en-US"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c>
                  <a:txBody>
                    <a:bodyPr vert="horz" wrap="square"/>
                    <a:lstStyle/>
                    <a:p>
                      <a:pPr algn="ctr">
                        <a:lnSpc>
                          <a:spcPct val="120000"/>
                        </a:lnSpc>
                        <a:buNone/>
                      </a:pPr>
                      <a:endParaRPr lang="en-US" altLang="zh-CN" sz="2000" b="0" kern="1200">
                        <a:solidFill>
                          <a:schemeClr val="tx1"/>
                        </a:solidFill>
                        <a:latin typeface="Times New Roman"/>
                        <a:ea typeface="微软雅黑" panose="020b0503020204020204" charset="-122"/>
                        <a:cs typeface="Times New Roman" panose="02020603050405020304" charset="0"/>
                        <a:sym typeface="DongTian" panose="02020603050405020304" pitchFamily="18" charset="0"/>
                      </a:endParaRPr>
                    </a:p>
                  </a:txBody>
                  <a:tcPr marL="45720" marR="45720" anchor="ctr"/>
                </a:tc>
              </a:tr>
            </a:tbl>
          </a:graphicData>
        </a:graphic>
      </p:graphicFrame>
      <p:sp>
        <p:nvSpPr>
          <p:cNvPr id="7" name="文本框 6" title=""/>
          <p:cNvSpPr txBox="1"/>
          <p:nvPr>
            <p:custDataLst>
              <p:tags r:id="rId5"/>
            </p:custDataLst>
          </p:nvPr>
        </p:nvSpPr>
        <p:spPr>
          <a:xfrm>
            <a:off x="251700" y="572636"/>
            <a:ext cx="8640600" cy="1124585"/>
          </a:xfrm>
          <a:prstGeom prst="rect">
            <a:avLst/>
          </a:prstGeom>
        </p:spPr>
        <p:txBody>
          <a:bodyPr wrap="square">
            <a:spAutoFit/>
          </a:bodyPr>
          <a:lstStyle/>
          <a:p>
            <a:pPr>
              <a:lnSpc>
                <a:spcPct val="140000"/>
              </a:lnSpc>
            </a:pPr>
            <a:r>
              <a:rPr lang="zh-CN" altLang="en-US" sz="2400" smtClean="0">
                <a:latin typeface="微软雅黑" panose="020b0503020204020204" charset="-122"/>
                <a:ea typeface="微软雅黑" panose="020b0503020204020204" charset="-122"/>
                <a:cs typeface="Times New Roman" panose="02020603050405020304" charset="0"/>
              </a:rPr>
              <a:t>总结</a:t>
            </a:r>
            <a:r>
              <a:rPr lang="zh-CN" altLang="en-US" sz="2400">
                <a:latin typeface="微软雅黑" panose="020b0503020204020204" charset="-122"/>
                <a:ea typeface="微软雅黑" panose="020b0503020204020204" charset="-122"/>
                <a:cs typeface="Times New Roman" panose="02020603050405020304" charset="0"/>
              </a:rPr>
              <a:t>节电建议，与家人商量后，按照节电建议实施一段时间</a:t>
            </a:r>
            <a:r>
              <a:rPr lang="zh-CN" altLang="en-US" sz="2400" smtClean="0">
                <a:latin typeface="微软雅黑" panose="020b0503020204020204" charset="-122"/>
                <a:ea typeface="微软雅黑" panose="020b0503020204020204" charset="-122"/>
                <a:cs typeface="Times New Roman" panose="02020603050405020304" charset="0"/>
              </a:rPr>
              <a:t>，记录节电情况。</a:t>
            </a:r>
            <a:endParaRPr lang="zh-CN" altLang="en-US" sz="2400">
              <a:latin typeface="微软雅黑" panose="020b0503020204020204" charset="-122"/>
              <a:ea typeface="微软雅黑" panose="020b0503020204020204" charset="-122"/>
              <a:cs typeface="Times New Roman" panose="02020603050405020304" charset="0"/>
            </a:endParaRPr>
          </a:p>
        </p:txBody>
      </p:sp>
      <p:grpSp>
        <p:nvGrpSpPr>
          <p:cNvPr id="10" name="组合 9" title=""/>
          <p:cNvGrpSpPr/>
          <p:nvPr>
            <p:custDataLst>
              <p:tags r:id="rId6"/>
            </p:custDataLst>
          </p:nvPr>
        </p:nvGrpSpPr>
        <p:grpSpPr>
          <a:xfrm>
            <a:off x="0" y="155760"/>
            <a:ext cx="5010785" cy="491490"/>
            <a:chOff x="0" y="619020"/>
            <a:chExt cx="5889206" cy="575087"/>
          </a:xfrm>
        </p:grpSpPr>
        <p:grpSp>
          <p:nvGrpSpPr>
            <p:cNvPr id="11" name="组合 10"/>
            <p:cNvGrpSpPr/>
            <p:nvPr>
              <p:custDataLst>
                <p:tags r:id="rId7"/>
              </p:custDataLst>
            </p:nvPr>
          </p:nvGrpSpPr>
          <p:grpSpPr>
            <a:xfrm>
              <a:off x="0" y="679673"/>
              <a:ext cx="532872" cy="416083"/>
              <a:chOff x="0" y="538268"/>
              <a:chExt cx="532872" cy="416083"/>
            </a:xfrm>
          </p:grpSpPr>
          <p:sp>
            <p:nvSpPr>
              <p:cNvPr id="13" name="矩形 12"/>
              <p:cNvSpPr/>
              <p:nvPr>
                <p:custDataLst>
                  <p:tags r:id="rId8"/>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4" name="矩形 3"/>
              <p:cNvSpPr/>
              <p:nvPr>
                <p:custDataLst>
                  <p:tags r:id="rId9"/>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12" name="文本框 11"/>
            <p:cNvSpPr txBox="1">
              <a:spLocks noChangeArrowheads="1"/>
            </p:cNvSpPr>
            <p:nvPr>
              <p:custDataLst>
                <p:tags r:id="rId10"/>
              </p:custDataLst>
            </p:nvPr>
          </p:nvSpPr>
          <p:spPr bwMode="auto">
            <a:xfrm>
              <a:off x="642581" y="619020"/>
              <a:ext cx="5246625"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en-US" sz="2600" b="1" smtClean="0">
                  <a:solidFill>
                    <a:srgbClr val="008080"/>
                  </a:solidFill>
                  <a:latin typeface="微软雅黑" panose="020b0503020204020204" charset="-122"/>
                </a:rPr>
                <a:t>4.</a:t>
              </a:r>
              <a:r>
                <a:rPr lang="zh-CN" altLang="en-US" sz="2600" b="1" smtClean="0">
                  <a:solidFill>
                    <a:srgbClr val="008080"/>
                  </a:solidFill>
                  <a:latin typeface="微软雅黑" panose="020b0503020204020204" charset="-122"/>
                </a:rPr>
                <a:t>评估节电建议的效果</a:t>
              </a:r>
              <a:endParaRPr lang="zh-CN" altLang="en-US" sz="2600" b="1" smtClean="0">
                <a:solidFill>
                  <a:srgbClr val="008080"/>
                </a:solidFill>
                <a:latin typeface="微软雅黑" panose="020b0503020204020204" charset="-122"/>
              </a:endParaRPr>
            </a:p>
          </p:txBody>
        </p:sp>
      </p:grpSp>
    </p:spTree>
  </p:cSld>
  <p:clrMapOvr>
    <a:masterClrMapping/>
  </p:clrMapOvr>
  <p:transition>
    <p:wipe/>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custDataLst>
            <p:tags r:id="rId2"/>
          </p:custDataLst>
        </p:nvPr>
      </p:nvGrpSpPr>
      <p:grpSpPr>
        <a:xfrm>
          <a:off x="0" y="0"/>
          <a:ext cx="0" cy="0"/>
        </a:xfrm>
      </p:grpSpPr>
      <p:sp>
        <p:nvSpPr>
          <p:cNvPr id="2" name="矩形 1" title=""/>
          <p:cNvSpPr/>
          <p:nvPr>
            <p:custDataLst>
              <p:tags r:id="rId3"/>
            </p:custDataLst>
          </p:nvPr>
        </p:nvSpPr>
        <p:spPr>
          <a:xfrm>
            <a:off x="359708" y="1127486"/>
            <a:ext cx="8424585" cy="2308324"/>
          </a:xfrm>
          <a:prstGeom prst="rect">
            <a:avLst/>
          </a:prstGeom>
        </p:spPr>
        <p:txBody>
          <a:bodyPr wrap="square">
            <a:spAutoFit/>
          </a:bodyPr>
          <a:lstStyle/>
          <a:p>
            <a:pPr>
              <a:lnSpc>
                <a:spcPct val="150000"/>
              </a:lnSpc>
            </a:pPr>
            <a:r>
              <a:rPr lang="zh-CN" altLang="en-US" sz="2400">
                <a:latin typeface="微软雅黑" panose="020b0503020204020204" charset="-122"/>
                <a:ea typeface="微软雅黑" panose="020b0503020204020204" charset="-122"/>
              </a:rPr>
              <a:t>把家中的用电情况、节电建议以及实施效果整理后分享给其他同学，看看哪些同学的节电措施更全面、更有效</a:t>
            </a:r>
            <a:r>
              <a:rPr lang="zh-CN" altLang="en-US" sz="2400" smtClean="0">
                <a:latin typeface="微软雅黑" panose="020b0503020204020204" charset="-122"/>
                <a:ea typeface="微软雅黑" panose="020b0503020204020204" charset="-122"/>
              </a:rPr>
              <a:t>。</a:t>
            </a:r>
            <a:endParaRPr lang="en-US" altLang="zh-CN" sz="2400" smtClean="0">
              <a:latin typeface="微软雅黑" panose="020b0503020204020204" charset="-122"/>
              <a:ea typeface="微软雅黑" panose="020b0503020204020204" charset="-122"/>
            </a:endParaRPr>
          </a:p>
          <a:p>
            <a:pPr>
              <a:lnSpc>
                <a:spcPct val="150000"/>
              </a:lnSpc>
            </a:pPr>
            <a:r>
              <a:rPr lang="zh-CN" altLang="en-US" sz="2400" smtClean="0">
                <a:latin typeface="微软雅黑" panose="020b0503020204020204" charset="-122"/>
                <a:ea typeface="微软雅黑" panose="020b0503020204020204" charset="-122"/>
              </a:rPr>
              <a:t>汇总同学们的发现、改进建议，形成一份综合性的研究报告，共同为家庭提供实用的节电建议。</a:t>
            </a:r>
            <a:endParaRPr lang="zh-CN" altLang="zh-CN" sz="2400">
              <a:latin typeface="微软雅黑" panose="020b0503020204020204" charset="-122"/>
              <a:ea typeface="微软雅黑" panose="020b0503020204020204" charset="-122"/>
            </a:endParaRPr>
          </a:p>
        </p:txBody>
      </p:sp>
      <p:grpSp>
        <p:nvGrpSpPr>
          <p:cNvPr id="16" name="组合 15" title=""/>
          <p:cNvGrpSpPr/>
          <p:nvPr>
            <p:custDataLst>
              <p:tags r:id="rId4"/>
            </p:custDataLst>
          </p:nvPr>
        </p:nvGrpSpPr>
        <p:grpSpPr>
          <a:xfrm>
            <a:off x="0" y="155760"/>
            <a:ext cx="5010785" cy="491490"/>
            <a:chOff x="0" y="619020"/>
            <a:chExt cx="5889206" cy="575087"/>
          </a:xfrm>
        </p:grpSpPr>
        <p:grpSp>
          <p:nvGrpSpPr>
            <p:cNvPr id="17" name="组合 16"/>
            <p:cNvGrpSpPr/>
            <p:nvPr>
              <p:custDataLst>
                <p:tags r:id="rId5"/>
              </p:custDataLst>
            </p:nvPr>
          </p:nvGrpSpPr>
          <p:grpSpPr>
            <a:xfrm>
              <a:off x="0" y="679673"/>
              <a:ext cx="532872" cy="416083"/>
              <a:chOff x="0" y="538268"/>
              <a:chExt cx="532872" cy="416083"/>
            </a:xfrm>
          </p:grpSpPr>
          <p:sp>
            <p:nvSpPr>
              <p:cNvPr id="18" name="矩形 17"/>
              <p:cNvSpPr/>
              <p:nvPr>
                <p:custDataLst>
                  <p:tags r:id="rId6"/>
                </p:custDataLst>
              </p:nvPr>
            </p:nvSpPr>
            <p:spPr>
              <a:xfrm>
                <a:off x="86573" y="575418"/>
                <a:ext cx="446299" cy="378933"/>
              </a:xfrm>
              <a:prstGeom prst="rect">
                <a:avLst/>
              </a:prstGeom>
              <a:solidFill>
                <a:schemeClr val="bg1"/>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sp>
            <p:nvSpPr>
              <p:cNvPr id="19" name="矩形 18"/>
              <p:cNvSpPr/>
              <p:nvPr>
                <p:custDataLst>
                  <p:tags r:id="rId7"/>
                </p:custDataLst>
              </p:nvPr>
            </p:nvSpPr>
            <p:spPr>
              <a:xfrm>
                <a:off x="0" y="538268"/>
                <a:ext cx="435850" cy="337325"/>
              </a:xfrm>
              <a:prstGeom prst="rect">
                <a:avLst/>
              </a:prstGeom>
              <a:solidFill>
                <a:srgbClr val="008080"/>
              </a:solidFill>
            </p:spPr>
            <p:style>
              <a:lnRef idx="0">
                <a:schemeClr val="accent3"/>
              </a:lnRef>
              <a:fillRef idx="3">
                <a:schemeClr val="accent3"/>
              </a:fillRef>
              <a:effectRef idx="3">
                <a:schemeClr val="accent3"/>
              </a:effectRef>
              <a:fontRef idx="minor">
                <a:schemeClr val="lt1"/>
              </a:fontRef>
            </p:style>
            <p:txBody>
              <a:bodyPr anchor="ctr"/>
              <a:lstStyle/>
              <a:p>
                <a:pPr algn="ctr">
                  <a:defRPr/>
                </a:pPr>
                <a:endParaRPr lang="zh-CN" altLang="en-US" sz="1500">
                  <a:ea typeface="微软雅黑" panose="020b0503020204020204" charset="-122"/>
                </a:endParaRPr>
              </a:p>
            </p:txBody>
          </p:sp>
        </p:grpSp>
        <p:sp>
          <p:nvSpPr>
            <p:cNvPr id="20" name="文本框 19"/>
            <p:cNvSpPr txBox="1">
              <a:spLocks noChangeArrowheads="1"/>
            </p:cNvSpPr>
            <p:nvPr>
              <p:custDataLst>
                <p:tags r:id="rId8"/>
              </p:custDataLst>
            </p:nvPr>
          </p:nvSpPr>
          <p:spPr bwMode="auto">
            <a:xfrm>
              <a:off x="642581" y="619020"/>
              <a:ext cx="5246625" cy="57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ea typeface="微软雅黑" panose="020b0503020204020204"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ea typeface="微软雅黑" panose="020b0503020204020204"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ea typeface="微软雅黑" panose="020b0503020204020204"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ea typeface="微软雅黑" panose="020b0503020204020204" charset="-122"/>
                </a:defRPr>
              </a:lvl9pPr>
            </a:lstStyle>
            <a:p>
              <a:pPr>
                <a:lnSpc>
                  <a:spcPct val="100000"/>
                </a:lnSpc>
                <a:spcBef>
                  <a:spcPct val="0"/>
                </a:spcBef>
                <a:buFontTx/>
                <a:buNone/>
              </a:pPr>
              <a:r>
                <a:rPr lang="en-US" sz="2600" b="1" smtClean="0">
                  <a:solidFill>
                    <a:srgbClr val="008080"/>
                  </a:solidFill>
                  <a:latin typeface="微软雅黑" panose="020b0503020204020204" charset="-122"/>
                </a:rPr>
                <a:t>4.</a:t>
              </a:r>
              <a:r>
                <a:rPr lang="zh-CN" altLang="en-US" sz="2600" b="1" smtClean="0">
                  <a:solidFill>
                    <a:srgbClr val="008080"/>
                  </a:solidFill>
                  <a:latin typeface="微软雅黑" panose="020b0503020204020204" charset="-122"/>
                </a:rPr>
                <a:t>评估节电建议的效果</a:t>
              </a:r>
              <a:endParaRPr lang="zh-CN" altLang="en-US" sz="2600" b="1" smtClean="0">
                <a:solidFill>
                  <a:srgbClr val="008080"/>
                </a:solidFill>
                <a:latin typeface="微软雅黑" panose="020b0503020204020204" charset="-122"/>
              </a:endParaRPr>
            </a:p>
          </p:txBody>
        </p:sp>
      </p:grpSp>
    </p:spTree>
  </p:cSld>
  <p:clrMapOvr>
    <a:masterClrMapping/>
  </p:clrMapOvr>
  <p:transition/>
  <p:timing/>
</p:sld>
</file>

<file path=ppt/tags/tag1.xml><?xml version="1.0" encoding="utf-8"?>
<p:tagLst xmlns:p="http://schemas.openxmlformats.org/presentationml/2006/main">
  <p:tag name="AS_UNIQUEID" val="6448"/>
</p:tagLst>
</file>

<file path=ppt/tags/tag10.xml><?xml version="1.0" encoding="utf-8"?>
<p:tagLst xmlns:p="http://schemas.openxmlformats.org/presentationml/2006/main">
  <p:tag name="AS_UNIQUEID" val="6457"/>
</p:tagLst>
</file>

<file path=ppt/tags/tag100.xml><?xml version="1.0" encoding="utf-8"?>
<p:tagLst xmlns:p="http://schemas.openxmlformats.org/presentationml/2006/main">
  <p:tag name="AS_UNIQUEID" val="6546"/>
</p:tagLst>
</file>

<file path=ppt/tags/tag101.xml><?xml version="1.0" encoding="utf-8"?>
<p:tagLst xmlns:p="http://schemas.openxmlformats.org/presentationml/2006/main">
  <p:tag name="AS_UNIQUEID" val="498"/>
</p:tagLst>
</file>

<file path=ppt/tags/tag102.xml><?xml version="1.0" encoding="utf-8"?>
<p:tagLst xmlns:p="http://schemas.openxmlformats.org/presentationml/2006/main">
  <p:tag name="AS_UNIQUEID" val="6547"/>
</p:tagLst>
</file>

<file path=ppt/tags/tag103.xml><?xml version="1.0" encoding="utf-8"?>
<p:tagLst xmlns:p="http://schemas.openxmlformats.org/presentationml/2006/main">
  <p:tag name="AS_UNIQUEID" val="6548"/>
</p:tagLst>
</file>

<file path=ppt/tags/tag104.xml><?xml version="1.0" encoding="utf-8"?>
<p:tagLst xmlns:p="http://schemas.openxmlformats.org/presentationml/2006/main">
  <p:tag name="AS_UNIQUEID" val="6549"/>
</p:tagLst>
</file>

<file path=ppt/tags/tag105.xml><?xml version="1.0" encoding="utf-8"?>
<p:tagLst xmlns:p="http://schemas.openxmlformats.org/presentationml/2006/main">
  <p:tag name="AS_UNIQUEID" val="6550"/>
</p:tagLst>
</file>

<file path=ppt/tags/tag106.xml><?xml version="1.0" encoding="utf-8"?>
<p:tagLst xmlns:p="http://schemas.openxmlformats.org/presentationml/2006/main">
  <p:tag name="AS_UNIQUEID" val="6551"/>
  <p:tag name="KSO_WM_DIAGRAM_VIRTUALLY_FRAME" val="{&quot;height&quot;:36.25,&quot;left&quot;:37.95,&quot;top&quot;:153.87503937007872,&quot;width&quot;:454}"/>
</p:tagLst>
</file>

<file path=ppt/tags/tag107.xml><?xml version="1.0" encoding="utf-8"?>
<p:tagLst xmlns:p="http://schemas.openxmlformats.org/presentationml/2006/main">
  <p:tag name="AS_UNIQUEID" val="6552"/>
</p:tagLst>
</file>

<file path=ppt/tags/tag108.xml><?xml version="1.0" encoding="utf-8"?>
<p:tagLst xmlns:p="http://schemas.openxmlformats.org/presentationml/2006/main">
  <p:tag name="AS_UNIQUEID" val="6553"/>
</p:tagLst>
</file>

<file path=ppt/tags/tag109.xml><?xml version="1.0" encoding="utf-8"?>
<p:tagLst xmlns:p="http://schemas.openxmlformats.org/presentationml/2006/main">
  <p:tag name="AS_UNIQUEID" val="6554"/>
</p:tagLst>
</file>

<file path=ppt/tags/tag11.xml><?xml version="1.0" encoding="utf-8"?>
<p:tagLst xmlns:p="http://schemas.openxmlformats.org/presentationml/2006/main">
  <p:tag name="AS_UNIQUEID" val="6458"/>
</p:tagLst>
</file>

<file path=ppt/tags/tag110.xml><?xml version="1.0" encoding="utf-8"?>
<p:tagLst xmlns:p="http://schemas.openxmlformats.org/presentationml/2006/main">
  <p:tag name="AS_UNIQUEID" val="6555"/>
</p:tagLst>
</file>

<file path=ppt/tags/tag111.xml><?xml version="1.0" encoding="utf-8"?>
<p:tagLst xmlns:p="http://schemas.openxmlformats.org/presentationml/2006/main">
  <p:tag name="AS_UNIQUEID" val="6556"/>
</p:tagLst>
</file>

<file path=ppt/tags/tag112.xml><?xml version="1.0" encoding="utf-8"?>
<p:tagLst xmlns:p="http://schemas.openxmlformats.org/presentationml/2006/main">
  <p:tag name="AS_UNIQUEID" val="6557"/>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113.xml><?xml version="1.0" encoding="utf-8"?>
<p:tagLst xmlns:p="http://schemas.openxmlformats.org/presentationml/2006/main">
  <p:tag name="AS_UNIQUEID" val="6558"/>
</p:tagLst>
</file>

<file path=ppt/tags/tag114.xml><?xml version="1.0" encoding="utf-8"?>
<p:tagLst xmlns:p="http://schemas.openxmlformats.org/presentationml/2006/main">
  <p:tag name="AS_UNIQUEID" val="6559"/>
</p:tagLst>
</file>

<file path=ppt/tags/tag115.xml><?xml version="1.0" encoding="utf-8"?>
<p:tagLst xmlns:p="http://schemas.openxmlformats.org/presentationml/2006/main">
  <p:tag name="AS_UNIQUEID" val="6560"/>
</p:tagLst>
</file>

<file path=ppt/tags/tag116.xml><?xml version="1.0" encoding="utf-8"?>
<p:tagLst xmlns:p="http://schemas.openxmlformats.org/presentationml/2006/main">
  <p:tag name="AS_UNIQUEID" val="6561"/>
</p:tagLst>
</file>

<file path=ppt/tags/tag117.xml><?xml version="1.0" encoding="utf-8"?>
<p:tagLst xmlns:p="http://schemas.openxmlformats.org/presentationml/2006/main">
  <p:tag name="AS_UNIQUEID" val="6831"/>
</p:tagLst>
</file>

<file path=ppt/tags/tag118.xml><?xml version="1.0" encoding="utf-8"?>
<p:tagLst xmlns:p="http://schemas.openxmlformats.org/presentationml/2006/main">
  <p:tag name="KSO_WM_BEAUTIFY_FLAG" val="#wm#"/>
  <p:tag name="KSO_WM_TEMPLATE_CATEGORY" val="custom"/>
  <p:tag name="KSO_WM_TEMPLATE_INDEX" val="20205081"/>
</p:tagLst>
</file>

<file path=ppt/tags/tag119.xml><?xml version="1.0" encoding="utf-8"?>
<p:tagLst xmlns:p="http://schemas.openxmlformats.org/presentationml/2006/main">
  <p:tag name="AS_UNIQUEID" val="6562"/>
</p:tagLst>
</file>

<file path=ppt/tags/tag12.xml><?xml version="1.0" encoding="utf-8"?>
<p:tagLst xmlns:p="http://schemas.openxmlformats.org/presentationml/2006/main">
  <p:tag name="AS_UNIQUEID" val="6459"/>
</p:tagLst>
</file>

<file path=ppt/tags/tag120.xml><?xml version="1.0" encoding="utf-8"?>
<p:tagLst xmlns:p="http://schemas.openxmlformats.org/presentationml/2006/main">
  <p:tag name="AS_UNIQUEID" val="6563"/>
</p:tagLst>
</file>

<file path=ppt/tags/tag121.xml><?xml version="1.0" encoding="utf-8"?>
<p:tagLst xmlns:p="http://schemas.openxmlformats.org/presentationml/2006/main">
  <p:tag name="AS_UNIQUEID" val="6564"/>
</p:tagLst>
</file>

<file path=ppt/tags/tag122.xml><?xml version="1.0" encoding="utf-8"?>
<p:tagLst xmlns:p="http://schemas.openxmlformats.org/presentationml/2006/main">
  <p:tag name="AS_UNIQUEID" val="6565"/>
</p:tagLst>
</file>

<file path=ppt/tags/tag123.xml><?xml version="1.0" encoding="utf-8"?>
<p:tagLst xmlns:p="http://schemas.openxmlformats.org/presentationml/2006/main">
  <p:tag name="AS_UNIQUEID" val="6566"/>
  <p:tag name="KSO_WM_DIAGRAM_VIRTUALLY_FRAME" val="{&quot;height&quot;:228.5125,&quot;left&quot;:35.1,&quot;top&quot;:96.1875,&quot;width&quot;:697.3886220472441}"/>
</p:tagLst>
</file>

<file path=ppt/tags/tag124.xml><?xml version="1.0" encoding="utf-8"?>
<p:tagLst xmlns:p="http://schemas.openxmlformats.org/presentationml/2006/main">
  <p:tag name="AS_UNIQUEID" val="6567"/>
</p:tagLst>
</file>

<file path=ppt/tags/tag125.xml><?xml version="1.0" encoding="utf-8"?>
<p:tagLst xmlns:p="http://schemas.openxmlformats.org/presentationml/2006/main">
  <p:tag name="AS_UNIQUEID" val="6568"/>
  <p:tag name="KSO_WM_DIAGRAM_VIRTUALLY_FRAME" val="{&quot;height&quot;:228.5125,&quot;left&quot;:35.1,&quot;top&quot;:96.1875,&quot;width&quot;:697.3886220472441}"/>
</p:tagLst>
</file>

<file path=ppt/tags/tag126.xml><?xml version="1.0" encoding="utf-8"?>
<p:tagLst xmlns:p="http://schemas.openxmlformats.org/presentationml/2006/main">
  <p:tag name="AS_UNIQUEID" val="6569"/>
  <p:tag name="KSO_WM_DIAGRAM_VIRTUALLY_FRAME" val="{&quot;height&quot;:228.5125,&quot;left&quot;:35.1,&quot;top&quot;:96.1875,&quot;width&quot;:697.3886220472441}"/>
</p:tagLst>
</file>

<file path=ppt/tags/tag127.xml><?xml version="1.0" encoding="utf-8"?>
<p:tagLst xmlns:p="http://schemas.openxmlformats.org/presentationml/2006/main">
  <p:tag name="AS_UNIQUEID" val="6570"/>
  <p:tag name="KSO_WM_DIAGRAM_VIRTUALLY_FRAME" val="{&quot;height&quot;:228.5125,&quot;left&quot;:35.1,&quot;top&quot;:96.1875,&quot;width&quot;:697.3886220472441}"/>
</p:tagLst>
</file>

<file path=ppt/tags/tag128.xml><?xml version="1.0" encoding="utf-8"?>
<p:tagLst xmlns:p="http://schemas.openxmlformats.org/presentationml/2006/main">
  <p:tag name="AS_UNIQUEID" val="6571"/>
  <p:tag name="KSO_WM_DIAGRAM_VIRTUALLY_FRAME" val="{&quot;height&quot;:254.2625,&quot;left&quot;:35.1,&quot;top&quot;:96.1875,&quot;width&quot;:697.3886220472441}"/>
</p:tagLst>
</file>

<file path=ppt/tags/tag129.xml><?xml version="1.0" encoding="utf-8"?>
<p:tagLst xmlns:p="http://schemas.openxmlformats.org/presentationml/2006/main">
  <p:tag name="AS_UNIQUEID" val="6572"/>
</p:tagLst>
</file>

<file path=ppt/tags/tag13.xml><?xml version="1.0" encoding="utf-8"?>
<p:tagLst xmlns:p="http://schemas.openxmlformats.org/presentationml/2006/main">
  <p:tag name="AS_UNIQUEID" val="6460"/>
</p:tagLst>
</file>

<file path=ppt/tags/tag130.xml><?xml version="1.0" encoding="utf-8"?>
<p:tagLst xmlns:p="http://schemas.openxmlformats.org/presentationml/2006/main">
  <p:tag name="AS_UNIQUEID" val="6573"/>
  <p:tag name="KSO_WM_DIAGRAM_VIRTUALLY_FRAME" val="{&quot;height&quot;:254.2625,&quot;left&quot;:35.1,&quot;top&quot;:96.1875,&quot;width&quot;:697.3886220472441}"/>
</p:tagLst>
</file>

<file path=ppt/tags/tag131.xml><?xml version="1.0" encoding="utf-8"?>
<p:tagLst xmlns:p="http://schemas.openxmlformats.org/presentationml/2006/main">
  <p:tag name="AS_UNIQUEID" val="6574"/>
  <p:tag name="KSO_WM_DIAGRAM_VIRTUALLY_FRAME" val="{&quot;height&quot;:254.2625,&quot;left&quot;:35.1,&quot;top&quot;:96.1875,&quot;width&quot;:697.3886220472441}"/>
</p:tagLst>
</file>

<file path=ppt/tags/tag132.xml><?xml version="1.0" encoding="utf-8"?>
<p:tagLst xmlns:p="http://schemas.openxmlformats.org/presentationml/2006/main">
  <p:tag name="AS_UNIQUEID" val="6575"/>
  <p:tag name="KSO_WM_DIAGRAM_VIRTUALLY_FRAME" val="{&quot;height&quot;:254.2625,&quot;left&quot;:35.1,&quot;top&quot;:96.1875,&quot;width&quot;:697.3886220472441}"/>
</p:tagLst>
</file>

<file path=ppt/tags/tag133.xml><?xml version="1.0" encoding="utf-8"?>
<p:tagLst xmlns:p="http://schemas.openxmlformats.org/presentationml/2006/main">
  <p:tag name="AS_UNIQUEID" val="6576"/>
  <p:tag name="KSO_WM_DIAGRAM_VIRTUALLY_FRAME" val="{&quot;height&quot;:254.2625,&quot;left&quot;:35.1,&quot;top&quot;:96.1875,&quot;width&quot;:697.3886220472441}"/>
</p:tagLst>
</file>

<file path=ppt/tags/tag134.xml><?xml version="1.0" encoding="utf-8"?>
<p:tagLst xmlns:p="http://schemas.openxmlformats.org/presentationml/2006/main">
  <p:tag name="AS_UNIQUEID" val="6577"/>
</p:tagLst>
</file>

<file path=ppt/tags/tag135.xml><?xml version="1.0" encoding="utf-8"?>
<p:tagLst xmlns:p="http://schemas.openxmlformats.org/presentationml/2006/main">
  <p:tag name="AS_UNIQUEID" val="6578"/>
  <p:tag name="KSO_WM_DIAGRAM_VIRTUALLY_FRAME" val="{&quot;height&quot;:254.2625,&quot;left&quot;:35.1,&quot;top&quot;:96.1875,&quot;width&quot;:697.3886220472441}"/>
</p:tagLst>
</file>

<file path=ppt/tags/tag136.xml><?xml version="1.0" encoding="utf-8"?>
<p:tagLst xmlns:p="http://schemas.openxmlformats.org/presentationml/2006/main">
  <p:tag name="AS_UNIQUEID" val="6579"/>
  <p:tag name="KSO_WM_DIAGRAM_VIRTUALLY_FRAME" val="{&quot;height&quot;:254.2625,&quot;left&quot;:35.1,&quot;top&quot;:96.1875,&quot;width&quot;:697.3886220472441}"/>
</p:tagLst>
</file>

<file path=ppt/tags/tag137.xml><?xml version="1.0" encoding="utf-8"?>
<p:tagLst xmlns:p="http://schemas.openxmlformats.org/presentationml/2006/main">
  <p:tag name="AS_UNIQUEID" val="6580"/>
  <p:tag name="KSO_WM_DIAGRAM_VIRTUALLY_FRAME" val="{&quot;height&quot;:213.60395669291339,&quot;left&quot;:40.74496062992125,&quot;top&quot;:96.1875,&quot;width&quot;:691.7436614173228}"/>
</p:tagLst>
</file>

<file path=ppt/tags/tag138.xml><?xml version="1.0" encoding="utf-8"?>
<p:tagLst xmlns:p="http://schemas.openxmlformats.org/presentationml/2006/main">
  <p:tag name="AS_UNIQUEID" val="6581"/>
</p:tagLst>
</file>

<file path=ppt/tags/tag139.xml><?xml version="1.0" encoding="utf-8"?>
<p:tagLst xmlns:p="http://schemas.openxmlformats.org/presentationml/2006/main">
  <p:tag name="AS_UNIQUEID" val="6582"/>
</p:tagLst>
</file>

<file path=ppt/tags/tag14.xml><?xml version="1.0" encoding="utf-8"?>
<p:tagLst xmlns:p="http://schemas.openxmlformats.org/presentationml/2006/main">
  <p:tag name="AS_UNIQUEID" val="6461"/>
</p:tagLst>
</file>

<file path=ppt/tags/tag140.xml><?xml version="1.0" encoding="utf-8"?>
<p:tagLst xmlns:p="http://schemas.openxmlformats.org/presentationml/2006/main">
  <p:tag name="AS_UNIQUEID" val="6583"/>
</p:tagLst>
</file>

<file path=ppt/tags/tag141.xml><?xml version="1.0" encoding="utf-8"?>
<p:tagLst xmlns:p="http://schemas.openxmlformats.org/presentationml/2006/main">
  <p:tag name="AS_UNIQUEID" val="6584"/>
</p:tagLst>
</file>

<file path=ppt/tags/tag142.xml><?xml version="1.0" encoding="utf-8"?>
<p:tagLst xmlns:p="http://schemas.openxmlformats.org/presentationml/2006/main">
  <p:tag name="AS_UNIQUEID" val="6585"/>
</p:tagLst>
</file>

<file path=ppt/tags/tag143.xml><?xml version="1.0" encoding="utf-8"?>
<p:tagLst xmlns:p="http://schemas.openxmlformats.org/presentationml/2006/main">
  <p:tag name="AS_UNIQUEID" val="6586"/>
</p:tagLst>
</file>

<file path=ppt/tags/tag144.xml><?xml version="1.0" encoding="utf-8"?>
<p:tagLst xmlns:p="http://schemas.openxmlformats.org/presentationml/2006/main">
  <p:tag name="AS_UNIQUEID" val="6587"/>
  <p:tag name="KSO_WM_DIAGRAM_VIRTUALLY_FRAME" val="{&quot;height&quot;:254.2625,&quot;left&quot;:35.1,&quot;top&quot;:96.1875,&quot;width&quot;:697.3886220472441}"/>
</p:tagLst>
</file>

<file path=ppt/tags/tag145.xml><?xml version="1.0" encoding="utf-8"?>
<p:tagLst xmlns:p="http://schemas.openxmlformats.org/presentationml/2006/main">
  <p:tag name="AS_UNIQUEID" val="6588"/>
</p:tagLst>
</file>

<file path=ppt/tags/tag146.xml><?xml version="1.0" encoding="utf-8"?>
<p:tagLst xmlns:p="http://schemas.openxmlformats.org/presentationml/2006/main">
  <p:tag name="AS_UNIQUEID" val="6589"/>
</p:tagLst>
</file>

<file path=ppt/tags/tag147.xml><?xml version="1.0" encoding="utf-8"?>
<p:tagLst xmlns:p="http://schemas.openxmlformats.org/presentationml/2006/main">
  <p:tag name="AS_UNIQUEID" val="6590"/>
</p:tagLst>
</file>

<file path=ppt/tags/tag148.xml><?xml version="1.0" encoding="utf-8"?>
<p:tagLst xmlns:p="http://schemas.openxmlformats.org/presentationml/2006/main">
  <p:tag name="AS_UNIQUEID" val="6591"/>
</p:tagLst>
</file>

<file path=ppt/tags/tag149.xml><?xml version="1.0" encoding="utf-8"?>
<p:tagLst xmlns:p="http://schemas.openxmlformats.org/presentationml/2006/main">
  <p:tag name="AS_UNIQUEID" val="6302"/>
</p:tagLst>
</file>

<file path=ppt/tags/tag15.xml><?xml version="1.0" encoding="utf-8"?>
<p:tagLst xmlns:p="http://schemas.openxmlformats.org/presentationml/2006/main">
  <p:tag name="AS_UNIQUEID" val="6462"/>
</p:tagLst>
</file>

<file path=ppt/tags/tag150.xml><?xml version="1.0" encoding="utf-8"?>
<p:tagLst xmlns:p="http://schemas.openxmlformats.org/presentationml/2006/main">
  <p:tag name="AS_UNIQUEID" val="2875"/>
</p:tagLst>
</file>

<file path=ppt/tags/tag151.xml><?xml version="1.0" encoding="utf-8"?>
<p:tagLst xmlns:p="http://schemas.openxmlformats.org/presentationml/2006/main">
  <p:tag name="AS_UNIQUEID" val="2893"/>
</p:tagLst>
</file>

<file path=ppt/tags/tag152.xml><?xml version="1.0" encoding="utf-8"?>
<p:tagLst xmlns:p="http://schemas.openxmlformats.org/presentationml/2006/main">
  <p:tag name="AS_UNIQUEID" val="6592"/>
</p:tagLst>
</file>

<file path=ppt/tags/tag153.xml><?xml version="1.0" encoding="utf-8"?>
<p:tagLst xmlns:p="http://schemas.openxmlformats.org/presentationml/2006/main">
  <p:tag name="AS_UNIQUEID" val="6593"/>
</p:tagLst>
</file>

<file path=ppt/tags/tag154.xml><?xml version="1.0" encoding="utf-8"?>
<p:tagLst xmlns:p="http://schemas.openxmlformats.org/presentationml/2006/main">
  <p:tag name="AS_UNIQUEID" val="6594"/>
  <p:tag name="KSO_WM_BEAUTIFY_FLAG" val=""/>
</p:tagLst>
</file>

<file path=ppt/tags/tag155.xml><?xml version="1.0" encoding="utf-8"?>
<p:tagLst xmlns:p="http://schemas.openxmlformats.org/presentationml/2006/main">
  <p:tag name="AS_UNIQUEID" val="6595"/>
  <p:tag name="KSO_WM_BEAUTIFY_FLAG" val=""/>
</p:tagLst>
</file>

<file path=ppt/tags/tag156.xml><?xml version="1.0" encoding="utf-8"?>
<p:tagLst xmlns:p="http://schemas.openxmlformats.org/presentationml/2006/main">
  <p:tag name="AS_UNIQUEID" val="6596"/>
  <p:tag name="KSO_WM_BEAUTIFY_FLAG" val=""/>
</p:tagLst>
</file>

<file path=ppt/tags/tag157.xml><?xml version="1.0" encoding="utf-8"?>
<p:tagLst xmlns:p="http://schemas.openxmlformats.org/presentationml/2006/main">
  <p:tag name="AS_UNIQUEID" val="6597"/>
</p:tagLst>
</file>

<file path=ppt/tags/tag158.xml><?xml version="1.0" encoding="utf-8"?>
<p:tagLst xmlns:p="http://schemas.openxmlformats.org/presentationml/2006/main">
  <p:tag name="AS_UNIQUEID" val="6598"/>
</p:tagLst>
</file>

<file path=ppt/tags/tag159.xml><?xml version="1.0" encoding="utf-8"?>
<p:tagLst xmlns:p="http://schemas.openxmlformats.org/presentationml/2006/main">
  <p:tag name="AS_UNIQUEID" val="6599"/>
</p:tagLst>
</file>

<file path=ppt/tags/tag16.xml><?xml version="1.0" encoding="utf-8"?>
<p:tagLst xmlns:p="http://schemas.openxmlformats.org/presentationml/2006/main">
  <p:tag name="AS_UNIQUEID" val="6463"/>
</p:tagLst>
</file>

<file path=ppt/tags/tag160.xml><?xml version="1.0" encoding="utf-8"?>
<p:tagLst xmlns:p="http://schemas.openxmlformats.org/presentationml/2006/main">
  <p:tag name="AS_UNIQUEID" val="6600"/>
</p:tagLst>
</file>

<file path=ppt/tags/tag161.xml><?xml version="1.0" encoding="utf-8"?>
<p:tagLst xmlns:p="http://schemas.openxmlformats.org/presentationml/2006/main">
  <p:tag name="AS_UNIQUEID" val="6601"/>
</p:tagLst>
</file>

<file path=ppt/tags/tag162.xml><?xml version="1.0" encoding="utf-8"?>
<p:tagLst xmlns:p="http://schemas.openxmlformats.org/presentationml/2006/main">
  <p:tag name="AS_UNIQUEID" val="2875"/>
</p:tagLst>
</file>

<file path=ppt/tags/tag163.xml><?xml version="1.0" encoding="utf-8"?>
<p:tagLst xmlns:p="http://schemas.openxmlformats.org/presentationml/2006/main">
  <p:tag name="AS_UNIQUEID" val="2893"/>
</p:tagLst>
</file>

<file path=ppt/tags/tag164.xml><?xml version="1.0" encoding="utf-8"?>
<p:tagLst xmlns:p="http://schemas.openxmlformats.org/presentationml/2006/main">
  <p:tag name="AS_UNIQUEID" val="6602"/>
</p:tagLst>
</file>

<file path=ppt/tags/tag165.xml><?xml version="1.0" encoding="utf-8"?>
<p:tagLst xmlns:p="http://schemas.openxmlformats.org/presentationml/2006/main">
  <p:tag name="AS_UNIQUEID" val="6603"/>
</p:tagLst>
</file>

<file path=ppt/tags/tag166.xml><?xml version="1.0" encoding="utf-8"?>
<p:tagLst xmlns:p="http://schemas.openxmlformats.org/presentationml/2006/main">
  <p:tag name="AS_UNIQUEID" val="6604"/>
  <p:tag name="KSO_WM_BEAUTIFY_FLAG" val=""/>
</p:tagLst>
</file>

<file path=ppt/tags/tag167.xml><?xml version="1.0" encoding="utf-8"?>
<p:tagLst xmlns:p="http://schemas.openxmlformats.org/presentationml/2006/main">
  <p:tag name="AS_UNIQUEID" val="6605"/>
  <p:tag name="KSO_WM_BEAUTIFY_FLAG" val=""/>
</p:tagLst>
</file>

<file path=ppt/tags/tag168.xml><?xml version="1.0" encoding="utf-8"?>
<p:tagLst xmlns:p="http://schemas.openxmlformats.org/presentationml/2006/main">
  <p:tag name="AS_UNIQUEID" val="6606"/>
  <p:tag name="KSO_WM_BEAUTIFY_FLAG" val=""/>
</p:tagLst>
</file>

<file path=ppt/tags/tag169.xml><?xml version="1.0" encoding="utf-8"?>
<p:tagLst xmlns:p="http://schemas.openxmlformats.org/presentationml/2006/main">
  <p:tag name="AS_UNIQUEID" val="6607"/>
</p:tagLst>
</file>

<file path=ppt/tags/tag17.xml><?xml version="1.0" encoding="utf-8"?>
<p:tagLst xmlns:p="http://schemas.openxmlformats.org/presentationml/2006/main">
  <p:tag name="AS_UNIQUEID" val="6464"/>
</p:tagLst>
</file>

<file path=ppt/tags/tag170.xml><?xml version="1.0" encoding="utf-8"?>
<p:tagLst xmlns:p="http://schemas.openxmlformats.org/presentationml/2006/main">
  <p:tag name="AS_UNIQUEID" val="6608"/>
</p:tagLst>
</file>

<file path=ppt/tags/tag171.xml><?xml version="1.0" encoding="utf-8"?>
<p:tagLst xmlns:p="http://schemas.openxmlformats.org/presentationml/2006/main">
  <p:tag name="AS_UNIQUEID" val="6609"/>
</p:tagLst>
</file>

<file path=ppt/tags/tag172.xml><?xml version="1.0" encoding="utf-8"?>
<p:tagLst xmlns:p="http://schemas.openxmlformats.org/presentationml/2006/main">
  <p:tag name="AS_UNIQUEID" val="6610"/>
</p:tagLst>
</file>

<file path=ppt/tags/tag173.xml><?xml version="1.0" encoding="utf-8"?>
<p:tagLst xmlns:p="http://schemas.openxmlformats.org/presentationml/2006/main">
  <p:tag name="AS_UNIQUEID" val="6611"/>
</p:tagLst>
</file>

<file path=ppt/tags/tag174.xml><?xml version="1.0" encoding="utf-8"?>
<p:tagLst xmlns:p="http://schemas.openxmlformats.org/presentationml/2006/main">
  <p:tag name="AS_UNIQUEID" val="6612"/>
</p:tagLst>
</file>

<file path=ppt/tags/tag175.xml><?xml version="1.0" encoding="utf-8"?>
<p:tagLst xmlns:p="http://schemas.openxmlformats.org/presentationml/2006/main">
  <p:tag name="AS_UNIQUEID" val="6613"/>
</p:tagLst>
</file>

<file path=ppt/tags/tag176.xml><?xml version="1.0" encoding="utf-8"?>
<p:tagLst xmlns:p="http://schemas.openxmlformats.org/presentationml/2006/main">
  <p:tag name="AS_UNIQUEID" val="6614"/>
</p:tagLst>
</file>

<file path=ppt/tags/tag177.xml><?xml version="1.0" encoding="utf-8"?>
<p:tagLst xmlns:p="http://schemas.openxmlformats.org/presentationml/2006/main">
  <p:tag name="AS_UNIQUEID" val="6615"/>
  <p:tag name="KSO_WM_BEAUTIFY_FLAG" val=""/>
</p:tagLst>
</file>

<file path=ppt/tags/tag178.xml><?xml version="1.0" encoding="utf-8"?>
<p:tagLst xmlns:p="http://schemas.openxmlformats.org/presentationml/2006/main">
  <p:tag name="AS_UNIQUEID" val="6616"/>
  <p:tag name="KSO_WM_BEAUTIFY_FLAG" val=""/>
</p:tagLst>
</file>

<file path=ppt/tags/tag179.xml><?xml version="1.0" encoding="utf-8"?>
<p:tagLst xmlns:p="http://schemas.openxmlformats.org/presentationml/2006/main">
  <p:tag name="AS_UNIQUEID" val="6617"/>
  <p:tag name="KSO_WM_BEAUTIFY_FLAG" val=""/>
</p:tagLst>
</file>

<file path=ppt/tags/tag18.xml><?xml version="1.0" encoding="utf-8"?>
<p:tagLst xmlns:p="http://schemas.openxmlformats.org/presentationml/2006/main">
  <p:tag name="AS_UNIQUEID" val="6465"/>
</p:tagLst>
</file>

<file path=ppt/tags/tag180.xml><?xml version="1.0" encoding="utf-8"?>
<p:tagLst xmlns:p="http://schemas.openxmlformats.org/presentationml/2006/main">
  <p:tag name="AS_UNIQUEID" val="6618"/>
</p:tagLst>
</file>

<file path=ppt/tags/tag181.xml><?xml version="1.0" encoding="utf-8"?>
<p:tagLst xmlns:p="http://schemas.openxmlformats.org/presentationml/2006/main">
  <p:tag name="AS_UNIQUEID" val="6619"/>
</p:tagLst>
</file>

<file path=ppt/tags/tag182.xml><?xml version="1.0" encoding="utf-8"?>
<p:tagLst xmlns:p="http://schemas.openxmlformats.org/presentationml/2006/main">
  <p:tag name="AS_UNIQUEID" val="6620"/>
</p:tagLst>
</file>

<file path=ppt/tags/tag183.xml><?xml version="1.0" encoding="utf-8"?>
<p:tagLst xmlns:p="http://schemas.openxmlformats.org/presentationml/2006/main">
  <p:tag name="AS_UNIQUEID" val="6621"/>
</p:tagLst>
</file>

<file path=ppt/tags/tag184.xml><?xml version="1.0" encoding="utf-8"?>
<p:tagLst xmlns:p="http://schemas.openxmlformats.org/presentationml/2006/main">
  <p:tag name="AS_UNIQUEID" val="6622"/>
</p:tagLst>
</file>

<file path=ppt/tags/tag185.xml><?xml version="1.0" encoding="utf-8"?>
<p:tagLst xmlns:p="http://schemas.openxmlformats.org/presentationml/2006/main">
  <p:tag name="AS_UNIQUEID" val="3033"/>
</p:tagLst>
</file>

<file path=ppt/tags/tag186.xml><?xml version="1.0" encoding="utf-8"?>
<p:tagLst xmlns:p="http://schemas.openxmlformats.org/presentationml/2006/main">
  <p:tag name="AS_UNIQUEID" val="6623"/>
</p:tagLst>
</file>

<file path=ppt/tags/tag187.xml><?xml version="1.0" encoding="utf-8"?>
<p:tagLst xmlns:p="http://schemas.openxmlformats.org/presentationml/2006/main">
  <p:tag name="AS_UNIQUEID" val="6624"/>
</p:tagLst>
</file>

<file path=ppt/tags/tag188.xml><?xml version="1.0" encoding="utf-8"?>
<p:tagLst xmlns:p="http://schemas.openxmlformats.org/presentationml/2006/main">
  <p:tag name="AS_UNIQUEID" val="6625"/>
  <p:tag name="KSO_WM_BEAUTIFY_FLAG" val=""/>
</p:tagLst>
</file>

<file path=ppt/tags/tag189.xml><?xml version="1.0" encoding="utf-8"?>
<p:tagLst xmlns:p="http://schemas.openxmlformats.org/presentationml/2006/main">
  <p:tag name="AS_UNIQUEID" val="6626"/>
  <p:tag name="KSO_WM_BEAUTIFY_FLAG" val=""/>
</p:tagLst>
</file>

<file path=ppt/tags/tag19.xml><?xml version="1.0" encoding="utf-8"?>
<p:tagLst xmlns:p="http://schemas.openxmlformats.org/presentationml/2006/main">
  <p:tag name="AS_UNIQUEID" val="6466"/>
</p:tagLst>
</file>

<file path=ppt/tags/tag190.xml><?xml version="1.0" encoding="utf-8"?>
<p:tagLst xmlns:p="http://schemas.openxmlformats.org/presentationml/2006/main">
  <p:tag name="AS_UNIQUEID" val="6627"/>
  <p:tag name="KSO_WM_BEAUTIFY_FLAG" val=""/>
</p:tagLst>
</file>

<file path=ppt/tags/tag191.xml><?xml version="1.0" encoding="utf-8"?>
<p:tagLst xmlns:p="http://schemas.openxmlformats.org/presentationml/2006/main">
  <p:tag name="AS_UNIQUEID" val="6628"/>
</p:tagLst>
</file>

<file path=ppt/tags/tag192.xml><?xml version="1.0" encoding="utf-8"?>
<p:tagLst xmlns:p="http://schemas.openxmlformats.org/presentationml/2006/main">
  <p:tag name="AS_UNIQUEID" val="6629"/>
</p:tagLst>
</file>

<file path=ppt/tags/tag193.xml><?xml version="1.0" encoding="utf-8"?>
<p:tagLst xmlns:p="http://schemas.openxmlformats.org/presentationml/2006/main">
  <p:tag name="AS_UNIQUEID" val="6630"/>
</p:tagLst>
</file>

<file path=ppt/tags/tag194.xml><?xml version="1.0" encoding="utf-8"?>
<p:tagLst xmlns:p="http://schemas.openxmlformats.org/presentationml/2006/main">
  <p:tag name="AS_UNIQUEID" val="6631"/>
</p:tagLst>
</file>

<file path=ppt/tags/tag195.xml><?xml version="1.0" encoding="utf-8"?>
<p:tagLst xmlns:p="http://schemas.openxmlformats.org/presentationml/2006/main">
  <p:tag name="AS_UNIQUEID" val="6632"/>
</p:tagLst>
</file>

<file path=ppt/tags/tag196.xml><?xml version="1.0" encoding="utf-8"?>
<p:tagLst xmlns:p="http://schemas.openxmlformats.org/presentationml/2006/main">
  <p:tag name="AS_UNIQUEID" val="3033"/>
</p:tagLst>
</file>

<file path=ppt/tags/tag197.xml><?xml version="1.0" encoding="utf-8"?>
<p:tagLst xmlns:p="http://schemas.openxmlformats.org/presentationml/2006/main">
  <p:tag name="AS_UNIQUEID" val="6633"/>
</p:tagLst>
</file>

<file path=ppt/tags/tag198.xml><?xml version="1.0" encoding="utf-8"?>
<p:tagLst xmlns:p="http://schemas.openxmlformats.org/presentationml/2006/main">
  <p:tag name="AS_UNIQUEID" val="6634"/>
</p:tagLst>
</file>

<file path=ppt/tags/tag199.xml><?xml version="1.0" encoding="utf-8"?>
<p:tagLst xmlns:p="http://schemas.openxmlformats.org/presentationml/2006/main">
  <p:tag name="AS_UNIQUEID" val="6635"/>
  <p:tag name="KSO_WM_BEAUTIFY_FLAG" val=""/>
</p:tagLst>
</file>

<file path=ppt/tags/tag2.xml><?xml version="1.0" encoding="utf-8"?>
<p:tagLst xmlns:p="http://schemas.openxmlformats.org/presentationml/2006/main">
  <p:tag name="AS_UNIQUEID" val="6449"/>
</p:tagLst>
</file>

<file path=ppt/tags/tag20.xml><?xml version="1.0" encoding="utf-8"?>
<p:tagLst xmlns:p="http://schemas.openxmlformats.org/presentationml/2006/main">
  <p:tag name="AS_UNIQUEID" val="6467"/>
</p:tagLst>
</file>

<file path=ppt/tags/tag200.xml><?xml version="1.0" encoding="utf-8"?>
<p:tagLst xmlns:p="http://schemas.openxmlformats.org/presentationml/2006/main">
  <p:tag name="AS_UNIQUEID" val="6636"/>
  <p:tag name="KSO_WM_BEAUTIFY_FLAG" val=""/>
</p:tagLst>
</file>

<file path=ppt/tags/tag201.xml><?xml version="1.0" encoding="utf-8"?>
<p:tagLst xmlns:p="http://schemas.openxmlformats.org/presentationml/2006/main">
  <p:tag name="AS_UNIQUEID" val="6637"/>
  <p:tag name="KSO_WM_BEAUTIFY_FLAG" val=""/>
</p:tagLst>
</file>

<file path=ppt/tags/tag202.xml><?xml version="1.0" encoding="utf-8"?>
<p:tagLst xmlns:p="http://schemas.openxmlformats.org/presentationml/2006/main">
  <p:tag name="AS_UNIQUEID" val="6638"/>
</p:tagLst>
</file>

<file path=ppt/tags/tag203.xml><?xml version="1.0" encoding="utf-8"?>
<p:tagLst xmlns:p="http://schemas.openxmlformats.org/presentationml/2006/main">
  <p:tag name="AS_UNIQUEID" val="6639"/>
</p:tagLst>
</file>

<file path=ppt/tags/tag204.xml><?xml version="1.0" encoding="utf-8"?>
<p:tagLst xmlns:p="http://schemas.openxmlformats.org/presentationml/2006/main">
  <p:tag name="AS_UNIQUEID" val="6640"/>
</p:tagLst>
</file>

<file path=ppt/tags/tag205.xml><?xml version="1.0" encoding="utf-8"?>
<p:tagLst xmlns:p="http://schemas.openxmlformats.org/presentationml/2006/main">
  <p:tag name="AS_UNIQUEID" val="6641"/>
</p:tagLst>
</file>

<file path=ppt/tags/tag206.xml><?xml version="1.0" encoding="utf-8"?>
<p:tagLst xmlns:p="http://schemas.openxmlformats.org/presentationml/2006/main">
  <p:tag name="AS_UNIQUEID" val="6642"/>
</p:tagLst>
</file>

<file path=ppt/tags/tag207.xml><?xml version="1.0" encoding="utf-8"?>
<p:tagLst xmlns:p="http://schemas.openxmlformats.org/presentationml/2006/main">
  <p:tag name="AS_UNIQUEID" val="6643"/>
</p:tagLst>
</file>

<file path=ppt/tags/tag208.xml><?xml version="1.0" encoding="utf-8"?>
<p:tagLst xmlns:p="http://schemas.openxmlformats.org/presentationml/2006/main">
  <p:tag name="AS_UNIQUEID" val="6644"/>
</p:tagLst>
</file>

<file path=ppt/tags/tag209.xml><?xml version="1.0" encoding="utf-8"?>
<p:tagLst xmlns:p="http://schemas.openxmlformats.org/presentationml/2006/main">
  <p:tag name="AS_UNIQUEID" val="6645"/>
</p:tagLst>
</file>

<file path=ppt/tags/tag21.xml><?xml version="1.0" encoding="utf-8"?>
<p:tagLst xmlns:p="http://schemas.openxmlformats.org/presentationml/2006/main">
  <p:tag name="AS_UNIQUEID" val="6468"/>
</p:tagLst>
</file>

<file path=ppt/tags/tag210.xml><?xml version="1.0" encoding="utf-8"?>
<p:tagLst xmlns:p="http://schemas.openxmlformats.org/presentationml/2006/main">
  <p:tag name="AS_UNIQUEID" val="6646"/>
  <p:tag name="KSO_WM_BEAUTIFY_FLAG" val=""/>
</p:tagLst>
</file>

<file path=ppt/tags/tag211.xml><?xml version="1.0" encoding="utf-8"?>
<p:tagLst xmlns:p="http://schemas.openxmlformats.org/presentationml/2006/main">
  <p:tag name="AS_UNIQUEID" val="6647"/>
  <p:tag name="KSO_WM_BEAUTIFY_FLAG" val=""/>
</p:tagLst>
</file>

<file path=ppt/tags/tag212.xml><?xml version="1.0" encoding="utf-8"?>
<p:tagLst xmlns:p="http://schemas.openxmlformats.org/presentationml/2006/main">
  <p:tag name="AS_UNIQUEID" val="6648"/>
  <p:tag name="KSO_WM_BEAUTIFY_FLAG" val=""/>
</p:tagLst>
</file>

<file path=ppt/tags/tag213.xml><?xml version="1.0" encoding="utf-8"?>
<p:tagLst xmlns:p="http://schemas.openxmlformats.org/presentationml/2006/main">
  <p:tag name="AS_UNIQUEID" val="6649"/>
</p:tagLst>
</file>

<file path=ppt/tags/tag214.xml><?xml version="1.0" encoding="utf-8"?>
<p:tagLst xmlns:p="http://schemas.openxmlformats.org/presentationml/2006/main">
  <p:tag name="AS_UNIQUEID" val="6447"/>
</p:tagLst>
</file>

<file path=ppt/tags/tag215.xml><?xml version="1.0" encoding="utf-8"?>
<p:tagLst xmlns:p="http://schemas.openxmlformats.org/presentationml/2006/main">
  <p:tag name="AS_UNIQUEID" val="6650"/>
</p:tagLst>
</file>

<file path=ppt/tags/tag216.xml><?xml version="1.0" encoding="utf-8"?>
<p:tagLst xmlns:p="http://schemas.openxmlformats.org/presentationml/2006/main">
  <p:tag name="AS_UNIQUEID" val="6651"/>
</p:tagLst>
</file>

<file path=ppt/tags/tag217.xml><?xml version="1.0" encoding="utf-8"?>
<p:tagLst xmlns:p="http://schemas.openxmlformats.org/presentationml/2006/main">
  <p:tag name="AS_UNIQUEID" val="6652"/>
  <p:tag name="KSO_WM_BEAUTIFY_FLAG" val=""/>
</p:tagLst>
</file>

<file path=ppt/tags/tag218.xml><?xml version="1.0" encoding="utf-8"?>
<p:tagLst xmlns:p="http://schemas.openxmlformats.org/presentationml/2006/main">
  <p:tag name="AS_UNIQUEID" val="6653"/>
  <p:tag name="KSO_WM_BEAUTIFY_FLAG" val=""/>
</p:tagLst>
</file>

<file path=ppt/tags/tag219.xml><?xml version="1.0" encoding="utf-8"?>
<p:tagLst xmlns:p="http://schemas.openxmlformats.org/presentationml/2006/main">
  <p:tag name="AS_UNIQUEID" val="6654"/>
  <p:tag name="KSO_WM_BEAUTIFY_FLAG" val=""/>
</p:tagLst>
</file>

<file path=ppt/tags/tag22.xml><?xml version="1.0" encoding="utf-8"?>
<p:tagLst xmlns:p="http://schemas.openxmlformats.org/presentationml/2006/main">
  <p:tag name="AS_UNIQUEID" val="6469"/>
</p:tagLst>
</file>

<file path=ppt/tags/tag220.xml><?xml version="1.0" encoding="utf-8"?>
<p:tagLst xmlns:p="http://schemas.openxmlformats.org/presentationml/2006/main">
  <p:tag name="AS_UNIQUEID" val="6655"/>
</p:tagLst>
</file>

<file path=ppt/tags/tag221.xml><?xml version="1.0" encoding="utf-8"?>
<p:tagLst xmlns:p="http://schemas.openxmlformats.org/presentationml/2006/main">
  <p:tag name="AS_UNIQUEID" val="6656"/>
</p:tagLst>
</file>

<file path=ppt/tags/tag222.xml><?xml version="1.0" encoding="utf-8"?>
<p:tagLst xmlns:p="http://schemas.openxmlformats.org/presentationml/2006/main">
  <p:tag name="AS_UNIQUEID" val="6657"/>
</p:tagLst>
</file>

<file path=ppt/tags/tag223.xml><?xml version="1.0" encoding="utf-8"?>
<p:tagLst xmlns:p="http://schemas.openxmlformats.org/presentationml/2006/main">
  <p:tag name="AS_UNIQUEID" val="6658"/>
</p:tagLst>
</file>

<file path=ppt/tags/tag224.xml><?xml version="1.0" encoding="utf-8"?>
<p:tagLst xmlns:p="http://schemas.openxmlformats.org/presentationml/2006/main">
  <p:tag name="AS_UNIQUEID" val="6659"/>
</p:tagLst>
</file>

<file path=ppt/tags/tag225.xml><?xml version="1.0" encoding="utf-8"?>
<p:tagLst xmlns:p="http://schemas.openxmlformats.org/presentationml/2006/main">
  <p:tag name="AS_UNIQUEID" val="6660"/>
</p:tagLst>
</file>

<file path=ppt/tags/tag226.xml><?xml version="1.0" encoding="utf-8"?>
<p:tagLst xmlns:p="http://schemas.openxmlformats.org/presentationml/2006/main">
  <p:tag name="AS_UNIQUEID" val="6661"/>
</p:tagLst>
</file>

<file path=ppt/tags/tag227.xml><?xml version="1.0" encoding="utf-8"?>
<p:tagLst xmlns:p="http://schemas.openxmlformats.org/presentationml/2006/main">
  <p:tag name="AS_UNIQUEID" val="6662"/>
</p:tagLst>
</file>

<file path=ppt/tags/tag228.xml><?xml version="1.0" encoding="utf-8"?>
<p:tagLst xmlns:p="http://schemas.openxmlformats.org/presentationml/2006/main">
  <p:tag name="AS_UNIQUEID" val="6663"/>
</p:tagLst>
</file>

<file path=ppt/tags/tag229.xml><?xml version="1.0" encoding="utf-8"?>
<p:tagLst xmlns:p="http://schemas.openxmlformats.org/presentationml/2006/main">
  <p:tag name="AS_UNIQUEID" val="6664"/>
</p:tagLst>
</file>

<file path=ppt/tags/tag23.xml><?xml version="1.0" encoding="utf-8"?>
<p:tagLst xmlns:p="http://schemas.openxmlformats.org/presentationml/2006/main">
  <p:tag name="AS_UNIQUEID" val="6470"/>
</p:tagLst>
</file>

<file path=ppt/tags/tag230.xml><?xml version="1.0" encoding="utf-8"?>
<p:tagLst xmlns:p="http://schemas.openxmlformats.org/presentationml/2006/main">
  <p:tag name="AS_UNIQUEID" val="6665"/>
</p:tagLst>
</file>

<file path=ppt/tags/tag231.xml><?xml version="1.0" encoding="utf-8"?>
<p:tagLst xmlns:p="http://schemas.openxmlformats.org/presentationml/2006/main">
  <p:tag name="AS_UNIQUEID" val="6666"/>
</p:tagLst>
</file>

<file path=ppt/tags/tag232.xml><?xml version="1.0" encoding="utf-8"?>
<p:tagLst xmlns:p="http://schemas.openxmlformats.org/presentationml/2006/main">
  <p:tag name="AS_UNIQUEID" val="6667"/>
</p:tagLst>
</file>

<file path=ppt/tags/tag233.xml><?xml version="1.0" encoding="utf-8"?>
<p:tagLst xmlns:p="http://schemas.openxmlformats.org/presentationml/2006/main">
  <p:tag name="AS_UNIQUEID" val="6668"/>
</p:tagLst>
</file>

<file path=ppt/tags/tag234.xml><?xml version="1.0" encoding="utf-8"?>
<p:tagLst xmlns:p="http://schemas.openxmlformats.org/presentationml/2006/main">
  <p:tag name="AS_UNIQUEID" val="6669"/>
</p:tagLst>
</file>

<file path=ppt/tags/tag235.xml><?xml version="1.0" encoding="utf-8"?>
<p:tagLst xmlns:p="http://schemas.openxmlformats.org/presentationml/2006/main">
  <p:tag name="AS_UNIQUEID" val="6670"/>
</p:tagLst>
</file>

<file path=ppt/tags/tag236.xml><?xml version="1.0" encoding="utf-8"?>
<p:tagLst xmlns:p="http://schemas.openxmlformats.org/presentationml/2006/main">
  <p:tag name="AS_UNIQUEID" val="6671"/>
</p:tagLst>
</file>

<file path=ppt/tags/tag237.xml><?xml version="1.0" encoding="utf-8"?>
<p:tagLst xmlns:p="http://schemas.openxmlformats.org/presentationml/2006/main">
  <p:tag name="AS_UNIQUEID" val="6672"/>
</p:tagLst>
</file>

<file path=ppt/tags/tag238.xml><?xml version="1.0" encoding="utf-8"?>
<p:tagLst xmlns:p="http://schemas.openxmlformats.org/presentationml/2006/main">
  <p:tag name="AS_UNIQUEID" val="6673"/>
</p:tagLst>
</file>

<file path=ppt/tags/tag239.xml><?xml version="1.0" encoding="utf-8"?>
<p:tagLst xmlns:p="http://schemas.openxmlformats.org/presentationml/2006/main">
  <p:tag name="AS_UNIQUEID" val="6674"/>
</p:tagLst>
</file>

<file path=ppt/tags/tag24.xml><?xml version="1.0" encoding="utf-8"?>
<p:tagLst xmlns:p="http://schemas.openxmlformats.org/presentationml/2006/main">
  <p:tag name="AS_UNIQUEID" val="6471"/>
</p:tagLst>
</file>

<file path=ppt/tags/tag240.xml><?xml version="1.0" encoding="utf-8"?>
<p:tagLst xmlns:p="http://schemas.openxmlformats.org/presentationml/2006/main">
  <p:tag name="AS_UNIQUEID" val="6675"/>
</p:tagLst>
</file>

<file path=ppt/tags/tag241.xml><?xml version="1.0" encoding="utf-8"?>
<p:tagLst xmlns:p="http://schemas.openxmlformats.org/presentationml/2006/main">
  <p:tag name="AS_UNIQUEID" val="6676"/>
</p:tagLst>
</file>

<file path=ppt/tags/tag242.xml><?xml version="1.0" encoding="utf-8"?>
<p:tagLst xmlns:p="http://schemas.openxmlformats.org/presentationml/2006/main">
  <p:tag name="AS_UNIQUEID" val="6677"/>
</p:tagLst>
</file>

<file path=ppt/tags/tag243.xml><?xml version="1.0" encoding="utf-8"?>
<p:tagLst xmlns:p="http://schemas.openxmlformats.org/presentationml/2006/main">
  <p:tag name="AS_UNIQUEID" val="6678"/>
</p:tagLst>
</file>

<file path=ppt/tags/tag244.xml><?xml version="1.0" encoding="utf-8"?>
<p:tagLst xmlns:p="http://schemas.openxmlformats.org/presentationml/2006/main">
  <p:tag name="AS_UNIQUEID" val="6679"/>
</p:tagLst>
</file>

<file path=ppt/tags/tag245.xml><?xml version="1.0" encoding="utf-8"?>
<p:tagLst xmlns:p="http://schemas.openxmlformats.org/presentationml/2006/main">
  <p:tag name="AS_UNIQUEID" val="6680"/>
</p:tagLst>
</file>

<file path=ppt/tags/tag246.xml><?xml version="1.0" encoding="utf-8"?>
<p:tagLst xmlns:p="http://schemas.openxmlformats.org/presentationml/2006/main">
  <p:tag name="AS_UNIQUEID" val="6681"/>
</p:tagLst>
</file>

<file path=ppt/tags/tag247.xml><?xml version="1.0" encoding="utf-8"?>
<p:tagLst xmlns:p="http://schemas.openxmlformats.org/presentationml/2006/main">
  <p:tag name="AS_UNIQUEID" val="6682"/>
</p:tagLst>
</file>

<file path=ppt/tags/tag248.xml><?xml version="1.0" encoding="utf-8"?>
<p:tagLst xmlns:p="http://schemas.openxmlformats.org/presentationml/2006/main">
  <p:tag name="AS_UNIQUEID" val="6683"/>
</p:tagLst>
</file>

<file path=ppt/tags/tag249.xml><?xml version="1.0" encoding="utf-8"?>
<p:tagLst xmlns:p="http://schemas.openxmlformats.org/presentationml/2006/main">
  <p:tag name="AS_UNIQUEID" val="6684"/>
</p:tagLst>
</file>

<file path=ppt/tags/tag25.xml><?xml version="1.0" encoding="utf-8"?>
<p:tagLst xmlns:p="http://schemas.openxmlformats.org/presentationml/2006/main">
  <p:tag name="AS_UNIQUEID" val="6472"/>
</p:tagLst>
</file>

<file path=ppt/tags/tag250.xml><?xml version="1.0" encoding="utf-8"?>
<p:tagLst xmlns:p="http://schemas.openxmlformats.org/presentationml/2006/main">
  <p:tag name="AS_UNIQUEID" val="6685"/>
</p:tagLst>
</file>

<file path=ppt/tags/tag251.xml><?xml version="1.0" encoding="utf-8"?>
<p:tagLst xmlns:p="http://schemas.openxmlformats.org/presentationml/2006/main">
  <p:tag name="AS_UNIQUEID" val="6686"/>
</p:tagLst>
</file>

<file path=ppt/tags/tag252.xml><?xml version="1.0" encoding="utf-8"?>
<p:tagLst xmlns:p="http://schemas.openxmlformats.org/presentationml/2006/main">
  <p:tag name="AS_UNIQUEID" val="6687"/>
</p:tagLst>
</file>

<file path=ppt/tags/tag253.xml><?xml version="1.0" encoding="utf-8"?>
<p:tagLst xmlns:p="http://schemas.openxmlformats.org/presentationml/2006/main">
  <p:tag name="AS_UNIQUEID" val="6688"/>
</p:tagLst>
</file>

<file path=ppt/tags/tag254.xml><?xml version="1.0" encoding="utf-8"?>
<p:tagLst xmlns:p="http://schemas.openxmlformats.org/presentationml/2006/main">
  <p:tag name="AS_UNIQUEID" val="6689"/>
</p:tagLst>
</file>

<file path=ppt/tags/tag255.xml><?xml version="1.0" encoding="utf-8"?>
<p:tagLst xmlns:p="http://schemas.openxmlformats.org/presentationml/2006/main">
  <p:tag name="AS_UNIQUEID" val="6690"/>
</p:tagLst>
</file>

<file path=ppt/tags/tag256.xml><?xml version="1.0" encoding="utf-8"?>
<p:tagLst xmlns:p="http://schemas.openxmlformats.org/presentationml/2006/main">
  <p:tag name="AS_UNIQUEID" val="6691"/>
</p:tagLst>
</file>

<file path=ppt/tags/tag257.xml><?xml version="1.0" encoding="utf-8"?>
<p:tagLst xmlns:p="http://schemas.openxmlformats.org/presentationml/2006/main">
  <p:tag name="AS_UNIQUEID" val="6692"/>
</p:tagLst>
</file>

<file path=ppt/tags/tag258.xml><?xml version="1.0" encoding="utf-8"?>
<p:tagLst xmlns:p="http://schemas.openxmlformats.org/presentationml/2006/main">
  <p:tag name="AS_UNIQUEID" val="6693"/>
</p:tagLst>
</file>

<file path=ppt/tags/tag259.xml><?xml version="1.0" encoding="utf-8"?>
<p:tagLst xmlns:p="http://schemas.openxmlformats.org/presentationml/2006/main">
  <p:tag name="AS_UNIQUEID" val="6694"/>
</p:tagLst>
</file>

<file path=ppt/tags/tag26.xml><?xml version="1.0" encoding="utf-8"?>
<p:tagLst xmlns:p="http://schemas.openxmlformats.org/presentationml/2006/main">
  <p:tag name="AS_UNIQUEID" val="6473"/>
</p:tagLst>
</file>

<file path=ppt/tags/tag260.xml><?xml version="1.0" encoding="utf-8"?>
<p:tagLst xmlns:p="http://schemas.openxmlformats.org/presentationml/2006/main">
  <p:tag name="AS_UNIQUEID" val="6695"/>
</p:tagLst>
</file>

<file path=ppt/tags/tag261.xml><?xml version="1.0" encoding="utf-8"?>
<p:tagLst xmlns:p="http://schemas.openxmlformats.org/presentationml/2006/main">
  <p:tag name="AS_UNIQUEID" val="6696"/>
</p:tagLst>
</file>

<file path=ppt/tags/tag262.xml><?xml version="1.0" encoding="utf-8"?>
<p:tagLst xmlns:p="http://schemas.openxmlformats.org/presentationml/2006/main">
  <p:tag name="AS_UNIQUEID" val="6697"/>
</p:tagLst>
</file>

<file path=ppt/tags/tag263.xml><?xml version="1.0" encoding="utf-8"?>
<p:tagLst xmlns:p="http://schemas.openxmlformats.org/presentationml/2006/main">
  <p:tag name="AS_UNIQUEID" val="6698"/>
</p:tagLst>
</file>

<file path=ppt/tags/tag264.xml><?xml version="1.0" encoding="utf-8"?>
<p:tagLst xmlns:p="http://schemas.openxmlformats.org/presentationml/2006/main">
  <p:tag name="AS_UNIQUEID" val="6699"/>
</p:tagLst>
</file>

<file path=ppt/tags/tag265.xml><?xml version="1.0" encoding="utf-8"?>
<p:tagLst xmlns:p="http://schemas.openxmlformats.org/presentationml/2006/main">
  <p:tag name="AS_UNIQUEID" val="6700"/>
</p:tagLst>
</file>

<file path=ppt/tags/tag266.xml><?xml version="1.0" encoding="utf-8"?>
<p:tagLst xmlns:p="http://schemas.openxmlformats.org/presentationml/2006/main">
  <p:tag name="AS_UNIQUEID" val="6701"/>
</p:tagLst>
</file>

<file path=ppt/tags/tag267.xml><?xml version="1.0" encoding="utf-8"?>
<p:tagLst xmlns:p="http://schemas.openxmlformats.org/presentationml/2006/main">
  <p:tag name="AS_UNIQUEID" val="6702"/>
</p:tagLst>
</file>

<file path=ppt/tags/tag268.xml><?xml version="1.0" encoding="utf-8"?>
<p:tagLst xmlns:p="http://schemas.openxmlformats.org/presentationml/2006/main">
  <p:tag name="AS_UNIQUEID" val="6703"/>
</p:tagLst>
</file>

<file path=ppt/tags/tag269.xml><?xml version="1.0" encoding="utf-8"?>
<p:tagLst xmlns:p="http://schemas.openxmlformats.org/presentationml/2006/main">
  <p:tag name="AS_UNIQUEID" val="6704"/>
</p:tagLst>
</file>

<file path=ppt/tags/tag27.xml><?xml version="1.0" encoding="utf-8"?>
<p:tagLst xmlns:p="http://schemas.openxmlformats.org/presentationml/2006/main">
  <p:tag name="AS_UNIQUEID" val="6474"/>
</p:tagLst>
</file>

<file path=ppt/tags/tag270.xml><?xml version="1.0" encoding="utf-8"?>
<p:tagLst xmlns:p="http://schemas.openxmlformats.org/presentationml/2006/main">
  <p:tag name="AS_UNIQUEID" val="6705"/>
</p:tagLst>
</file>

<file path=ppt/tags/tag271.xml><?xml version="1.0" encoding="utf-8"?>
<p:tagLst xmlns:p="http://schemas.openxmlformats.org/presentationml/2006/main">
  <p:tag name="AS_UNIQUEID" val="6706"/>
</p:tagLst>
</file>

<file path=ppt/tags/tag272.xml><?xml version="1.0" encoding="utf-8"?>
<p:tagLst xmlns:p="http://schemas.openxmlformats.org/presentationml/2006/main">
  <p:tag name="AS_UNIQUEID" val="6707"/>
</p:tagLst>
</file>

<file path=ppt/tags/tag273.xml><?xml version="1.0" encoding="utf-8"?>
<p:tagLst xmlns:p="http://schemas.openxmlformats.org/presentationml/2006/main">
  <p:tag name="AS_UNIQUEID" val="6708"/>
</p:tagLst>
</file>

<file path=ppt/tags/tag274.xml><?xml version="1.0" encoding="utf-8"?>
<p:tagLst xmlns:p="http://schemas.openxmlformats.org/presentationml/2006/main">
  <p:tag name="AS_UNIQUEID" val="6709"/>
</p:tagLst>
</file>

<file path=ppt/tags/tag275.xml><?xml version="1.0" encoding="utf-8"?>
<p:tagLst xmlns:p="http://schemas.openxmlformats.org/presentationml/2006/main">
  <p:tag name="AS_UNIQUEID" val="6710"/>
</p:tagLst>
</file>

<file path=ppt/tags/tag276.xml><?xml version="1.0" encoding="utf-8"?>
<p:tagLst xmlns:p="http://schemas.openxmlformats.org/presentationml/2006/main">
  <p:tag name="AS_UNIQUEID" val="6711"/>
</p:tagLst>
</file>

<file path=ppt/tags/tag277.xml><?xml version="1.0" encoding="utf-8"?>
<p:tagLst xmlns:p="http://schemas.openxmlformats.org/presentationml/2006/main">
  <p:tag name="AS_UNIQUEID" val="6712"/>
</p:tagLst>
</file>

<file path=ppt/tags/tag278.xml><?xml version="1.0" encoding="utf-8"?>
<p:tagLst xmlns:p="http://schemas.openxmlformats.org/presentationml/2006/main">
  <p:tag name="AS_UNIQUEID" val="6713"/>
</p:tagLst>
</file>

<file path=ppt/tags/tag279.xml><?xml version="1.0" encoding="utf-8"?>
<p:tagLst xmlns:p="http://schemas.openxmlformats.org/presentationml/2006/main">
  <p:tag name="AS_UNIQUEID" val="6714"/>
</p:tagLst>
</file>

<file path=ppt/tags/tag28.xml><?xml version="1.0" encoding="utf-8"?>
<p:tagLst xmlns:p="http://schemas.openxmlformats.org/presentationml/2006/main">
  <p:tag name="AS_UNIQUEID" val="6475"/>
</p:tagLst>
</file>

<file path=ppt/tags/tag280.xml><?xml version="1.0" encoding="utf-8"?>
<p:tagLst xmlns:p="http://schemas.openxmlformats.org/presentationml/2006/main">
  <p:tag name="AS_UNIQUEID" val="6715"/>
</p:tagLst>
</file>

<file path=ppt/tags/tag281.xml><?xml version="1.0" encoding="utf-8"?>
<p:tagLst xmlns:p="http://schemas.openxmlformats.org/presentationml/2006/main">
  <p:tag name="AS_UNIQUEID" val="6716"/>
</p:tagLst>
</file>

<file path=ppt/tags/tag282.xml><?xml version="1.0" encoding="utf-8"?>
<p:tagLst xmlns:p="http://schemas.openxmlformats.org/presentationml/2006/main">
  <p:tag name="AS_UNIQUEID" val="6717"/>
</p:tagLst>
</file>

<file path=ppt/tags/tag283.xml><?xml version="1.0" encoding="utf-8"?>
<p:tagLst xmlns:p="http://schemas.openxmlformats.org/presentationml/2006/main">
  <p:tag name="AS_UNIQUEID" val="6718"/>
</p:tagLst>
</file>

<file path=ppt/tags/tag284.xml><?xml version="1.0" encoding="utf-8"?>
<p:tagLst xmlns:p="http://schemas.openxmlformats.org/presentationml/2006/main">
  <p:tag name="AS_UNIQUEID" val="6719"/>
</p:tagLst>
</file>

<file path=ppt/tags/tag285.xml><?xml version="1.0" encoding="utf-8"?>
<p:tagLst xmlns:p="http://schemas.openxmlformats.org/presentationml/2006/main">
  <p:tag name="AS_UNIQUEID" val="6720"/>
</p:tagLst>
</file>

<file path=ppt/tags/tag286.xml><?xml version="1.0" encoding="utf-8"?>
<p:tagLst xmlns:p="http://schemas.openxmlformats.org/presentationml/2006/main">
  <p:tag name="AS_UNIQUEID" val="6721"/>
</p:tagLst>
</file>

<file path=ppt/tags/tag287.xml><?xml version="1.0" encoding="utf-8"?>
<p:tagLst xmlns:p="http://schemas.openxmlformats.org/presentationml/2006/main">
  <p:tag name="AS_UNIQUEID" val="6722"/>
</p:tagLst>
</file>

<file path=ppt/tags/tag288.xml><?xml version="1.0" encoding="utf-8"?>
<p:tagLst xmlns:p="http://schemas.openxmlformats.org/presentationml/2006/main">
  <p:tag name="AS_UNIQUEID" val="6723"/>
</p:tagLst>
</file>

<file path=ppt/tags/tag289.xml><?xml version="1.0" encoding="utf-8"?>
<p:tagLst xmlns:p="http://schemas.openxmlformats.org/presentationml/2006/main">
  <p:tag name="AS_UNIQUEID" val="6724"/>
</p:tagLst>
</file>

<file path=ppt/tags/tag29.xml><?xml version="1.0" encoding="utf-8"?>
<p:tagLst xmlns:p="http://schemas.openxmlformats.org/presentationml/2006/main">
  <p:tag name="AS_UNIQUEID" val="6476"/>
</p:tagLst>
</file>

<file path=ppt/tags/tag290.xml><?xml version="1.0" encoding="utf-8"?>
<p:tagLst xmlns:p="http://schemas.openxmlformats.org/presentationml/2006/main">
  <p:tag name="AS_UNIQUEID" val="6725"/>
</p:tagLst>
</file>

<file path=ppt/tags/tag291.xml><?xml version="1.0" encoding="utf-8"?>
<p:tagLst xmlns:p="http://schemas.openxmlformats.org/presentationml/2006/main">
  <p:tag name="AS_UNIQUEID" val="6726"/>
</p:tagLst>
</file>

<file path=ppt/tags/tag292.xml><?xml version="1.0" encoding="utf-8"?>
<p:tagLst xmlns:p="http://schemas.openxmlformats.org/presentationml/2006/main">
  <p:tag name="AS_UNIQUEID" val="6727"/>
</p:tagLst>
</file>

<file path=ppt/tags/tag293.xml><?xml version="1.0" encoding="utf-8"?>
<p:tagLst xmlns:p="http://schemas.openxmlformats.org/presentationml/2006/main">
  <p:tag name="AS_UNIQUEID" val="6728"/>
</p:tagLst>
</file>

<file path=ppt/tags/tag294.xml><?xml version="1.0" encoding="utf-8"?>
<p:tagLst xmlns:p="http://schemas.openxmlformats.org/presentationml/2006/main">
  <p:tag name="AS_UNIQUEID" val="6729"/>
</p:tagLst>
</file>

<file path=ppt/tags/tag295.xml><?xml version="1.0" encoding="utf-8"?>
<p:tagLst xmlns:p="http://schemas.openxmlformats.org/presentationml/2006/main">
  <p:tag name="AS_UNIQUEID" val="6730"/>
</p:tagLst>
</file>

<file path=ppt/tags/tag296.xml><?xml version="1.0" encoding="utf-8"?>
<p:tagLst xmlns:p="http://schemas.openxmlformats.org/presentationml/2006/main">
  <p:tag name="AS_UNIQUEID" val="6731"/>
</p:tagLst>
</file>

<file path=ppt/tags/tag297.xml><?xml version="1.0" encoding="utf-8"?>
<p:tagLst xmlns:p="http://schemas.openxmlformats.org/presentationml/2006/main">
  <p:tag name="AS_UNIQUEID" val="6732"/>
</p:tagLst>
</file>

<file path=ppt/tags/tag298.xml><?xml version="1.0" encoding="utf-8"?>
<p:tagLst xmlns:p="http://schemas.openxmlformats.org/presentationml/2006/main">
  <p:tag name="AS_UNIQUEID" val="6733"/>
</p:tagLst>
</file>

<file path=ppt/tags/tag299.xml><?xml version="1.0" encoding="utf-8"?>
<p:tagLst xmlns:p="http://schemas.openxmlformats.org/presentationml/2006/main">
  <p:tag name="AS_UNIQUEID" val="6734"/>
</p:tagLst>
</file>

<file path=ppt/tags/tag3.xml><?xml version="1.0" encoding="utf-8"?>
<p:tagLst xmlns:p="http://schemas.openxmlformats.org/presentationml/2006/main">
  <p:tag name="AS_UNIQUEID" val="6450"/>
</p:tagLst>
</file>

<file path=ppt/tags/tag30.xml><?xml version="1.0" encoding="utf-8"?>
<p:tagLst xmlns:p="http://schemas.openxmlformats.org/presentationml/2006/main">
  <p:tag name="AS_UNIQUEID" val="6477"/>
</p:tagLst>
</file>

<file path=ppt/tags/tag300.xml><?xml version="1.0" encoding="utf-8"?>
<p:tagLst xmlns:p="http://schemas.openxmlformats.org/presentationml/2006/main">
  <p:tag name="AS_UNIQUEID" val="6735"/>
</p:tagLst>
</file>

<file path=ppt/tags/tag301.xml><?xml version="1.0" encoding="utf-8"?>
<p:tagLst xmlns:p="http://schemas.openxmlformats.org/presentationml/2006/main">
  <p:tag name="AS_UNIQUEID" val="6736"/>
</p:tagLst>
</file>

<file path=ppt/tags/tag302.xml><?xml version="1.0" encoding="utf-8"?>
<p:tagLst xmlns:p="http://schemas.openxmlformats.org/presentationml/2006/main">
  <p:tag name="AS_UNIQUEID" val="6737"/>
</p:tagLst>
</file>

<file path=ppt/tags/tag303.xml><?xml version="1.0" encoding="utf-8"?>
<p:tagLst xmlns:p="http://schemas.openxmlformats.org/presentationml/2006/main">
  <p:tag name="AS_UNIQUEID" val="6738"/>
</p:tagLst>
</file>

<file path=ppt/tags/tag304.xml><?xml version="1.0" encoding="utf-8"?>
<p:tagLst xmlns:p="http://schemas.openxmlformats.org/presentationml/2006/main">
  <p:tag name="AS_UNIQUEID" val="6739"/>
</p:tagLst>
</file>

<file path=ppt/tags/tag305.xml><?xml version="1.0" encoding="utf-8"?>
<p:tagLst xmlns:p="http://schemas.openxmlformats.org/presentationml/2006/main">
  <p:tag name="AS_UNIQUEID" val="6740"/>
</p:tagLst>
</file>

<file path=ppt/tags/tag306.xml><?xml version="1.0" encoding="utf-8"?>
<p:tagLst xmlns:p="http://schemas.openxmlformats.org/presentationml/2006/main">
  <p:tag name="AS_UNIQUEID" val="6741"/>
</p:tagLst>
</file>

<file path=ppt/tags/tag307.xml><?xml version="1.0" encoding="utf-8"?>
<p:tagLst xmlns:p="http://schemas.openxmlformats.org/presentationml/2006/main">
  <p:tag name="AS_UNIQUEID" val="6742"/>
</p:tagLst>
</file>

<file path=ppt/tags/tag308.xml><?xml version="1.0" encoding="utf-8"?>
<p:tagLst xmlns:p="http://schemas.openxmlformats.org/presentationml/2006/main">
  <p:tag name="AS_UNIQUEID" val="6743"/>
</p:tagLst>
</file>

<file path=ppt/tags/tag309.xml><?xml version="1.0" encoding="utf-8"?>
<p:tagLst xmlns:p="http://schemas.openxmlformats.org/presentationml/2006/main">
  <p:tag name="AS_UNIQUEID" val="6744"/>
</p:tagLst>
</file>

<file path=ppt/tags/tag31.xml><?xml version="1.0" encoding="utf-8"?>
<p:tagLst xmlns:p="http://schemas.openxmlformats.org/presentationml/2006/main">
  <p:tag name="AS_UNIQUEID" val="6478"/>
</p:tagLst>
</file>

<file path=ppt/tags/tag310.xml><?xml version="1.0" encoding="utf-8"?>
<p:tagLst xmlns:p="http://schemas.openxmlformats.org/presentationml/2006/main">
  <p:tag name="AS_UNIQUEID" val="6745"/>
</p:tagLst>
</file>

<file path=ppt/tags/tag311.xml><?xml version="1.0" encoding="utf-8"?>
<p:tagLst xmlns:p="http://schemas.openxmlformats.org/presentationml/2006/main">
  <p:tag name="AS_UNIQUEID" val="6746"/>
</p:tagLst>
</file>

<file path=ppt/tags/tag312.xml><?xml version="1.0" encoding="utf-8"?>
<p:tagLst xmlns:p="http://schemas.openxmlformats.org/presentationml/2006/main">
  <p:tag name="AS_UNIQUEID" val="6747"/>
</p:tagLst>
</file>

<file path=ppt/tags/tag313.xml><?xml version="1.0" encoding="utf-8"?>
<p:tagLst xmlns:p="http://schemas.openxmlformats.org/presentationml/2006/main">
  <p:tag name="AS_UNIQUEID" val="6748"/>
</p:tagLst>
</file>

<file path=ppt/tags/tag314.xml><?xml version="1.0" encoding="utf-8"?>
<p:tagLst xmlns:p="http://schemas.openxmlformats.org/presentationml/2006/main">
  <p:tag name="AS_UNIQUEID" val="6749"/>
</p:tagLst>
</file>

<file path=ppt/tags/tag315.xml><?xml version="1.0" encoding="utf-8"?>
<p:tagLst xmlns:p="http://schemas.openxmlformats.org/presentationml/2006/main">
  <p:tag name="AS_UNIQUEID" val="6750"/>
</p:tagLst>
</file>

<file path=ppt/tags/tag316.xml><?xml version="1.0" encoding="utf-8"?>
<p:tagLst xmlns:p="http://schemas.openxmlformats.org/presentationml/2006/main">
  <p:tag name="AS_UNIQUEID" val="6751"/>
</p:tagLst>
</file>

<file path=ppt/tags/tag317.xml><?xml version="1.0" encoding="utf-8"?>
<p:tagLst xmlns:p="http://schemas.openxmlformats.org/presentationml/2006/main">
  <p:tag name="AS_UNIQUEID" val="6752"/>
</p:tagLst>
</file>

<file path=ppt/tags/tag318.xml><?xml version="1.0" encoding="utf-8"?>
<p:tagLst xmlns:p="http://schemas.openxmlformats.org/presentationml/2006/main">
  <p:tag name="AS_UNIQUEID" val="6753"/>
</p:tagLst>
</file>

<file path=ppt/tags/tag319.xml><?xml version="1.0" encoding="utf-8"?>
<p:tagLst xmlns:p="http://schemas.openxmlformats.org/presentationml/2006/main">
  <p:tag name="AS_UNIQUEID" val="6754"/>
</p:tagLst>
</file>

<file path=ppt/tags/tag32.xml><?xml version="1.0" encoding="utf-8"?>
<p:tagLst xmlns:p="http://schemas.openxmlformats.org/presentationml/2006/main">
  <p:tag name="AS_UNIQUEID" val="6479"/>
</p:tagLst>
</file>

<file path=ppt/tags/tag320.xml><?xml version="1.0" encoding="utf-8"?>
<p:tagLst xmlns:p="http://schemas.openxmlformats.org/presentationml/2006/main">
  <p:tag name="AS_UNIQUEID" val="6755"/>
</p:tagLst>
</file>

<file path=ppt/tags/tag321.xml><?xml version="1.0" encoding="utf-8"?>
<p:tagLst xmlns:p="http://schemas.openxmlformats.org/presentationml/2006/main">
  <p:tag name="AS_UNIQUEID" val="6756"/>
</p:tagLst>
</file>

<file path=ppt/tags/tag322.xml><?xml version="1.0" encoding="utf-8"?>
<p:tagLst xmlns:p="http://schemas.openxmlformats.org/presentationml/2006/main">
  <p:tag name="AS_UNIQUEID" val="6757"/>
</p:tagLst>
</file>

<file path=ppt/tags/tag323.xml><?xml version="1.0" encoding="utf-8"?>
<p:tagLst xmlns:p="http://schemas.openxmlformats.org/presentationml/2006/main">
  <p:tag name="AS_UNIQUEID" val="6758"/>
</p:tagLst>
</file>

<file path=ppt/tags/tag324.xml><?xml version="1.0" encoding="utf-8"?>
<p:tagLst xmlns:p="http://schemas.openxmlformats.org/presentationml/2006/main">
  <p:tag name="AS_UNIQUEID" val="6759"/>
</p:tagLst>
</file>

<file path=ppt/tags/tag325.xml><?xml version="1.0" encoding="utf-8"?>
<p:tagLst xmlns:p="http://schemas.openxmlformats.org/presentationml/2006/main">
  <p:tag name="AS_UNIQUEID" val="6760"/>
</p:tagLst>
</file>

<file path=ppt/tags/tag326.xml><?xml version="1.0" encoding="utf-8"?>
<p:tagLst xmlns:p="http://schemas.openxmlformats.org/presentationml/2006/main">
  <p:tag name="AS_UNIQUEID" val="6761"/>
</p:tagLst>
</file>

<file path=ppt/tags/tag327.xml><?xml version="1.0" encoding="utf-8"?>
<p:tagLst xmlns:p="http://schemas.openxmlformats.org/presentationml/2006/main">
  <p:tag name="AS_UNIQUEID" val="6762"/>
</p:tagLst>
</file>

<file path=ppt/tags/tag328.xml><?xml version="1.0" encoding="utf-8"?>
<p:tagLst xmlns:p="http://schemas.openxmlformats.org/presentationml/2006/main">
  <p:tag name="AS_UNIQUEID" val="6763"/>
</p:tagLst>
</file>

<file path=ppt/tags/tag329.xml><?xml version="1.0" encoding="utf-8"?>
<p:tagLst xmlns:p="http://schemas.openxmlformats.org/presentationml/2006/main">
  <p:tag name="AS_UNIQUEID" val="6764"/>
</p:tagLst>
</file>

<file path=ppt/tags/tag33.xml><?xml version="1.0" encoding="utf-8"?>
<p:tagLst xmlns:p="http://schemas.openxmlformats.org/presentationml/2006/main">
  <p:tag name="AS_UNIQUEID" val="6480"/>
</p:tagLst>
</file>

<file path=ppt/tags/tag330.xml><?xml version="1.0" encoding="utf-8"?>
<p:tagLst xmlns:p="http://schemas.openxmlformats.org/presentationml/2006/main">
  <p:tag name="AS_UNIQUEID" val="6765"/>
</p:tagLst>
</file>

<file path=ppt/tags/tag331.xml><?xml version="1.0" encoding="utf-8"?>
<p:tagLst xmlns:p="http://schemas.openxmlformats.org/presentationml/2006/main">
  <p:tag name="AS_UNIQUEID" val="6766"/>
</p:tagLst>
</file>

<file path=ppt/tags/tag332.xml><?xml version="1.0" encoding="utf-8"?>
<p:tagLst xmlns:p="http://schemas.openxmlformats.org/presentationml/2006/main">
  <p:tag name="AS_UNIQUEID" val="6767"/>
</p:tagLst>
</file>

<file path=ppt/tags/tag333.xml><?xml version="1.0" encoding="utf-8"?>
<p:tagLst xmlns:p="http://schemas.openxmlformats.org/presentationml/2006/main">
  <p:tag name="AS_UNIQUEID" val="6768"/>
</p:tagLst>
</file>

<file path=ppt/tags/tag334.xml><?xml version="1.0" encoding="utf-8"?>
<p:tagLst xmlns:p="http://schemas.openxmlformats.org/presentationml/2006/main">
  <p:tag name="AS_UNIQUEID" val="6769"/>
</p:tagLst>
</file>

<file path=ppt/tags/tag335.xml><?xml version="1.0" encoding="utf-8"?>
<p:tagLst xmlns:p="http://schemas.openxmlformats.org/presentationml/2006/main">
  <p:tag name="AS_UNIQUEID" val="6770"/>
</p:tagLst>
</file>

<file path=ppt/tags/tag336.xml><?xml version="1.0" encoding="utf-8"?>
<p:tagLst xmlns:p="http://schemas.openxmlformats.org/presentationml/2006/main">
  <p:tag name="AS_UNIQUEID" val="6771"/>
</p:tagLst>
</file>

<file path=ppt/tags/tag337.xml><?xml version="1.0" encoding="utf-8"?>
<p:tagLst xmlns:p="http://schemas.openxmlformats.org/presentationml/2006/main">
  <p:tag name="AS_UNIQUEID" val="6772"/>
</p:tagLst>
</file>

<file path=ppt/tags/tag338.xml><?xml version="1.0" encoding="utf-8"?>
<p:tagLst xmlns:p="http://schemas.openxmlformats.org/presentationml/2006/main">
  <p:tag name="AS_UNIQUEID" val="6773"/>
</p:tagLst>
</file>

<file path=ppt/tags/tag339.xml><?xml version="1.0" encoding="utf-8"?>
<p:tagLst xmlns:p="http://schemas.openxmlformats.org/presentationml/2006/main">
  <p:tag name="AS_UNIQUEID" val="6774"/>
</p:tagLst>
</file>

<file path=ppt/tags/tag34.xml><?xml version="1.0" encoding="utf-8"?>
<p:tagLst xmlns:p="http://schemas.openxmlformats.org/presentationml/2006/main">
  <p:tag name="AS_UNIQUEID" val="6481"/>
</p:tagLst>
</file>

<file path=ppt/tags/tag340.xml><?xml version="1.0" encoding="utf-8"?>
<p:tagLst xmlns:p="http://schemas.openxmlformats.org/presentationml/2006/main">
  <p:tag name="AS_UNIQUEID" val="6775"/>
</p:tagLst>
</file>

<file path=ppt/tags/tag341.xml><?xml version="1.0" encoding="utf-8"?>
<p:tagLst xmlns:p="http://schemas.openxmlformats.org/presentationml/2006/main">
  <p:tag name="AS_UNIQUEID" val="6776"/>
</p:tagLst>
</file>

<file path=ppt/tags/tag342.xml><?xml version="1.0" encoding="utf-8"?>
<p:tagLst xmlns:p="http://schemas.openxmlformats.org/presentationml/2006/main">
  <p:tag name="AS_UNIQUEID" val="6777"/>
</p:tagLst>
</file>

<file path=ppt/tags/tag343.xml><?xml version="1.0" encoding="utf-8"?>
<p:tagLst xmlns:p="http://schemas.openxmlformats.org/presentationml/2006/main">
  <p:tag name="AS_UNIQUEID" val="6778"/>
</p:tagLst>
</file>

<file path=ppt/tags/tag344.xml><?xml version="1.0" encoding="utf-8"?>
<p:tagLst xmlns:p="http://schemas.openxmlformats.org/presentationml/2006/main">
  <p:tag name="AS_UNIQUEID" val="6779"/>
</p:tagLst>
</file>

<file path=ppt/tags/tag345.xml><?xml version="1.0" encoding="utf-8"?>
<p:tagLst xmlns:p="http://schemas.openxmlformats.org/presentationml/2006/main">
  <p:tag name="AS_UNIQUEID" val="6780"/>
</p:tagLst>
</file>

<file path=ppt/tags/tag346.xml><?xml version="1.0" encoding="utf-8"?>
<p:tagLst xmlns:p="http://schemas.openxmlformats.org/presentationml/2006/main">
  <p:tag name="AS_UNIQUEID" val="6781"/>
</p:tagLst>
</file>

<file path=ppt/tags/tag347.xml><?xml version="1.0" encoding="utf-8"?>
<p:tagLst xmlns:p="http://schemas.openxmlformats.org/presentationml/2006/main">
  <p:tag name="AS_UNIQUEID" val="6782"/>
</p:tagLst>
</file>

<file path=ppt/tags/tag348.xml><?xml version="1.0" encoding="utf-8"?>
<p:tagLst xmlns:p="http://schemas.openxmlformats.org/presentationml/2006/main">
  <p:tag name="AS_UNIQUEID" val="6783"/>
</p:tagLst>
</file>

<file path=ppt/tags/tag349.xml><?xml version="1.0" encoding="utf-8"?>
<p:tagLst xmlns:p="http://schemas.openxmlformats.org/presentationml/2006/main">
  <p:tag name="AS_UNIQUEID" val="6784"/>
</p:tagLst>
</file>

<file path=ppt/tags/tag35.xml><?xml version="1.0" encoding="utf-8"?>
<p:tagLst xmlns:p="http://schemas.openxmlformats.org/presentationml/2006/main">
  <p:tag name="AS_UNIQUEID" val="6482"/>
</p:tagLst>
</file>

<file path=ppt/tags/tag350.xml><?xml version="1.0" encoding="utf-8"?>
<p:tagLst xmlns:p="http://schemas.openxmlformats.org/presentationml/2006/main">
  <p:tag name="AS_UNIQUEID" val="6785"/>
</p:tagLst>
</file>

<file path=ppt/tags/tag351.xml><?xml version="1.0" encoding="utf-8"?>
<p:tagLst xmlns:p="http://schemas.openxmlformats.org/presentationml/2006/main">
  <p:tag name="AS_UNIQUEID" val="6786"/>
</p:tagLst>
</file>

<file path=ppt/tags/tag352.xml><?xml version="1.0" encoding="utf-8"?>
<p:tagLst xmlns:p="http://schemas.openxmlformats.org/presentationml/2006/main">
  <p:tag name="AS_UNIQUEID" val="6787"/>
</p:tagLst>
</file>

<file path=ppt/tags/tag353.xml><?xml version="1.0" encoding="utf-8"?>
<p:tagLst xmlns:p="http://schemas.openxmlformats.org/presentationml/2006/main">
  <p:tag name="AS_UNIQUEID" val="6788"/>
</p:tagLst>
</file>

<file path=ppt/tags/tag354.xml><?xml version="1.0" encoding="utf-8"?>
<p:tagLst xmlns:p="http://schemas.openxmlformats.org/presentationml/2006/main">
  <p:tag name="AS_UNIQUEID" val="6789"/>
</p:tagLst>
</file>

<file path=ppt/tags/tag355.xml><?xml version="1.0" encoding="utf-8"?>
<p:tagLst xmlns:p="http://schemas.openxmlformats.org/presentationml/2006/main">
  <p:tag name="AS_UNIQUEID" val="6790"/>
</p:tagLst>
</file>

<file path=ppt/tags/tag356.xml><?xml version="1.0" encoding="utf-8"?>
<p:tagLst xmlns:p="http://schemas.openxmlformats.org/presentationml/2006/main">
  <p:tag name="AS_UNIQUEID" val="6791"/>
</p:tagLst>
</file>

<file path=ppt/tags/tag357.xml><?xml version="1.0" encoding="utf-8"?>
<p:tagLst xmlns:p="http://schemas.openxmlformats.org/presentationml/2006/main">
  <p:tag name="AS_UNIQUEID" val="6792"/>
</p:tagLst>
</file>

<file path=ppt/tags/tag358.xml><?xml version="1.0" encoding="utf-8"?>
<p:tagLst xmlns:p="http://schemas.openxmlformats.org/presentationml/2006/main">
  <p:tag name="AS_UNIQUEID" val="6793"/>
</p:tagLst>
</file>

<file path=ppt/tags/tag359.xml><?xml version="1.0" encoding="utf-8"?>
<p:tagLst xmlns:p="http://schemas.openxmlformats.org/presentationml/2006/main">
  <p:tag name="AS_UNIQUEID" val="6794"/>
</p:tagLst>
</file>

<file path=ppt/tags/tag36.xml><?xml version="1.0" encoding="utf-8"?>
<p:tagLst xmlns:p="http://schemas.openxmlformats.org/presentationml/2006/main">
  <p:tag name="AS_UNIQUEID" val="6483"/>
</p:tagLst>
</file>

<file path=ppt/tags/tag360.xml><?xml version="1.0" encoding="utf-8"?>
<p:tagLst xmlns:p="http://schemas.openxmlformats.org/presentationml/2006/main">
  <p:tag name="AS_UNIQUEID" val="6795"/>
</p:tagLst>
</file>

<file path=ppt/tags/tag361.xml><?xml version="1.0" encoding="utf-8"?>
<p:tagLst xmlns:p="http://schemas.openxmlformats.org/presentationml/2006/main">
  <p:tag name="AS_UNIQUEID" val="6796"/>
</p:tagLst>
</file>

<file path=ppt/tags/tag362.xml><?xml version="1.0" encoding="utf-8"?>
<p:tagLst xmlns:p="http://schemas.openxmlformats.org/presentationml/2006/main">
  <p:tag name="AS_UNIQUEID" val="6797"/>
</p:tagLst>
</file>

<file path=ppt/tags/tag363.xml><?xml version="1.0" encoding="utf-8"?>
<p:tagLst xmlns:p="http://schemas.openxmlformats.org/presentationml/2006/main">
  <p:tag name="AS_UNIQUEID" val="6798"/>
</p:tagLst>
</file>

<file path=ppt/tags/tag364.xml><?xml version="1.0" encoding="utf-8"?>
<p:tagLst xmlns:p="http://schemas.openxmlformats.org/presentationml/2006/main">
  <p:tag name="AS_UNIQUEID" val="6799"/>
</p:tagLst>
</file>

<file path=ppt/tags/tag365.xml><?xml version="1.0" encoding="utf-8"?>
<p:tagLst xmlns:p="http://schemas.openxmlformats.org/presentationml/2006/main">
  <p:tag name="AS_UNIQUEID" val="6800"/>
</p:tagLst>
</file>

<file path=ppt/tags/tag366.xml><?xml version="1.0" encoding="utf-8"?>
<p:tagLst xmlns:p="http://schemas.openxmlformats.org/presentationml/2006/main">
  <p:tag name="AS_UNIQUEID" val="6801"/>
</p:tagLst>
</file>

<file path=ppt/tags/tag367.xml><?xml version="1.0" encoding="utf-8"?>
<p:tagLst xmlns:p="http://schemas.openxmlformats.org/presentationml/2006/main">
  <p:tag name="AS_UNIQUEID" val="6802"/>
</p:tagLst>
</file>

<file path=ppt/tags/tag368.xml><?xml version="1.0" encoding="utf-8"?>
<p:tagLst xmlns:p="http://schemas.openxmlformats.org/presentationml/2006/main">
  <p:tag name="AS_UNIQUEID" val="6803"/>
</p:tagLst>
</file>

<file path=ppt/tags/tag369.xml><?xml version="1.0" encoding="utf-8"?>
<p:tagLst xmlns:p="http://schemas.openxmlformats.org/presentationml/2006/main">
  <p:tag name="AS_UNIQUEID" val="6804"/>
</p:tagLst>
</file>

<file path=ppt/tags/tag37.xml><?xml version="1.0" encoding="utf-8"?>
<p:tagLst xmlns:p="http://schemas.openxmlformats.org/presentationml/2006/main">
  <p:tag name="AS_UNIQUEID" val="6484"/>
</p:tagLst>
</file>

<file path=ppt/tags/tag370.xml><?xml version="1.0" encoding="utf-8"?>
<p:tagLst xmlns:p="http://schemas.openxmlformats.org/presentationml/2006/main">
  <p:tag name="AS_UNIQUEID" val="6805"/>
</p:tagLst>
</file>

<file path=ppt/tags/tag371.xml><?xml version="1.0" encoding="utf-8"?>
<p:tagLst xmlns:p="http://schemas.openxmlformats.org/presentationml/2006/main">
  <p:tag name="AS_UNIQUEID" val="6806"/>
</p:tagLst>
</file>

<file path=ppt/tags/tag372.xml><?xml version="1.0" encoding="utf-8"?>
<p:tagLst xmlns:p="http://schemas.openxmlformats.org/presentationml/2006/main">
  <p:tag name="AS_UNIQUEID" val="6807"/>
</p:tagLst>
</file>

<file path=ppt/tags/tag373.xml><?xml version="1.0" encoding="utf-8"?>
<p:tagLst xmlns:p="http://schemas.openxmlformats.org/presentationml/2006/main">
  <p:tag name="AS_UNIQUEID" val="6808"/>
</p:tagLst>
</file>

<file path=ppt/tags/tag374.xml><?xml version="1.0" encoding="utf-8"?>
<p:tagLst xmlns:p="http://schemas.openxmlformats.org/presentationml/2006/main">
  <p:tag name="AS_UNIQUEID" val="6809"/>
</p:tagLst>
</file>

<file path=ppt/tags/tag375.xml><?xml version="1.0" encoding="utf-8"?>
<p:tagLst xmlns:p="http://schemas.openxmlformats.org/presentationml/2006/main">
  <p:tag name="AS_UNIQUEID" val="6810"/>
</p:tagLst>
</file>

<file path=ppt/tags/tag376.xml><?xml version="1.0" encoding="utf-8"?>
<p:tagLst xmlns:p="http://schemas.openxmlformats.org/presentationml/2006/main">
  <p:tag name="AS_UNIQUEID" val="6811"/>
</p:tagLst>
</file>

<file path=ppt/tags/tag377.xml><?xml version="1.0" encoding="utf-8"?>
<p:tagLst xmlns:p="http://schemas.openxmlformats.org/presentationml/2006/main">
  <p:tag name="AS_UNIQUEID" val="6812"/>
</p:tagLst>
</file>

<file path=ppt/tags/tag378.xml><?xml version="1.0" encoding="utf-8"?>
<p:tagLst xmlns:p="http://schemas.openxmlformats.org/presentationml/2006/main">
  <p:tag name="AS_UNIQUEID" val="6813"/>
</p:tagLst>
</file>

<file path=ppt/tags/tag379.xml><?xml version="1.0" encoding="utf-8"?>
<p:tagLst xmlns:p="http://schemas.openxmlformats.org/presentationml/2006/main">
  <p:tag name="AS_UNIQUEID" val="6814"/>
</p:tagLst>
</file>

<file path=ppt/tags/tag38.xml><?xml version="1.0" encoding="utf-8"?>
<p:tagLst xmlns:p="http://schemas.openxmlformats.org/presentationml/2006/main">
  <p:tag name="AS_UNIQUEID" val="6485"/>
</p:tagLst>
</file>

<file path=ppt/tags/tag380.xml><?xml version="1.0" encoding="utf-8"?>
<p:tagLst xmlns:p="http://schemas.openxmlformats.org/presentationml/2006/main">
  <p:tag name="AS_UNIQUEID" val="6815"/>
</p:tagLst>
</file>

<file path=ppt/tags/tag381.xml><?xml version="1.0" encoding="utf-8"?>
<p:tagLst xmlns:p="http://schemas.openxmlformats.org/presentationml/2006/main">
  <p:tag name="AS_UNIQUEID" val="6816"/>
</p:tagLst>
</file>

<file path=ppt/tags/tag382.xml><?xml version="1.0" encoding="utf-8"?>
<p:tagLst xmlns:p="http://schemas.openxmlformats.org/presentationml/2006/main">
  <p:tag name="AS_UNIQUEID" val="6817"/>
</p:tagLst>
</file>

<file path=ppt/tags/tag383.xml><?xml version="1.0" encoding="utf-8"?>
<p:tagLst xmlns:p="http://schemas.openxmlformats.org/presentationml/2006/main">
  <p:tag name="AS_UNIQUEID" val="6818"/>
</p:tagLst>
</file>

<file path=ppt/tags/tag384.xml><?xml version="1.0" encoding="utf-8"?>
<p:tagLst xmlns:p="http://schemas.openxmlformats.org/presentationml/2006/main">
  <p:tag name="AS_UNIQUEID" val="6819"/>
  <p:tag name="KSO_WM_BEAUTIFY_FLAG" val=""/>
</p:tagLst>
</file>

<file path=ppt/tags/tag385.xml><?xml version="1.0" encoding="utf-8"?>
<p:tagLst xmlns:p="http://schemas.openxmlformats.org/presentationml/2006/main">
  <p:tag name="AS_UNIQUEID" val="6820"/>
  <p:tag name="KSO_WM_BEAUTIFY_FLAG" val=""/>
</p:tagLst>
</file>

<file path=ppt/tags/tag386.xml><?xml version="1.0" encoding="utf-8"?>
<p:tagLst xmlns:p="http://schemas.openxmlformats.org/presentationml/2006/main">
  <p:tag name="AS_UNIQUEID" val="6821"/>
  <p:tag name="KSO_WM_BEAUTIFY_FLAG" val=""/>
</p:tagLst>
</file>

<file path=ppt/tags/tag387.xml><?xml version="1.0" encoding="utf-8"?>
<p:tagLst xmlns:p="http://schemas.openxmlformats.org/presentationml/2006/main">
  <p:tag name="AS_UNIQUEID" val="6822"/>
  <p:tag name="KSO_WM_BEAUTIFY_FLAG" val=""/>
</p:tagLst>
</file>

<file path=ppt/tags/tag388.xml><?xml version="1.0" encoding="utf-8"?>
<p:tagLst xmlns:p="http://schemas.openxmlformats.org/presentationml/2006/main">
  <p:tag name="AS_UNIQUEID" val="6823"/>
  <p:tag name="KSO_WM_BEAUTIFY_FLAG" val=""/>
</p:tagLst>
</file>

<file path=ppt/tags/tag389.xml><?xml version="1.0" encoding="utf-8"?>
<p:tagLst xmlns:p="http://schemas.openxmlformats.org/presentationml/2006/main">
  <p:tag name="AS_UNIQUEID" val="6824"/>
  <p:tag name="KSO_WM_BEAUTIFY_FLAG" val=""/>
</p:tagLst>
</file>

<file path=ppt/tags/tag39.xml><?xml version="1.0" encoding="utf-8"?>
<p:tagLst xmlns:p="http://schemas.openxmlformats.org/presentationml/2006/main">
  <p:tag name="AS_UNIQUEID" val="6486"/>
</p:tagLst>
</file>

<file path=ppt/tags/tag390.xml><?xml version="1.0" encoding="utf-8"?>
<p:tagLst xmlns:p="http://schemas.openxmlformats.org/presentationml/2006/main">
  <p:tag name="AS_UNIQUEID" val="6825"/>
  <p:tag name="KSO_WM_BEAUTIFY_FLAG" val=""/>
</p:tagLst>
</file>

<file path=ppt/tags/tag391.xml><?xml version="1.0" encoding="utf-8"?>
<p:tagLst xmlns:p="http://schemas.openxmlformats.org/presentationml/2006/main">
  <p:tag name="AS_UNIQUEID" val="6826"/>
</p:tagLst>
</file>

<file path=ppt/tags/tag392.xml><?xml version="1.0" encoding="utf-8"?>
<p:tagLst xmlns:p="http://schemas.openxmlformats.org/presentationml/2006/main">
  <p:tag name="AS_UNIQUEID" val="6827"/>
</p:tagLst>
</file>

<file path=ppt/tags/tag393.xml><?xml version="1.0" encoding="utf-8"?>
<p:tagLst xmlns:p="http://schemas.openxmlformats.org/presentationml/2006/main">
  <p:tag name="AS_UNIQUEID" val="6828"/>
  <p:tag name="KSO_WM_BEAUTIFY_FLAG" val=""/>
</p:tagLst>
</file>

<file path=ppt/tags/tag394.xml><?xml version="1.0" encoding="utf-8"?>
<p:tagLst xmlns:p="http://schemas.openxmlformats.org/presentationml/2006/main">
  <p:tag name="AS_UNIQUEID" val="6829"/>
  <p:tag name="KSO_WM_BEAUTIFY_FLAG" val=""/>
</p:tagLst>
</file>

<file path=ppt/tags/tag395.xml><?xml version="1.0" encoding="utf-8"?>
<p:tagLst xmlns:p="http://schemas.openxmlformats.org/presentationml/2006/main">
  <p:tag name="AS_UNIQUEID" val="6830"/>
  <p:tag name="KSO_WM_BEAUTIFY_FLAG" val=""/>
</p:tagLst>
</file>

<file path=ppt/tags/tag396.xml><?xml version="1.0" encoding="utf-8"?>
<p:tagLst xmlns:p="http://schemas.openxmlformats.org/presentationml/2006/main">
  <p:tag name="AS_OS" val="Unix 3.10 unknown"/>
  <p:tag name="AS_RELEASE_DATE" val="2023.03.31"/>
  <p:tag name="AS_TITLE" val="Aspose.Slides for Java"/>
  <p:tag name="AS_VERSION" val="23.3"/>
  <p:tag name="COMMONDATA" val="eyJoZGlkIjoiMjE3MGZlOWM0YjUxY2M3MWI4YzI3MDMxNTIyMDU2NmQifQ=="/>
  <p:tag name="KSO_DOCER_TEMPLATE_OPEN_ONCE_MARK" val="1"/>
  <p:tag name="KSO_WPP_MARK_KEY" val="8ce77a4d-9853-4a3c-abba-0f5fea08bc5c"/>
  <p:tag name="RESOURCE_RECORD_KEY" val="{&quot;12&quot;:[25002243]}"/>
</p:tagLst>
</file>

<file path=ppt/tags/tag4.xml><?xml version="1.0" encoding="utf-8"?>
<p:tagLst xmlns:p="http://schemas.openxmlformats.org/presentationml/2006/main">
  <p:tag name="AS_UNIQUEID" val="6451"/>
</p:tagLst>
</file>

<file path=ppt/tags/tag40.xml><?xml version="1.0" encoding="utf-8"?>
<p:tagLst xmlns:p="http://schemas.openxmlformats.org/presentationml/2006/main">
  <p:tag name="AS_UNIQUEID" val="6487"/>
</p:tagLst>
</file>

<file path=ppt/tags/tag41.xml><?xml version="1.0" encoding="utf-8"?>
<p:tagLst xmlns:p="http://schemas.openxmlformats.org/presentationml/2006/main">
  <p:tag name="AS_UNIQUEID" val="6488"/>
</p:tagLst>
</file>

<file path=ppt/tags/tag42.xml><?xml version="1.0" encoding="utf-8"?>
<p:tagLst xmlns:p="http://schemas.openxmlformats.org/presentationml/2006/main">
  <p:tag name="AS_UNIQUEID" val="6489"/>
</p:tagLst>
</file>

<file path=ppt/tags/tag43.xml><?xml version="1.0" encoding="utf-8"?>
<p:tagLst xmlns:p="http://schemas.openxmlformats.org/presentationml/2006/main">
  <p:tag name="AS_UNIQUEID" val="6490"/>
</p:tagLst>
</file>

<file path=ppt/tags/tag44.xml><?xml version="1.0" encoding="utf-8"?>
<p:tagLst xmlns:p="http://schemas.openxmlformats.org/presentationml/2006/main">
  <p:tag name="AS_UNIQUEID" val="6491"/>
</p:tagLst>
</file>

<file path=ppt/tags/tag45.xml><?xml version="1.0" encoding="utf-8"?>
<p:tagLst xmlns:p="http://schemas.openxmlformats.org/presentationml/2006/main">
  <p:tag name="AS_UNIQUEID" val="6492"/>
</p:tagLst>
</file>

<file path=ppt/tags/tag46.xml><?xml version="1.0" encoding="utf-8"?>
<p:tagLst xmlns:p="http://schemas.openxmlformats.org/presentationml/2006/main">
  <p:tag name="AS_UNIQUEID" val="6493"/>
</p:tagLst>
</file>

<file path=ppt/tags/tag47.xml><?xml version="1.0" encoding="utf-8"?>
<p:tagLst xmlns:p="http://schemas.openxmlformats.org/presentationml/2006/main">
  <p:tag name="AS_UNIQUEID" val="6494"/>
</p:tagLst>
</file>

<file path=ppt/tags/tag48.xml><?xml version="1.0" encoding="utf-8"?>
<p:tagLst xmlns:p="http://schemas.openxmlformats.org/presentationml/2006/main">
  <p:tag name="AS_UNIQUEID" val="6495"/>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49.xml><?xml version="1.0" encoding="utf-8"?>
<p:tagLst xmlns:p="http://schemas.openxmlformats.org/presentationml/2006/main">
  <p:tag name="AS_UNIQUEID" val="6496"/>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xml><?xml version="1.0" encoding="utf-8"?>
<p:tagLst xmlns:p="http://schemas.openxmlformats.org/presentationml/2006/main">
  <p:tag name="AS_UNIQUEID" val="6452"/>
</p:tagLst>
</file>

<file path=ppt/tags/tag50.xml><?xml version="1.0" encoding="utf-8"?>
<p:tagLst xmlns:p="http://schemas.openxmlformats.org/presentationml/2006/main">
  <p:tag name="AS_UNIQUEID" val="6497"/>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1.xml><?xml version="1.0" encoding="utf-8"?>
<p:tagLst xmlns:p="http://schemas.openxmlformats.org/presentationml/2006/main">
  <p:tag name="AS_UNIQUEID" val="6498"/>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2.xml><?xml version="1.0" encoding="utf-8"?>
<p:tagLst xmlns:p="http://schemas.openxmlformats.org/presentationml/2006/main">
  <p:tag name="AS_UNIQUEID" val="6499"/>
  <p:tag name="KSO_WM_BEAUTIFY_FLAG" val="#wm#"/>
  <p:tag name="KSO_WM_TAG_VERSION" val="1.0"/>
  <p:tag name="KSO_WM_UNIT_COMPATIBLE" val="0"/>
  <p:tag name="KSO_WM_UNIT_DIAGRAM_ISNUMVISUAL" val="0"/>
  <p:tag name="KSO_WM_UNIT_DIAGRAM_ISREFERUNIT" val="0"/>
  <p:tag name="KSO_WM_UNIT_HIGHLIGHT" val="0"/>
  <p:tag name="KSO_WM_UNIT_ID" val="_1**"/>
  <p:tag name="KSO_WM_UNIT_LAYERLEVEL" val="1"/>
</p:tagLst>
</file>

<file path=ppt/tags/tag53.xml><?xml version="1.0" encoding="utf-8"?>
<p:tagLst xmlns:p="http://schemas.openxmlformats.org/presentationml/2006/main">
  <p:tag name="AS_UNIQUEID" val="6500"/>
</p:tagLst>
</file>

<file path=ppt/tags/tag54.xml><?xml version="1.0" encoding="utf-8"?>
<p:tagLst xmlns:p="http://schemas.openxmlformats.org/presentationml/2006/main">
  <p:tag name="AS_UNIQUEID" val="6501"/>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5.xml><?xml version="1.0" encoding="utf-8"?>
<p:tagLst xmlns:p="http://schemas.openxmlformats.org/presentationml/2006/main">
  <p:tag name="AS_UNIQUEID" val="6502"/>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6.xml><?xml version="1.0" encoding="utf-8"?>
<p:tagLst xmlns:p="http://schemas.openxmlformats.org/presentationml/2006/main">
  <p:tag name="AS_UNIQUEID" val="6503"/>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7.xml><?xml version="1.0" encoding="utf-8"?>
<p:tagLst xmlns:p="http://schemas.openxmlformats.org/presentationml/2006/main">
  <p:tag name="AS_UNIQUEID" val="6504"/>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8.xml><?xml version="1.0" encoding="utf-8"?>
<p:tagLst xmlns:p="http://schemas.openxmlformats.org/presentationml/2006/main">
  <p:tag name="AS_UNIQUEID" val="6505"/>
  <p:tag name="KSO_WM_BEAUTIFY_FLAG" val="#wm#"/>
  <p:tag name="KSO_WM_TAG_VERSION" val="1.0"/>
  <p:tag name="KSO_WM_UNIT_COMPATIBLE" val="0"/>
  <p:tag name="KSO_WM_UNIT_DIAGRAM_ISNUMVISUAL" val="0"/>
  <p:tag name="KSO_WM_UNIT_DIAGRAM_ISREFERUNIT" val="0"/>
  <p:tag name="KSO_WM_UNIT_HIGHLIGHT" val="0"/>
  <p:tag name="KSO_WM_UNIT_ID" val="_2**"/>
  <p:tag name="KSO_WM_UNIT_LAYERLEVEL" val="1"/>
</p:tagLst>
</file>

<file path=ppt/tags/tag59.xml><?xml version="1.0" encoding="utf-8"?>
<p:tagLst xmlns:p="http://schemas.openxmlformats.org/presentationml/2006/main">
  <p:tag name="AS_UNIQUEID" val="6506"/>
</p:tagLst>
</file>

<file path=ppt/tags/tag6.xml><?xml version="1.0" encoding="utf-8"?>
<p:tagLst xmlns:p="http://schemas.openxmlformats.org/presentationml/2006/main">
  <p:tag name="AS_UNIQUEID" val="6453"/>
</p:tagLst>
</file>

<file path=ppt/tags/tag60.xml><?xml version="1.0" encoding="utf-8"?>
<p:tagLst xmlns:p="http://schemas.openxmlformats.org/presentationml/2006/main">
  <p:tag name="AS_UNIQUEID" val="6507"/>
</p:tagLst>
</file>

<file path=ppt/tags/tag61.xml><?xml version="1.0" encoding="utf-8"?>
<p:tagLst xmlns:p="http://schemas.openxmlformats.org/presentationml/2006/main">
  <p:tag name="AS_UNIQUEID" val="6508"/>
</p:tagLst>
</file>

<file path=ppt/tags/tag62.xml><?xml version="1.0" encoding="utf-8"?>
<p:tagLst xmlns:p="http://schemas.openxmlformats.org/presentationml/2006/main">
  <p:tag name="AS_UNIQUEID" val="6509"/>
</p:tagLst>
</file>

<file path=ppt/tags/tag63.xml><?xml version="1.0" encoding="utf-8"?>
<p:tagLst xmlns:p="http://schemas.openxmlformats.org/presentationml/2006/main">
  <p:tag name="AS_UNIQUEID" val="6510"/>
</p:tagLst>
</file>

<file path=ppt/tags/tag64.xml><?xml version="1.0" encoding="utf-8"?>
<p:tagLst xmlns:p="http://schemas.openxmlformats.org/presentationml/2006/main">
  <p:tag name="AS_UNIQUEID" val="6511"/>
</p:tagLst>
</file>

<file path=ppt/tags/tag65.xml><?xml version="1.0" encoding="utf-8"?>
<p:tagLst xmlns:p="http://schemas.openxmlformats.org/presentationml/2006/main">
  <p:tag name="AS_UNIQUEID" val="6512"/>
</p:tagLst>
</file>

<file path=ppt/tags/tag66.xml><?xml version="1.0" encoding="utf-8"?>
<p:tagLst xmlns:p="http://schemas.openxmlformats.org/presentationml/2006/main">
  <p:tag name="AS_UNIQUEID" val="6513"/>
</p:tagLst>
</file>

<file path=ppt/tags/tag67.xml><?xml version="1.0" encoding="utf-8"?>
<p:tagLst xmlns:p="http://schemas.openxmlformats.org/presentationml/2006/main">
  <p:tag name="AS_UNIQUEID" val="6514"/>
</p:tagLst>
</file>

<file path=ppt/tags/tag68.xml><?xml version="1.0" encoding="utf-8"?>
<p:tagLst xmlns:p="http://schemas.openxmlformats.org/presentationml/2006/main">
  <p:tag name="AS_UNIQUEID" val="6515"/>
</p:tagLst>
</file>

<file path=ppt/tags/tag69.xml><?xml version="1.0" encoding="utf-8"?>
<p:tagLst xmlns:p="http://schemas.openxmlformats.org/presentationml/2006/main">
  <p:tag name="AS_UNIQUEID" val="6516"/>
</p:tagLst>
</file>

<file path=ppt/tags/tag7.xml><?xml version="1.0" encoding="utf-8"?>
<p:tagLst xmlns:p="http://schemas.openxmlformats.org/presentationml/2006/main">
  <p:tag name="AS_UNIQUEID" val="6454"/>
</p:tagLst>
</file>

<file path=ppt/tags/tag70.xml><?xml version="1.0" encoding="utf-8"?>
<p:tagLst xmlns:p="http://schemas.openxmlformats.org/presentationml/2006/main">
  <p:tag name="AS_UNIQUEID" val="6517"/>
</p:tagLst>
</file>

<file path=ppt/tags/tag71.xml><?xml version="1.0" encoding="utf-8"?>
<p:tagLst xmlns:p="http://schemas.openxmlformats.org/presentationml/2006/main">
  <p:tag name="AS_UNIQUEID" val="6518"/>
</p:tagLst>
</file>

<file path=ppt/tags/tag72.xml><?xml version="1.0" encoding="utf-8"?>
<p:tagLst xmlns:p="http://schemas.openxmlformats.org/presentationml/2006/main">
  <p:tag name="AS_UNIQUEID" val="6519"/>
</p:tagLst>
</file>

<file path=ppt/tags/tag73.xml><?xml version="1.0" encoding="utf-8"?>
<p:tagLst xmlns:p="http://schemas.openxmlformats.org/presentationml/2006/main">
  <p:tag name="AS_UNIQUEID" val="6520"/>
</p:tagLst>
</file>

<file path=ppt/tags/tag74.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75.xml><?xml version="1.0" encoding="utf-8"?>
<p:tagLst xmlns:p="http://schemas.openxmlformats.org/presentationml/2006/main">
  <p:tag name="AS_UNIQUEID" val="6521"/>
</p:tagLst>
</file>

<file path=ppt/tags/tag76.xml><?xml version="1.0" encoding="utf-8"?>
<p:tagLst xmlns:p="http://schemas.openxmlformats.org/presentationml/2006/main">
  <p:tag name="AS_UNIQUEID" val="6522"/>
</p:tagLst>
</file>

<file path=ppt/tags/tag77.xml><?xml version="1.0" encoding="utf-8"?>
<p:tagLst xmlns:p="http://schemas.openxmlformats.org/presentationml/2006/main">
  <p:tag name="AS_UNIQUEID" val="6523"/>
</p:tagLst>
</file>

<file path=ppt/tags/tag78.xml><?xml version="1.0" encoding="utf-8"?>
<p:tagLst xmlns:p="http://schemas.openxmlformats.org/presentationml/2006/main">
  <p:tag name="AS_UNIQUEID" val="6524"/>
</p:tagLst>
</file>

<file path=ppt/tags/tag79.xml><?xml version="1.0" encoding="utf-8"?>
<p:tagLst xmlns:p="http://schemas.openxmlformats.org/presentationml/2006/main">
  <p:tag name="AS_UNIQUEID" val="6525"/>
</p:tagLst>
</file>

<file path=ppt/tags/tag8.xml><?xml version="1.0" encoding="utf-8"?>
<p:tagLst xmlns:p="http://schemas.openxmlformats.org/presentationml/2006/main">
  <p:tag name="AS_UNIQUEID" val="6455"/>
</p:tagLst>
</file>

<file path=ppt/tags/tag80.xml><?xml version="1.0" encoding="utf-8"?>
<p:tagLst xmlns:p="http://schemas.openxmlformats.org/presentationml/2006/main">
  <p:tag name="AS_UNIQUEID" val="6526"/>
</p:tagLst>
</file>

<file path=ppt/tags/tag81.xml><?xml version="1.0" encoding="utf-8"?>
<p:tagLst xmlns:p="http://schemas.openxmlformats.org/presentationml/2006/main">
  <p:tag name="AS_UNIQUEID" val="6527"/>
</p:tagLst>
</file>

<file path=ppt/tags/tag82.xml><?xml version="1.0" encoding="utf-8"?>
<p:tagLst xmlns:p="http://schemas.openxmlformats.org/presentationml/2006/main">
  <p:tag name="AS_UNIQUEID" val="6528"/>
</p:tagLst>
</file>

<file path=ppt/tags/tag83.xml><?xml version="1.0" encoding="utf-8"?>
<p:tagLst xmlns:p="http://schemas.openxmlformats.org/presentationml/2006/main">
  <p:tag name="AS_UNIQUEID" val="6529"/>
</p:tagLst>
</file>

<file path=ppt/tags/tag84.xml><?xml version="1.0" encoding="utf-8"?>
<p:tagLst xmlns:p="http://schemas.openxmlformats.org/presentationml/2006/main">
  <p:tag name="AS_UNIQUEID" val="6530"/>
</p:tagLst>
</file>

<file path=ppt/tags/tag85.xml><?xml version="1.0" encoding="utf-8"?>
<p:tagLst xmlns:p="http://schemas.openxmlformats.org/presentationml/2006/main">
  <p:tag name="AS_UNIQUEID" val="6531"/>
</p:tagLst>
</file>

<file path=ppt/tags/tag86.xml><?xml version="1.0" encoding="utf-8"?>
<p:tagLst xmlns:p="http://schemas.openxmlformats.org/presentationml/2006/main">
  <p:tag name="AS_UNIQUEID" val="6532"/>
</p:tagLst>
</file>

<file path=ppt/tags/tag87.xml><?xml version="1.0" encoding="utf-8"?>
<p:tagLst xmlns:p="http://schemas.openxmlformats.org/presentationml/2006/main">
  <p:tag name="AS_UNIQUEID" val="6533"/>
</p:tagLst>
</file>

<file path=ppt/tags/tag88.xml><?xml version="1.0" encoding="utf-8"?>
<p:tagLst xmlns:p="http://schemas.openxmlformats.org/presentationml/2006/main">
  <p:tag name="AS_UNIQUEID" val="6534"/>
</p:tagLst>
</file>

<file path=ppt/tags/tag89.xml><?xml version="1.0" encoding="utf-8"?>
<p:tagLst xmlns:p="http://schemas.openxmlformats.org/presentationml/2006/main">
  <p:tag name="AS_UNIQUEID" val="6535"/>
</p:tagLst>
</file>

<file path=ppt/tags/tag9.xml><?xml version="1.0" encoding="utf-8"?>
<p:tagLst xmlns:p="http://schemas.openxmlformats.org/presentationml/2006/main">
  <p:tag name="AS_UNIQUEID" val="6456"/>
</p:tagLst>
</file>

<file path=ppt/tags/tag90.xml><?xml version="1.0" encoding="utf-8"?>
<p:tagLst xmlns:p="http://schemas.openxmlformats.org/presentationml/2006/main">
  <p:tag name="AS_UNIQUEID" val="6536"/>
</p:tagLst>
</file>

<file path=ppt/tags/tag91.xml><?xml version="1.0" encoding="utf-8"?>
<p:tagLst xmlns:p="http://schemas.openxmlformats.org/presentationml/2006/main">
  <p:tag name="AS_UNIQUEID" val="6537"/>
</p:tagLst>
</file>

<file path=ppt/tags/tag92.xml><?xml version="1.0" encoding="utf-8"?>
<p:tagLst xmlns:p="http://schemas.openxmlformats.org/presentationml/2006/main">
  <p:tag name="AS_UNIQUEID" val="6538"/>
</p:tagLst>
</file>

<file path=ppt/tags/tag93.xml><?xml version="1.0" encoding="utf-8"?>
<p:tagLst xmlns:p="http://schemas.openxmlformats.org/presentationml/2006/main">
  <p:tag name="AS_UNIQUEID" val="6539"/>
</p:tagLst>
</file>

<file path=ppt/tags/tag94.xml><?xml version="1.0" encoding="utf-8"?>
<p:tagLst xmlns:p="http://schemas.openxmlformats.org/presentationml/2006/main">
  <p:tag name="AS_UNIQUEID" val="6540"/>
</p:tagLst>
</file>

<file path=ppt/tags/tag95.xml><?xml version="1.0" encoding="utf-8"?>
<p:tagLst xmlns:p="http://schemas.openxmlformats.org/presentationml/2006/main">
  <p:tag name="AS_UNIQUEID" val="6541"/>
</p:tagLst>
</file>

<file path=ppt/tags/tag96.xml><?xml version="1.0" encoding="utf-8"?>
<p:tagLst xmlns:p="http://schemas.openxmlformats.org/presentationml/2006/main">
  <p:tag name="AS_UNIQUEID" val="6542"/>
</p:tagLst>
</file>

<file path=ppt/tags/tag97.xml><?xml version="1.0" encoding="utf-8"?>
<p:tagLst xmlns:p="http://schemas.openxmlformats.org/presentationml/2006/main">
  <p:tag name="AS_UNIQUEID" val="6543"/>
</p:tagLst>
</file>

<file path=ppt/tags/tag98.xml><?xml version="1.0" encoding="utf-8"?>
<p:tagLst xmlns:p="http://schemas.openxmlformats.org/presentationml/2006/main">
  <p:tag name="AS_UNIQUEID" val="6544"/>
</p:tagLst>
</file>

<file path=ppt/tags/tag99.xml><?xml version="1.0" encoding="utf-8"?>
<p:tagLst xmlns:p="http://schemas.openxmlformats.org/presentationml/2006/main">
  <p:tag name="AS_UNIQUEID" val="6545"/>
</p:tagLst>
</file>

<file path=ppt/theme/theme1.xml><?xml version="1.0" encoding="utf-8"?>
<a:theme xmlns:r="http://schemas.openxmlformats.org/officeDocument/2006/relationships" xmlns:a="http://schemas.openxmlformats.org/drawingml/2006/main" name="4_自定义设计方案">
  <a:themeElements>
    <a:clrScheme name="自定义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自定义 1">
      <a:majorFont>
        <a:latin typeface="Times New Roman"/>
        <a:ea typeface="黑体"/>
        <a:cs typeface="Arial"/>
      </a:majorFont>
      <a:minorFont>
        <a:latin typeface="Times New Roman"/>
        <a:ea typeface="楷体"/>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r="http://schemas.openxmlformats.org/officeDocument/2006/relationships"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Cambria"/>
        <a:cs typeface="Arial"/>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Calibri Light"/>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Calibri"/>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resentationFormat>On-screen Show (16:9)</PresentationFormat>
  <Paragraphs>163</Paragraphs>
  <Slides>32</Slides>
  <Notes>23</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32</vt:i4>
      </vt:variant>
    </vt:vector>
  </HeadingPairs>
  <TitlesOfParts>
    <vt:vector size="46" baseType="lpstr">
      <vt:lpstr>Arial</vt:lpstr>
      <vt:lpstr>Times New Roman</vt:lpstr>
      <vt:lpstr>黑体</vt:lpstr>
      <vt:lpstr>楷体</vt:lpstr>
      <vt:lpstr>Wingdings</vt:lpstr>
      <vt:lpstr>宋体</vt:lpstr>
      <vt:lpstr>Cambria</vt:lpstr>
      <vt:lpstr>Calibri</vt:lpstr>
      <vt:lpstr>Calibri Light</vt:lpstr>
      <vt:lpstr>汉仪雅酷黑 75W</vt:lpstr>
      <vt:lpstr>微软雅黑</vt:lpstr>
      <vt:lpstr>DongTian</vt:lpstr>
      <vt:lpstr>华文细黑</vt:lpstr>
      <vt:lpstr>4_自定义设计方案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23.0300</AppVersion>
  <TotalTime>0</TotalTime>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2026-06-14T06:36:44Z</cp:lastPrinted>
  <dcterms:created xsi:type="dcterms:W3CDTF">2026-06-14T06:36:44Z</dcterms:created>
  <dcterms:modified xsi:type="dcterms:W3CDTF">2026-06-13T22:36:44Z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