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7149" r:id="rId7"/>
    <p:sldId id="7150" r:id="rId8"/>
    <p:sldId id="7151" r:id="rId9"/>
    <p:sldId id="7152" r:id="rId10"/>
    <p:sldId id="7153" r:id="rId11"/>
    <p:sldId id="7154" r:id="rId12"/>
    <p:sldId id="7155" r:id="rId13"/>
    <p:sldId id="7156" r:id="rId14"/>
    <p:sldId id="7157" r:id="rId15"/>
    <p:sldId id="7158" r:id="rId16"/>
    <p:sldId id="7159" r:id="rId17"/>
    <p:sldId id="7161" r:id="rId18"/>
    <p:sldId id="7162" r:id="rId19"/>
    <p:sldId id="7163" r:id="rId20"/>
    <p:sldId id="7164" r:id="rId21"/>
    <p:sldId id="7165" r:id="rId22"/>
    <p:sldId id="7166" r:id="rId23"/>
    <p:sldId id="7167" r:id="rId24"/>
    <p:sldId id="7168" r:id="rId25"/>
    <p:sldId id="7169" r:id="rId26"/>
    <p:sldId id="7170" r:id="rId27"/>
    <p:sldId id="7171" r:id="rId28"/>
    <p:sldId id="7172" r:id="rId29"/>
    <p:sldId id="7173" r:id="rId30"/>
    <p:sldId id="7160" r:id="rId31"/>
  </p:sldIdLst>
  <p:sldSz cx="9144000" cy="5143500" type="screen16x9"/>
  <p:notesSz cx="6858000" cy="9144000"/>
  <p:custDataLst>
    <p:tags r:id="rId32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02" userDrawn="1">
          <p15:clr>
            <a:srgbClr val="A4A3A4"/>
          </p15:clr>
        </p15:guide>
        <p15:guide id="2" pos="29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fill>
          <a:solidFill>
            <a:schemeClr val="dk1">
              <a:tint val="40000"/>
            </a:schemeClr>
          </a:solidFill>
        </a:fill>
      </a:tcStyle>
    </a:band1H>
    <a:band1V>
      <a:tcStyle>
        <a:fill>
          <a:solidFill>
            <a:schemeClr val="dk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902"/>
        <p:guide pos="298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tags" Target="tags/tag614.xml" /><Relationship Id="rId33" Type="http://schemas.openxmlformats.org/officeDocument/2006/relationships/presProps" Target="presProps.xml" /><Relationship Id="rId34" Type="http://schemas.openxmlformats.org/officeDocument/2006/relationships/viewProps" Target="viewProps.xml" /><Relationship Id="rId35" Type="http://schemas.openxmlformats.org/officeDocument/2006/relationships/theme" Target="theme/theme1.xml" /><Relationship Id="rId36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2" Type="http://schemas.openxmlformats.org/officeDocument/2006/relationships/tags" Target="../tags/tag63.xml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tags" Target="../tags/tag66.xml" /><Relationship Id="rId6" Type="http://schemas.openxmlformats.org/officeDocument/2006/relationships/tags" Target="../tags/tag67.xml" /><Relationship Id="rId7" Type="http://schemas.openxmlformats.org/officeDocument/2006/relationships/tags" Target="../tags/tag68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1.xml" /><Relationship Id="rId4" Type="http://schemas.openxmlformats.org/officeDocument/2006/relationships/tags" Target="../tags/tag132.xml" /><Relationship Id="rId5" Type="http://schemas.openxmlformats.org/officeDocument/2006/relationships/tags" Target="../tags/tag133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61.xml" /><Relationship Id="rId4" Type="http://schemas.openxmlformats.org/officeDocument/2006/relationships/tags" Target="../tags/tag462.xml" /><Relationship Id="rId5" Type="http://schemas.openxmlformats.org/officeDocument/2006/relationships/tags" Target="../tags/tag463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70.xml" /><Relationship Id="rId4" Type="http://schemas.openxmlformats.org/officeDocument/2006/relationships/tags" Target="../tags/tag471.xml" /><Relationship Id="rId5" Type="http://schemas.openxmlformats.org/officeDocument/2006/relationships/tags" Target="../tags/tag472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86.xml" /><Relationship Id="rId4" Type="http://schemas.openxmlformats.org/officeDocument/2006/relationships/tags" Target="../tags/tag487.xml" /><Relationship Id="rId5" Type="http://schemas.openxmlformats.org/officeDocument/2006/relationships/tags" Target="../tags/tag488.xml" /><Relationship Id="rId6" Type="http://schemas.openxmlformats.org/officeDocument/2006/relationships/tags" Target="../tags/tag489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93.xml" /><Relationship Id="rId4" Type="http://schemas.openxmlformats.org/officeDocument/2006/relationships/tags" Target="../tags/tag494.xml" /><Relationship Id="rId5" Type="http://schemas.openxmlformats.org/officeDocument/2006/relationships/tags" Target="../tags/tag495.xml" /><Relationship Id="rId6" Type="http://schemas.openxmlformats.org/officeDocument/2006/relationships/tags" Target="../tags/tag496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02.xml" /><Relationship Id="rId4" Type="http://schemas.openxmlformats.org/officeDocument/2006/relationships/tags" Target="../tags/tag503.xml" /><Relationship Id="rId5" Type="http://schemas.openxmlformats.org/officeDocument/2006/relationships/tags" Target="../tags/tag504.xml" /><Relationship Id="rId6" Type="http://schemas.openxmlformats.org/officeDocument/2006/relationships/tags" Target="../tags/tag505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11.xml" /><Relationship Id="rId4" Type="http://schemas.openxmlformats.org/officeDocument/2006/relationships/tags" Target="../tags/tag512.xml" /><Relationship Id="rId5" Type="http://schemas.openxmlformats.org/officeDocument/2006/relationships/tags" Target="../tags/tag513.xml" /><Relationship Id="rId6" Type="http://schemas.openxmlformats.org/officeDocument/2006/relationships/tags" Target="../tags/tag514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19.xml" /><Relationship Id="rId4" Type="http://schemas.openxmlformats.org/officeDocument/2006/relationships/tags" Target="../tags/tag520.xml" /><Relationship Id="rId5" Type="http://schemas.openxmlformats.org/officeDocument/2006/relationships/tags" Target="../tags/tag521.xml" /><Relationship Id="rId6" Type="http://schemas.openxmlformats.org/officeDocument/2006/relationships/tags" Target="../tags/tag522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27.xml" /><Relationship Id="rId4" Type="http://schemas.openxmlformats.org/officeDocument/2006/relationships/tags" Target="../tags/tag528.xml" /><Relationship Id="rId5" Type="http://schemas.openxmlformats.org/officeDocument/2006/relationships/tags" Target="../tags/tag529.xml" /><Relationship Id="rId6" Type="http://schemas.openxmlformats.org/officeDocument/2006/relationships/tags" Target="../tags/tag530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35.xml" /><Relationship Id="rId4" Type="http://schemas.openxmlformats.org/officeDocument/2006/relationships/tags" Target="../tags/tag536.xml" /><Relationship Id="rId5" Type="http://schemas.openxmlformats.org/officeDocument/2006/relationships/tags" Target="../tags/tag537.xml" /><Relationship Id="rId6" Type="http://schemas.openxmlformats.org/officeDocument/2006/relationships/tags" Target="../tags/tag538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44.xml" /><Relationship Id="rId4" Type="http://schemas.openxmlformats.org/officeDocument/2006/relationships/tags" Target="../tags/tag545.xml" /><Relationship Id="rId5" Type="http://schemas.openxmlformats.org/officeDocument/2006/relationships/tags" Target="../tags/tag546.xml" /><Relationship Id="rId6" Type="http://schemas.openxmlformats.org/officeDocument/2006/relationships/tags" Target="../tags/tag547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3.xml" /><Relationship Id="rId4" Type="http://schemas.openxmlformats.org/officeDocument/2006/relationships/tags" Target="../tags/tag144.xml" /><Relationship Id="rId5" Type="http://schemas.openxmlformats.org/officeDocument/2006/relationships/tags" Target="../tags/tag145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55.xml" /><Relationship Id="rId4" Type="http://schemas.openxmlformats.org/officeDocument/2006/relationships/tags" Target="../tags/tag556.xml" /><Relationship Id="rId5" Type="http://schemas.openxmlformats.org/officeDocument/2006/relationships/tags" Target="../tags/tag557.xml" /><Relationship Id="rId6" Type="http://schemas.openxmlformats.org/officeDocument/2006/relationships/tags" Target="../tags/tag558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63.xml" /><Relationship Id="rId4" Type="http://schemas.openxmlformats.org/officeDocument/2006/relationships/tags" Target="../tags/tag564.xml" /><Relationship Id="rId5" Type="http://schemas.openxmlformats.org/officeDocument/2006/relationships/tags" Target="../tags/tag565.xml" /><Relationship Id="rId6" Type="http://schemas.openxmlformats.org/officeDocument/2006/relationships/tags" Target="../tags/tag566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71.xml" /><Relationship Id="rId4" Type="http://schemas.openxmlformats.org/officeDocument/2006/relationships/tags" Target="../tags/tag572.xml" /><Relationship Id="rId5" Type="http://schemas.openxmlformats.org/officeDocument/2006/relationships/tags" Target="../tags/tag573.xml" /><Relationship Id="rId6" Type="http://schemas.openxmlformats.org/officeDocument/2006/relationships/tags" Target="../tags/tag574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82.xml" /><Relationship Id="rId4" Type="http://schemas.openxmlformats.org/officeDocument/2006/relationships/tags" Target="../tags/tag583.xml" /><Relationship Id="rId5" Type="http://schemas.openxmlformats.org/officeDocument/2006/relationships/tags" Target="../tags/tag584.xml" /><Relationship Id="rId6" Type="http://schemas.openxmlformats.org/officeDocument/2006/relationships/tags" Target="../tags/tag585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91.xml" /><Relationship Id="rId4" Type="http://schemas.openxmlformats.org/officeDocument/2006/relationships/tags" Target="../tags/tag592.xml" /><Relationship Id="rId5" Type="http://schemas.openxmlformats.org/officeDocument/2006/relationships/tags" Target="../tags/tag593.xml" /><Relationship Id="rId6" Type="http://schemas.openxmlformats.org/officeDocument/2006/relationships/tags" Target="../tags/tag594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99.xml" /><Relationship Id="rId4" Type="http://schemas.openxmlformats.org/officeDocument/2006/relationships/tags" Target="../tags/tag600.xml" /><Relationship Id="rId5" Type="http://schemas.openxmlformats.org/officeDocument/2006/relationships/tags" Target="../tags/tag60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55.xml" /><Relationship Id="rId4" Type="http://schemas.openxmlformats.org/officeDocument/2006/relationships/tags" Target="../tags/tag156.xml" /><Relationship Id="rId5" Type="http://schemas.openxmlformats.org/officeDocument/2006/relationships/tags" Target="../tags/tag157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95.xml" /><Relationship Id="rId4" Type="http://schemas.openxmlformats.org/officeDocument/2006/relationships/tags" Target="../tags/tag196.xml" /><Relationship Id="rId5" Type="http://schemas.openxmlformats.org/officeDocument/2006/relationships/tags" Target="../tags/tag197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6.xml" /><Relationship Id="rId4" Type="http://schemas.openxmlformats.org/officeDocument/2006/relationships/tags" Target="../tags/tag237.xml" /><Relationship Id="rId5" Type="http://schemas.openxmlformats.org/officeDocument/2006/relationships/tags" Target="../tags/tag238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1.xml" /><Relationship Id="rId4" Type="http://schemas.openxmlformats.org/officeDocument/2006/relationships/tags" Target="../tags/tag302.xml" /><Relationship Id="rId5" Type="http://schemas.openxmlformats.org/officeDocument/2006/relationships/tags" Target="../tags/tag303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0.xml" /><Relationship Id="rId4" Type="http://schemas.openxmlformats.org/officeDocument/2006/relationships/tags" Target="../tags/tag311.xml" /><Relationship Id="rId5" Type="http://schemas.openxmlformats.org/officeDocument/2006/relationships/tags" Target="../tags/tag312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5.xml" /><Relationship Id="rId4" Type="http://schemas.openxmlformats.org/officeDocument/2006/relationships/tags" Target="../tags/tag356.xml" /><Relationship Id="rId5" Type="http://schemas.openxmlformats.org/officeDocument/2006/relationships/tags" Target="../tags/tag357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6.xml" /><Relationship Id="rId4" Type="http://schemas.openxmlformats.org/officeDocument/2006/relationships/tags" Target="../tags/tag397.xml" /><Relationship Id="rId5" Type="http://schemas.openxmlformats.org/officeDocument/2006/relationships/tags" Target="../tags/tag398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59.xml" /><Relationship Id="rId11" Type="http://schemas.openxmlformats.org/officeDocument/2006/relationships/image" Target="file:///D:\qq&#25991;&#20214;\712321467\Image\C2C\Image2\%7b75232B38-A165-1FB7-499C-2E1C792CACB5%7d.png" TargetMode="External" /><Relationship Id="rId12" Type="http://schemas.openxmlformats.org/officeDocument/2006/relationships/image" Target="../media/image14.png" /><Relationship Id="rId13" Type="http://schemas.openxmlformats.org/officeDocument/2006/relationships/tags" Target="../tags/tag60.xml" /><Relationship Id="rId14" Type="http://schemas.openxmlformats.org/officeDocument/2006/relationships/tags" Target="../tags/tag61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0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80.xml" /><Relationship Id="rId11" Type="http://schemas.openxmlformats.org/officeDocument/2006/relationships/tags" Target="../tags/tag81.xml" /><Relationship Id="rId12" Type="http://schemas.openxmlformats.org/officeDocument/2006/relationships/tags" Target="../tags/tag82.xml" /><Relationship Id="rId13" Type="http://schemas.openxmlformats.org/officeDocument/2006/relationships/image" Target="../media/image17.png" /><Relationship Id="rId14" Type="http://schemas.microsoft.com/office/2007/relationships/hdphoto" Target="../media/image18.wdp" /><Relationship Id="rId15" Type="http://schemas.openxmlformats.org/officeDocument/2006/relationships/tags" Target="../tags/tag83.xml" /><Relationship Id="rId16" Type="http://schemas.openxmlformats.org/officeDocument/2006/relationships/image" Target="../media/image19.png" /><Relationship Id="rId17" Type="http://schemas.openxmlformats.org/officeDocument/2006/relationships/tags" Target="../tags/tag84.xml" /><Relationship Id="rId18" Type="http://schemas.openxmlformats.org/officeDocument/2006/relationships/image" Target="../media/image20.png" /><Relationship Id="rId19" Type="http://schemas.openxmlformats.org/officeDocument/2006/relationships/tags" Target="../tags/tag85.xml" /><Relationship Id="rId2" Type="http://schemas.openxmlformats.org/officeDocument/2006/relationships/tags" Target="../tags/tag74.xml" /><Relationship Id="rId20" Type="http://schemas.openxmlformats.org/officeDocument/2006/relationships/tags" Target="../tags/tag86.xml" /><Relationship Id="rId21" Type="http://schemas.openxmlformats.org/officeDocument/2006/relationships/tags" Target="../tags/tag87.xml" /><Relationship Id="rId22" Type="http://schemas.openxmlformats.org/officeDocument/2006/relationships/tags" Target="../tags/tag88.xml" /><Relationship Id="rId23" Type="http://schemas.openxmlformats.org/officeDocument/2006/relationships/tags" Target="../tags/tag89.xml" /><Relationship Id="rId24" Type="http://schemas.openxmlformats.org/officeDocument/2006/relationships/image" Target="../media/image21.png" /><Relationship Id="rId25" Type="http://schemas.openxmlformats.org/officeDocument/2006/relationships/tags" Target="../tags/tag90.xml" /><Relationship Id="rId26" Type="http://schemas.openxmlformats.org/officeDocument/2006/relationships/image" Target="../media/image22.png" /><Relationship Id="rId27" Type="http://schemas.openxmlformats.org/officeDocument/2006/relationships/tags" Target="../tags/tag91.xml" /><Relationship Id="rId28" Type="http://schemas.openxmlformats.org/officeDocument/2006/relationships/image" Target="../media/image23.gif" /><Relationship Id="rId29" Type="http://schemas.openxmlformats.org/officeDocument/2006/relationships/tags" Target="../tags/tag92.xml" /><Relationship Id="rId3" Type="http://schemas.openxmlformats.org/officeDocument/2006/relationships/tags" Target="../tags/tag75.xml" /><Relationship Id="rId30" Type="http://schemas.openxmlformats.org/officeDocument/2006/relationships/tags" Target="../tags/tag93.xml" /><Relationship Id="rId31" Type="http://schemas.openxmlformats.org/officeDocument/2006/relationships/tags" Target="../tags/tag94.xml" /><Relationship Id="rId32" Type="http://schemas.openxmlformats.org/officeDocument/2006/relationships/tags" Target="../tags/tag95.xml" /><Relationship Id="rId33" Type="http://schemas.openxmlformats.org/officeDocument/2006/relationships/image" Target="../media/image24.png" /><Relationship Id="rId34" Type="http://schemas.openxmlformats.org/officeDocument/2006/relationships/tags" Target="../tags/tag96.xml" /><Relationship Id="rId35" Type="http://schemas.openxmlformats.org/officeDocument/2006/relationships/image" Target="../media/image25.png" /><Relationship Id="rId36" Type="http://schemas.openxmlformats.org/officeDocument/2006/relationships/tags" Target="../tags/tag97.xml" /><Relationship Id="rId37" Type="http://schemas.openxmlformats.org/officeDocument/2006/relationships/tags" Target="../tags/tag98.xml" /><Relationship Id="rId38" Type="http://schemas.openxmlformats.org/officeDocument/2006/relationships/image" Target="../media/image26.png" /><Relationship Id="rId39" Type="http://schemas.openxmlformats.org/officeDocument/2006/relationships/tags" Target="../tags/tag99.xml" /><Relationship Id="rId4" Type="http://schemas.openxmlformats.org/officeDocument/2006/relationships/tags" Target="../tags/tag76.xml" /><Relationship Id="rId40" Type="http://schemas.openxmlformats.org/officeDocument/2006/relationships/tags" Target="../tags/tag100.xml" /><Relationship Id="rId41" Type="http://schemas.openxmlformats.org/officeDocument/2006/relationships/image" Target="../media/image27.png" /><Relationship Id="rId42" Type="http://schemas.openxmlformats.org/officeDocument/2006/relationships/tags" Target="../tags/tag101.xml" /><Relationship Id="rId43" Type="http://schemas.openxmlformats.org/officeDocument/2006/relationships/image" Target="../media/image28.png" /><Relationship Id="rId44" Type="http://schemas.openxmlformats.org/officeDocument/2006/relationships/tags" Target="../tags/tag102.xml" /><Relationship Id="rId45" Type="http://schemas.openxmlformats.org/officeDocument/2006/relationships/image" Target="../media/image29.png" /><Relationship Id="rId46" Type="http://schemas.openxmlformats.org/officeDocument/2006/relationships/tags" Target="../tags/tag103.xml" /><Relationship Id="rId47" Type="http://schemas.openxmlformats.org/officeDocument/2006/relationships/tags" Target="../tags/tag104.xml" /><Relationship Id="rId5" Type="http://schemas.openxmlformats.org/officeDocument/2006/relationships/tags" Target="../tags/tag77.xml" /><Relationship Id="rId6" Type="http://schemas.openxmlformats.org/officeDocument/2006/relationships/tags" Target="../tags/tag78.xml" /><Relationship Id="rId7" Type="http://schemas.openxmlformats.org/officeDocument/2006/relationships/image" Target="../media/image15.png" /><Relationship Id="rId8" Type="http://schemas.openxmlformats.org/officeDocument/2006/relationships/tags" Target="../tags/tag79.xml" /><Relationship Id="rId9" Type="http://schemas.openxmlformats.org/officeDocument/2006/relationships/image" Target="../media/image1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65.xml" /><Relationship Id="rId11" Type="http://schemas.openxmlformats.org/officeDocument/2006/relationships/tags" Target="../tags/tag366.xml" /><Relationship Id="rId12" Type="http://schemas.openxmlformats.org/officeDocument/2006/relationships/tags" Target="../tags/tag367.xml" /><Relationship Id="rId13" Type="http://schemas.openxmlformats.org/officeDocument/2006/relationships/tags" Target="../tags/tag368.xml" /><Relationship Id="rId14" Type="http://schemas.openxmlformats.org/officeDocument/2006/relationships/tags" Target="../tags/tag369.xml" /><Relationship Id="rId15" Type="http://schemas.openxmlformats.org/officeDocument/2006/relationships/tags" Target="../tags/tag370.xml" /><Relationship Id="rId16" Type="http://schemas.openxmlformats.org/officeDocument/2006/relationships/tags" Target="../tags/tag371.xml" /><Relationship Id="rId17" Type="http://schemas.openxmlformats.org/officeDocument/2006/relationships/tags" Target="../tags/tag372.xml" /><Relationship Id="rId18" Type="http://schemas.openxmlformats.org/officeDocument/2006/relationships/tags" Target="../tags/tag373.xml" /><Relationship Id="rId19" Type="http://schemas.openxmlformats.org/officeDocument/2006/relationships/tags" Target="../tags/tag374.xml" /><Relationship Id="rId2" Type="http://schemas.openxmlformats.org/officeDocument/2006/relationships/notesSlide" Target="../notesSlides/notesSlide8.xml" /><Relationship Id="rId20" Type="http://schemas.openxmlformats.org/officeDocument/2006/relationships/tags" Target="../tags/tag375.xml" /><Relationship Id="rId21" Type="http://schemas.openxmlformats.org/officeDocument/2006/relationships/tags" Target="../tags/tag376.xml" /><Relationship Id="rId22" Type="http://schemas.openxmlformats.org/officeDocument/2006/relationships/tags" Target="../tags/tag377.xml" /><Relationship Id="rId23" Type="http://schemas.openxmlformats.org/officeDocument/2006/relationships/tags" Target="../tags/tag378.xml" /><Relationship Id="rId24" Type="http://schemas.openxmlformats.org/officeDocument/2006/relationships/tags" Target="../tags/tag379.xml" /><Relationship Id="rId25" Type="http://schemas.openxmlformats.org/officeDocument/2006/relationships/tags" Target="../tags/tag380.xml" /><Relationship Id="rId26" Type="http://schemas.openxmlformats.org/officeDocument/2006/relationships/tags" Target="../tags/tag381.xml" /><Relationship Id="rId27" Type="http://schemas.openxmlformats.org/officeDocument/2006/relationships/tags" Target="../tags/tag382.xml" /><Relationship Id="rId28" Type="http://schemas.openxmlformats.org/officeDocument/2006/relationships/tags" Target="../tags/tag383.xml" /><Relationship Id="rId29" Type="http://schemas.openxmlformats.org/officeDocument/2006/relationships/tags" Target="../tags/tag384.xml" /><Relationship Id="rId3" Type="http://schemas.openxmlformats.org/officeDocument/2006/relationships/tags" Target="../tags/tag358.xml" /><Relationship Id="rId30" Type="http://schemas.openxmlformats.org/officeDocument/2006/relationships/tags" Target="../tags/tag385.xml" /><Relationship Id="rId31" Type="http://schemas.openxmlformats.org/officeDocument/2006/relationships/tags" Target="../tags/tag386.xml" /><Relationship Id="rId32" Type="http://schemas.openxmlformats.org/officeDocument/2006/relationships/tags" Target="../tags/tag387.xml" /><Relationship Id="rId33" Type="http://schemas.openxmlformats.org/officeDocument/2006/relationships/tags" Target="../tags/tag388.xml" /><Relationship Id="rId34" Type="http://schemas.openxmlformats.org/officeDocument/2006/relationships/tags" Target="../tags/tag389.xml" /><Relationship Id="rId35" Type="http://schemas.openxmlformats.org/officeDocument/2006/relationships/tags" Target="../tags/tag390.xml" /><Relationship Id="rId36" Type="http://schemas.openxmlformats.org/officeDocument/2006/relationships/tags" Target="../tags/tag391.xml" /><Relationship Id="rId37" Type="http://schemas.openxmlformats.org/officeDocument/2006/relationships/tags" Target="../tags/tag392.xml" /><Relationship Id="rId38" Type="http://schemas.openxmlformats.org/officeDocument/2006/relationships/tags" Target="../tags/tag393.xml" /><Relationship Id="rId39" Type="http://schemas.openxmlformats.org/officeDocument/2006/relationships/image" Target="../media/image39.png" /><Relationship Id="rId4" Type="http://schemas.openxmlformats.org/officeDocument/2006/relationships/tags" Target="../tags/tag359.xml" /><Relationship Id="rId40" Type="http://schemas.openxmlformats.org/officeDocument/2006/relationships/tags" Target="../tags/tag394.xml" /><Relationship Id="rId41" Type="http://schemas.openxmlformats.org/officeDocument/2006/relationships/video" Target="../media/media2.mp4" /><Relationship Id="rId42" Type="http://schemas.microsoft.com/office/2007/relationships/media" Target="../media/media2.mp4" /><Relationship Id="rId43" Type="http://schemas.openxmlformats.org/officeDocument/2006/relationships/tags" Target="../tags/tag395.xml" /><Relationship Id="rId5" Type="http://schemas.openxmlformats.org/officeDocument/2006/relationships/tags" Target="../tags/tag360.xml" /><Relationship Id="rId6" Type="http://schemas.openxmlformats.org/officeDocument/2006/relationships/tags" Target="../tags/tag361.xml" /><Relationship Id="rId7" Type="http://schemas.openxmlformats.org/officeDocument/2006/relationships/tags" Target="../tags/tag362.xml" /><Relationship Id="rId8" Type="http://schemas.openxmlformats.org/officeDocument/2006/relationships/tags" Target="../tags/tag363.xml" /><Relationship Id="rId9" Type="http://schemas.openxmlformats.org/officeDocument/2006/relationships/tags" Target="../tags/tag364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06.xml" /><Relationship Id="rId11" Type="http://schemas.openxmlformats.org/officeDocument/2006/relationships/tags" Target="../tags/tag407.xml" /><Relationship Id="rId12" Type="http://schemas.openxmlformats.org/officeDocument/2006/relationships/tags" Target="../tags/tag408.xml" /><Relationship Id="rId13" Type="http://schemas.openxmlformats.org/officeDocument/2006/relationships/tags" Target="../tags/tag409.xml" /><Relationship Id="rId14" Type="http://schemas.openxmlformats.org/officeDocument/2006/relationships/tags" Target="../tags/tag410.xml" /><Relationship Id="rId15" Type="http://schemas.openxmlformats.org/officeDocument/2006/relationships/tags" Target="../tags/tag411.xml" /><Relationship Id="rId16" Type="http://schemas.openxmlformats.org/officeDocument/2006/relationships/tags" Target="../tags/tag412.xml" /><Relationship Id="rId17" Type="http://schemas.openxmlformats.org/officeDocument/2006/relationships/tags" Target="../tags/tag413.xml" /><Relationship Id="rId18" Type="http://schemas.openxmlformats.org/officeDocument/2006/relationships/tags" Target="../tags/tag414.xml" /><Relationship Id="rId19" Type="http://schemas.openxmlformats.org/officeDocument/2006/relationships/tags" Target="../tags/tag415.xml" /><Relationship Id="rId2" Type="http://schemas.openxmlformats.org/officeDocument/2006/relationships/notesSlide" Target="../notesSlides/notesSlide9.xml" /><Relationship Id="rId20" Type="http://schemas.openxmlformats.org/officeDocument/2006/relationships/tags" Target="../tags/tag416.xml" /><Relationship Id="rId21" Type="http://schemas.openxmlformats.org/officeDocument/2006/relationships/tags" Target="../tags/tag417.xml" /><Relationship Id="rId22" Type="http://schemas.openxmlformats.org/officeDocument/2006/relationships/tags" Target="../tags/tag418.xml" /><Relationship Id="rId23" Type="http://schemas.openxmlformats.org/officeDocument/2006/relationships/tags" Target="../tags/tag419.xml" /><Relationship Id="rId24" Type="http://schemas.openxmlformats.org/officeDocument/2006/relationships/tags" Target="../tags/tag420.xml" /><Relationship Id="rId25" Type="http://schemas.openxmlformats.org/officeDocument/2006/relationships/tags" Target="../tags/tag421.xml" /><Relationship Id="rId26" Type="http://schemas.openxmlformats.org/officeDocument/2006/relationships/tags" Target="../tags/tag422.xml" /><Relationship Id="rId27" Type="http://schemas.openxmlformats.org/officeDocument/2006/relationships/tags" Target="../tags/tag423.xml" /><Relationship Id="rId28" Type="http://schemas.openxmlformats.org/officeDocument/2006/relationships/tags" Target="../tags/tag424.xml" /><Relationship Id="rId29" Type="http://schemas.openxmlformats.org/officeDocument/2006/relationships/tags" Target="../tags/tag425.xml" /><Relationship Id="rId3" Type="http://schemas.openxmlformats.org/officeDocument/2006/relationships/tags" Target="../tags/tag399.xml" /><Relationship Id="rId30" Type="http://schemas.openxmlformats.org/officeDocument/2006/relationships/tags" Target="../tags/tag426.xml" /><Relationship Id="rId31" Type="http://schemas.openxmlformats.org/officeDocument/2006/relationships/tags" Target="../tags/tag427.xml" /><Relationship Id="rId32" Type="http://schemas.openxmlformats.org/officeDocument/2006/relationships/tags" Target="../tags/tag428.xml" /><Relationship Id="rId33" Type="http://schemas.openxmlformats.org/officeDocument/2006/relationships/tags" Target="../tags/tag429.xml" /><Relationship Id="rId34" Type="http://schemas.openxmlformats.org/officeDocument/2006/relationships/tags" Target="../tags/tag430.xml" /><Relationship Id="rId35" Type="http://schemas.openxmlformats.org/officeDocument/2006/relationships/tags" Target="../tags/tag431.xml" /><Relationship Id="rId36" Type="http://schemas.openxmlformats.org/officeDocument/2006/relationships/tags" Target="../tags/tag432.xml" /><Relationship Id="rId37" Type="http://schemas.openxmlformats.org/officeDocument/2006/relationships/tags" Target="../tags/tag433.xml" /><Relationship Id="rId38" Type="http://schemas.openxmlformats.org/officeDocument/2006/relationships/tags" Target="../tags/tag434.xml" /><Relationship Id="rId39" Type="http://schemas.openxmlformats.org/officeDocument/2006/relationships/tags" Target="../tags/tag435.xml" /><Relationship Id="rId4" Type="http://schemas.openxmlformats.org/officeDocument/2006/relationships/tags" Target="../tags/tag400.xml" /><Relationship Id="rId40" Type="http://schemas.openxmlformats.org/officeDocument/2006/relationships/tags" Target="../tags/tag436.xml" /><Relationship Id="rId41" Type="http://schemas.openxmlformats.org/officeDocument/2006/relationships/tags" Target="../tags/tag437.xml" /><Relationship Id="rId42" Type="http://schemas.openxmlformats.org/officeDocument/2006/relationships/tags" Target="../tags/tag438.xml" /><Relationship Id="rId43" Type="http://schemas.openxmlformats.org/officeDocument/2006/relationships/tags" Target="../tags/tag439.xml" /><Relationship Id="rId44" Type="http://schemas.openxmlformats.org/officeDocument/2006/relationships/tags" Target="../tags/tag440.xml" /><Relationship Id="rId45" Type="http://schemas.openxmlformats.org/officeDocument/2006/relationships/tags" Target="../tags/tag441.xml" /><Relationship Id="rId46" Type="http://schemas.openxmlformats.org/officeDocument/2006/relationships/tags" Target="../tags/tag442.xml" /><Relationship Id="rId47" Type="http://schemas.openxmlformats.org/officeDocument/2006/relationships/tags" Target="../tags/tag443.xml" /><Relationship Id="rId48" Type="http://schemas.openxmlformats.org/officeDocument/2006/relationships/tags" Target="../tags/tag444.xml" /><Relationship Id="rId49" Type="http://schemas.openxmlformats.org/officeDocument/2006/relationships/tags" Target="../tags/tag445.xml" /><Relationship Id="rId5" Type="http://schemas.openxmlformats.org/officeDocument/2006/relationships/tags" Target="../tags/tag401.xml" /><Relationship Id="rId50" Type="http://schemas.openxmlformats.org/officeDocument/2006/relationships/tags" Target="../tags/tag446.xml" /><Relationship Id="rId51" Type="http://schemas.openxmlformats.org/officeDocument/2006/relationships/tags" Target="../tags/tag447.xml" /><Relationship Id="rId52" Type="http://schemas.openxmlformats.org/officeDocument/2006/relationships/tags" Target="../tags/tag448.xml" /><Relationship Id="rId53" Type="http://schemas.openxmlformats.org/officeDocument/2006/relationships/tags" Target="../tags/tag449.xml" /><Relationship Id="rId54" Type="http://schemas.openxmlformats.org/officeDocument/2006/relationships/tags" Target="../tags/tag450.xml" /><Relationship Id="rId55" Type="http://schemas.openxmlformats.org/officeDocument/2006/relationships/tags" Target="../tags/tag451.xml" /><Relationship Id="rId56" Type="http://schemas.openxmlformats.org/officeDocument/2006/relationships/tags" Target="../tags/tag452.xml" /><Relationship Id="rId57" Type="http://schemas.openxmlformats.org/officeDocument/2006/relationships/tags" Target="../tags/tag453.xml" /><Relationship Id="rId58" Type="http://schemas.openxmlformats.org/officeDocument/2006/relationships/tags" Target="../tags/tag454.xml" /><Relationship Id="rId59" Type="http://schemas.openxmlformats.org/officeDocument/2006/relationships/tags" Target="../tags/tag455.xml" /><Relationship Id="rId6" Type="http://schemas.openxmlformats.org/officeDocument/2006/relationships/tags" Target="../tags/tag402.xml" /><Relationship Id="rId60" Type="http://schemas.openxmlformats.org/officeDocument/2006/relationships/tags" Target="../tags/tag456.xml" /><Relationship Id="rId61" Type="http://schemas.openxmlformats.org/officeDocument/2006/relationships/tags" Target="../tags/tag457.xml" /><Relationship Id="rId62" Type="http://schemas.openxmlformats.org/officeDocument/2006/relationships/tags" Target="../tags/tag458.xml" /><Relationship Id="rId63" Type="http://schemas.openxmlformats.org/officeDocument/2006/relationships/tags" Target="../tags/tag459.xml" /><Relationship Id="rId64" Type="http://schemas.openxmlformats.org/officeDocument/2006/relationships/tags" Target="../tags/tag460.xml" /><Relationship Id="rId7" Type="http://schemas.openxmlformats.org/officeDocument/2006/relationships/tags" Target="../tags/tag403.xml" /><Relationship Id="rId8" Type="http://schemas.openxmlformats.org/officeDocument/2006/relationships/tags" Target="../tags/tag404.xml" /><Relationship Id="rId9" Type="http://schemas.openxmlformats.org/officeDocument/2006/relationships/tags" Target="../tags/tag405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464.xml" /><Relationship Id="rId4" Type="http://schemas.openxmlformats.org/officeDocument/2006/relationships/tags" Target="../tags/tag465.xml" /><Relationship Id="rId5" Type="http://schemas.openxmlformats.org/officeDocument/2006/relationships/tags" Target="../tags/tag466.xml" /><Relationship Id="rId6" Type="http://schemas.openxmlformats.org/officeDocument/2006/relationships/tags" Target="../tags/tag467.xml" /><Relationship Id="rId7" Type="http://schemas.openxmlformats.org/officeDocument/2006/relationships/tags" Target="../tags/tag468.xml" /><Relationship Id="rId8" Type="http://schemas.openxmlformats.org/officeDocument/2006/relationships/tags" Target="../tags/tag469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80.xml" /><Relationship Id="rId11" Type="http://schemas.openxmlformats.org/officeDocument/2006/relationships/image" Target="../media/image40.png" /><Relationship Id="rId12" Type="http://schemas.openxmlformats.org/officeDocument/2006/relationships/tags" Target="../tags/tag481.xml" /><Relationship Id="rId13" Type="http://schemas.openxmlformats.org/officeDocument/2006/relationships/tags" Target="../tags/tag482.xml" /><Relationship Id="rId14" Type="http://schemas.openxmlformats.org/officeDocument/2006/relationships/image" Target="../media/image41.png" /><Relationship Id="rId15" Type="http://schemas.openxmlformats.org/officeDocument/2006/relationships/tags" Target="../tags/tag483.xml" /><Relationship Id="rId16" Type="http://schemas.openxmlformats.org/officeDocument/2006/relationships/image" Target="../media/image42.png" /><Relationship Id="rId17" Type="http://schemas.openxmlformats.org/officeDocument/2006/relationships/tags" Target="../tags/tag484.xml" /><Relationship Id="rId18" Type="http://schemas.openxmlformats.org/officeDocument/2006/relationships/tags" Target="../tags/tag485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473.xml" /><Relationship Id="rId4" Type="http://schemas.openxmlformats.org/officeDocument/2006/relationships/tags" Target="../tags/tag474.xml" /><Relationship Id="rId5" Type="http://schemas.openxmlformats.org/officeDocument/2006/relationships/tags" Target="../tags/tag475.xml" /><Relationship Id="rId6" Type="http://schemas.openxmlformats.org/officeDocument/2006/relationships/tags" Target="../tags/tag476.xml" /><Relationship Id="rId7" Type="http://schemas.openxmlformats.org/officeDocument/2006/relationships/tags" Target="../tags/tag477.xml" /><Relationship Id="rId8" Type="http://schemas.openxmlformats.org/officeDocument/2006/relationships/tags" Target="../tags/tag478.xml" /><Relationship Id="rId9" Type="http://schemas.openxmlformats.org/officeDocument/2006/relationships/tags" Target="../tags/tag479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490.xml" /><Relationship Id="rId4" Type="http://schemas.openxmlformats.org/officeDocument/2006/relationships/tags" Target="../tags/tag491.xml" /><Relationship Id="rId5" Type="http://schemas.openxmlformats.org/officeDocument/2006/relationships/image" Target="../media/image43.jpeg" /><Relationship Id="rId6" Type="http://schemas.openxmlformats.org/officeDocument/2006/relationships/tags" Target="../tags/tag492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497.xml" /><Relationship Id="rId4" Type="http://schemas.openxmlformats.org/officeDocument/2006/relationships/tags" Target="../tags/tag498.xml" /><Relationship Id="rId5" Type="http://schemas.openxmlformats.org/officeDocument/2006/relationships/image" Target="../media/image43.jpeg" /><Relationship Id="rId6" Type="http://schemas.openxmlformats.org/officeDocument/2006/relationships/tags" Target="../tags/tag499.xml" /><Relationship Id="rId7" Type="http://schemas.openxmlformats.org/officeDocument/2006/relationships/tags" Target="../tags/tag500.xml" /><Relationship Id="rId8" Type="http://schemas.openxmlformats.org/officeDocument/2006/relationships/image" Target="../media/image44.jpeg" /><Relationship Id="rId9" Type="http://schemas.openxmlformats.org/officeDocument/2006/relationships/tags" Target="../tags/tag501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506.xml" /><Relationship Id="rId4" Type="http://schemas.openxmlformats.org/officeDocument/2006/relationships/tags" Target="../tags/tag507.xml" /><Relationship Id="rId5" Type="http://schemas.openxmlformats.org/officeDocument/2006/relationships/tags" Target="../tags/tag508.xml" /><Relationship Id="rId6" Type="http://schemas.openxmlformats.org/officeDocument/2006/relationships/image" Target="../media/image45.png" /><Relationship Id="rId7" Type="http://schemas.openxmlformats.org/officeDocument/2006/relationships/tags" Target="../tags/tag509.xml" /><Relationship Id="rId8" Type="http://schemas.openxmlformats.org/officeDocument/2006/relationships/image" Target="../media/image43.jpeg" /><Relationship Id="rId9" Type="http://schemas.openxmlformats.org/officeDocument/2006/relationships/tags" Target="../tags/tag510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515.xml" /><Relationship Id="rId4" Type="http://schemas.openxmlformats.org/officeDocument/2006/relationships/tags" Target="../tags/tag516.xml" /><Relationship Id="rId5" Type="http://schemas.openxmlformats.org/officeDocument/2006/relationships/tags" Target="../tags/tag517.xml" /><Relationship Id="rId6" Type="http://schemas.openxmlformats.org/officeDocument/2006/relationships/image" Target="../media/image43.jpeg" /><Relationship Id="rId7" Type="http://schemas.openxmlformats.org/officeDocument/2006/relationships/tags" Target="../tags/tag518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523.xml" /><Relationship Id="rId4" Type="http://schemas.openxmlformats.org/officeDocument/2006/relationships/tags" Target="../tags/tag524.xml" /><Relationship Id="rId5" Type="http://schemas.openxmlformats.org/officeDocument/2006/relationships/tags" Target="../tags/tag525.xml" /><Relationship Id="rId6" Type="http://schemas.openxmlformats.org/officeDocument/2006/relationships/image" Target="../media/image46.png" /><Relationship Id="rId7" Type="http://schemas.openxmlformats.org/officeDocument/2006/relationships/tags" Target="../tags/tag526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531.xml" /><Relationship Id="rId4" Type="http://schemas.openxmlformats.org/officeDocument/2006/relationships/image" Target="../media/image43.jpeg" /><Relationship Id="rId5" Type="http://schemas.openxmlformats.org/officeDocument/2006/relationships/tags" Target="../tags/tag532.xml" /><Relationship Id="rId6" Type="http://schemas.openxmlformats.org/officeDocument/2006/relationships/tags" Target="../tags/tag533.xml" /><Relationship Id="rId7" Type="http://schemas.openxmlformats.org/officeDocument/2006/relationships/image" Target="../media/image47.jpeg" /><Relationship Id="rId8" Type="http://schemas.openxmlformats.org/officeDocument/2006/relationships/tags" Target="../tags/tag534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1.png" /><Relationship Id="rId11" Type="http://schemas.openxmlformats.org/officeDocument/2006/relationships/tags" Target="../tags/tag112.xml" /><Relationship Id="rId12" Type="http://schemas.openxmlformats.org/officeDocument/2006/relationships/tags" Target="../tags/tag113.xml" /><Relationship Id="rId13" Type="http://schemas.openxmlformats.org/officeDocument/2006/relationships/tags" Target="../tags/tag114.xml" /><Relationship Id="rId14" Type="http://schemas.openxmlformats.org/officeDocument/2006/relationships/tags" Target="../tags/tag115.xml" /><Relationship Id="rId15" Type="http://schemas.openxmlformats.org/officeDocument/2006/relationships/tags" Target="../tags/tag116.xml" /><Relationship Id="rId16" Type="http://schemas.openxmlformats.org/officeDocument/2006/relationships/tags" Target="../tags/tag117.xml" /><Relationship Id="rId17" Type="http://schemas.openxmlformats.org/officeDocument/2006/relationships/tags" Target="../tags/tag118.xml" /><Relationship Id="rId18" Type="http://schemas.openxmlformats.org/officeDocument/2006/relationships/tags" Target="../tags/tag119.xml" /><Relationship Id="rId19" Type="http://schemas.openxmlformats.org/officeDocument/2006/relationships/tags" Target="../tags/tag120.xml" /><Relationship Id="rId2" Type="http://schemas.openxmlformats.org/officeDocument/2006/relationships/tags" Target="../tags/tag105.xml" /><Relationship Id="rId20" Type="http://schemas.openxmlformats.org/officeDocument/2006/relationships/tags" Target="../tags/tag121.xml" /><Relationship Id="rId21" Type="http://schemas.openxmlformats.org/officeDocument/2006/relationships/tags" Target="../tags/tag122.xml" /><Relationship Id="rId22" Type="http://schemas.openxmlformats.org/officeDocument/2006/relationships/tags" Target="../tags/tag123.xml" /><Relationship Id="rId23" Type="http://schemas.openxmlformats.org/officeDocument/2006/relationships/tags" Target="../tags/tag124.xml" /><Relationship Id="rId24" Type="http://schemas.openxmlformats.org/officeDocument/2006/relationships/tags" Target="../tags/tag125.xml" /><Relationship Id="rId25" Type="http://schemas.openxmlformats.org/officeDocument/2006/relationships/image" Target="../media/image32.png" /><Relationship Id="rId26" Type="http://schemas.openxmlformats.org/officeDocument/2006/relationships/tags" Target="../tags/tag126.xml" /><Relationship Id="rId27" Type="http://schemas.openxmlformats.org/officeDocument/2006/relationships/tags" Target="../tags/tag127.xml" /><Relationship Id="rId28" Type="http://schemas.openxmlformats.org/officeDocument/2006/relationships/image" Target="../media/image33.png" /><Relationship Id="rId29" Type="http://schemas.microsoft.com/office/2007/relationships/hdphoto" Target="../media/image34.wdp" /><Relationship Id="rId3" Type="http://schemas.openxmlformats.org/officeDocument/2006/relationships/tags" Target="../tags/tag106.xml" /><Relationship Id="rId30" Type="http://schemas.openxmlformats.org/officeDocument/2006/relationships/tags" Target="../tags/tag128.xml" /><Relationship Id="rId31" Type="http://schemas.openxmlformats.org/officeDocument/2006/relationships/image" Target="../media/image35.png" /><Relationship Id="rId32" Type="http://schemas.openxmlformats.org/officeDocument/2006/relationships/tags" Target="../tags/tag129.xml" /><Relationship Id="rId33" Type="http://schemas.openxmlformats.org/officeDocument/2006/relationships/tags" Target="../tags/tag130.xml" /><Relationship Id="rId4" Type="http://schemas.openxmlformats.org/officeDocument/2006/relationships/image" Target="../media/image30.png" /><Relationship Id="rId5" Type="http://schemas.openxmlformats.org/officeDocument/2006/relationships/tags" Target="../tags/tag107.xml" /><Relationship Id="rId6" Type="http://schemas.openxmlformats.org/officeDocument/2006/relationships/tags" Target="../tags/tag108.xml" /><Relationship Id="rId7" Type="http://schemas.openxmlformats.org/officeDocument/2006/relationships/tags" Target="../tags/tag109.xml" /><Relationship Id="rId8" Type="http://schemas.openxmlformats.org/officeDocument/2006/relationships/tags" Target="../tags/tag110.xml" /><Relationship Id="rId9" Type="http://schemas.openxmlformats.org/officeDocument/2006/relationships/tags" Target="../tags/tag111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539.xml" /><Relationship Id="rId4" Type="http://schemas.openxmlformats.org/officeDocument/2006/relationships/tags" Target="../tags/tag540.xml" /><Relationship Id="rId5" Type="http://schemas.openxmlformats.org/officeDocument/2006/relationships/tags" Target="../tags/tag541.xml" /><Relationship Id="rId6" Type="http://schemas.openxmlformats.org/officeDocument/2006/relationships/tags" Target="../tags/tag542.xml" /><Relationship Id="rId7" Type="http://schemas.openxmlformats.org/officeDocument/2006/relationships/image" Target="../media/image43.jpeg" /><Relationship Id="rId8" Type="http://schemas.openxmlformats.org/officeDocument/2006/relationships/tags" Target="../tags/tag543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53.xml" /><Relationship Id="rId11" Type="http://schemas.openxmlformats.org/officeDocument/2006/relationships/tags" Target="../tags/tag554.xml" /><Relationship Id="rId12" Type="http://schemas.openxmlformats.org/officeDocument/2006/relationships/image" Target="../media/image50.png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548.xml" /><Relationship Id="rId4" Type="http://schemas.openxmlformats.org/officeDocument/2006/relationships/image" Target="../media/image48.jpeg" /><Relationship Id="rId5" Type="http://schemas.openxmlformats.org/officeDocument/2006/relationships/tags" Target="../tags/tag549.xml" /><Relationship Id="rId6" Type="http://schemas.openxmlformats.org/officeDocument/2006/relationships/tags" Target="../tags/tag550.xml" /><Relationship Id="rId7" Type="http://schemas.openxmlformats.org/officeDocument/2006/relationships/tags" Target="../tags/tag551.xml" /><Relationship Id="rId8" Type="http://schemas.openxmlformats.org/officeDocument/2006/relationships/image" Target="../media/image49.png" /><Relationship Id="rId9" Type="http://schemas.openxmlformats.org/officeDocument/2006/relationships/tags" Target="../tags/tag552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0.xml" /><Relationship Id="rId3" Type="http://schemas.openxmlformats.org/officeDocument/2006/relationships/tags" Target="../tags/tag559.xml" /><Relationship Id="rId4" Type="http://schemas.openxmlformats.org/officeDocument/2006/relationships/tags" Target="../tags/tag560.xml" /><Relationship Id="rId5" Type="http://schemas.openxmlformats.org/officeDocument/2006/relationships/image" Target="../media/image51.jpeg" /><Relationship Id="rId6" Type="http://schemas.openxmlformats.org/officeDocument/2006/relationships/tags" Target="../tags/tag561.xml" /><Relationship Id="rId7" Type="http://schemas.openxmlformats.org/officeDocument/2006/relationships/image" Target="../media/image52.jpeg" /><Relationship Id="rId8" Type="http://schemas.openxmlformats.org/officeDocument/2006/relationships/tags" Target="../tags/tag562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1.xml" /><Relationship Id="rId3" Type="http://schemas.openxmlformats.org/officeDocument/2006/relationships/tags" Target="../tags/tag567.xml" /><Relationship Id="rId4" Type="http://schemas.openxmlformats.org/officeDocument/2006/relationships/tags" Target="../tags/tag568.xml" /><Relationship Id="rId5" Type="http://schemas.openxmlformats.org/officeDocument/2006/relationships/tags" Target="../tags/tag569.xml" /><Relationship Id="rId6" Type="http://schemas.openxmlformats.org/officeDocument/2006/relationships/image" Target="../media/image52.jpeg" /><Relationship Id="rId7" Type="http://schemas.openxmlformats.org/officeDocument/2006/relationships/tags" Target="../tags/tag570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81.xml" /><Relationship Id="rId11" Type="http://schemas.openxmlformats.org/officeDocument/2006/relationships/image" Target="../media/image53.png" /><Relationship Id="rId2" Type="http://schemas.openxmlformats.org/officeDocument/2006/relationships/notesSlide" Target="../notesSlides/notesSlide22.xml" /><Relationship Id="rId3" Type="http://schemas.openxmlformats.org/officeDocument/2006/relationships/tags" Target="../tags/tag575.xml" /><Relationship Id="rId4" Type="http://schemas.openxmlformats.org/officeDocument/2006/relationships/tags" Target="../tags/tag576.xml" /><Relationship Id="rId5" Type="http://schemas.openxmlformats.org/officeDocument/2006/relationships/tags" Target="../tags/tag577.xml" /><Relationship Id="rId6" Type="http://schemas.openxmlformats.org/officeDocument/2006/relationships/image" Target="../media/image52.jpeg" /><Relationship Id="rId7" Type="http://schemas.openxmlformats.org/officeDocument/2006/relationships/tags" Target="../tags/tag578.xml" /><Relationship Id="rId8" Type="http://schemas.openxmlformats.org/officeDocument/2006/relationships/tags" Target="../tags/tag579.xml" /><Relationship Id="rId9" Type="http://schemas.openxmlformats.org/officeDocument/2006/relationships/tags" Target="../tags/tag580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3.xml" /><Relationship Id="rId3" Type="http://schemas.openxmlformats.org/officeDocument/2006/relationships/tags" Target="../tags/tag586.xml" /><Relationship Id="rId4" Type="http://schemas.openxmlformats.org/officeDocument/2006/relationships/image" Target="../media/image52.jpeg" /><Relationship Id="rId5" Type="http://schemas.openxmlformats.org/officeDocument/2006/relationships/tags" Target="../tags/tag587.xml" /><Relationship Id="rId6" Type="http://schemas.openxmlformats.org/officeDocument/2006/relationships/tags" Target="../tags/tag588.xml" /><Relationship Id="rId7" Type="http://schemas.openxmlformats.org/officeDocument/2006/relationships/tags" Target="../tags/tag589.xml" /><Relationship Id="rId8" Type="http://schemas.openxmlformats.org/officeDocument/2006/relationships/tags" Target="../tags/tag590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4.xml" /><Relationship Id="rId3" Type="http://schemas.openxmlformats.org/officeDocument/2006/relationships/tags" Target="../tags/tag595.xml" /><Relationship Id="rId4" Type="http://schemas.openxmlformats.org/officeDocument/2006/relationships/tags" Target="../tags/tag596.xml" /><Relationship Id="rId5" Type="http://schemas.openxmlformats.org/officeDocument/2006/relationships/tags" Target="../tags/tag597.xml" /><Relationship Id="rId6" Type="http://schemas.openxmlformats.org/officeDocument/2006/relationships/image" Target="../media/image52.jpeg" /><Relationship Id="rId7" Type="http://schemas.openxmlformats.org/officeDocument/2006/relationships/tags" Target="../tags/tag598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609.xml" /><Relationship Id="rId11" Type="http://schemas.openxmlformats.org/officeDocument/2006/relationships/tags" Target="../tags/tag610.xml" /><Relationship Id="rId12" Type="http://schemas.openxmlformats.org/officeDocument/2006/relationships/tags" Target="../tags/tag611.xml" /><Relationship Id="rId13" Type="http://schemas.openxmlformats.org/officeDocument/2006/relationships/tags" Target="../tags/tag612.xml" /><Relationship Id="rId14" Type="http://schemas.openxmlformats.org/officeDocument/2006/relationships/tags" Target="../tags/tag613.xml" /><Relationship Id="rId2" Type="http://schemas.openxmlformats.org/officeDocument/2006/relationships/notesSlide" Target="../notesSlides/notesSlide25.xml" /><Relationship Id="rId3" Type="http://schemas.openxmlformats.org/officeDocument/2006/relationships/tags" Target="../tags/tag602.xml" /><Relationship Id="rId4" Type="http://schemas.openxmlformats.org/officeDocument/2006/relationships/tags" Target="../tags/tag603.xml" /><Relationship Id="rId5" Type="http://schemas.openxmlformats.org/officeDocument/2006/relationships/tags" Target="../tags/tag604.xml" /><Relationship Id="rId6" Type="http://schemas.openxmlformats.org/officeDocument/2006/relationships/tags" Target="../tags/tag605.xml" /><Relationship Id="rId7" Type="http://schemas.openxmlformats.org/officeDocument/2006/relationships/tags" Target="../tags/tag606.xml" /><Relationship Id="rId8" Type="http://schemas.openxmlformats.org/officeDocument/2006/relationships/tags" Target="../tags/tag607.xml" /><Relationship Id="rId9" Type="http://schemas.openxmlformats.org/officeDocument/2006/relationships/tags" Target="../tags/tag608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37.png" /><Relationship Id="rId11" Type="http://schemas.openxmlformats.org/officeDocument/2006/relationships/tags" Target="../tags/tag140.xml" /><Relationship Id="rId12" Type="http://schemas.openxmlformats.org/officeDocument/2006/relationships/tags" Target="../tags/tag141.xml" /><Relationship Id="rId13" Type="http://schemas.openxmlformats.org/officeDocument/2006/relationships/tags" Target="../tags/tag142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34.xml" /><Relationship Id="rId4" Type="http://schemas.openxmlformats.org/officeDocument/2006/relationships/tags" Target="../tags/tag135.xml" /><Relationship Id="rId5" Type="http://schemas.openxmlformats.org/officeDocument/2006/relationships/tags" Target="../tags/tag136.xml" /><Relationship Id="rId6" Type="http://schemas.openxmlformats.org/officeDocument/2006/relationships/tags" Target="../tags/tag137.xml" /><Relationship Id="rId7" Type="http://schemas.openxmlformats.org/officeDocument/2006/relationships/tags" Target="../tags/tag138.xml" /><Relationship Id="rId8" Type="http://schemas.openxmlformats.org/officeDocument/2006/relationships/image" Target="../media/image36.png" /><Relationship Id="rId9" Type="http://schemas.openxmlformats.org/officeDocument/2006/relationships/tags" Target="../tags/tag139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3.xml" /><Relationship Id="rId11" Type="http://schemas.openxmlformats.org/officeDocument/2006/relationships/tags" Target="../tags/tag154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146.xml" /><Relationship Id="rId4" Type="http://schemas.openxmlformats.org/officeDocument/2006/relationships/tags" Target="../tags/tag147.xml" /><Relationship Id="rId5" Type="http://schemas.openxmlformats.org/officeDocument/2006/relationships/tags" Target="../tags/tag148.xml" /><Relationship Id="rId6" Type="http://schemas.openxmlformats.org/officeDocument/2006/relationships/tags" Target="../tags/tag149.xml" /><Relationship Id="rId7" Type="http://schemas.openxmlformats.org/officeDocument/2006/relationships/tags" Target="../tags/tag150.xml" /><Relationship Id="rId8" Type="http://schemas.openxmlformats.org/officeDocument/2006/relationships/tags" Target="../tags/tag151.xml" /><Relationship Id="rId9" Type="http://schemas.openxmlformats.org/officeDocument/2006/relationships/tags" Target="../tags/tag152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65.xml" /><Relationship Id="rId11" Type="http://schemas.openxmlformats.org/officeDocument/2006/relationships/tags" Target="../tags/tag166.xml" /><Relationship Id="rId12" Type="http://schemas.openxmlformats.org/officeDocument/2006/relationships/tags" Target="../tags/tag167.xml" /><Relationship Id="rId13" Type="http://schemas.openxmlformats.org/officeDocument/2006/relationships/tags" Target="../tags/tag168.xml" /><Relationship Id="rId14" Type="http://schemas.openxmlformats.org/officeDocument/2006/relationships/tags" Target="../tags/tag169.xml" /><Relationship Id="rId15" Type="http://schemas.openxmlformats.org/officeDocument/2006/relationships/tags" Target="../tags/tag170.xml" /><Relationship Id="rId16" Type="http://schemas.openxmlformats.org/officeDocument/2006/relationships/tags" Target="../tags/tag171.xml" /><Relationship Id="rId17" Type="http://schemas.openxmlformats.org/officeDocument/2006/relationships/tags" Target="../tags/tag172.xml" /><Relationship Id="rId18" Type="http://schemas.openxmlformats.org/officeDocument/2006/relationships/tags" Target="../tags/tag173.xml" /><Relationship Id="rId19" Type="http://schemas.openxmlformats.org/officeDocument/2006/relationships/tags" Target="../tags/tag174.xml" /><Relationship Id="rId2" Type="http://schemas.openxmlformats.org/officeDocument/2006/relationships/notesSlide" Target="../notesSlides/notesSlide3.xml" /><Relationship Id="rId20" Type="http://schemas.openxmlformats.org/officeDocument/2006/relationships/tags" Target="../tags/tag175.xml" /><Relationship Id="rId21" Type="http://schemas.openxmlformats.org/officeDocument/2006/relationships/tags" Target="../tags/tag176.xml" /><Relationship Id="rId22" Type="http://schemas.openxmlformats.org/officeDocument/2006/relationships/tags" Target="../tags/tag177.xml" /><Relationship Id="rId23" Type="http://schemas.openxmlformats.org/officeDocument/2006/relationships/tags" Target="../tags/tag178.xml" /><Relationship Id="rId24" Type="http://schemas.openxmlformats.org/officeDocument/2006/relationships/tags" Target="../tags/tag179.xml" /><Relationship Id="rId25" Type="http://schemas.openxmlformats.org/officeDocument/2006/relationships/tags" Target="../tags/tag180.xml" /><Relationship Id="rId26" Type="http://schemas.openxmlformats.org/officeDocument/2006/relationships/tags" Target="../tags/tag181.xml" /><Relationship Id="rId27" Type="http://schemas.openxmlformats.org/officeDocument/2006/relationships/tags" Target="../tags/tag182.xml" /><Relationship Id="rId28" Type="http://schemas.openxmlformats.org/officeDocument/2006/relationships/tags" Target="../tags/tag183.xml" /><Relationship Id="rId29" Type="http://schemas.openxmlformats.org/officeDocument/2006/relationships/tags" Target="../tags/tag184.xml" /><Relationship Id="rId3" Type="http://schemas.openxmlformats.org/officeDocument/2006/relationships/tags" Target="../tags/tag158.xml" /><Relationship Id="rId30" Type="http://schemas.openxmlformats.org/officeDocument/2006/relationships/tags" Target="../tags/tag185.xml" /><Relationship Id="rId31" Type="http://schemas.openxmlformats.org/officeDocument/2006/relationships/tags" Target="../tags/tag186.xml" /><Relationship Id="rId32" Type="http://schemas.openxmlformats.org/officeDocument/2006/relationships/tags" Target="../tags/tag187.xml" /><Relationship Id="rId33" Type="http://schemas.openxmlformats.org/officeDocument/2006/relationships/tags" Target="../tags/tag188.xml" /><Relationship Id="rId34" Type="http://schemas.openxmlformats.org/officeDocument/2006/relationships/tags" Target="../tags/tag189.xml" /><Relationship Id="rId35" Type="http://schemas.openxmlformats.org/officeDocument/2006/relationships/tags" Target="../tags/tag190.xml" /><Relationship Id="rId36" Type="http://schemas.openxmlformats.org/officeDocument/2006/relationships/tags" Target="../tags/tag191.xml" /><Relationship Id="rId37" Type="http://schemas.openxmlformats.org/officeDocument/2006/relationships/tags" Target="../tags/tag192.xml" /><Relationship Id="rId38" Type="http://schemas.openxmlformats.org/officeDocument/2006/relationships/tags" Target="../tags/tag193.xml" /><Relationship Id="rId39" Type="http://schemas.openxmlformats.org/officeDocument/2006/relationships/tags" Target="../tags/tag194.xml" /><Relationship Id="rId4" Type="http://schemas.openxmlformats.org/officeDocument/2006/relationships/tags" Target="../tags/tag159.xml" /><Relationship Id="rId5" Type="http://schemas.openxmlformats.org/officeDocument/2006/relationships/tags" Target="../tags/tag160.xml" /><Relationship Id="rId6" Type="http://schemas.openxmlformats.org/officeDocument/2006/relationships/tags" Target="../tags/tag161.xml" /><Relationship Id="rId7" Type="http://schemas.openxmlformats.org/officeDocument/2006/relationships/tags" Target="../tags/tag162.xml" /><Relationship Id="rId8" Type="http://schemas.openxmlformats.org/officeDocument/2006/relationships/tags" Target="../tags/tag163.xml" /><Relationship Id="rId9" Type="http://schemas.openxmlformats.org/officeDocument/2006/relationships/tags" Target="../tags/tag164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5.xml" /><Relationship Id="rId11" Type="http://schemas.openxmlformats.org/officeDocument/2006/relationships/tags" Target="../tags/tag206.xml" /><Relationship Id="rId12" Type="http://schemas.openxmlformats.org/officeDocument/2006/relationships/tags" Target="../tags/tag207.xml" /><Relationship Id="rId13" Type="http://schemas.openxmlformats.org/officeDocument/2006/relationships/tags" Target="../tags/tag208.xml" /><Relationship Id="rId14" Type="http://schemas.openxmlformats.org/officeDocument/2006/relationships/tags" Target="../tags/tag209.xml" /><Relationship Id="rId15" Type="http://schemas.openxmlformats.org/officeDocument/2006/relationships/tags" Target="../tags/tag210.xml" /><Relationship Id="rId16" Type="http://schemas.openxmlformats.org/officeDocument/2006/relationships/tags" Target="../tags/tag211.xml" /><Relationship Id="rId17" Type="http://schemas.openxmlformats.org/officeDocument/2006/relationships/tags" Target="../tags/tag212.xml" /><Relationship Id="rId18" Type="http://schemas.openxmlformats.org/officeDocument/2006/relationships/tags" Target="../tags/tag213.xml" /><Relationship Id="rId19" Type="http://schemas.openxmlformats.org/officeDocument/2006/relationships/tags" Target="../tags/tag214.xml" /><Relationship Id="rId2" Type="http://schemas.openxmlformats.org/officeDocument/2006/relationships/notesSlide" Target="../notesSlides/notesSlide4.xml" /><Relationship Id="rId20" Type="http://schemas.openxmlformats.org/officeDocument/2006/relationships/tags" Target="../tags/tag215.xml" /><Relationship Id="rId21" Type="http://schemas.openxmlformats.org/officeDocument/2006/relationships/tags" Target="../tags/tag216.xml" /><Relationship Id="rId22" Type="http://schemas.openxmlformats.org/officeDocument/2006/relationships/tags" Target="../tags/tag217.xml" /><Relationship Id="rId23" Type="http://schemas.openxmlformats.org/officeDocument/2006/relationships/tags" Target="../tags/tag218.xml" /><Relationship Id="rId24" Type="http://schemas.openxmlformats.org/officeDocument/2006/relationships/tags" Target="../tags/tag219.xml" /><Relationship Id="rId25" Type="http://schemas.openxmlformats.org/officeDocument/2006/relationships/tags" Target="../tags/tag220.xml" /><Relationship Id="rId26" Type="http://schemas.openxmlformats.org/officeDocument/2006/relationships/tags" Target="../tags/tag221.xml" /><Relationship Id="rId27" Type="http://schemas.openxmlformats.org/officeDocument/2006/relationships/tags" Target="../tags/tag222.xml" /><Relationship Id="rId28" Type="http://schemas.openxmlformats.org/officeDocument/2006/relationships/tags" Target="../tags/tag223.xml" /><Relationship Id="rId29" Type="http://schemas.openxmlformats.org/officeDocument/2006/relationships/tags" Target="../tags/tag224.xml" /><Relationship Id="rId3" Type="http://schemas.openxmlformats.org/officeDocument/2006/relationships/tags" Target="../tags/tag198.xml" /><Relationship Id="rId30" Type="http://schemas.openxmlformats.org/officeDocument/2006/relationships/tags" Target="../tags/tag225.xml" /><Relationship Id="rId31" Type="http://schemas.openxmlformats.org/officeDocument/2006/relationships/tags" Target="../tags/tag226.xml" /><Relationship Id="rId32" Type="http://schemas.openxmlformats.org/officeDocument/2006/relationships/tags" Target="../tags/tag227.xml" /><Relationship Id="rId33" Type="http://schemas.openxmlformats.org/officeDocument/2006/relationships/tags" Target="../tags/tag228.xml" /><Relationship Id="rId34" Type="http://schemas.openxmlformats.org/officeDocument/2006/relationships/tags" Target="../tags/tag229.xml" /><Relationship Id="rId35" Type="http://schemas.openxmlformats.org/officeDocument/2006/relationships/tags" Target="../tags/tag230.xml" /><Relationship Id="rId36" Type="http://schemas.openxmlformats.org/officeDocument/2006/relationships/tags" Target="../tags/tag231.xml" /><Relationship Id="rId37" Type="http://schemas.openxmlformats.org/officeDocument/2006/relationships/tags" Target="../tags/tag232.xml" /><Relationship Id="rId38" Type="http://schemas.openxmlformats.org/officeDocument/2006/relationships/tags" Target="../tags/tag233.xml" /><Relationship Id="rId39" Type="http://schemas.openxmlformats.org/officeDocument/2006/relationships/image" Target="../media/image38.png" /><Relationship Id="rId4" Type="http://schemas.openxmlformats.org/officeDocument/2006/relationships/tags" Target="../tags/tag199.xml" /><Relationship Id="rId40" Type="http://schemas.openxmlformats.org/officeDocument/2006/relationships/tags" Target="../tags/tag234.xml" /><Relationship Id="rId41" Type="http://schemas.openxmlformats.org/officeDocument/2006/relationships/video" Target="../media/media1.mp4" /><Relationship Id="rId42" Type="http://schemas.microsoft.com/office/2007/relationships/media" Target="../media/media1.mp4" /><Relationship Id="rId43" Type="http://schemas.openxmlformats.org/officeDocument/2006/relationships/tags" Target="../tags/tag235.xml" /><Relationship Id="rId5" Type="http://schemas.openxmlformats.org/officeDocument/2006/relationships/tags" Target="../tags/tag200.xml" /><Relationship Id="rId6" Type="http://schemas.openxmlformats.org/officeDocument/2006/relationships/tags" Target="../tags/tag201.xml" /><Relationship Id="rId7" Type="http://schemas.openxmlformats.org/officeDocument/2006/relationships/tags" Target="../tags/tag202.xml" /><Relationship Id="rId8" Type="http://schemas.openxmlformats.org/officeDocument/2006/relationships/tags" Target="../tags/tag203.xml" /><Relationship Id="rId9" Type="http://schemas.openxmlformats.org/officeDocument/2006/relationships/tags" Target="../tags/tag204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46.xml" /><Relationship Id="rId11" Type="http://schemas.openxmlformats.org/officeDocument/2006/relationships/tags" Target="../tags/tag247.xml" /><Relationship Id="rId12" Type="http://schemas.openxmlformats.org/officeDocument/2006/relationships/tags" Target="../tags/tag248.xml" /><Relationship Id="rId13" Type="http://schemas.openxmlformats.org/officeDocument/2006/relationships/tags" Target="../tags/tag249.xml" /><Relationship Id="rId14" Type="http://schemas.openxmlformats.org/officeDocument/2006/relationships/tags" Target="../tags/tag250.xml" /><Relationship Id="rId15" Type="http://schemas.openxmlformats.org/officeDocument/2006/relationships/tags" Target="../tags/tag251.xml" /><Relationship Id="rId16" Type="http://schemas.openxmlformats.org/officeDocument/2006/relationships/tags" Target="../tags/tag252.xml" /><Relationship Id="rId17" Type="http://schemas.openxmlformats.org/officeDocument/2006/relationships/tags" Target="../tags/tag253.xml" /><Relationship Id="rId18" Type="http://schemas.openxmlformats.org/officeDocument/2006/relationships/tags" Target="../tags/tag254.xml" /><Relationship Id="rId19" Type="http://schemas.openxmlformats.org/officeDocument/2006/relationships/tags" Target="../tags/tag255.xml" /><Relationship Id="rId2" Type="http://schemas.openxmlformats.org/officeDocument/2006/relationships/notesSlide" Target="../notesSlides/notesSlide5.xml" /><Relationship Id="rId20" Type="http://schemas.openxmlformats.org/officeDocument/2006/relationships/tags" Target="../tags/tag256.xml" /><Relationship Id="rId21" Type="http://schemas.openxmlformats.org/officeDocument/2006/relationships/tags" Target="../tags/tag257.xml" /><Relationship Id="rId22" Type="http://schemas.openxmlformats.org/officeDocument/2006/relationships/tags" Target="../tags/tag258.xml" /><Relationship Id="rId23" Type="http://schemas.openxmlformats.org/officeDocument/2006/relationships/tags" Target="../tags/tag259.xml" /><Relationship Id="rId24" Type="http://schemas.openxmlformats.org/officeDocument/2006/relationships/tags" Target="../tags/tag260.xml" /><Relationship Id="rId25" Type="http://schemas.openxmlformats.org/officeDocument/2006/relationships/tags" Target="../tags/tag261.xml" /><Relationship Id="rId26" Type="http://schemas.openxmlformats.org/officeDocument/2006/relationships/tags" Target="../tags/tag262.xml" /><Relationship Id="rId27" Type="http://schemas.openxmlformats.org/officeDocument/2006/relationships/tags" Target="../tags/tag263.xml" /><Relationship Id="rId28" Type="http://schemas.openxmlformats.org/officeDocument/2006/relationships/tags" Target="../tags/tag264.xml" /><Relationship Id="rId29" Type="http://schemas.openxmlformats.org/officeDocument/2006/relationships/tags" Target="../tags/tag265.xml" /><Relationship Id="rId3" Type="http://schemas.openxmlformats.org/officeDocument/2006/relationships/tags" Target="../tags/tag239.xml" /><Relationship Id="rId30" Type="http://schemas.openxmlformats.org/officeDocument/2006/relationships/tags" Target="../tags/tag266.xml" /><Relationship Id="rId31" Type="http://schemas.openxmlformats.org/officeDocument/2006/relationships/tags" Target="../tags/tag267.xml" /><Relationship Id="rId32" Type="http://schemas.openxmlformats.org/officeDocument/2006/relationships/tags" Target="../tags/tag268.xml" /><Relationship Id="rId33" Type="http://schemas.openxmlformats.org/officeDocument/2006/relationships/tags" Target="../tags/tag269.xml" /><Relationship Id="rId34" Type="http://schemas.openxmlformats.org/officeDocument/2006/relationships/tags" Target="../tags/tag270.xml" /><Relationship Id="rId35" Type="http://schemas.openxmlformats.org/officeDocument/2006/relationships/tags" Target="../tags/tag271.xml" /><Relationship Id="rId36" Type="http://schemas.openxmlformats.org/officeDocument/2006/relationships/tags" Target="../tags/tag272.xml" /><Relationship Id="rId37" Type="http://schemas.openxmlformats.org/officeDocument/2006/relationships/tags" Target="../tags/tag273.xml" /><Relationship Id="rId38" Type="http://schemas.openxmlformats.org/officeDocument/2006/relationships/tags" Target="../tags/tag274.xml" /><Relationship Id="rId39" Type="http://schemas.openxmlformats.org/officeDocument/2006/relationships/tags" Target="../tags/tag275.xml" /><Relationship Id="rId4" Type="http://schemas.openxmlformats.org/officeDocument/2006/relationships/tags" Target="../tags/tag240.xml" /><Relationship Id="rId40" Type="http://schemas.openxmlformats.org/officeDocument/2006/relationships/tags" Target="../tags/tag276.xml" /><Relationship Id="rId41" Type="http://schemas.openxmlformats.org/officeDocument/2006/relationships/tags" Target="../tags/tag277.xml" /><Relationship Id="rId42" Type="http://schemas.openxmlformats.org/officeDocument/2006/relationships/tags" Target="../tags/tag278.xml" /><Relationship Id="rId43" Type="http://schemas.openxmlformats.org/officeDocument/2006/relationships/tags" Target="../tags/tag279.xml" /><Relationship Id="rId44" Type="http://schemas.openxmlformats.org/officeDocument/2006/relationships/tags" Target="../tags/tag280.xml" /><Relationship Id="rId45" Type="http://schemas.openxmlformats.org/officeDocument/2006/relationships/tags" Target="../tags/tag281.xml" /><Relationship Id="rId46" Type="http://schemas.openxmlformats.org/officeDocument/2006/relationships/tags" Target="../tags/tag282.xml" /><Relationship Id="rId47" Type="http://schemas.openxmlformats.org/officeDocument/2006/relationships/tags" Target="../tags/tag283.xml" /><Relationship Id="rId48" Type="http://schemas.openxmlformats.org/officeDocument/2006/relationships/tags" Target="../tags/tag284.xml" /><Relationship Id="rId49" Type="http://schemas.openxmlformats.org/officeDocument/2006/relationships/tags" Target="../tags/tag285.xml" /><Relationship Id="rId5" Type="http://schemas.openxmlformats.org/officeDocument/2006/relationships/tags" Target="../tags/tag241.xml" /><Relationship Id="rId50" Type="http://schemas.openxmlformats.org/officeDocument/2006/relationships/tags" Target="../tags/tag286.xml" /><Relationship Id="rId51" Type="http://schemas.openxmlformats.org/officeDocument/2006/relationships/tags" Target="../tags/tag287.xml" /><Relationship Id="rId52" Type="http://schemas.openxmlformats.org/officeDocument/2006/relationships/tags" Target="../tags/tag288.xml" /><Relationship Id="rId53" Type="http://schemas.openxmlformats.org/officeDocument/2006/relationships/tags" Target="../tags/tag289.xml" /><Relationship Id="rId54" Type="http://schemas.openxmlformats.org/officeDocument/2006/relationships/tags" Target="../tags/tag290.xml" /><Relationship Id="rId55" Type="http://schemas.openxmlformats.org/officeDocument/2006/relationships/tags" Target="../tags/tag291.xml" /><Relationship Id="rId56" Type="http://schemas.openxmlformats.org/officeDocument/2006/relationships/tags" Target="../tags/tag292.xml" /><Relationship Id="rId57" Type="http://schemas.openxmlformats.org/officeDocument/2006/relationships/tags" Target="../tags/tag293.xml" /><Relationship Id="rId58" Type="http://schemas.openxmlformats.org/officeDocument/2006/relationships/tags" Target="../tags/tag294.xml" /><Relationship Id="rId59" Type="http://schemas.openxmlformats.org/officeDocument/2006/relationships/tags" Target="../tags/tag295.xml" /><Relationship Id="rId6" Type="http://schemas.openxmlformats.org/officeDocument/2006/relationships/tags" Target="../tags/tag242.xml" /><Relationship Id="rId60" Type="http://schemas.openxmlformats.org/officeDocument/2006/relationships/tags" Target="../tags/tag296.xml" /><Relationship Id="rId61" Type="http://schemas.openxmlformats.org/officeDocument/2006/relationships/tags" Target="../tags/tag297.xml" /><Relationship Id="rId62" Type="http://schemas.openxmlformats.org/officeDocument/2006/relationships/tags" Target="../tags/tag298.xml" /><Relationship Id="rId63" Type="http://schemas.openxmlformats.org/officeDocument/2006/relationships/tags" Target="../tags/tag299.xml" /><Relationship Id="rId64" Type="http://schemas.openxmlformats.org/officeDocument/2006/relationships/tags" Target="../tags/tag300.xml" /><Relationship Id="rId7" Type="http://schemas.openxmlformats.org/officeDocument/2006/relationships/tags" Target="../tags/tag243.xml" /><Relationship Id="rId8" Type="http://schemas.openxmlformats.org/officeDocument/2006/relationships/tags" Target="../tags/tag244.xml" /><Relationship Id="rId9" Type="http://schemas.openxmlformats.org/officeDocument/2006/relationships/tags" Target="../tags/tag245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304.xml" /><Relationship Id="rId4" Type="http://schemas.openxmlformats.org/officeDocument/2006/relationships/tags" Target="../tags/tag305.xml" /><Relationship Id="rId5" Type="http://schemas.openxmlformats.org/officeDocument/2006/relationships/tags" Target="../tags/tag306.xml" /><Relationship Id="rId6" Type="http://schemas.openxmlformats.org/officeDocument/2006/relationships/tags" Target="../tags/tag307.xml" /><Relationship Id="rId7" Type="http://schemas.openxmlformats.org/officeDocument/2006/relationships/tags" Target="../tags/tag308.xml" /><Relationship Id="rId8" Type="http://schemas.openxmlformats.org/officeDocument/2006/relationships/tags" Target="../tags/tag309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20.xml" /><Relationship Id="rId11" Type="http://schemas.openxmlformats.org/officeDocument/2006/relationships/tags" Target="../tags/tag321.xml" /><Relationship Id="rId12" Type="http://schemas.openxmlformats.org/officeDocument/2006/relationships/tags" Target="../tags/tag322.xml" /><Relationship Id="rId13" Type="http://schemas.openxmlformats.org/officeDocument/2006/relationships/tags" Target="../tags/tag323.xml" /><Relationship Id="rId14" Type="http://schemas.openxmlformats.org/officeDocument/2006/relationships/tags" Target="../tags/tag324.xml" /><Relationship Id="rId15" Type="http://schemas.openxmlformats.org/officeDocument/2006/relationships/tags" Target="../tags/tag325.xml" /><Relationship Id="rId16" Type="http://schemas.openxmlformats.org/officeDocument/2006/relationships/tags" Target="../tags/tag326.xml" /><Relationship Id="rId17" Type="http://schemas.openxmlformats.org/officeDocument/2006/relationships/tags" Target="../tags/tag327.xml" /><Relationship Id="rId18" Type="http://schemas.openxmlformats.org/officeDocument/2006/relationships/tags" Target="../tags/tag328.xml" /><Relationship Id="rId19" Type="http://schemas.openxmlformats.org/officeDocument/2006/relationships/tags" Target="../tags/tag329.xml" /><Relationship Id="rId2" Type="http://schemas.openxmlformats.org/officeDocument/2006/relationships/notesSlide" Target="../notesSlides/notesSlide7.xml" /><Relationship Id="rId20" Type="http://schemas.openxmlformats.org/officeDocument/2006/relationships/tags" Target="../tags/tag330.xml" /><Relationship Id="rId21" Type="http://schemas.openxmlformats.org/officeDocument/2006/relationships/tags" Target="../tags/tag331.xml" /><Relationship Id="rId22" Type="http://schemas.openxmlformats.org/officeDocument/2006/relationships/tags" Target="../tags/tag332.xml" /><Relationship Id="rId23" Type="http://schemas.openxmlformats.org/officeDocument/2006/relationships/tags" Target="../tags/tag333.xml" /><Relationship Id="rId24" Type="http://schemas.openxmlformats.org/officeDocument/2006/relationships/tags" Target="../tags/tag334.xml" /><Relationship Id="rId25" Type="http://schemas.openxmlformats.org/officeDocument/2006/relationships/tags" Target="../tags/tag335.xml" /><Relationship Id="rId26" Type="http://schemas.openxmlformats.org/officeDocument/2006/relationships/tags" Target="../tags/tag336.xml" /><Relationship Id="rId27" Type="http://schemas.openxmlformats.org/officeDocument/2006/relationships/tags" Target="../tags/tag337.xml" /><Relationship Id="rId28" Type="http://schemas.openxmlformats.org/officeDocument/2006/relationships/tags" Target="../tags/tag338.xml" /><Relationship Id="rId29" Type="http://schemas.openxmlformats.org/officeDocument/2006/relationships/tags" Target="../tags/tag339.xml" /><Relationship Id="rId3" Type="http://schemas.openxmlformats.org/officeDocument/2006/relationships/tags" Target="../tags/tag313.xml" /><Relationship Id="rId30" Type="http://schemas.openxmlformats.org/officeDocument/2006/relationships/tags" Target="../tags/tag340.xml" /><Relationship Id="rId31" Type="http://schemas.openxmlformats.org/officeDocument/2006/relationships/tags" Target="../tags/tag341.xml" /><Relationship Id="rId32" Type="http://schemas.openxmlformats.org/officeDocument/2006/relationships/tags" Target="../tags/tag342.xml" /><Relationship Id="rId33" Type="http://schemas.openxmlformats.org/officeDocument/2006/relationships/tags" Target="../tags/tag343.xml" /><Relationship Id="rId34" Type="http://schemas.openxmlformats.org/officeDocument/2006/relationships/tags" Target="../tags/tag344.xml" /><Relationship Id="rId35" Type="http://schemas.openxmlformats.org/officeDocument/2006/relationships/tags" Target="../tags/tag345.xml" /><Relationship Id="rId36" Type="http://schemas.openxmlformats.org/officeDocument/2006/relationships/tags" Target="../tags/tag346.xml" /><Relationship Id="rId37" Type="http://schemas.openxmlformats.org/officeDocument/2006/relationships/tags" Target="../tags/tag347.xml" /><Relationship Id="rId38" Type="http://schemas.openxmlformats.org/officeDocument/2006/relationships/tags" Target="../tags/tag348.xml" /><Relationship Id="rId39" Type="http://schemas.openxmlformats.org/officeDocument/2006/relationships/tags" Target="../tags/tag349.xml" /><Relationship Id="rId4" Type="http://schemas.openxmlformats.org/officeDocument/2006/relationships/tags" Target="../tags/tag314.xml" /><Relationship Id="rId40" Type="http://schemas.openxmlformats.org/officeDocument/2006/relationships/tags" Target="../tags/tag350.xml" /><Relationship Id="rId41" Type="http://schemas.openxmlformats.org/officeDocument/2006/relationships/tags" Target="../tags/tag351.xml" /><Relationship Id="rId42" Type="http://schemas.openxmlformats.org/officeDocument/2006/relationships/tags" Target="../tags/tag352.xml" /><Relationship Id="rId43" Type="http://schemas.openxmlformats.org/officeDocument/2006/relationships/tags" Target="../tags/tag353.xml" /><Relationship Id="rId44" Type="http://schemas.openxmlformats.org/officeDocument/2006/relationships/tags" Target="../tags/tag354.xml" /><Relationship Id="rId5" Type="http://schemas.openxmlformats.org/officeDocument/2006/relationships/tags" Target="../tags/tag315.xml" /><Relationship Id="rId6" Type="http://schemas.openxmlformats.org/officeDocument/2006/relationships/tags" Target="../tags/tag316.xml" /><Relationship Id="rId7" Type="http://schemas.openxmlformats.org/officeDocument/2006/relationships/tags" Target="../tags/tag317.xml" /><Relationship Id="rId8" Type="http://schemas.openxmlformats.org/officeDocument/2006/relationships/tags" Target="../tags/tag318.xml" /><Relationship Id="rId9" Type="http://schemas.openxmlformats.org/officeDocument/2006/relationships/tags" Target="../tags/tag319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17.1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电流与电压、电阻的关系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bliqueTopLef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第十七章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欧姆定律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</a:t>
            </a:r>
            <a:r>
              <a:rPr lang="en-US" altLang="zh-CN" sz="100">
                <a:noFill/>
              </a:rPr>
              <a:t>17.1</a:t>
            </a:r>
            <a:r>
              <a:rPr lang="zh-CN" altLang="en-US" sz="100">
                <a:noFill/>
              </a:rPr>
              <a:t>电流与电压、电阻的关系同步练习题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探究电流与电压、电阻的关系实验，采用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法。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在电阻一定时，导体中的电流与导体两端的电压成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；在电压一定时，导体中的电流与导体的电阻成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实验中滑动变阻器的作用：一是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电路；二是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导体两端电压，完成多次实验。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探究电流与电压的关系时，需控制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不变，改变电源电压或调节滑动变阻器改变电压。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探究电流与电阻的关系时，更换不同定值电阻后，需调节滑动变阻器，使定值电阻两端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保持不变。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导体两端电压越大，通过的电流越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；导体电阻越大，通过的电流越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电阻一定时，电流随电压变化的规律是（）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成正比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成反比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不变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无规律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电压一定时，关于电流与电阻的关系说法正确的是（）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电阻越大，电流越大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电阻越大，电流越小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电流与电阻成正比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电流随电阻均匀增大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探究电流与电阻关系实验中，更换大阻值电阻后，滑片应（）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向增大电阻方向调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向减小电阻方向调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无需调节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任意调节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定值电阻两端电压加倍，电阻不变，通过的电流将（）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减半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加倍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不变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变为零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下列图像能正确表示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电压一定，电流与电阻关系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过原点直线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反比例曲线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水平直线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竖直直线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三、实验填空题（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根据探究电流、电压、电阻关系实验填空：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）实验电路中，定值电阻与滑动变阻器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联，电压表测定值电阻两端电压。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）多次实验的目的是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，避免实验偶然性，得出普遍规律。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）电流与电压、电阻的关系结论：电阻一定，电流与电压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；电压一定，电流与电阻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）闭合开关前，滑动变阻器滑片要调到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处。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四、计算题（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某定值电阻两端电压为</a:t>
            </a:r>
            <a:r>
              <a:rPr lang="en-US" altLang="zh-CN" sz="100">
                <a:noFill/>
              </a:rPr>
              <a:t>3V</a:t>
            </a:r>
            <a:r>
              <a:rPr lang="zh-CN" altLang="en-US" sz="100">
                <a:noFill/>
              </a:rPr>
              <a:t>时，电流为</a:t>
            </a:r>
            <a:r>
              <a:rPr lang="en-US" altLang="zh-CN" sz="100">
                <a:noFill/>
              </a:rPr>
              <a:t>0.3A</a:t>
            </a:r>
            <a:r>
              <a:rPr lang="zh-CN" altLang="en-US" sz="100">
                <a:noFill/>
              </a:rPr>
              <a:t>，若电压增大到</a:t>
            </a:r>
            <a:r>
              <a:rPr lang="en-US" altLang="zh-CN" sz="100">
                <a:noFill/>
              </a:rPr>
              <a:t>6V</a:t>
            </a:r>
            <a:r>
              <a:rPr lang="zh-CN" altLang="en-US" sz="100">
                <a:noFill/>
              </a:rPr>
              <a:t>，电阻不变，求此时电路电流。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电源电压保持</a:t>
            </a:r>
            <a:r>
              <a:rPr lang="en-US" altLang="zh-CN" sz="100">
                <a:noFill/>
              </a:rPr>
              <a:t>6V</a:t>
            </a:r>
            <a:r>
              <a:rPr lang="zh-CN" altLang="en-US" sz="100">
                <a:noFill/>
              </a:rPr>
              <a:t>不变，接入</a:t>
            </a:r>
            <a:r>
              <a:rPr lang="en-US" altLang="zh-CN" sz="100">
                <a:noFill/>
              </a:rPr>
              <a:t>10Ω</a:t>
            </a:r>
            <a:r>
              <a:rPr lang="zh-CN" altLang="en-US" sz="100">
                <a:noFill/>
              </a:rPr>
              <a:t>电阻时电流为</a:t>
            </a:r>
            <a:r>
              <a:rPr lang="en-US" altLang="zh-CN" sz="100">
                <a:noFill/>
              </a:rPr>
              <a:t>0.6A</a:t>
            </a:r>
            <a:r>
              <a:rPr lang="zh-CN" altLang="en-US" sz="100">
                <a:noFill/>
              </a:rPr>
              <a:t>，更换为</a:t>
            </a:r>
            <a:r>
              <a:rPr lang="en-US" altLang="zh-CN" sz="100">
                <a:noFill/>
              </a:rPr>
              <a:t>20Ω</a:t>
            </a:r>
            <a:r>
              <a:rPr lang="zh-CN" altLang="en-US" sz="100">
                <a:noFill/>
              </a:rPr>
              <a:t>电阻，求此时电流大小。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15. </a:t>
            </a:r>
            <a:r>
              <a:rPr lang="zh-CN" altLang="en-US" sz="100">
                <a:noFill/>
              </a:rPr>
              <a:t>简述探究电流与电阻关系的实验操作要点，并说明为什么电压一定时，电阻越大电流越小。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控制变量</a:t>
            </a:r>
            <a:r>
              <a:rPr lang="en-US" altLang="zh-CN" sz="100">
                <a:noFill/>
              </a:rPr>
              <a:t> 2. </a:t>
            </a:r>
            <a:r>
              <a:rPr lang="zh-CN" altLang="en-US" sz="100">
                <a:noFill/>
              </a:rPr>
              <a:t>正比；反比</a:t>
            </a:r>
            <a:r>
              <a:rPr lang="en-US" altLang="zh-CN" sz="100">
                <a:noFill/>
              </a:rPr>
              <a:t> 3. </a:t>
            </a:r>
            <a:r>
              <a:rPr lang="zh-CN" altLang="en-US" sz="100">
                <a:noFill/>
              </a:rPr>
              <a:t>保护；调节</a:t>
            </a:r>
            <a:r>
              <a:rPr lang="en-US" altLang="zh-CN" sz="100">
                <a:noFill/>
              </a:rPr>
              <a:t> 4. </a:t>
            </a:r>
            <a:r>
              <a:rPr lang="zh-CN" altLang="en-US" sz="100">
                <a:noFill/>
              </a:rPr>
              <a:t>电阻</a:t>
            </a:r>
            <a:r>
              <a:rPr lang="en-US" altLang="zh-CN" sz="100">
                <a:noFill/>
              </a:rPr>
              <a:t> 5. </a:t>
            </a:r>
            <a:r>
              <a:rPr lang="zh-CN" altLang="en-US" sz="100">
                <a:noFill/>
              </a:rPr>
              <a:t>电压</a:t>
            </a:r>
            <a:r>
              <a:rPr lang="en-US" altLang="zh-CN" sz="100">
                <a:noFill/>
              </a:rPr>
              <a:t> 6. </a:t>
            </a:r>
            <a:r>
              <a:rPr lang="zh-CN" altLang="en-US" sz="100">
                <a:noFill/>
              </a:rPr>
              <a:t>大；小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7.A 8.B 9.A 10.B 11.B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12.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）串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）寻找普遍规律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）成正比；成反比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）最大阻值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解：电阻一定，电流与电压成正比，电压加倍，电流加倍，</a:t>
            </a:r>
            <a:r>
              <a:rPr lang="en-US" altLang="zh-CN" sz="100">
                <a:noFill/>
              </a:rPr>
              <a:t>I=0.6A</a:t>
            </a:r>
            <a:r>
              <a:rPr lang="zh-CN" altLang="en-US" sz="100">
                <a:noFill/>
              </a:rPr>
              <a:t>。答：此时电流为</a:t>
            </a:r>
            <a:r>
              <a:rPr lang="en-US" altLang="zh-CN" sz="100">
                <a:noFill/>
              </a:rPr>
              <a:t>0.6A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解：电压一定，电流与电阻成反比，电阻加倍，电流减半，</a:t>
            </a:r>
            <a:r>
              <a:rPr lang="en-US" altLang="zh-CN" sz="100">
                <a:noFill/>
              </a:rPr>
              <a:t>I=0.3A</a:t>
            </a:r>
            <a:r>
              <a:rPr lang="zh-CN" altLang="en-US" sz="100">
                <a:noFill/>
              </a:rPr>
              <a:t>。答：此时电流为</a:t>
            </a:r>
            <a:r>
              <a:rPr lang="en-US" altLang="zh-CN" sz="100">
                <a:noFill/>
              </a:rPr>
              <a:t>0.3A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15. </a:t>
            </a:r>
            <a:r>
              <a:rPr lang="zh-CN" altLang="en-US" sz="100">
                <a:noFill/>
              </a:rPr>
              <a:t>答：操作要点：控制定值电阻两端电压不变，更换不同阻值的定值电阻，调节滑动变阻器保持电压恒定，记录对应电流。电压一定时，电路总电压不变，导体电阻是对电流的阻碍作用，电阻越大，对电荷定向移动的阻碍越强，单位时间内通过导体的电荷量越少，因此电流越小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57956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探究电压一定时电流与电阻的关系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641985" y="749314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进行实验：</a:t>
            </a:r>
            <a:endParaRPr lang="zh-CN" altLang="en-US"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641985" y="1395426"/>
            <a:ext cx="416115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画出电路图，完成实物电路图的连接。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664210" y="2305381"/>
            <a:ext cx="427863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latinLnBrk="0">
              <a:lnSpc>
                <a:spcPct val="100000"/>
              </a:lnSpc>
              <a:spcBef>
                <a:spcPct val="0"/>
              </a:spcBef>
              <a:buClrTx/>
              <a:buSzTx/>
              <a:buFontTx/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闭合开关，调节滑片，使定值电阻两端的电压保持为适当值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，记录数据，改变电阻继续实验。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>
          <a:xfrm>
            <a:off x="632460" y="3954476"/>
            <a:ext cx="44280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控制定值电阻两端电压不变，重复实验。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9" name="组合 8" title=""/>
          <p:cNvGrpSpPr/>
          <p:nvPr>
            <p:custDataLst>
              <p:tags r:id="rId11"/>
            </p:custDataLst>
          </p:nvPr>
        </p:nvGrpSpPr>
        <p:grpSpPr>
          <a:xfrm>
            <a:off x="5673725" y="3027045"/>
            <a:ext cx="2676498" cy="1844604"/>
            <a:chOff x="8902" y="2375"/>
            <a:chExt cx="4215" cy="2905"/>
          </a:xfrm>
        </p:grpSpPr>
        <p:grpSp>
          <p:nvGrpSpPr>
            <p:cNvPr id="10" name="组合 9"/>
            <p:cNvGrpSpPr/>
            <p:nvPr>
              <p:custDataLst>
                <p:tags r:id="rId12"/>
              </p:custDataLst>
            </p:nvPr>
          </p:nvGrpSpPr>
          <p:grpSpPr>
            <a:xfrm>
              <a:off x="8902" y="4246"/>
              <a:ext cx="1879" cy="256"/>
              <a:chOff x="9548" y="3597"/>
              <a:chExt cx="1961" cy="283"/>
            </a:xfrm>
          </p:grpSpPr>
          <p:cxnSp>
            <p:nvCxnSpPr>
              <p:cNvPr id="37" name="直接连接符 36"/>
              <p:cNvCxnSpPr>
                <a:endCxn id="38" idx="1"/>
              </p:cNvCxnSpPr>
              <p:nvPr>
                <p:custDataLst>
                  <p:tags r:id="rId13"/>
                </p:custDataLst>
              </p:nvPr>
            </p:nvCxnSpPr>
            <p:spPr>
              <a:xfrm flipV="1">
                <a:off x="9548" y="3739"/>
                <a:ext cx="567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矩形 37"/>
              <p:cNvSpPr/>
              <p:nvPr>
                <p:custDataLst>
                  <p:tags r:id="rId14"/>
                </p:custDataLst>
              </p:nvPr>
            </p:nvSpPr>
            <p:spPr>
              <a:xfrm>
                <a:off x="10115" y="3597"/>
                <a:ext cx="850" cy="28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39" name="直接连接符 38"/>
              <p:cNvCxnSpPr/>
              <p:nvPr>
                <p:custDataLst>
                  <p:tags r:id="rId15"/>
                </p:custDataLst>
              </p:nvPr>
            </p:nvCxnSpPr>
            <p:spPr>
              <a:xfrm>
                <a:off x="10942" y="3710"/>
                <a:ext cx="567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组合 10"/>
            <p:cNvGrpSpPr/>
            <p:nvPr>
              <p:custDataLst>
                <p:tags r:id="rId16"/>
              </p:custDataLst>
            </p:nvPr>
          </p:nvGrpSpPr>
          <p:grpSpPr>
            <a:xfrm>
              <a:off x="9224" y="4348"/>
              <a:ext cx="1283" cy="932"/>
              <a:chOff x="10094" y="4594"/>
              <a:chExt cx="1339" cy="1029"/>
            </a:xfrm>
          </p:grpSpPr>
          <p:sp>
            <p:nvSpPr>
              <p:cNvPr id="32" name="流程图: 联系 7"/>
              <p:cNvSpPr/>
              <p:nvPr>
                <p:custDataLst>
                  <p:tags r:id="rId17"/>
                </p:custDataLst>
              </p:nvPr>
            </p:nvSpPr>
            <p:spPr>
              <a:xfrm>
                <a:off x="10450" y="4997"/>
                <a:ext cx="592" cy="626"/>
              </a:xfrm>
              <a:prstGeom prst="flowChartConnector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24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V</a:t>
                </a:r>
                <a:endParaRPr lang="en-US" altLang="zh-CN" sz="24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  <a:sym typeface="+mn-ea"/>
                </a:endParaRPr>
              </a:p>
            </p:txBody>
          </p:sp>
          <p:cxnSp>
            <p:nvCxnSpPr>
              <p:cNvPr id="33" name="直接连接符 32"/>
              <p:cNvCxnSpPr/>
              <p:nvPr>
                <p:custDataLst>
                  <p:tags r:id="rId18"/>
                </p:custDataLst>
              </p:nvPr>
            </p:nvCxnSpPr>
            <p:spPr>
              <a:xfrm>
                <a:off x="10094" y="5298"/>
                <a:ext cx="378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4" name="直接连接符 33"/>
              <p:cNvCxnSpPr/>
              <p:nvPr>
                <p:custDataLst>
                  <p:tags r:id="rId19"/>
                </p:custDataLst>
              </p:nvPr>
            </p:nvCxnSpPr>
            <p:spPr>
              <a:xfrm>
                <a:off x="11055" y="5298"/>
                <a:ext cx="378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5" name="直接连接符 34"/>
              <p:cNvCxnSpPr/>
              <p:nvPr>
                <p:custDataLst>
                  <p:tags r:id="rId20"/>
                </p:custDataLst>
              </p:nvPr>
            </p:nvCxnSpPr>
            <p:spPr>
              <a:xfrm flipH="1" flipV="1">
                <a:off x="10115" y="4618"/>
                <a:ext cx="0" cy="688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tx1"/>
                </a:solidFill>
                <a:tailEnd type="oval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6" name="直接连接符 35"/>
              <p:cNvCxnSpPr/>
              <p:nvPr>
                <p:custDataLst>
                  <p:tags r:id="rId21"/>
                </p:custDataLst>
              </p:nvPr>
            </p:nvCxnSpPr>
            <p:spPr>
              <a:xfrm flipH="1" flipV="1">
                <a:off x="11412" y="4594"/>
                <a:ext cx="0" cy="712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tx1"/>
                </a:solidFill>
                <a:headEnd type="none" w="lg" len="lg"/>
                <a:tailEnd type="oval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12" name="组合 11"/>
            <p:cNvGrpSpPr/>
            <p:nvPr>
              <p:custDataLst>
                <p:tags r:id="rId22"/>
              </p:custDataLst>
            </p:nvPr>
          </p:nvGrpSpPr>
          <p:grpSpPr>
            <a:xfrm>
              <a:off x="10781" y="4066"/>
              <a:ext cx="975" cy="623"/>
              <a:chOff x="11428" y="3937"/>
              <a:chExt cx="1018" cy="688"/>
            </a:xfrm>
          </p:grpSpPr>
          <p:sp>
            <p:nvSpPr>
              <p:cNvPr id="30" name="Oval 18"/>
              <p:cNvSpPr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11428" y="3937"/>
                <a:ext cx="651" cy="688"/>
              </a:xfrm>
              <a:prstGeom prst="flowChartConnector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2400"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A</a:t>
                </a:r>
                <a:endParaRPr lang="en-US" altLang="zh-CN" sz="2400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  <a:sym typeface="+mn-ea"/>
                </a:endParaRPr>
              </a:p>
            </p:txBody>
          </p:sp>
          <p:cxnSp>
            <p:nvCxnSpPr>
              <p:cNvPr id="31" name="直接连接符 30"/>
              <p:cNvCxnSpPr/>
              <p:nvPr>
                <p:custDataLst>
                  <p:tags r:id="rId24"/>
                </p:custDataLst>
              </p:nvPr>
            </p:nvCxnSpPr>
            <p:spPr>
              <a:xfrm>
                <a:off x="12109" y="4249"/>
                <a:ext cx="337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组合 12"/>
            <p:cNvGrpSpPr/>
            <p:nvPr>
              <p:custDataLst>
                <p:tags r:id="rId25"/>
              </p:custDataLst>
            </p:nvPr>
          </p:nvGrpSpPr>
          <p:grpSpPr>
            <a:xfrm>
              <a:off x="11678" y="3847"/>
              <a:ext cx="1417" cy="619"/>
              <a:chOff x="10660" y="6225"/>
              <a:chExt cx="1479" cy="684"/>
            </a:xfrm>
          </p:grpSpPr>
          <p:cxnSp>
            <p:nvCxnSpPr>
              <p:cNvPr id="26" name="直接连接符 25"/>
              <p:cNvCxnSpPr>
                <a:endCxn id="27" idx="1"/>
              </p:cNvCxnSpPr>
              <p:nvPr>
                <p:custDataLst>
                  <p:tags r:id="rId26"/>
                </p:custDataLst>
              </p:nvPr>
            </p:nvCxnSpPr>
            <p:spPr>
              <a:xfrm>
                <a:off x="10660" y="6783"/>
                <a:ext cx="282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矩形 26"/>
              <p:cNvSpPr/>
              <p:nvPr>
                <p:custDataLst>
                  <p:tags r:id="rId27"/>
                </p:custDataLst>
              </p:nvPr>
            </p:nvSpPr>
            <p:spPr>
              <a:xfrm>
                <a:off x="10942" y="6659"/>
                <a:ext cx="986" cy="25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28" name="直接箭头连接符 27"/>
              <p:cNvCxnSpPr/>
              <p:nvPr>
                <p:custDataLst>
                  <p:tags r:id="rId28"/>
                </p:custDataLst>
              </p:nvPr>
            </p:nvCxnSpPr>
            <p:spPr>
              <a:xfrm flipH="1">
                <a:off x="11487" y="6225"/>
                <a:ext cx="0" cy="428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>
                <p:custDataLst>
                  <p:tags r:id="rId29"/>
                </p:custDataLst>
              </p:nvPr>
            </p:nvCxnSpPr>
            <p:spPr>
              <a:xfrm>
                <a:off x="11505" y="6240"/>
                <a:ext cx="634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组合 13"/>
            <p:cNvGrpSpPr/>
            <p:nvPr>
              <p:custDataLst>
                <p:tags r:id="rId30"/>
              </p:custDataLst>
            </p:nvPr>
          </p:nvGrpSpPr>
          <p:grpSpPr>
            <a:xfrm>
              <a:off x="8912" y="2375"/>
              <a:ext cx="4205" cy="1995"/>
              <a:chOff x="8912" y="2069"/>
              <a:chExt cx="4389" cy="2204"/>
            </a:xfrm>
          </p:grpSpPr>
          <p:sp>
            <p:nvSpPr>
              <p:cNvPr id="15" name="Line 6"/>
              <p:cNvSpPr>
                <a:spLocks noChangeShapeType="1"/>
              </p:cNvSpPr>
              <p:nvPr>
                <p:custDataLst>
                  <p:tags r:id="rId31"/>
                </p:custDataLst>
              </p:nvPr>
            </p:nvSpPr>
            <p:spPr bwMode="auto">
              <a:xfrm flipH="1">
                <a:off x="10039" y="2069"/>
                <a:ext cx="0" cy="71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19" name="Line 8"/>
              <p:cNvSpPr>
                <a:spLocks noChangeShapeType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10072" y="2434"/>
                <a:ext cx="821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20" name="Line 11"/>
              <p:cNvSpPr>
                <a:spLocks noChangeShapeType="1"/>
              </p:cNvSpPr>
              <p:nvPr>
                <p:custDataLst>
                  <p:tags r:id="rId33"/>
                </p:custDataLst>
              </p:nvPr>
            </p:nvSpPr>
            <p:spPr bwMode="auto">
              <a:xfrm rot="20940000" flipV="1">
                <a:off x="10805" y="2236"/>
                <a:ext cx="725" cy="11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21" name="Line 13"/>
              <p:cNvSpPr>
                <a:spLocks noChangeShapeType="1"/>
              </p:cNvSpPr>
              <p:nvPr>
                <p:custDataLst>
                  <p:tags r:id="rId34"/>
                </p:custDataLst>
              </p:nvPr>
            </p:nvSpPr>
            <p:spPr bwMode="auto">
              <a:xfrm flipH="1" flipV="1">
                <a:off x="8936" y="2441"/>
                <a:ext cx="0" cy="183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22" name="Line 14"/>
              <p:cNvSpPr>
                <a:spLocks noChangeShapeType="1"/>
              </p:cNvSpPr>
              <p:nvPr>
                <p:custDataLst>
                  <p:tags r:id="rId35"/>
                </p:custDataLst>
              </p:nvPr>
            </p:nvSpPr>
            <p:spPr bwMode="auto">
              <a:xfrm>
                <a:off x="8912" y="2434"/>
                <a:ext cx="95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23" name="Line 19"/>
              <p:cNvSpPr>
                <a:spLocks noChangeShapeType="1"/>
              </p:cNvSpPr>
              <p:nvPr>
                <p:custDataLst>
                  <p:tags r:id="rId36"/>
                </p:custDataLst>
              </p:nvPr>
            </p:nvSpPr>
            <p:spPr bwMode="auto">
              <a:xfrm>
                <a:off x="11686" y="2434"/>
                <a:ext cx="1615" cy="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24" name="Line 20"/>
              <p:cNvSpPr>
                <a:spLocks noChangeShapeType="1"/>
              </p:cNvSpPr>
              <p:nvPr>
                <p:custDataLst>
                  <p:tags r:id="rId37"/>
                </p:custDataLst>
              </p:nvPr>
            </p:nvSpPr>
            <p:spPr bwMode="auto">
              <a:xfrm flipH="1">
                <a:off x="13265" y="2426"/>
                <a:ext cx="13" cy="128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25" name="Line 7"/>
              <p:cNvSpPr>
                <a:spLocks noChangeShapeType="1"/>
              </p:cNvSpPr>
              <p:nvPr>
                <p:custDataLst>
                  <p:tags r:id="rId38"/>
                </p:custDataLst>
              </p:nvPr>
            </p:nvSpPr>
            <p:spPr bwMode="auto">
              <a:xfrm flipH="1">
                <a:off x="9868" y="2261"/>
                <a:ext cx="0" cy="32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</p:grpSp>
      </p:grpSp>
      <p:pic>
        <p:nvPicPr>
          <p:cNvPr id="40" name="探究电流和电阻的关系" title="">
            <a:hlinkClick action="ppaction://media"/>
          </p:cNvPr>
          <p:cNvPicPr>
            <a:picLocks noChangeAspect="1"/>
          </p:cNvPicPr>
          <p:nvPr>
            <a:videoFile r:link="rId41"/>
            <p:custDataLst>
              <p:tags r:id="rId40"/>
            </p:custDataLst>
            <p:extLst>
              <p:ext uri="{DAA4B4D4-6D71-4841-9C94-3DE7FCFB9230}">
                <p14:media xmlns:p14="http://schemas.microsoft.com/office/powerpoint/2010/main" r:embed="rId42"/>
              </p:ext>
            </p:extLst>
          </p:nvPr>
        </p:nvPicPr>
        <p:blipFill>
          <a:blip r:embed="rId39"/>
          <a:stretch>
            <a:fillRect/>
          </a:stretch>
        </p:blipFill>
        <p:spPr>
          <a:xfrm>
            <a:off x="5652770" y="836930"/>
            <a:ext cx="2560333" cy="1440000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41" name="文本框 40" title=""/>
          <p:cNvSpPr txBox="1"/>
          <p:nvPr>
            <p:custDataLst>
              <p:tags r:id="rId43"/>
            </p:custDataLst>
          </p:nvPr>
        </p:nvSpPr>
        <p:spPr>
          <a:xfrm>
            <a:off x="5271770" y="2363470"/>
            <a:ext cx="332613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实验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探究电流与电阻的关系</a:t>
            </a:r>
            <a:endParaRPr lang="zh-CN" altLang="en-US" sz="20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video fullScrn="1"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40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57956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探究电压一定时电流与电阻的关系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graphicFrame>
        <p:nvGraphicFramePr>
          <p:cNvPr id="5" name="表格 4" title="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683895" y="1440180"/>
          <a:ext cx="4241089" cy="31837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458001"/>
                <a:gridCol w="1391544"/>
                <a:gridCol w="1391544"/>
              </a:tblGrid>
              <a:tr h="64770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电压</a:t>
                      </a:r>
                      <a:endParaRPr lang="zh-CN" altLang="en-US" sz="2200" b="1" baseline="0"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 cmpd="sng">
                      <a:solidFill>
                        <a:schemeClr val="bg1"/>
                      </a:solidFill>
                      <a:prstDash val="solid"/>
                    </a:lnR>
                    <a:lnT w="19050" cmpd="sng">
                      <a:solidFill>
                        <a:schemeClr val="bg1"/>
                      </a:solidFill>
                      <a:prstDash val="solid"/>
                    </a:lnT>
                    <a:lnB w="38100" cmpd="sng">
                      <a:solidFill>
                        <a:schemeClr val="bg1"/>
                      </a:solidFill>
                      <a:prstDash val="solid"/>
                    </a:lnB>
                    <a:solidFill>
                      <a:srgbClr val="007E8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电阻</a:t>
                      </a:r>
                      <a:r>
                        <a:rPr lang="en-US" altLang="zh-CN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 </a:t>
                      </a:r>
                      <a:r>
                        <a:rPr lang="en-US" altLang="zh-CN" sz="2200" i="1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R</a:t>
                      </a:r>
                      <a:r>
                        <a:rPr lang="en-US" altLang="zh-CN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/Ω</a:t>
                      </a:r>
                      <a:endParaRPr lang="en-US" altLang="zh-CN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 cmpd="sng">
                      <a:solidFill>
                        <a:schemeClr val="bg1"/>
                      </a:solidFill>
                      <a:prstDash val="solid"/>
                    </a:lnR>
                    <a:lnT w="19050" cmpd="sng">
                      <a:solidFill>
                        <a:schemeClr val="bg1"/>
                      </a:solidFill>
                      <a:prstDash val="solid"/>
                    </a:lnT>
                    <a:lnB w="38100" cmpd="sng">
                      <a:solidFill>
                        <a:schemeClr val="bg1"/>
                      </a:solidFill>
                      <a:prstDash val="solid"/>
                    </a:lnB>
                    <a:solidFill>
                      <a:srgbClr val="007E8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电流</a:t>
                      </a:r>
                      <a:r>
                        <a:rPr lang="en-US" altLang="zh-CN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 </a:t>
                      </a:r>
                      <a:r>
                        <a:rPr lang="en-US" altLang="zh-CN" sz="2200" i="1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I</a:t>
                      </a:r>
                      <a:r>
                        <a:rPr lang="en-US" altLang="zh-CN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/A</a:t>
                      </a:r>
                      <a:endParaRPr lang="en-US" altLang="zh-CN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 cmpd="sng">
                      <a:solidFill>
                        <a:schemeClr val="bg1"/>
                      </a:solidFill>
                      <a:prstDash val="solid"/>
                    </a:lnR>
                    <a:lnT w="19050" cmpd="sng">
                      <a:solidFill>
                        <a:schemeClr val="bg1"/>
                      </a:solidFill>
                      <a:prstDash val="solid"/>
                    </a:lnT>
                    <a:lnB w="38100" cmpd="sng">
                      <a:solidFill>
                        <a:schemeClr val="bg1"/>
                      </a:solidFill>
                      <a:prstDash val="solid"/>
                    </a:lnB>
                    <a:solidFill>
                      <a:srgbClr val="007E82"/>
                    </a:solidFill>
                  </a:tcPr>
                </a:tc>
              </a:tr>
              <a:tr h="0">
                <a:tc rowSpan="6">
                  <a:txBody>
                    <a:bodyPr vert="horz" wrap="square"/>
                    <a:lstStyle/>
                    <a:p>
                      <a:pPr algn="ctr">
                        <a:lnSpc>
                          <a:spcPct val="110000"/>
                        </a:lnSpc>
                        <a:buClrTx/>
                        <a:buSzTx/>
                        <a:buFontTx/>
                      </a:pPr>
                      <a:r>
                        <a:rPr lang="en-US" altLang="zh-CN" sz="2000" i="1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U</a:t>
                      </a:r>
                      <a:r>
                        <a:rPr lang="en-US" altLang="zh-CN" sz="20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=</a:t>
                      </a:r>
                      <a:r>
                        <a:rPr lang="zh-CN" altLang="en-US" sz="2000" u="sng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         </a:t>
                      </a:r>
                      <a:r>
                        <a:rPr lang="en-US" altLang="zh-CN" sz="20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V</a:t>
                      </a:r>
                      <a:endParaRPr lang="en-US" altLang="zh-CN" sz="2000" baseline="0"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 cmpd="sng">
                      <a:solidFill>
                        <a:schemeClr val="bg1"/>
                      </a:solidFill>
                      <a:prstDash val="solid"/>
                    </a:lnR>
                    <a:lnT w="38100" cmpd="sng">
                      <a:solidFill>
                        <a:schemeClr val="bg1"/>
                      </a:solidFill>
                      <a:prstDash val="solid"/>
                    </a:lnT>
                    <a:lnB w="1905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</a:pPr>
                      <a:endParaRPr lang="en-US" altLang="zh-CN" sz="2000" b="1" i="1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 cmpd="sng">
                      <a:solidFill>
                        <a:schemeClr val="bg1"/>
                      </a:solidFill>
                      <a:prstDash val="solid"/>
                    </a:lnR>
                    <a:lnT w="38100" cmpd="sng">
                      <a:solidFill>
                        <a:schemeClr val="bg1"/>
                      </a:solidFill>
                      <a:prstDash val="solid"/>
                    </a:lnT>
                    <a:lnB w="1905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20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 cmpd="sng">
                      <a:solidFill>
                        <a:schemeClr val="bg1"/>
                      </a:solidFill>
                      <a:prstDash val="solid"/>
                    </a:lnR>
                    <a:lnT w="38100" cmpd="sng">
                      <a:solidFill>
                        <a:schemeClr val="bg1"/>
                      </a:solidFill>
                      <a:prstDash val="solid"/>
                    </a:lnT>
                    <a:lnB w="1905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426720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 cmpd="sng">
                      <a:solidFill>
                        <a:schemeClr val="bg1"/>
                      </a:solidFill>
                      <a:prstDash val="solid"/>
                    </a:lnR>
                    <a:lnT w="19050" cmpd="sng">
                      <a:solidFill>
                        <a:schemeClr val="bg1"/>
                      </a:solidFill>
                      <a:prstDash val="solid"/>
                    </a:lnT>
                    <a:lnB w="1905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20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 cmpd="sng">
                      <a:solidFill>
                        <a:schemeClr val="bg1"/>
                      </a:solidFill>
                      <a:prstDash val="solid"/>
                    </a:lnR>
                    <a:lnT w="19050" cmpd="sng">
                      <a:solidFill>
                        <a:schemeClr val="bg1"/>
                      </a:solidFill>
                      <a:prstDash val="solid"/>
                    </a:lnT>
                    <a:lnB w="1905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426720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 cmpd="sng">
                      <a:solidFill>
                        <a:schemeClr val="bg1"/>
                      </a:solidFill>
                      <a:prstDash val="solid"/>
                    </a:lnR>
                    <a:lnT w="19050" cmpd="sng">
                      <a:solidFill>
                        <a:schemeClr val="bg1"/>
                      </a:solidFill>
                      <a:prstDash val="solid"/>
                    </a:lnT>
                    <a:lnB w="1905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20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 cmpd="sng">
                      <a:solidFill>
                        <a:schemeClr val="bg1"/>
                      </a:solidFill>
                      <a:prstDash val="solid"/>
                    </a:lnR>
                    <a:lnT w="19050" cmpd="sng">
                      <a:solidFill>
                        <a:schemeClr val="bg1"/>
                      </a:solidFill>
                      <a:prstDash val="solid"/>
                    </a:lnT>
                    <a:lnB w="1905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426720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 cmpd="sng">
                      <a:solidFill>
                        <a:schemeClr val="bg1"/>
                      </a:solidFill>
                      <a:prstDash val="solid"/>
                    </a:lnR>
                    <a:lnT w="19050" cmpd="sng">
                      <a:solidFill>
                        <a:schemeClr val="bg1"/>
                      </a:solidFill>
                      <a:prstDash val="solid"/>
                    </a:lnT>
                    <a:lnB w="1905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20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 cmpd="sng">
                      <a:solidFill>
                        <a:schemeClr val="bg1"/>
                      </a:solidFill>
                      <a:prstDash val="solid"/>
                    </a:lnR>
                    <a:lnT w="19050" cmpd="sng">
                      <a:solidFill>
                        <a:schemeClr val="bg1"/>
                      </a:solidFill>
                      <a:prstDash val="solid"/>
                    </a:lnT>
                    <a:lnB w="1905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426720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 cmpd="sng">
                      <a:solidFill>
                        <a:schemeClr val="bg1"/>
                      </a:solidFill>
                      <a:prstDash val="solid"/>
                    </a:lnR>
                    <a:lnT w="19050" cmpd="sng">
                      <a:solidFill>
                        <a:schemeClr val="bg1"/>
                      </a:solidFill>
                      <a:prstDash val="solid"/>
                    </a:lnT>
                    <a:lnB w="1905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20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 cmpd="sng">
                      <a:solidFill>
                        <a:schemeClr val="bg1"/>
                      </a:solidFill>
                      <a:prstDash val="solid"/>
                    </a:lnR>
                    <a:lnT w="19050" cmpd="sng">
                      <a:solidFill>
                        <a:schemeClr val="bg1"/>
                      </a:solidFill>
                      <a:prstDash val="solid"/>
                    </a:lnT>
                    <a:lnB w="1905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426720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9050" cmpd="sng">
                      <a:solidFill>
                        <a:schemeClr val="bg1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 cmpd="sng">
                      <a:solidFill>
                        <a:schemeClr val="bg1"/>
                      </a:solidFill>
                      <a:prstDash val="solid"/>
                    </a:lnR>
                    <a:lnT w="19050" cmpd="sng">
                      <a:solidFill>
                        <a:schemeClr val="bg1"/>
                      </a:solidFill>
                      <a:prstDash val="solid"/>
                    </a:lnT>
                    <a:lnB w="1905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20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 cmpd="sng">
                      <a:solidFill>
                        <a:schemeClr val="bg1"/>
                      </a:solidFill>
                      <a:prstDash val="solid"/>
                    </a:lnR>
                    <a:lnT w="19050" cmpd="sng">
                      <a:solidFill>
                        <a:schemeClr val="bg1"/>
                      </a:solidFill>
                      <a:prstDash val="solid"/>
                    </a:lnT>
                    <a:lnB w="1905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 bwMode="auto">
          <a:xfrm>
            <a:off x="683895" y="836613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实验记录：</a:t>
            </a:r>
            <a:endParaRPr lang="zh-CN" altLang="en-US">
              <a:sym typeface="+mn-ea"/>
            </a:endParaRPr>
          </a:p>
        </p:txBody>
      </p:sp>
      <p:sp>
        <p:nvSpPr>
          <p:cNvPr id="7" name="圆角矩形标注 72790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 flipH="1" flipV="1">
            <a:off x="2483622" y="862270"/>
            <a:ext cx="1080000" cy="434819"/>
          </a:xfrm>
          <a:prstGeom prst="wedgeRoundRectCallout">
            <a:avLst>
              <a:gd name="adj1" fmla="val -5939"/>
              <a:gd name="adj2" fmla="val -108464"/>
              <a:gd name="adj3" fmla="val 16667"/>
            </a:avLst>
          </a:prstGeom>
          <a:solidFill>
            <a:schemeClr val="bg1"/>
          </a:solidFill>
          <a:ln w="28575">
            <a:solidFill>
              <a:schemeClr val="accent1"/>
            </a:solidFill>
            <a:miter lim="800000"/>
          </a:ln>
        </p:spPr>
        <p:txBody>
          <a:bodyPr rot="10800000"/>
          <a:lstStyle/>
          <a:p>
            <a:pPr marL="0" indent="0" algn="ctr" latinLnBrk="0"/>
            <a:r>
              <a:rPr lang="zh-CN" altLang="en-US" sz="2200">
                <a:latin typeface="微软雅黑" panose="020b0503020204020204" charset="-122"/>
                <a:ea typeface="微软雅黑" panose="020b0503020204020204" charset="-122"/>
              </a:rPr>
              <a:t>自变量</a:t>
            </a:r>
            <a:endParaRPr lang="zh-CN" altLang="en-US" sz="22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圆角矩形标注 72791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 flipH="1" flipV="1">
            <a:off x="3779206" y="853893"/>
            <a:ext cx="1080000" cy="443474"/>
          </a:xfrm>
          <a:prstGeom prst="wedgeRoundRectCallout">
            <a:avLst>
              <a:gd name="adj1" fmla="val -4777"/>
              <a:gd name="adj2" fmla="val -106258"/>
              <a:gd name="adj3" fmla="val 16667"/>
            </a:avLst>
          </a:prstGeom>
          <a:solidFill>
            <a:schemeClr val="bg1"/>
          </a:solidFill>
          <a:ln w="28575">
            <a:solidFill>
              <a:schemeClr val="accent1"/>
            </a:solidFill>
            <a:miter lim="800000"/>
          </a:ln>
        </p:spPr>
        <p:txBody>
          <a:bodyPr rot="10800000"/>
          <a:lstStyle/>
          <a:p>
            <a:pPr marL="0" indent="0" algn="ctr" latinLnBrk="0"/>
            <a:r>
              <a:rPr lang="zh-CN" altLang="en-US" sz="2200">
                <a:latin typeface="微软雅黑" panose="020b0503020204020204" charset="-122"/>
                <a:ea typeface="微软雅黑" panose="020b0503020204020204" charset="-122"/>
              </a:rPr>
              <a:t>因变量</a:t>
            </a:r>
            <a:endParaRPr lang="zh-CN" altLang="en-US" sz="22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9" name="组合 8" title=""/>
          <p:cNvGrpSpPr/>
          <p:nvPr>
            <p:custDataLst>
              <p:tags r:id="rId11"/>
            </p:custDataLst>
          </p:nvPr>
        </p:nvGrpSpPr>
        <p:grpSpPr>
          <a:xfrm>
            <a:off x="5152390" y="1222375"/>
            <a:ext cx="3816350" cy="3579495"/>
            <a:chOff x="8114" y="1925"/>
            <a:chExt cx="6010" cy="5637"/>
          </a:xfrm>
        </p:grpSpPr>
        <p:sp>
          <p:nvSpPr>
            <p:cNvPr id="10" name="直接连接符 19471"/>
            <p:cNvSpPr/>
            <p:nvPr>
              <p:custDataLst>
                <p:tags r:id="rId12"/>
              </p:custDataLst>
            </p:nvPr>
          </p:nvSpPr>
          <p:spPr>
            <a:xfrm flipV="1">
              <a:off x="8557" y="1925"/>
              <a:ext cx="2" cy="5016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arrow" w="med" len="lg"/>
            </a:ln>
          </p:spPr>
          <p:txBody>
            <a:bodyPr/>
            <a:lstStyle/>
            <a:p/>
          </p:txBody>
        </p:sp>
        <p:sp>
          <p:nvSpPr>
            <p:cNvPr id="11" name="直接连接符 19472"/>
            <p:cNvSpPr/>
            <p:nvPr>
              <p:custDataLst>
                <p:tags r:id="rId13"/>
              </p:custDataLst>
            </p:nvPr>
          </p:nvSpPr>
          <p:spPr>
            <a:xfrm rot="5400000" flipH="1" flipV="1">
              <a:off x="11050" y="4447"/>
              <a:ext cx="0" cy="4989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arrow" w="med" len="lg"/>
            </a:ln>
          </p:spPr>
          <p:txBody>
            <a:bodyPr/>
            <a:lstStyle/>
            <a:p/>
          </p:txBody>
        </p:sp>
        <p:sp>
          <p:nvSpPr>
            <p:cNvPr id="12" name="文本框 19516"/>
            <p:cNvSpPr txBox="1"/>
            <p:nvPr>
              <p:custDataLst>
                <p:tags r:id="rId14"/>
              </p:custDataLst>
            </p:nvPr>
          </p:nvSpPr>
          <p:spPr>
            <a:xfrm>
              <a:off x="8609" y="1926"/>
              <a:ext cx="1148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I </a:t>
              </a:r>
              <a:r>
                <a:rPr lang="en-US" altLang="zh-CN" sz="2000" b="1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/A</a:t>
              </a:r>
              <a:endParaRPr lang="en-US" altLang="zh-CN" sz="20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13" name="文本框 19518"/>
            <p:cNvSpPr txBox="1"/>
            <p:nvPr>
              <p:custDataLst>
                <p:tags r:id="rId15"/>
              </p:custDataLst>
            </p:nvPr>
          </p:nvSpPr>
          <p:spPr>
            <a:xfrm>
              <a:off x="8114" y="6932"/>
              <a:ext cx="351" cy="63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O</a:t>
              </a:r>
              <a:endParaRPr lang="en-US" altLang="zh-CN" sz="2000" b="1" i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grpSp>
          <p:nvGrpSpPr>
            <p:cNvPr id="14" name="组合 13"/>
            <p:cNvGrpSpPr/>
            <p:nvPr>
              <p:custDataLst>
                <p:tags r:id="rId16"/>
              </p:custDataLst>
            </p:nvPr>
          </p:nvGrpSpPr>
          <p:grpSpPr>
            <a:xfrm>
              <a:off x="8576" y="2689"/>
              <a:ext cx="4252" cy="4252"/>
              <a:chOff x="9007" y="1440"/>
              <a:chExt cx="4648" cy="4252"/>
            </a:xfrm>
          </p:grpSpPr>
          <p:grpSp>
            <p:nvGrpSpPr>
              <p:cNvPr id="19" name="组合 18"/>
              <p:cNvGrpSpPr/>
              <p:nvPr>
                <p:custDataLst>
                  <p:tags r:id="rId17"/>
                </p:custDataLst>
              </p:nvPr>
            </p:nvGrpSpPr>
            <p:grpSpPr>
              <a:xfrm>
                <a:off x="9007" y="1440"/>
                <a:ext cx="4649" cy="4252"/>
                <a:chOff x="1870" y="3883"/>
                <a:chExt cx="4680" cy="4244"/>
              </a:xfrm>
            </p:grpSpPr>
            <p:sp>
              <p:nvSpPr>
                <p:cNvPr id="40" name="直接连接符 19493"/>
                <p:cNvSpPr/>
                <p:nvPr>
                  <p:custDataLst>
                    <p:tags r:id="rId18"/>
                  </p:custDataLst>
                </p:nvPr>
              </p:nvSpPr>
              <p:spPr>
                <a:xfrm flipH="1">
                  <a:off x="187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1" name="直接连接符 19494"/>
                <p:cNvSpPr/>
                <p:nvPr>
                  <p:custDataLst>
                    <p:tags r:id="rId19"/>
                  </p:custDataLst>
                </p:nvPr>
              </p:nvSpPr>
              <p:spPr>
                <a:xfrm flipH="1">
                  <a:off x="213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2" name="直接连接符 19495"/>
                <p:cNvSpPr/>
                <p:nvPr>
                  <p:custDataLst>
                    <p:tags r:id="rId20"/>
                  </p:custDataLst>
                </p:nvPr>
              </p:nvSpPr>
              <p:spPr>
                <a:xfrm flipH="1">
                  <a:off x="239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3" name="直接连接符 19496"/>
                <p:cNvSpPr/>
                <p:nvPr>
                  <p:custDataLst>
                    <p:tags r:id="rId21"/>
                  </p:custDataLst>
                </p:nvPr>
              </p:nvSpPr>
              <p:spPr>
                <a:xfrm flipH="1">
                  <a:off x="2650" y="3883"/>
                  <a:ext cx="0" cy="4245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4" name="直接连接符 19497"/>
                <p:cNvSpPr/>
                <p:nvPr>
                  <p:custDataLst>
                    <p:tags r:id="rId22"/>
                  </p:custDataLst>
                </p:nvPr>
              </p:nvSpPr>
              <p:spPr>
                <a:xfrm flipH="1">
                  <a:off x="291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5" name="直接连接符 19498"/>
                <p:cNvSpPr/>
                <p:nvPr>
                  <p:custDataLst>
                    <p:tags r:id="rId23"/>
                  </p:custDataLst>
                </p:nvPr>
              </p:nvSpPr>
              <p:spPr>
                <a:xfrm flipH="1">
                  <a:off x="317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6" name="直接连接符 19499"/>
                <p:cNvSpPr/>
                <p:nvPr>
                  <p:custDataLst>
                    <p:tags r:id="rId24"/>
                  </p:custDataLst>
                </p:nvPr>
              </p:nvSpPr>
              <p:spPr>
                <a:xfrm flipH="1">
                  <a:off x="3430" y="3883"/>
                  <a:ext cx="0" cy="4245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7" name="直接连接符 19500"/>
                <p:cNvSpPr/>
                <p:nvPr>
                  <p:custDataLst>
                    <p:tags r:id="rId25"/>
                  </p:custDataLst>
                </p:nvPr>
              </p:nvSpPr>
              <p:spPr>
                <a:xfrm flipH="1">
                  <a:off x="369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8" name="直接连接符 19501"/>
                <p:cNvSpPr/>
                <p:nvPr>
                  <p:custDataLst>
                    <p:tags r:id="rId26"/>
                  </p:custDataLst>
                </p:nvPr>
              </p:nvSpPr>
              <p:spPr>
                <a:xfrm flipH="1">
                  <a:off x="395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9" name="直接连接符 19502"/>
                <p:cNvSpPr/>
                <p:nvPr>
                  <p:custDataLst>
                    <p:tags r:id="rId27"/>
                  </p:custDataLst>
                </p:nvPr>
              </p:nvSpPr>
              <p:spPr>
                <a:xfrm flipH="1">
                  <a:off x="4210" y="3883"/>
                  <a:ext cx="0" cy="4245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50" name="直接连接符 19503"/>
                <p:cNvSpPr/>
                <p:nvPr>
                  <p:custDataLst>
                    <p:tags r:id="rId28"/>
                  </p:custDataLst>
                </p:nvPr>
              </p:nvSpPr>
              <p:spPr>
                <a:xfrm flipH="1">
                  <a:off x="447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51" name="直接连接符 19504"/>
                <p:cNvSpPr/>
                <p:nvPr>
                  <p:custDataLst>
                    <p:tags r:id="rId29"/>
                  </p:custDataLst>
                </p:nvPr>
              </p:nvSpPr>
              <p:spPr>
                <a:xfrm flipH="1">
                  <a:off x="473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52" name="直接连接符 19505"/>
                <p:cNvSpPr/>
                <p:nvPr>
                  <p:custDataLst>
                    <p:tags r:id="rId30"/>
                  </p:custDataLst>
                </p:nvPr>
              </p:nvSpPr>
              <p:spPr>
                <a:xfrm flipH="1">
                  <a:off x="4990" y="3883"/>
                  <a:ext cx="0" cy="4245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53" name="直接连接符 19506"/>
                <p:cNvSpPr/>
                <p:nvPr>
                  <p:custDataLst>
                    <p:tags r:id="rId31"/>
                  </p:custDataLst>
                </p:nvPr>
              </p:nvSpPr>
              <p:spPr>
                <a:xfrm flipH="1">
                  <a:off x="525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54" name="直接连接符 19507"/>
                <p:cNvSpPr/>
                <p:nvPr>
                  <p:custDataLst>
                    <p:tags r:id="rId32"/>
                  </p:custDataLst>
                </p:nvPr>
              </p:nvSpPr>
              <p:spPr>
                <a:xfrm flipH="1">
                  <a:off x="551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55" name="直接连接符 19508"/>
                <p:cNvSpPr/>
                <p:nvPr>
                  <p:custDataLst>
                    <p:tags r:id="rId33"/>
                  </p:custDataLst>
                </p:nvPr>
              </p:nvSpPr>
              <p:spPr>
                <a:xfrm flipH="1">
                  <a:off x="5770" y="3883"/>
                  <a:ext cx="0" cy="4245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56" name="直接连接符 19509"/>
                <p:cNvSpPr/>
                <p:nvPr>
                  <p:custDataLst>
                    <p:tags r:id="rId34"/>
                  </p:custDataLst>
                </p:nvPr>
              </p:nvSpPr>
              <p:spPr>
                <a:xfrm flipH="1">
                  <a:off x="603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57" name="直接连接符 19509"/>
                <p:cNvSpPr/>
                <p:nvPr>
                  <p:custDataLst>
                    <p:tags r:id="rId35"/>
                  </p:custDataLst>
                </p:nvPr>
              </p:nvSpPr>
              <p:spPr>
                <a:xfrm flipH="1">
                  <a:off x="629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58" name="直接连接符 19509"/>
                <p:cNvSpPr/>
                <p:nvPr>
                  <p:custDataLst>
                    <p:tags r:id="rId36"/>
                  </p:custDataLst>
                </p:nvPr>
              </p:nvSpPr>
              <p:spPr>
                <a:xfrm flipH="1">
                  <a:off x="6550" y="3883"/>
                  <a:ext cx="0" cy="4245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  <p:grpSp>
            <p:nvGrpSpPr>
              <p:cNvPr id="20" name="组合 19"/>
              <p:cNvGrpSpPr/>
              <p:nvPr>
                <p:custDataLst>
                  <p:tags r:id="rId37"/>
                </p:custDataLst>
              </p:nvPr>
            </p:nvGrpSpPr>
            <p:grpSpPr>
              <a:xfrm>
                <a:off x="9007" y="1440"/>
                <a:ext cx="4649" cy="4252"/>
                <a:chOff x="9066" y="875"/>
                <a:chExt cx="4544" cy="4338"/>
              </a:xfrm>
            </p:grpSpPr>
            <p:sp>
              <p:nvSpPr>
                <p:cNvPr id="21" name="直接连接符 19473"/>
                <p:cNvSpPr/>
                <p:nvPr>
                  <p:custDataLst>
                    <p:tags r:id="rId38"/>
                  </p:custDataLst>
                </p:nvPr>
              </p:nvSpPr>
              <p:spPr>
                <a:xfrm>
                  <a:off x="9066" y="1357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2" name="直接连接符 19474"/>
                <p:cNvSpPr/>
                <p:nvPr>
                  <p:custDataLst>
                    <p:tags r:id="rId39"/>
                  </p:custDataLst>
                </p:nvPr>
              </p:nvSpPr>
              <p:spPr>
                <a:xfrm>
                  <a:off x="9066" y="1116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3" name="直接连接符 19475"/>
                <p:cNvSpPr/>
                <p:nvPr>
                  <p:custDataLst>
                    <p:tags r:id="rId40"/>
                  </p:custDataLst>
                </p:nvPr>
              </p:nvSpPr>
              <p:spPr>
                <a:xfrm>
                  <a:off x="9066" y="1839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4" name="直接连接符 19476"/>
                <p:cNvSpPr/>
                <p:nvPr>
                  <p:custDataLst>
                    <p:tags r:id="rId41"/>
                  </p:custDataLst>
                </p:nvPr>
              </p:nvSpPr>
              <p:spPr>
                <a:xfrm>
                  <a:off x="9066" y="2080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5" name="直接连接符 19477"/>
                <p:cNvSpPr/>
                <p:nvPr>
                  <p:custDataLst>
                    <p:tags r:id="rId42"/>
                  </p:custDataLst>
                </p:nvPr>
              </p:nvSpPr>
              <p:spPr>
                <a:xfrm>
                  <a:off x="9066" y="2321"/>
                  <a:ext cx="4545" cy="0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" name="直接连接符 19478"/>
                <p:cNvSpPr/>
                <p:nvPr>
                  <p:custDataLst>
                    <p:tags r:id="rId43"/>
                  </p:custDataLst>
                </p:nvPr>
              </p:nvSpPr>
              <p:spPr>
                <a:xfrm>
                  <a:off x="9066" y="2562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7" name="直接连接符 19479"/>
                <p:cNvSpPr/>
                <p:nvPr>
                  <p:custDataLst>
                    <p:tags r:id="rId44"/>
                  </p:custDataLst>
                </p:nvPr>
              </p:nvSpPr>
              <p:spPr>
                <a:xfrm>
                  <a:off x="9066" y="2803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8" name="直接连接符 19480"/>
                <p:cNvSpPr/>
                <p:nvPr>
                  <p:custDataLst>
                    <p:tags r:id="rId45"/>
                  </p:custDataLst>
                </p:nvPr>
              </p:nvSpPr>
              <p:spPr>
                <a:xfrm>
                  <a:off x="9066" y="3044"/>
                  <a:ext cx="4545" cy="0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9" name="直接连接符 19481"/>
                <p:cNvSpPr/>
                <p:nvPr>
                  <p:custDataLst>
                    <p:tags r:id="rId46"/>
                  </p:custDataLst>
                </p:nvPr>
              </p:nvSpPr>
              <p:spPr>
                <a:xfrm>
                  <a:off x="9066" y="3285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0" name="直接连接符 19482"/>
                <p:cNvSpPr/>
                <p:nvPr>
                  <p:custDataLst>
                    <p:tags r:id="rId47"/>
                  </p:custDataLst>
                </p:nvPr>
              </p:nvSpPr>
              <p:spPr>
                <a:xfrm>
                  <a:off x="9066" y="3526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" name="直接连接符 19483"/>
                <p:cNvSpPr/>
                <p:nvPr>
                  <p:custDataLst>
                    <p:tags r:id="rId48"/>
                  </p:custDataLst>
                </p:nvPr>
              </p:nvSpPr>
              <p:spPr>
                <a:xfrm>
                  <a:off x="9066" y="3767"/>
                  <a:ext cx="4545" cy="0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2" name="直接连接符 19484"/>
                <p:cNvSpPr/>
                <p:nvPr>
                  <p:custDataLst>
                    <p:tags r:id="rId49"/>
                  </p:custDataLst>
                </p:nvPr>
              </p:nvSpPr>
              <p:spPr>
                <a:xfrm>
                  <a:off x="9066" y="4008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3" name="直接连接符 19485"/>
                <p:cNvSpPr/>
                <p:nvPr>
                  <p:custDataLst>
                    <p:tags r:id="rId50"/>
                  </p:custDataLst>
                </p:nvPr>
              </p:nvSpPr>
              <p:spPr>
                <a:xfrm>
                  <a:off x="9066" y="4249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4" name="直接连接符 19487"/>
                <p:cNvSpPr/>
                <p:nvPr>
                  <p:custDataLst>
                    <p:tags r:id="rId51"/>
                  </p:custDataLst>
                </p:nvPr>
              </p:nvSpPr>
              <p:spPr>
                <a:xfrm>
                  <a:off x="9066" y="4490"/>
                  <a:ext cx="4545" cy="0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5" name="直接连接符 19488"/>
                <p:cNvSpPr/>
                <p:nvPr>
                  <p:custDataLst>
                    <p:tags r:id="rId52"/>
                  </p:custDataLst>
                </p:nvPr>
              </p:nvSpPr>
              <p:spPr>
                <a:xfrm>
                  <a:off x="9066" y="4731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6" name="直接连接符 19489"/>
                <p:cNvSpPr/>
                <p:nvPr>
                  <p:custDataLst>
                    <p:tags r:id="rId53"/>
                  </p:custDataLst>
                </p:nvPr>
              </p:nvSpPr>
              <p:spPr>
                <a:xfrm>
                  <a:off x="9066" y="4972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7" name="直接连接符 19490"/>
                <p:cNvSpPr/>
                <p:nvPr>
                  <p:custDataLst>
                    <p:tags r:id="rId54"/>
                  </p:custDataLst>
                </p:nvPr>
              </p:nvSpPr>
              <p:spPr>
                <a:xfrm>
                  <a:off x="9066" y="5213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8" name="直接连接符 19473"/>
                <p:cNvSpPr/>
                <p:nvPr>
                  <p:custDataLst>
                    <p:tags r:id="rId55"/>
                  </p:custDataLst>
                </p:nvPr>
              </p:nvSpPr>
              <p:spPr>
                <a:xfrm>
                  <a:off x="9066" y="1598"/>
                  <a:ext cx="4545" cy="0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9" name="直接连接符 19473"/>
                <p:cNvSpPr/>
                <p:nvPr>
                  <p:custDataLst>
                    <p:tags r:id="rId56"/>
                  </p:custDataLst>
                </p:nvPr>
              </p:nvSpPr>
              <p:spPr>
                <a:xfrm>
                  <a:off x="9066" y="875"/>
                  <a:ext cx="4545" cy="0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</p:grpSp>
        <p:sp>
          <p:nvSpPr>
            <p:cNvPr id="15" name="文本框 19517"/>
            <p:cNvSpPr txBox="1"/>
            <p:nvPr>
              <p:custDataLst>
                <p:tags r:id="rId57"/>
              </p:custDataLst>
            </p:nvPr>
          </p:nvSpPr>
          <p:spPr>
            <a:xfrm>
              <a:off x="12593" y="6882"/>
              <a:ext cx="1531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R </a:t>
              </a:r>
              <a:r>
                <a:rPr lang="en-US" altLang="zh-CN" sz="2000" b="1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/Ω</a:t>
              </a:r>
              <a:endParaRPr lang="en-US" altLang="zh-CN" sz="20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sp>
        <p:nvSpPr>
          <p:cNvPr id="59" name="椭圆 58" title=""/>
          <p:cNvSpPr>
            <a:spLocks noChangeArrowheads="1"/>
          </p:cNvSpPr>
          <p:nvPr>
            <p:custDataLst>
              <p:tags r:id="rId58"/>
            </p:custDataLst>
          </p:nvPr>
        </p:nvSpPr>
        <p:spPr bwMode="auto">
          <a:xfrm>
            <a:off x="6292020" y="3003923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0" name="椭圆 59" title=""/>
          <p:cNvSpPr>
            <a:spLocks noChangeArrowheads="1"/>
          </p:cNvSpPr>
          <p:nvPr>
            <p:custDataLst>
              <p:tags r:id="rId59"/>
            </p:custDataLst>
          </p:nvPr>
        </p:nvSpPr>
        <p:spPr bwMode="auto">
          <a:xfrm>
            <a:off x="5848155" y="2217158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1" name="椭圆 60" title=""/>
          <p:cNvSpPr>
            <a:spLocks noChangeArrowheads="1"/>
          </p:cNvSpPr>
          <p:nvPr>
            <p:custDataLst>
              <p:tags r:id="rId60"/>
            </p:custDataLst>
          </p:nvPr>
        </p:nvSpPr>
        <p:spPr bwMode="auto">
          <a:xfrm>
            <a:off x="6749220" y="3435723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2" name="椭圆 61" title=""/>
          <p:cNvSpPr>
            <a:spLocks noChangeArrowheads="1"/>
          </p:cNvSpPr>
          <p:nvPr>
            <p:custDataLst>
              <p:tags r:id="rId61"/>
            </p:custDataLst>
          </p:nvPr>
        </p:nvSpPr>
        <p:spPr bwMode="auto">
          <a:xfrm>
            <a:off x="7196895" y="3717028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3" name="椭圆 62" title=""/>
          <p:cNvSpPr>
            <a:spLocks noChangeArrowheads="1"/>
          </p:cNvSpPr>
          <p:nvPr>
            <p:custDataLst>
              <p:tags r:id="rId62"/>
            </p:custDataLst>
          </p:nvPr>
        </p:nvSpPr>
        <p:spPr bwMode="auto">
          <a:xfrm>
            <a:off x="7657270" y="3918958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4" name="椭圆 63" title=""/>
          <p:cNvSpPr>
            <a:spLocks noChangeArrowheads="1"/>
          </p:cNvSpPr>
          <p:nvPr>
            <p:custDataLst>
              <p:tags r:id="rId63"/>
            </p:custDataLst>
          </p:nvPr>
        </p:nvSpPr>
        <p:spPr bwMode="auto">
          <a:xfrm>
            <a:off x="8097960" y="4008493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5" name="任意多边形 5" title=""/>
          <p:cNvSpPr/>
          <p:nvPr>
            <p:custDataLst>
              <p:tags r:id="rId64"/>
            </p:custDataLst>
          </p:nvPr>
        </p:nvSpPr>
        <p:spPr bwMode="auto">
          <a:xfrm>
            <a:off x="5805170" y="1860550"/>
            <a:ext cx="2343150" cy="2202180"/>
          </a:xfrm>
          <a:custGeom>
            <a:gdLst>
              <a:gd name="connisteX0" fmla="*/ 0 w 2343150"/>
              <a:gd name="connsiteY0" fmla="*/ 0 h 2202180"/>
              <a:gd name="connisteX1" fmla="*/ 49530 w 2343150"/>
              <a:gd name="connsiteY1" fmla="*/ 281940 h 2202180"/>
              <a:gd name="connisteX2" fmla="*/ 175260 w 2343150"/>
              <a:gd name="connsiteY2" fmla="*/ 643890 h 2202180"/>
              <a:gd name="connisteX3" fmla="*/ 521970 w 2343150"/>
              <a:gd name="connsiteY3" fmla="*/ 1200150 h 2202180"/>
              <a:gd name="connisteX4" fmla="*/ 975360 w 2343150"/>
              <a:gd name="connsiteY4" fmla="*/ 1619250 h 2202180"/>
              <a:gd name="connisteX5" fmla="*/ 1432560 w 2343150"/>
              <a:gd name="connsiteY5" fmla="*/ 1901190 h 2202180"/>
              <a:gd name="connisteX6" fmla="*/ 1889760 w 2343150"/>
              <a:gd name="connsiteY6" fmla="*/ 2114550 h 2202180"/>
              <a:gd name="connisteX7" fmla="*/ 2343150 w 2343150"/>
              <a:gd name="connsiteY7" fmla="*/ 2202180 h 2202180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</a:cxnLst>
            <a:rect l="l" t="t" r="r" b="b"/>
            <a:pathLst>
              <a:path w="2343150" h="2202180">
                <a:moveTo>
                  <a:pt x="0" y="0"/>
                </a:moveTo>
                <a:cubicBezTo>
                  <a:pt x="7620" y="48895"/>
                  <a:pt x="14605" y="153035"/>
                  <a:pt x="49530" y="281940"/>
                </a:cubicBezTo>
                <a:cubicBezTo>
                  <a:pt x="84455" y="410845"/>
                  <a:pt x="80645" y="460375"/>
                  <a:pt x="175260" y="643890"/>
                </a:cubicBezTo>
                <a:cubicBezTo>
                  <a:pt x="269875" y="827405"/>
                  <a:pt x="361950" y="1005205"/>
                  <a:pt x="521970" y="1200150"/>
                </a:cubicBezTo>
                <a:cubicBezTo>
                  <a:pt x="681990" y="1395095"/>
                  <a:pt x="793115" y="1478915"/>
                  <a:pt x="975360" y="1619250"/>
                </a:cubicBezTo>
                <a:cubicBezTo>
                  <a:pt x="1157605" y="1759585"/>
                  <a:pt x="1249680" y="1802130"/>
                  <a:pt x="1432560" y="1901190"/>
                </a:cubicBezTo>
                <a:cubicBezTo>
                  <a:pt x="1615440" y="2000250"/>
                  <a:pt x="1707515" y="2054225"/>
                  <a:pt x="1889760" y="2114550"/>
                </a:cubicBezTo>
                <a:cubicBezTo>
                  <a:pt x="2072005" y="2174875"/>
                  <a:pt x="2261870" y="2188845"/>
                  <a:pt x="2343150" y="2202180"/>
                </a:cubicBezTo>
              </a:path>
            </a:pathLst>
          </a:custGeom>
          <a:noFill/>
          <a:ln w="28575">
            <a:solidFill>
              <a:srgbClr val="00808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rtlCol="0" anchor="t"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 sz="195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6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57956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探究电压一定时电流与电阻的关系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矩形 81924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39775" y="1522095"/>
            <a:ext cx="7904480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导体两端的</a:t>
            </a:r>
            <a:r>
              <a:rPr lang="zh-CN" altLang="en-US"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电压一定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时，通过导体的</a:t>
            </a:r>
            <a:r>
              <a:rPr lang="zh-CN" altLang="en-US"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电流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与导体的</a:t>
            </a:r>
            <a:r>
              <a:rPr lang="zh-CN" altLang="en-US"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电阻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成</a:t>
            </a:r>
            <a:r>
              <a:rPr lang="zh-CN" altLang="en-US"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反比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 bwMode="auto">
          <a:xfrm>
            <a:off x="699135" y="81438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实验结论：</a:t>
            </a:r>
            <a:endParaRPr lang="zh-CN" altLang="en-US"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57956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探究电压一定时电流与电阻的关系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1" title=""/>
          <p:cNvSpPr txBox="1"/>
          <p:nvPr>
            <p:custDataLst>
              <p:tags r:id="rId7"/>
            </p:custDataLst>
          </p:nvPr>
        </p:nvSpPr>
        <p:spPr>
          <a:xfrm>
            <a:off x="3413760" y="2882900"/>
            <a:ext cx="2610485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 b="1" i="0">
                <a:solidFill>
                  <a:srgbClr val="22898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两者数值上相等!</a:t>
            </a:r>
            <a:endParaRPr lang="zh-CN" altLang="en-US" sz="2400" b="1" i="0">
              <a:solidFill>
                <a:srgbClr val="22898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6" name="组合2" title=""/>
          <p:cNvGrpSpPr/>
          <p:nvPr>
            <p:custDataLst>
              <p:tags r:id="rId8"/>
            </p:custDataLst>
          </p:nvPr>
        </p:nvGrpSpPr>
        <p:grpSpPr>
          <a:xfrm>
            <a:off x="607695" y="1010285"/>
            <a:ext cx="8144419" cy="1411095"/>
            <a:chExt cx="8234045" cy="1411095"/>
          </a:xfrm>
        </p:grpSpPr>
        <p:sp>
          <p:nvSpPr>
            <p:cNvPr id="7" name="文本4"/>
            <p:cNvSpPr txBox="1"/>
            <p:nvPr>
              <p:custDataLst>
                <p:tags r:id="rId9"/>
              </p:custDataLst>
            </p:nvPr>
          </p:nvSpPr>
          <p:spPr>
            <a:xfrm>
              <a:off x="0" y="0"/>
              <a:ext cx="8234045" cy="1382163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4600"/>
                </a:lnSpc>
                <a:buFont typeface="Arial"/>
                <a:buChar char=" "/>
              </a:pPr>
              <a:r>
                <a:rPr lang="zh-CN" altLang="en-US" sz="2400" b="1" i="0">
                  <a:solidFill>
                    <a:srgbClr val="22898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想想议议</a:t>
              </a:r>
              <a:r>
                <a:rPr lang="zh-CN" altLang="en-US" sz="2400" b="1" i="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 panose="02020603050405020304"/>
                </a:rPr>
                <a:t>：</a:t>
              </a:r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利用探究“电流与电压的关系”的实验数据计算      ，并与电阻</a:t>
              </a:r>
              <a:r>
                <a:rPr lang="zh-CN" altLang="en-US" sz="2400" b="0" i="1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R </a:t>
              </a:r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比较，看看电阻</a:t>
              </a:r>
              <a:r>
                <a:rPr lang="zh-CN" altLang="en-US" sz="2400" b="0" i="1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R </a:t>
              </a:r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与       有什么关系？</a:t>
              </a:r>
              <a:endPara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" name="形状6"/>
            <p:cNvSpPr txBox="1"/>
            <p:nvPr>
              <p:custDataLst>
                <p:tags r:id="rId10"/>
              </p:custDataLst>
            </p:nvPr>
          </p:nvSpPr>
          <p:spPr>
            <a:xfrm>
              <a:off x="723900" y="567665"/>
              <a:ext cx="1191" cy="1220"/>
            </a:xfrm>
            <a:prstGeom prst="rect">
              <a:avLst/>
            </a:prstGeom>
            <a:blipFill>
              <a:blip r:embed="rId11"/>
              <a:stretch>
                <a:fillRect/>
              </a:stretch>
            </a:blip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9" name="文本5"/>
            <p:cNvSpPr txBox="1"/>
            <p:nvPr>
              <p:custDataLst>
                <p:tags r:id="rId12"/>
              </p:custDataLst>
            </p:nvPr>
          </p:nvSpPr>
          <p:spPr>
            <a:xfrm>
              <a:off x="720090" y="518135"/>
              <a:ext cx="254000" cy="53221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600"/>
                </a:lnSpc>
              </a:pPr>
              <a:r>
                <a:rPr lang="zh-CN" altLang="en-US" sz="1800" b="0" i="0">
                  <a:solidFill>
                    <a:srgbClr val="FFFFFF">
                      <a:alpha val="0"/>
                    </a:srgbClr>
                  </a:solidFill>
                  <a:latin typeface="Times New Roman"/>
                  <a:ea typeface="Times New Roman" panose="02020603050405020304"/>
                </a:rPr>
                <a:t> </a:t>
              </a:r>
              <a:endParaRPr lang="zh-CN" altLang="en-US" sz="1800" b="0" i="0">
                <a:solidFill>
                  <a:srgbClr val="FFFFFF">
                    <a:alpha val="0"/>
                  </a:srgbClr>
                </a:solidFill>
                <a:latin typeface="Times New Roman"/>
                <a:ea typeface="Times New Roman" panose="02020603050405020304"/>
              </a:endParaRPr>
            </a:p>
          </p:txBody>
        </p:sp>
        <p:sp>
          <p:nvSpPr>
            <p:cNvPr id="10" name="形状7"/>
            <p:cNvSpPr txBox="1"/>
            <p:nvPr>
              <p:custDataLst>
                <p:tags r:id="rId13"/>
              </p:custDataLst>
            </p:nvPr>
          </p:nvSpPr>
          <p:spPr>
            <a:xfrm>
              <a:off x="5739130" y="567665"/>
              <a:ext cx="1191" cy="1220"/>
            </a:xfrm>
            <a:prstGeom prst="rect">
              <a:avLst/>
            </a:prstGeom>
            <a:blipFill>
              <a:blip r:embed="rId14"/>
              <a:stretch>
                <a:fillRect/>
              </a:stretch>
            </a:blip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文本6"/>
            <p:cNvSpPr txBox="1"/>
            <p:nvPr>
              <p:custDataLst>
                <p:tags r:id="rId15"/>
              </p:custDataLst>
            </p:nvPr>
          </p:nvSpPr>
          <p:spPr>
            <a:xfrm>
              <a:off x="5735320" y="518135"/>
              <a:ext cx="254000" cy="53221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600"/>
                </a:lnSpc>
              </a:pPr>
              <a:r>
                <a:rPr lang="zh-CN" altLang="en-US" sz="1800" b="0" i="0">
                  <a:solidFill>
                    <a:srgbClr val="FFFFFF">
                      <a:alpha val="0"/>
                    </a:srgbClr>
                  </a:solidFill>
                  <a:latin typeface="Times New Roman"/>
                  <a:ea typeface="Times New Roman" panose="02020603050405020304"/>
                </a:rPr>
                <a:t> </a:t>
              </a:r>
              <a:endParaRPr lang="zh-CN" altLang="en-US" sz="1800" b="0" i="0">
                <a:solidFill>
                  <a:srgbClr val="FFFFFF">
                    <a:alpha val="0"/>
                  </a:srgbClr>
                </a:solidFill>
                <a:latin typeface="Times New Roman"/>
                <a:ea typeface="Times New Roman" panose="02020603050405020304"/>
              </a:endParaRPr>
            </a:p>
          </p:txBody>
        </p:sp>
        <p:pic>
          <p:nvPicPr>
            <p:cNvPr id="12" name="公式1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5515860" y="544320"/>
              <a:ext cx="489023" cy="866775"/>
            </a:xfrm>
            <a:prstGeom prst="rect">
              <a:avLst/>
            </a:prstGeom>
          </p:spPr>
        </p:pic>
        <p:pic>
          <p:nvPicPr>
            <p:cNvPr id="13" name="公式2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374958" y="538295"/>
              <a:ext cx="489023" cy="866775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5_BD.1_1#6d64677ff?vcp=1&amp;vis=1&amp;pid=04935a4ba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516382"/>
            <a:ext cx="8065008" cy="15996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1.小德为了探究电流与电压的定量关系，选择实验器材：两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节新干电池、定值电阻、电流表、电压表、滑动变阻器、开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关和若干导线等，进行了实验探究。</a:t>
            </a:r>
            <a:r>
              <a:rPr lang="en-US" altLang="zh-CN" sz="1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#1</a:t>
            </a:r>
            <a:endParaRPr lang="en-US" altLang="zh-CN" sz="2400"/>
          </a:p>
        </p:txBody>
      </p:sp>
      <p:pic>
        <p:nvPicPr>
          <p:cNvPr id="3" name="QO_5_BD.1_2#6d64677ff?vcp=1&amp;vis=1&amp;pid=04935a4ba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7807" y="2235455"/>
            <a:ext cx="5079242" cy="2290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6_BD.2_1#862de5d03?vcp=1&amp;vis=1&amp;pid=6d64677ff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15360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（1）小德根据实验要求连接的电路如图甲所示，检查时发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现有一根导线连接错误，请在连接错误的导线上画“×”，并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补画一根导线连接成正确的电路。</a:t>
            </a:r>
            <a:endParaRPr lang="en-US" altLang="zh-CN" sz="2400"/>
          </a:p>
        </p:txBody>
      </p:sp>
      <p:pic>
        <p:nvPicPr>
          <p:cNvPr id="3" name="QO_6_BD.2_2#862de5d03?htil=1&amp;vcp=1&amp;vis=1&amp;visfb=1&amp;pid=6d64677ff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2064" y="2759265"/>
            <a:ext cx="3986784" cy="1764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AN.3_1#862de5d03?htil=1&amp;vcp=1&amp;vis=1&amp;pid=6d64677ff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4562856" y="1998408"/>
            <a:ext cx="4032504" cy="4692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如图甲所示。</a:t>
            </a:r>
            <a:endParaRPr lang="en-US" altLang="zh-CN" sz="2400"/>
          </a:p>
        </p:txBody>
      </p:sp>
      <p:pic>
        <p:nvPicPr>
          <p:cNvPr id="5" name="QO_6_AN.3_2#862de5d03?htil=1&amp;vcp=1&amp;vis=1&amp;pid=6d64677ff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93792" y="2594673"/>
            <a:ext cx="2761488" cy="1929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4_1#5633c220a?vcp=1&amp;vis=1&amp;pid=6d64677ff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792711"/>
                <a:ext cx="8065008" cy="1037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（2）闭合开关前，应将滑动变阻器的滑片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P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调到最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endParaRPr lang="en-US" altLang="zh-CN" sz="24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（填“左”或“右”）端。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B_6_BD.4_1#5633c220a?vcp=1&amp;vis=1&amp;pid=6d64677f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792711"/>
                <a:ext cx="8065008" cy="1037400"/>
              </a:xfrm>
              <a:prstGeom prst="rect">
                <a:avLst/>
              </a:prstGeom>
              <a:blipFill rotWithShape="1">
                <a:blip r:embed="rId6"/>
                <a:stretch>
                  <a:fillRect l="-5" t="-22" r="3" b="-52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5_1#5633c220a.blank?vcp=1&amp;vis=1&amp;pid=6d64677ff&amp;color=0,0,0&amp;vpa=1&amp;vtp=1" title=""/>
          <p:cNvSpPr/>
          <p:nvPr>
            <p:custDataLst>
              <p:tags r:id="rId7"/>
            </p:custDataLst>
          </p:nvPr>
        </p:nvSpPr>
        <p:spPr>
          <a:xfrm>
            <a:off x="7282403" y="764771"/>
            <a:ext cx="5254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左</a:t>
            </a:r>
            <a:endParaRPr lang="en-US" altLang="zh-CN" sz="2400"/>
          </a:p>
        </p:txBody>
      </p:sp>
      <p:pic>
        <p:nvPicPr>
          <p:cNvPr id="4" name="QB_6_BD.4_2#5633c220a?vcp=1&amp;vis=1&amp;visfb=1&amp;pid=6d64677ff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93392" y="1963397"/>
            <a:ext cx="5166360" cy="232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6_BD.6_1#ceaf1a296?vcp=1&amp;vis=1&amp;pid=6d64677ff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983973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（3）滑动变阻器在本实验中除保护电路外，另一个作用是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3" name="QB_6_AN.7_1#ceaf1a296.blank?vcp=1&amp;vis=1&amp;pid=6d64677ff&amp;color=0,0,0&amp;vpa=2&amp;vtp=1&amp;bbb=1" title=""/>
          <p:cNvSpPr/>
          <p:nvPr>
            <p:custDataLst>
              <p:tags r:id="rId5"/>
            </p:custDataLst>
          </p:nvPr>
        </p:nvSpPr>
        <p:spPr>
          <a:xfrm>
            <a:off x="556165" y="1493243"/>
            <a:ext cx="35734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改变定值电阻两端的电压</a:t>
            </a:r>
            <a:endParaRPr lang="en-US" altLang="zh-CN" sz="2400"/>
          </a:p>
        </p:txBody>
      </p:sp>
      <p:pic>
        <p:nvPicPr>
          <p:cNvPr id="4" name="QB_6_BD.6_2#ceaf1a296?vcp=1&amp;vis=1&amp;visfb=1&amp;pid=6d64677ff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59736" y="2154658"/>
            <a:ext cx="4215384" cy="190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6_BD.8_1#36130feea?vcp=1&amp;vis=1&amp;pid=6d64677ff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913392"/>
            <a:ext cx="8065008" cy="15963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（4）闭合开关，保持电阻不变，移动滑片，测得的几组数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据如表所示。请在图乙的坐标轴上确定标度，把表中的实验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数据在图乙坐标系中描点，并绘出图像。</a:t>
            </a:r>
            <a:endParaRPr lang="en-US" altLang="zh-CN" sz="2400"/>
          </a:p>
        </p:txBody>
      </p:sp>
      <p:graphicFrame>
        <p:nvGraphicFramePr>
          <p:cNvPr id="7" name="QO_6_BD.8_2#36130feea?colgroup=5,3,3,3,3,3&amp;vcp=1&amp;vis=1&amp;pid=6d64677ff&amp;color=0,0,0&amp;vtp=1&amp;bbb=1" title="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539496" y="2632464"/>
          <a:ext cx="8028432" cy="1495998"/>
        </p:xfrm>
        <a:graphic>
          <a:graphicData uri="http://schemas.openxmlformats.org/drawingml/2006/table">
            <a:tbl>
              <a:tblPr/>
              <a:tblGrid>
                <a:gridCol w="1719072"/>
                <a:gridCol w="1261872"/>
                <a:gridCol w="1261872"/>
                <a:gridCol w="1261872"/>
                <a:gridCol w="1261872"/>
                <a:gridCol w="1261872"/>
              </a:tblGrid>
              <a:tr h="49866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实验序号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66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电压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U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V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66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电流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I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A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0.1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icture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 flipH="1">
            <a:off x="12661900" y="122428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6_BD.8_3#36130feea?htil=2&amp;vcp=1&amp;vis=1&amp;visfb=1&amp;pid=6d64677ff&amp;color=0,0,0&amp;tib=255,255,255&amp;vtp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2064" y="2009244"/>
            <a:ext cx="3986784" cy="1764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AN.9_1#36130feea?htil=2&amp;vcp=1&amp;vis=1&amp;pid=6d64677ff&amp;color=0,0,0&amp;vtp=1&amp;bt=1&amp;bbb=1" title=""/>
          <p:cNvSpPr/>
          <p:nvPr>
            <p:custDataLst>
              <p:tags r:id="rId6"/>
            </p:custDataLst>
          </p:nvPr>
        </p:nvSpPr>
        <p:spPr>
          <a:xfrm>
            <a:off x="4562856" y="1265913"/>
            <a:ext cx="4032504" cy="4883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如图乙所示。</a:t>
            </a:r>
            <a:endParaRPr lang="en-US" altLang="zh-CN" sz="2400"/>
          </a:p>
        </p:txBody>
      </p:sp>
      <p:pic>
        <p:nvPicPr>
          <p:cNvPr id="4" name="QO_6_AN.9_2#36130feea?htil=2&amp;vcp=1&amp;vis=1&amp;pid=6d64677ff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68696" y="1881228"/>
            <a:ext cx="2011680" cy="1892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通过学习电流与电压、电阻的关系，深化对这些电学核心概念的理解，构建起清晰的电学体系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  <a:p>
              <a:pPr algn="l"/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869315"/>
            <a:chOff x="689948" y="3103766"/>
            <a:chExt cx="10382223" cy="925441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11249"/>
              <a:ext cx="9666149" cy="752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在探究电流与电压、电阻关系的过程中，学生依据控制变量法设计实验方案，进行实验操作并分析数据；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835785" y="3387725"/>
            <a:ext cx="6731635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学生合作交流完成实验，全面提升科学探究能力；鼓励学生在实验设计和操作过程中提出创新性想法和改进措施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6_BD.10_1#699dd5378?vcp=1&amp;vis=1&amp;pid=6d64677ff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66090"/>
            <a:ext cx="8065008" cy="2150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（5）为了使得出的结论更具有普遍性，接下来还需要更换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，进行多次实验。完成实验，分析实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验数据和图像可得出实验结论：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3" name="QB_6_AN.11_1#699dd5378.blank?vcp=1&amp;vis=1&amp;pid=6d64677ff&amp;color=0,0,0&amp;vpa=3&amp;vtp=1&amp;bbb=1" title=""/>
          <p:cNvSpPr/>
          <p:nvPr>
            <p:custDataLst>
              <p:tags r:id="rId5"/>
            </p:custDataLst>
          </p:nvPr>
        </p:nvSpPr>
        <p:spPr>
          <a:xfrm>
            <a:off x="556165" y="996950"/>
            <a:ext cx="29638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阻值不同的定值电阻</a:t>
            </a:r>
            <a:endParaRPr lang="en-US" altLang="zh-CN" sz="2400"/>
          </a:p>
        </p:txBody>
      </p:sp>
      <p:sp>
        <p:nvSpPr>
          <p:cNvPr id="4" name="QB_6_AN.13_1#699dd5378.blank?vcp=1&amp;vis=1&amp;pid=6d64677ff&amp;color=0,0,0&amp;vpa=4&amp;vtp=1&amp;bbb=1&amp;hb=1" title=""/>
          <p:cNvSpPr/>
          <p:nvPr>
            <p:custDataLst>
              <p:tags r:id="rId6"/>
            </p:custDataLst>
          </p:nvPr>
        </p:nvSpPr>
        <p:spPr>
          <a:xfrm>
            <a:off x="539496" y="1555750"/>
            <a:ext cx="8064504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</a:t>
            </a: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电阻一定时，电流与电压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成正比</a:t>
            </a:r>
            <a:endParaRPr lang="en-US" altLang="zh-CN" sz="2400"/>
          </a:p>
        </p:txBody>
      </p:sp>
      <p:pic>
        <p:nvPicPr>
          <p:cNvPr id="5" name="QB_6_BD.12_1#699dd5378?vcp=1&amp;vis=1&amp;visfb=1&amp;pid=6d64677ff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30982" y="2730245"/>
            <a:ext cx="4082036" cy="1845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5_BD.15_1#1d0b7ed6b?htil=3&amp;vcp=1&amp;vis=1&amp;pid=6adbbcecd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39176" y="448055"/>
            <a:ext cx="1313545" cy="1297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C_5_BD.15_2#1d0b7ed6b?htil=3&amp;vcp=1&amp;vis=1&amp;pid=6adbbcecd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402336"/>
                <a:ext cx="6409944" cy="152234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小荣在探究通过导体的电流与其两端电压的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关系时，根据测量数据绘制出如图所示的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I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U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0" i="0" kern="0" spc="-99900">
                  <a:solidFill>
                    <a:srgbClr val="FFFFFF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图像。下列判断错误的是(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C_5_BD.15_2#1d0b7ed6b?htil=3&amp;vcp=1&amp;vis=1&amp;pid=6adbbcecd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402336"/>
                <a:ext cx="6409944" cy="1522349"/>
              </a:xfrm>
              <a:prstGeom prst="rect">
                <a:avLst/>
              </a:prstGeom>
              <a:blipFill rotWithShape="1">
                <a:blip r:embed="rId8"/>
                <a:stretch>
                  <a:fillRect l="-6" t="-25" r="0" b="-34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C_5_AN.16_1#1d0b7ed6b.bracket?vcp=1&amp;vis=1&amp;pid=6adbbcecd&amp;color=0,0,0&amp;vpa=5&amp;vtp=1" title=""/>
          <p:cNvSpPr/>
          <p:nvPr>
            <p:custDataLst>
              <p:tags r:id="rId9"/>
            </p:custDataLst>
          </p:nvPr>
        </p:nvSpPr>
        <p:spPr>
          <a:xfrm>
            <a:off x="4137565" y="1457833"/>
            <a:ext cx="423863" cy="4595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C_5_BD.15_3#1d0b7ed6b.choices?vcp=1&amp;vis=1&amp;pid=6adbbcecd&amp;color=0,0,0&amp;vtp=1&amp;bbb=1&amp;hb=1&amp;hs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1915287"/>
                <a:ext cx="8065008" cy="258711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的电流与它两端所加电压成正比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的电流与它两端所加电压不成正比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将它们串联接到同一电路中时，通过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的电流较大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将它们并联接到电源电压为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的电路中，通过干路的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电流是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5_BD.15_3#1d0b7ed6b.choices?vcp=1&amp;vis=1&amp;pid=6adbbcecd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1915287"/>
                <a:ext cx="8065008" cy="2587117"/>
              </a:xfrm>
              <a:prstGeom prst="rect">
                <a:avLst/>
              </a:prstGeom>
              <a:blipFill rotWithShape="1">
                <a:blip r:embed="rId12"/>
                <a:stretch>
                  <a:fillRect l="-5" t="-5" r="3" b="-21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5_BD.17_1#d2fc6b37e?vcp=1&amp;vis=1&amp;pid=6adbbcecd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901169"/>
            <a:ext cx="8064504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3.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在探究电流与电压关系的实验中，同学们设计了如图所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示的三种电路。</a:t>
            </a:r>
            <a:endParaRPr lang="en-US" altLang="zh-CN" sz="2400"/>
          </a:p>
        </p:txBody>
      </p:sp>
      <p:pic>
        <p:nvPicPr>
          <p:cNvPr id="3" name="QO_5_BD.17_1#d2fc6b37e?vcp=1&amp;vis=1&amp;pid=6adbbcecd&amp;color=0,0,0&amp;tib=255,255,255&amp;iip=2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6416" y="992609"/>
            <a:ext cx="420624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QO_5_BD.17_2#d2fc6b37e?vcp=1&amp;vis=1&amp;pid=6adbbcecd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00784" y="2072871"/>
            <a:ext cx="5733288" cy="206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6_BD.18_1#bd10640ee?vcp=1&amp;vis=1&amp;pid=d2fc6b37e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784837"/>
            <a:ext cx="8065008" cy="159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（1）甲同学认为图（b）电路比图（a）电路好，理由是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____________________________________________________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3" name="QB_6_AN.19_1#bd10640ee.blank?vcp=1&amp;vis=1&amp;pid=d2fc6b37e&amp;color=0,0,0&amp;vpa=6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756897"/>
            <a:ext cx="8064504" cy="15963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          </a:t>
            </a: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灯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丝的电阻随温度的变化而变化，定值电阻能更好地保持电阻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不变</a:t>
            </a:r>
            <a:endParaRPr lang="en-US" altLang="zh-CN" sz="2400"/>
          </a:p>
        </p:txBody>
      </p:sp>
      <p:pic>
        <p:nvPicPr>
          <p:cNvPr id="4" name="QB_6_BD.18_2#bd10640ee?vcp=1&amp;vis=1&amp;visfb=1&amp;pid=d2fc6b37e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5688" y="2502893"/>
            <a:ext cx="4992624" cy="179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6_BD.20_1#f1657cb9c?vcp=1&amp;vis=1&amp;pid=d2fc6b37e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585257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（2）乙同学认为图（c）电路比图（b）电路更好，理由是图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（c）电路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3" name="QB_6_AN.21_1#f1657cb9c.blank?vcp=1&amp;vis=1&amp;pid=d2fc6b37e&amp;color=0,0,0&amp;vpa=7&amp;vtp=1&amp;bbb=1" title=""/>
          <p:cNvSpPr/>
          <p:nvPr>
            <p:custDataLst>
              <p:tags r:id="rId5"/>
            </p:custDataLst>
          </p:nvPr>
        </p:nvSpPr>
        <p:spPr>
          <a:xfrm>
            <a:off x="1910303" y="1094527"/>
            <a:ext cx="20494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便于多次实验</a:t>
            </a:r>
            <a:endParaRPr lang="en-US" altLang="zh-CN" sz="2400">
              <a:solidFill>
                <a:srgbClr val="C00000"/>
              </a:solidFill>
            </a:endParaRPr>
          </a:p>
        </p:txBody>
      </p:sp>
      <p:pic>
        <p:nvPicPr>
          <p:cNvPr id="4" name="QB_6_BD.20_2#f1657cb9c?vcp=1&amp;vis=1&amp;visfb=1&amp;pid=d2fc6b37e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32304" y="1756958"/>
            <a:ext cx="4279392" cy="153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22_1#a30e2c588?vcp=1&amp;vis=1&amp;pid=d2fc6b37e&amp;color=0,0,0&amp;vtp=1&amp;bbb=1&amp;hb=1" title=""/>
          <p:cNvSpPr/>
          <p:nvPr>
            <p:custDataLst>
              <p:tags r:id="rId8"/>
            </p:custDataLst>
          </p:nvPr>
        </p:nvSpPr>
        <p:spPr>
          <a:xfrm>
            <a:off x="539496" y="3420658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（3）根据图（c）正确连接电路后闭合开关，电压表指针明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显偏转，电流表指针不偏转，原因可能是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6" name="QB_6_AN.23_1#a30e2c588.blank?vcp=1&amp;vis=1&amp;pid=d2fc6b37e&amp;color=0,0,0&amp;vpa=8&amp;vtp=1&amp;bbb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6017165" y="4029877"/>
                <a:ext cx="1032891" cy="3644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R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断路</a:t>
                </a:r>
                <a:endParaRPr lang="en-US" altLang="zh-CN" sz="10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6" name="QB_6_AN.23_1#a30e2c588.blank?vcp=1&amp;vis=1&amp;pid=d2fc6b37e&amp;color=0,0,0&amp;vpa=8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6017165" y="4029877"/>
                <a:ext cx="1032891" cy="364490"/>
              </a:xfrm>
              <a:prstGeom prst="rect">
                <a:avLst/>
              </a:prstGeom>
              <a:blipFill rotWithShape="1">
                <a:blip r:embed="rId11"/>
                <a:stretch>
                  <a:fillRect l="-52" t="-3704" r="28" b="-44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6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6_BD.24_1#cd3eba534?htil=4&amp;vcp=1&amp;vis=1&amp;visfb=1&amp;pid=d2fc6b37e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77360" y="448056"/>
            <a:ext cx="3236976" cy="118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24_2#cd3eba534?htil=4&amp;vcp=1&amp;vis=1&amp;pid=d2fc6b37e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402336"/>
            <a:ext cx="4690872" cy="13265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（4）同学们确定用图（c）的电路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进行实验，实验时，闭合开关，将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滑片移动到某位置，记下电压表和</a:t>
            </a:r>
            <a:endParaRPr lang="en-US" altLang="zh-CN" sz="2400"/>
          </a:p>
        </p:txBody>
      </p:sp>
      <p:sp>
        <p:nvSpPr>
          <p:cNvPr id="4" name="QB_6_AN.25_1#cd3eba534.blank?vcp=1&amp;vis=1&amp;pid=d2fc6b37e&amp;color=0,0,0&amp;vpa=9&amp;vtp=1" title=""/>
          <p:cNvSpPr/>
          <p:nvPr>
            <p:custDataLst>
              <p:tags r:id="rId7"/>
            </p:custDataLst>
          </p:nvPr>
        </p:nvSpPr>
        <p:spPr>
          <a:xfrm>
            <a:off x="5712365" y="1728343"/>
            <a:ext cx="423863" cy="4214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sp>
        <p:nvSpPr>
          <p:cNvPr id="5" name="QB_6_BD.24_2#cd3eba534?htil=4&amp;vcp=1&amp;vis=1&amp;pid=d2fc6b37e&amp;color=0,0,0&amp;vtp=1&amp;bt=1&amp;bbb=1&amp;hb=1&amp;hs=1" title=""/>
          <p:cNvSpPr/>
          <p:nvPr>
            <p:custDataLst>
              <p:tags r:id="rId8"/>
            </p:custDataLst>
          </p:nvPr>
        </p:nvSpPr>
        <p:spPr>
          <a:xfrm>
            <a:off x="539496" y="1766443"/>
            <a:ext cx="8064000" cy="27362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电流表的示数。接下来应进行的操作是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（填字母）。</a:t>
            </a:r>
            <a:endParaRPr lang="en-US" altLang="zh-CN" sz="2400"/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A.断开开关，结束实验，整理好器材</a:t>
            </a:r>
            <a:endParaRPr lang="en-US" altLang="zh-CN" sz="2400"/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B.将滑片移动到另外几个位置，分别记下电压表和电流表的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示数</a:t>
            </a:r>
            <a:endParaRPr lang="en-US" altLang="zh-CN" sz="2400"/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C.换用一个定值电阻，将滑片移动到某位置，记下电压表和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电流表的示数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6_BD.26_1#57e66c253?vcp=1&amp;vis=1&amp;pid=d2fc6b37e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815571"/>
            <a:ext cx="8065008" cy="159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（5）实验操作过程中，丙同学发现滑动变阻器损坏，但经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过思考后利用图（b）电路最终也完成了多次实验，该同学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的做法是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3" name="QB_6_AN.27_1#57e66c253.blank?vcp=1&amp;vis=1&amp;pid=d2fc6b37e&amp;color=0,0,0&amp;vpa=10&amp;vtp=1&amp;bbb=1" title=""/>
          <p:cNvSpPr/>
          <p:nvPr>
            <p:custDataLst>
              <p:tags r:id="rId5"/>
            </p:custDataLst>
          </p:nvPr>
        </p:nvSpPr>
        <p:spPr>
          <a:xfrm>
            <a:off x="1775364" y="1883641"/>
            <a:ext cx="41830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改变电源电压，进行多次实验</a:t>
            </a:r>
            <a:endParaRPr lang="en-US" altLang="zh-CN" sz="2400"/>
          </a:p>
        </p:txBody>
      </p:sp>
      <p:pic>
        <p:nvPicPr>
          <p:cNvPr id="4" name="QB_6_BD.26_2#57e66c253?vcp=1&amp;vis=1&amp;visfb=1&amp;pid=d2fc6b37e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21992" y="2534643"/>
            <a:ext cx="4709160" cy="169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3" name="矩形 22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4" name="矩形 23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5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课堂小结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527050" y="1713230"/>
            <a:ext cx="1300480" cy="1745615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txBody>
          <a:bodyPr wrap="square" lIns="54000" tIns="0" rIns="0" bIns="27000" rtlCol="0" anchor="t">
            <a:noAutofit/>
          </a:bodyPr>
          <a:lstStyle>
            <a:defPPr>
              <a:defRPr lang="zh-CN"/>
            </a:defPPr>
            <a:lvl1pPr eaLnBrk="1" hangingPunct="1">
              <a:defRPr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600">
                <a:sym typeface="+mn-ea"/>
              </a:rPr>
              <a:t>电流与电压、电阻的关系</a:t>
            </a:r>
            <a:endParaRPr lang="zh-CN" altLang="en-US" sz="2600"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 bwMode="auto">
          <a:xfrm>
            <a:off x="2367850" y="1292218"/>
            <a:ext cx="1440000" cy="82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电流与电压的关系</a:t>
            </a:r>
            <a:endParaRPr lang="zh-CN" altLang="en-US" sz="2400"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 bwMode="auto">
          <a:xfrm>
            <a:off x="2367850" y="3061406"/>
            <a:ext cx="1440000" cy="82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电流与电阻的关系</a:t>
            </a:r>
            <a:endParaRPr lang="zh-CN" altLang="en-US" sz="2400">
              <a:sym typeface="+mn-ea"/>
            </a:endParaRPr>
          </a:p>
        </p:txBody>
      </p:sp>
      <p:sp>
        <p:nvSpPr>
          <p:cNvPr id="8" name="左大括号 7" title=""/>
          <p:cNvSpPr/>
          <p:nvPr>
            <p:custDataLst>
              <p:tags r:id="rId10"/>
            </p:custDataLst>
          </p:nvPr>
        </p:nvSpPr>
        <p:spPr bwMode="auto">
          <a:xfrm>
            <a:off x="1913321" y="1706391"/>
            <a:ext cx="349240" cy="1749888"/>
          </a:xfrm>
          <a:prstGeom prst="leftBrace">
            <a:avLst/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spcCol="0" rtlCol="0" fromWordArt="0" anchor="t" anchorCtr="0" forceAA="0" compatLnSpc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框 8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410710" y="1292225"/>
            <a:ext cx="4009390" cy="81470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电阻一定时，导体中的电流与导体两端的电压成正比</a:t>
            </a:r>
            <a:endParaRPr lang="zh-CN" altLang="en-US" sz="2400">
              <a:sym typeface="+mn-ea"/>
            </a:endParaRPr>
          </a:p>
        </p:txBody>
      </p:sp>
      <p:sp>
        <p:nvSpPr>
          <p:cNvPr id="10" name="文本框 9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410710" y="3061335"/>
            <a:ext cx="4013200" cy="8280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电压一定时，导体中的电流与导体的电阻成反比</a:t>
            </a:r>
            <a:endParaRPr lang="zh-CN" altLang="en-US" sz="2400">
              <a:sym typeface="+mn-ea"/>
            </a:endParaRPr>
          </a:p>
        </p:txBody>
      </p:sp>
      <p:cxnSp>
        <p:nvCxnSpPr>
          <p:cNvPr id="11" name="直接连接符 10" title=""/>
          <p:cNvCxnSpPr>
            <a:stCxn id="6" idx="3"/>
            <a:endCxn id="9" idx="1"/>
          </p:cNvCxnSpPr>
          <p:nvPr>
            <p:custDataLst>
              <p:tags r:id="rId13"/>
            </p:custDataLst>
          </p:nvPr>
        </p:nvCxnSpPr>
        <p:spPr>
          <a:xfrm flipV="1">
            <a:off x="3815080" y="1699895"/>
            <a:ext cx="602615" cy="635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" name="直接连接符 11" title=""/>
          <p:cNvCxnSpPr/>
          <p:nvPr>
            <p:custDataLst>
              <p:tags r:id="rId14"/>
            </p:custDataLst>
          </p:nvPr>
        </p:nvCxnSpPr>
        <p:spPr>
          <a:xfrm flipV="1">
            <a:off x="3808095" y="3456305"/>
            <a:ext cx="602615" cy="635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7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问题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7"/>
            </p:custDataLst>
          </p:nvPr>
        </p:nvSpPr>
        <p:spPr>
          <a:xfrm>
            <a:off x="5294779" y="531416"/>
            <a:ext cx="3919558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闭合开关，向右移动滑片，</a:t>
            </a:r>
            <a:endParaRPr lang="en-US" altLang="zh-CN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r>
              <a:rPr lang="zh-CN" altLang="en-US" sz="2400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灯泡变暗</a:t>
            </a:r>
            <a:endParaRPr lang="zh-CN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9" name="图片 8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rcRect l="9513" t="16335" r="15609" b="31279"/>
          <a:stretch>
            <a:fillRect/>
          </a:stretch>
        </p:blipFill>
        <p:spPr>
          <a:xfrm>
            <a:off x="452176" y="1334320"/>
            <a:ext cx="4710500" cy="15760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pic>
      <p:pic>
        <p:nvPicPr>
          <p:cNvPr id="10" name="图片 9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rcRect l="26889" t="13708" r="25798" b="37002"/>
          <a:stretch>
            <a:fillRect/>
          </a:stretch>
        </p:blipFill>
        <p:spPr>
          <a:xfrm>
            <a:off x="5687369" y="1334320"/>
            <a:ext cx="2803492" cy="150730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文本框 10" title=""/>
          <p:cNvSpPr txBox="1"/>
          <p:nvPr>
            <p:custDataLst>
              <p:tags r:id="rId12"/>
            </p:custDataLst>
          </p:nvPr>
        </p:nvSpPr>
        <p:spPr>
          <a:xfrm>
            <a:off x="743196" y="762121"/>
            <a:ext cx="4291029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用</a:t>
            </a:r>
            <a:r>
              <a:rPr lang="zh-CN" altLang="en-US" sz="2400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两节电池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供电时，</a:t>
            </a:r>
            <a:r>
              <a:rPr lang="zh-CN" altLang="en-US" sz="2400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灯泡更亮</a:t>
            </a:r>
            <a:endParaRPr lang="zh-CN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3"/>
            </p:custDataLst>
          </p:nvPr>
        </p:nvSpPr>
        <p:spPr>
          <a:xfrm>
            <a:off x="1391127" y="3466073"/>
            <a:ext cx="612504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电路中</a:t>
            </a:r>
            <a:r>
              <a:rPr lang="zh-CN" altLang="en-US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电流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与</a:t>
            </a:r>
            <a:r>
              <a:rPr lang="zh-CN" altLang="en-US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电压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和</a:t>
            </a:r>
            <a:r>
              <a:rPr lang="zh-CN" altLang="en-US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电阻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有关。它们之间究竟有着怎样的定量关系呢？</a:t>
            </a:r>
            <a:endParaRPr lang="zh-CN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57956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探究电阻一定时电流与电压的关系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7" name="Text Box 2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621280" y="1334770"/>
            <a:ext cx="5589905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通过导体的电流跟导体两端的电压有什么关系？</a:t>
            </a: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8"/>
            </p:custDataLst>
          </p:nvPr>
        </p:nvSpPr>
        <p:spPr bwMode="auto">
          <a:xfrm>
            <a:off x="779145" y="1441133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提出问题：</a:t>
            </a:r>
            <a:endParaRPr lang="zh-CN" altLang="en-US"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 bwMode="auto">
          <a:xfrm>
            <a:off x="779145" y="2740343"/>
            <a:ext cx="10972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猜想：</a:t>
            </a:r>
            <a:endParaRPr lang="zh-CN" altLang="en-US"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0"/>
            </p:custDataLst>
          </p:nvPr>
        </p:nvSpPr>
        <p:spPr>
          <a:xfrm>
            <a:off x="2041525" y="2740660"/>
            <a:ext cx="65258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1.导体两端的电压越大，通过它的电流越大。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1"/>
            </p:custDataLst>
          </p:nvPr>
        </p:nvSpPr>
        <p:spPr>
          <a:xfrm>
            <a:off x="2041525" y="3388995"/>
            <a:ext cx="63550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2.通过导体的电流与导体两端的电压成正比。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57956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探究电阻一定时电流与电压的关系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792480" y="82200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设计实验：</a:t>
            </a:r>
            <a:endParaRPr lang="zh-CN" altLang="en-US"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792480" y="1478280"/>
            <a:ext cx="41624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应选用哪个元件为研究对象？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792480" y="2063115"/>
            <a:ext cx="416179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需要测量哪些物理量？如何测量？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>
          <a:xfrm>
            <a:off x="792480" y="3971925"/>
            <a:ext cx="32702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怎样设计实验电路图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?</a:t>
            </a:r>
            <a:endParaRPr lang="en-US" altLang="zh-CN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9" name="组合 8" title=""/>
          <p:cNvGrpSpPr/>
          <p:nvPr>
            <p:custDataLst>
              <p:tags r:id="rId11"/>
            </p:custDataLst>
          </p:nvPr>
        </p:nvGrpSpPr>
        <p:grpSpPr>
          <a:xfrm>
            <a:off x="5652770" y="1781175"/>
            <a:ext cx="2676498" cy="1856105"/>
            <a:chOff x="5652770" y="1781175"/>
            <a:chExt cx="2676498" cy="1856105"/>
          </a:xfrm>
        </p:grpSpPr>
        <p:grpSp>
          <p:nvGrpSpPr>
            <p:cNvPr id="10" name="组合 9"/>
            <p:cNvGrpSpPr/>
            <p:nvPr>
              <p:custDataLst>
                <p:tags r:id="rId12"/>
              </p:custDataLst>
            </p:nvPr>
          </p:nvGrpSpPr>
          <p:grpSpPr>
            <a:xfrm>
              <a:off x="5652770" y="2969260"/>
              <a:ext cx="1193165" cy="162560"/>
              <a:chOff x="9548" y="3597"/>
              <a:chExt cx="1961" cy="283"/>
            </a:xfrm>
          </p:grpSpPr>
          <p:cxnSp>
            <p:nvCxnSpPr>
              <p:cNvPr id="37" name="直接连接符 36"/>
              <p:cNvCxnSpPr>
                <a:endCxn id="38" idx="1"/>
              </p:cNvCxnSpPr>
              <p:nvPr>
                <p:custDataLst>
                  <p:tags r:id="rId13"/>
                </p:custDataLst>
              </p:nvPr>
            </p:nvCxnSpPr>
            <p:spPr>
              <a:xfrm flipV="1">
                <a:off x="9548" y="3739"/>
                <a:ext cx="567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矩形 37"/>
              <p:cNvSpPr/>
              <p:nvPr>
                <p:custDataLst>
                  <p:tags r:id="rId14"/>
                </p:custDataLst>
              </p:nvPr>
            </p:nvSpPr>
            <p:spPr>
              <a:xfrm>
                <a:off x="10115" y="3597"/>
                <a:ext cx="850" cy="283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39" name="直接连接符 38"/>
              <p:cNvCxnSpPr/>
              <p:nvPr>
                <p:custDataLst>
                  <p:tags r:id="rId15"/>
                </p:custDataLst>
              </p:nvPr>
            </p:nvCxnSpPr>
            <p:spPr>
              <a:xfrm>
                <a:off x="10942" y="3710"/>
                <a:ext cx="567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组合 10"/>
            <p:cNvGrpSpPr/>
            <p:nvPr>
              <p:custDataLst>
                <p:tags r:id="rId16"/>
              </p:custDataLst>
            </p:nvPr>
          </p:nvGrpSpPr>
          <p:grpSpPr>
            <a:xfrm>
              <a:off x="5857240" y="3034030"/>
              <a:ext cx="814705" cy="603250"/>
              <a:chOff x="10094" y="4594"/>
              <a:chExt cx="1339" cy="1049"/>
            </a:xfrm>
          </p:grpSpPr>
          <p:sp>
            <p:nvSpPr>
              <p:cNvPr id="32" name="流程图: 联系 5"/>
              <p:cNvSpPr/>
              <p:nvPr>
                <p:custDataLst>
                  <p:tags r:id="rId17"/>
                </p:custDataLst>
              </p:nvPr>
            </p:nvSpPr>
            <p:spPr>
              <a:xfrm>
                <a:off x="10472" y="5033"/>
                <a:ext cx="583" cy="610"/>
              </a:xfrm>
              <a:prstGeom prst="flowChartConnector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24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V</a:t>
                </a:r>
                <a:endParaRPr lang="en-US" altLang="zh-CN" sz="24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  <a:sym typeface="+mn-ea"/>
                </a:endParaRPr>
              </a:p>
            </p:txBody>
          </p:sp>
          <p:cxnSp>
            <p:nvCxnSpPr>
              <p:cNvPr id="33" name="直接连接符 32"/>
              <p:cNvCxnSpPr/>
              <p:nvPr>
                <p:custDataLst>
                  <p:tags r:id="rId18"/>
                </p:custDataLst>
              </p:nvPr>
            </p:nvCxnSpPr>
            <p:spPr>
              <a:xfrm>
                <a:off x="10094" y="5298"/>
                <a:ext cx="378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4" name="直接连接符 33"/>
              <p:cNvCxnSpPr/>
              <p:nvPr>
                <p:custDataLst>
                  <p:tags r:id="rId19"/>
                </p:custDataLst>
              </p:nvPr>
            </p:nvCxnSpPr>
            <p:spPr>
              <a:xfrm>
                <a:off x="11055" y="5298"/>
                <a:ext cx="378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5" name="直接连接符 34"/>
              <p:cNvCxnSpPr/>
              <p:nvPr>
                <p:custDataLst>
                  <p:tags r:id="rId20"/>
                </p:custDataLst>
              </p:nvPr>
            </p:nvCxnSpPr>
            <p:spPr>
              <a:xfrm flipH="1" flipV="1">
                <a:off x="10115" y="4618"/>
                <a:ext cx="0" cy="688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tx1"/>
                </a:solidFill>
                <a:tailEnd type="oval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6" name="直接连接符 35"/>
              <p:cNvCxnSpPr/>
              <p:nvPr>
                <p:custDataLst>
                  <p:tags r:id="rId21"/>
                </p:custDataLst>
              </p:nvPr>
            </p:nvCxnSpPr>
            <p:spPr>
              <a:xfrm flipH="1" flipV="1">
                <a:off x="11412" y="4594"/>
                <a:ext cx="0" cy="712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tx1"/>
                </a:solidFill>
                <a:headEnd type="none" w="lg" len="lg"/>
                <a:tailEnd type="oval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12" name="组合 11"/>
            <p:cNvGrpSpPr/>
            <p:nvPr>
              <p:custDataLst>
                <p:tags r:id="rId22"/>
              </p:custDataLst>
            </p:nvPr>
          </p:nvGrpSpPr>
          <p:grpSpPr>
            <a:xfrm>
              <a:off x="6845935" y="2854960"/>
              <a:ext cx="619125" cy="391160"/>
              <a:chOff x="11428" y="3937"/>
              <a:chExt cx="1018" cy="680"/>
            </a:xfrm>
          </p:grpSpPr>
          <p:sp>
            <p:nvSpPr>
              <p:cNvPr id="30" name="Oval 18"/>
              <p:cNvSpPr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11428" y="3937"/>
                <a:ext cx="680" cy="680"/>
              </a:xfrm>
              <a:prstGeom prst="flowChartConnector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2400"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A</a:t>
                </a:r>
                <a:endParaRPr lang="en-US" altLang="zh-CN" sz="2400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  <a:sym typeface="+mn-ea"/>
                </a:endParaRPr>
              </a:p>
            </p:txBody>
          </p:sp>
          <p:cxnSp>
            <p:nvCxnSpPr>
              <p:cNvPr id="31" name="直接连接符 30"/>
              <p:cNvCxnSpPr/>
              <p:nvPr>
                <p:custDataLst>
                  <p:tags r:id="rId24"/>
                </p:custDataLst>
              </p:nvPr>
            </p:nvCxnSpPr>
            <p:spPr>
              <a:xfrm>
                <a:off x="12109" y="4249"/>
                <a:ext cx="337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组合 12"/>
            <p:cNvGrpSpPr/>
            <p:nvPr>
              <p:custDataLst>
                <p:tags r:id="rId25"/>
              </p:custDataLst>
            </p:nvPr>
          </p:nvGrpSpPr>
          <p:grpSpPr>
            <a:xfrm>
              <a:off x="7415530" y="2715895"/>
              <a:ext cx="899795" cy="393065"/>
              <a:chOff x="10660" y="6225"/>
              <a:chExt cx="1479" cy="684"/>
            </a:xfrm>
          </p:grpSpPr>
          <p:cxnSp>
            <p:nvCxnSpPr>
              <p:cNvPr id="26" name="直接连接符 25"/>
              <p:cNvCxnSpPr>
                <a:endCxn id="27" idx="1"/>
              </p:cNvCxnSpPr>
              <p:nvPr>
                <p:custDataLst>
                  <p:tags r:id="rId26"/>
                </p:custDataLst>
              </p:nvPr>
            </p:nvCxnSpPr>
            <p:spPr>
              <a:xfrm>
                <a:off x="10660" y="6783"/>
                <a:ext cx="282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矩形 26"/>
              <p:cNvSpPr/>
              <p:nvPr>
                <p:custDataLst>
                  <p:tags r:id="rId27"/>
                </p:custDataLst>
              </p:nvPr>
            </p:nvSpPr>
            <p:spPr>
              <a:xfrm>
                <a:off x="10942" y="6659"/>
                <a:ext cx="986" cy="250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28" name="直接箭头连接符 27"/>
              <p:cNvCxnSpPr/>
              <p:nvPr>
                <p:custDataLst>
                  <p:tags r:id="rId28"/>
                </p:custDataLst>
              </p:nvPr>
            </p:nvCxnSpPr>
            <p:spPr>
              <a:xfrm flipH="1">
                <a:off x="11487" y="6225"/>
                <a:ext cx="0" cy="428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>
                <p:custDataLst>
                  <p:tags r:id="rId29"/>
                </p:custDataLst>
              </p:nvPr>
            </p:nvCxnSpPr>
            <p:spPr>
              <a:xfrm>
                <a:off x="11505" y="6240"/>
                <a:ext cx="634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组合 13"/>
            <p:cNvGrpSpPr/>
            <p:nvPr>
              <p:custDataLst>
                <p:tags r:id="rId30"/>
              </p:custDataLst>
            </p:nvPr>
          </p:nvGrpSpPr>
          <p:grpSpPr>
            <a:xfrm>
              <a:off x="5659120" y="1781175"/>
              <a:ext cx="2670148" cy="1266825"/>
              <a:chOff x="8912" y="2069"/>
              <a:chExt cx="4389" cy="2204"/>
            </a:xfrm>
          </p:grpSpPr>
          <p:sp>
            <p:nvSpPr>
              <p:cNvPr id="15" name="Line 6"/>
              <p:cNvSpPr>
                <a:spLocks noChangeShapeType="1"/>
              </p:cNvSpPr>
              <p:nvPr>
                <p:custDataLst>
                  <p:tags r:id="rId31"/>
                </p:custDataLst>
              </p:nvPr>
            </p:nvSpPr>
            <p:spPr bwMode="auto">
              <a:xfrm flipH="1">
                <a:off x="10039" y="2069"/>
                <a:ext cx="0" cy="71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19" name="Line 8"/>
              <p:cNvSpPr>
                <a:spLocks noChangeShapeType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10072" y="2434"/>
                <a:ext cx="821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20" name="Line 11"/>
              <p:cNvSpPr>
                <a:spLocks noChangeShapeType="1"/>
              </p:cNvSpPr>
              <p:nvPr>
                <p:custDataLst>
                  <p:tags r:id="rId33"/>
                </p:custDataLst>
              </p:nvPr>
            </p:nvSpPr>
            <p:spPr bwMode="auto">
              <a:xfrm rot="21000000" flipV="1">
                <a:off x="10852" y="2257"/>
                <a:ext cx="725" cy="11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21" name="Line 13"/>
              <p:cNvSpPr>
                <a:spLocks noChangeShapeType="1"/>
              </p:cNvSpPr>
              <p:nvPr>
                <p:custDataLst>
                  <p:tags r:id="rId34"/>
                </p:custDataLst>
              </p:nvPr>
            </p:nvSpPr>
            <p:spPr bwMode="auto">
              <a:xfrm flipH="1" flipV="1">
                <a:off x="8936" y="2441"/>
                <a:ext cx="0" cy="183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22" name="Line 14"/>
              <p:cNvSpPr>
                <a:spLocks noChangeShapeType="1"/>
              </p:cNvSpPr>
              <p:nvPr>
                <p:custDataLst>
                  <p:tags r:id="rId35"/>
                </p:custDataLst>
              </p:nvPr>
            </p:nvSpPr>
            <p:spPr bwMode="auto">
              <a:xfrm>
                <a:off x="8912" y="2434"/>
                <a:ext cx="95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23" name="Line 19"/>
              <p:cNvSpPr>
                <a:spLocks noChangeShapeType="1"/>
              </p:cNvSpPr>
              <p:nvPr>
                <p:custDataLst>
                  <p:tags r:id="rId36"/>
                </p:custDataLst>
              </p:nvPr>
            </p:nvSpPr>
            <p:spPr bwMode="auto">
              <a:xfrm>
                <a:off x="11686" y="2434"/>
                <a:ext cx="1615" cy="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24" name="Line 20"/>
              <p:cNvSpPr>
                <a:spLocks noChangeShapeType="1"/>
              </p:cNvSpPr>
              <p:nvPr>
                <p:custDataLst>
                  <p:tags r:id="rId37"/>
                </p:custDataLst>
              </p:nvPr>
            </p:nvSpPr>
            <p:spPr bwMode="auto">
              <a:xfrm flipH="1">
                <a:off x="13265" y="2426"/>
                <a:ext cx="13" cy="128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25" name="Line 7"/>
              <p:cNvSpPr>
                <a:spLocks noChangeShapeType="1"/>
              </p:cNvSpPr>
              <p:nvPr>
                <p:custDataLst>
                  <p:tags r:id="rId38"/>
                </p:custDataLst>
              </p:nvPr>
            </p:nvSpPr>
            <p:spPr bwMode="auto">
              <a:xfrm flipH="1">
                <a:off x="9868" y="2261"/>
                <a:ext cx="0" cy="32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</p:grpSp>
      </p:grpSp>
      <p:sp>
        <p:nvSpPr>
          <p:cNvPr id="40" name="文本框 39" title=""/>
          <p:cNvSpPr txBox="1"/>
          <p:nvPr>
            <p:custDataLst>
              <p:tags r:id="rId39"/>
            </p:custDataLst>
          </p:nvPr>
        </p:nvSpPr>
        <p:spPr>
          <a:xfrm>
            <a:off x="792480" y="3017520"/>
            <a:ext cx="415607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如何得出多组数据？需要哪些实验器材？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57956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探究电阻一定时电流与电压的关系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641985" y="95027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进行实验：</a:t>
            </a:r>
            <a:endParaRPr lang="zh-CN" altLang="en-US"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641985" y="1596390"/>
            <a:ext cx="416115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画出电路图，完成实物电路的连接。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641985" y="2553335"/>
            <a:ext cx="416115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闭合开关，调节滑片，使定值电阻两端的电压不断变化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，记录数据。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>
          <a:xfrm>
            <a:off x="673735" y="3941445"/>
            <a:ext cx="4428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换不同的定值电阻重复实验。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9" name="组合 8" title=""/>
          <p:cNvGrpSpPr/>
          <p:nvPr>
            <p:custDataLst>
              <p:tags r:id="rId11"/>
            </p:custDataLst>
          </p:nvPr>
        </p:nvGrpSpPr>
        <p:grpSpPr>
          <a:xfrm>
            <a:off x="5673725" y="2997835"/>
            <a:ext cx="2676498" cy="1844604"/>
            <a:chOff x="8902" y="2375"/>
            <a:chExt cx="4215" cy="2905"/>
          </a:xfrm>
        </p:grpSpPr>
        <p:grpSp>
          <p:nvGrpSpPr>
            <p:cNvPr id="10" name="组合 9"/>
            <p:cNvGrpSpPr/>
            <p:nvPr>
              <p:custDataLst>
                <p:tags r:id="rId12"/>
              </p:custDataLst>
            </p:nvPr>
          </p:nvGrpSpPr>
          <p:grpSpPr>
            <a:xfrm>
              <a:off x="8902" y="4246"/>
              <a:ext cx="1879" cy="256"/>
              <a:chOff x="9548" y="3597"/>
              <a:chExt cx="1961" cy="283"/>
            </a:xfrm>
          </p:grpSpPr>
          <p:cxnSp>
            <p:nvCxnSpPr>
              <p:cNvPr id="37" name="直接连接符 36"/>
              <p:cNvCxnSpPr>
                <a:endCxn id="38" idx="1"/>
              </p:cNvCxnSpPr>
              <p:nvPr>
                <p:custDataLst>
                  <p:tags r:id="rId13"/>
                </p:custDataLst>
              </p:nvPr>
            </p:nvCxnSpPr>
            <p:spPr>
              <a:xfrm flipV="1">
                <a:off x="9548" y="3739"/>
                <a:ext cx="567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矩形 37"/>
              <p:cNvSpPr/>
              <p:nvPr>
                <p:custDataLst>
                  <p:tags r:id="rId14"/>
                </p:custDataLst>
              </p:nvPr>
            </p:nvSpPr>
            <p:spPr>
              <a:xfrm>
                <a:off x="10115" y="3597"/>
                <a:ext cx="850" cy="283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39" name="直接连接符 38"/>
              <p:cNvCxnSpPr/>
              <p:nvPr>
                <p:custDataLst>
                  <p:tags r:id="rId15"/>
                </p:custDataLst>
              </p:nvPr>
            </p:nvCxnSpPr>
            <p:spPr>
              <a:xfrm>
                <a:off x="10942" y="3710"/>
                <a:ext cx="567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组合 10"/>
            <p:cNvGrpSpPr/>
            <p:nvPr>
              <p:custDataLst>
                <p:tags r:id="rId16"/>
              </p:custDataLst>
            </p:nvPr>
          </p:nvGrpSpPr>
          <p:grpSpPr>
            <a:xfrm>
              <a:off x="9224" y="4348"/>
              <a:ext cx="1283" cy="932"/>
              <a:chOff x="10094" y="4594"/>
              <a:chExt cx="1339" cy="1029"/>
            </a:xfrm>
          </p:grpSpPr>
          <p:sp>
            <p:nvSpPr>
              <p:cNvPr id="32" name="流程图: 联系 7"/>
              <p:cNvSpPr/>
              <p:nvPr>
                <p:custDataLst>
                  <p:tags r:id="rId17"/>
                </p:custDataLst>
              </p:nvPr>
            </p:nvSpPr>
            <p:spPr>
              <a:xfrm>
                <a:off x="10450" y="4997"/>
                <a:ext cx="592" cy="626"/>
              </a:xfrm>
              <a:prstGeom prst="flowChartConnector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24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V</a:t>
                </a:r>
                <a:endParaRPr lang="en-US" altLang="zh-CN" sz="24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  <a:sym typeface="+mn-ea"/>
                </a:endParaRPr>
              </a:p>
            </p:txBody>
          </p:sp>
          <p:cxnSp>
            <p:nvCxnSpPr>
              <p:cNvPr id="33" name="直接连接符 32"/>
              <p:cNvCxnSpPr/>
              <p:nvPr>
                <p:custDataLst>
                  <p:tags r:id="rId18"/>
                </p:custDataLst>
              </p:nvPr>
            </p:nvCxnSpPr>
            <p:spPr>
              <a:xfrm>
                <a:off x="10094" y="5298"/>
                <a:ext cx="378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4" name="直接连接符 33"/>
              <p:cNvCxnSpPr/>
              <p:nvPr>
                <p:custDataLst>
                  <p:tags r:id="rId19"/>
                </p:custDataLst>
              </p:nvPr>
            </p:nvCxnSpPr>
            <p:spPr>
              <a:xfrm>
                <a:off x="11055" y="5298"/>
                <a:ext cx="378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5" name="直接连接符 34"/>
              <p:cNvCxnSpPr/>
              <p:nvPr>
                <p:custDataLst>
                  <p:tags r:id="rId20"/>
                </p:custDataLst>
              </p:nvPr>
            </p:nvCxnSpPr>
            <p:spPr>
              <a:xfrm flipH="1" flipV="1">
                <a:off x="10115" y="4618"/>
                <a:ext cx="0" cy="688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tx1"/>
                </a:solidFill>
                <a:tailEnd type="oval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6" name="直接连接符 35"/>
              <p:cNvCxnSpPr/>
              <p:nvPr>
                <p:custDataLst>
                  <p:tags r:id="rId21"/>
                </p:custDataLst>
              </p:nvPr>
            </p:nvCxnSpPr>
            <p:spPr>
              <a:xfrm flipH="1" flipV="1">
                <a:off x="11412" y="4594"/>
                <a:ext cx="0" cy="712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tx1"/>
                </a:solidFill>
                <a:headEnd type="none" w="lg" len="lg"/>
                <a:tailEnd type="oval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12" name="组合 11"/>
            <p:cNvGrpSpPr/>
            <p:nvPr>
              <p:custDataLst>
                <p:tags r:id="rId22"/>
              </p:custDataLst>
            </p:nvPr>
          </p:nvGrpSpPr>
          <p:grpSpPr>
            <a:xfrm>
              <a:off x="10781" y="4066"/>
              <a:ext cx="975" cy="623"/>
              <a:chOff x="11428" y="3937"/>
              <a:chExt cx="1018" cy="688"/>
            </a:xfrm>
          </p:grpSpPr>
          <p:sp>
            <p:nvSpPr>
              <p:cNvPr id="30" name="Oval 18"/>
              <p:cNvSpPr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11428" y="3937"/>
                <a:ext cx="651" cy="688"/>
              </a:xfrm>
              <a:prstGeom prst="flowChartConnector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2400"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A</a:t>
                </a:r>
                <a:endParaRPr lang="en-US" altLang="zh-CN" sz="2400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  <a:sym typeface="+mn-ea"/>
                </a:endParaRPr>
              </a:p>
            </p:txBody>
          </p:sp>
          <p:cxnSp>
            <p:nvCxnSpPr>
              <p:cNvPr id="31" name="直接连接符 30"/>
              <p:cNvCxnSpPr/>
              <p:nvPr>
                <p:custDataLst>
                  <p:tags r:id="rId24"/>
                </p:custDataLst>
              </p:nvPr>
            </p:nvCxnSpPr>
            <p:spPr>
              <a:xfrm>
                <a:off x="12109" y="4249"/>
                <a:ext cx="337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组合 12"/>
            <p:cNvGrpSpPr/>
            <p:nvPr>
              <p:custDataLst>
                <p:tags r:id="rId25"/>
              </p:custDataLst>
            </p:nvPr>
          </p:nvGrpSpPr>
          <p:grpSpPr>
            <a:xfrm>
              <a:off x="11678" y="3847"/>
              <a:ext cx="1417" cy="619"/>
              <a:chOff x="10660" y="6225"/>
              <a:chExt cx="1479" cy="684"/>
            </a:xfrm>
          </p:grpSpPr>
          <p:cxnSp>
            <p:nvCxnSpPr>
              <p:cNvPr id="26" name="直接连接符 25"/>
              <p:cNvCxnSpPr>
                <a:endCxn id="27" idx="1"/>
              </p:cNvCxnSpPr>
              <p:nvPr>
                <p:custDataLst>
                  <p:tags r:id="rId26"/>
                </p:custDataLst>
              </p:nvPr>
            </p:nvCxnSpPr>
            <p:spPr>
              <a:xfrm>
                <a:off x="10660" y="6783"/>
                <a:ext cx="282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矩形 26"/>
              <p:cNvSpPr/>
              <p:nvPr>
                <p:custDataLst>
                  <p:tags r:id="rId27"/>
                </p:custDataLst>
              </p:nvPr>
            </p:nvSpPr>
            <p:spPr>
              <a:xfrm>
                <a:off x="10942" y="6659"/>
                <a:ext cx="986" cy="250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28" name="直接箭头连接符 27"/>
              <p:cNvCxnSpPr/>
              <p:nvPr>
                <p:custDataLst>
                  <p:tags r:id="rId28"/>
                </p:custDataLst>
              </p:nvPr>
            </p:nvCxnSpPr>
            <p:spPr>
              <a:xfrm flipH="1">
                <a:off x="11487" y="6225"/>
                <a:ext cx="0" cy="428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>
                <p:custDataLst>
                  <p:tags r:id="rId29"/>
                </p:custDataLst>
              </p:nvPr>
            </p:nvCxnSpPr>
            <p:spPr>
              <a:xfrm>
                <a:off x="11505" y="6240"/>
                <a:ext cx="634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组合 13"/>
            <p:cNvGrpSpPr/>
            <p:nvPr>
              <p:custDataLst>
                <p:tags r:id="rId30"/>
              </p:custDataLst>
            </p:nvPr>
          </p:nvGrpSpPr>
          <p:grpSpPr>
            <a:xfrm>
              <a:off x="8912" y="2375"/>
              <a:ext cx="4205" cy="1995"/>
              <a:chOff x="8912" y="2069"/>
              <a:chExt cx="4389" cy="2204"/>
            </a:xfrm>
          </p:grpSpPr>
          <p:sp>
            <p:nvSpPr>
              <p:cNvPr id="15" name="Line 6"/>
              <p:cNvSpPr>
                <a:spLocks noChangeShapeType="1"/>
              </p:cNvSpPr>
              <p:nvPr>
                <p:custDataLst>
                  <p:tags r:id="rId31"/>
                </p:custDataLst>
              </p:nvPr>
            </p:nvSpPr>
            <p:spPr bwMode="auto">
              <a:xfrm flipH="1">
                <a:off x="10039" y="2069"/>
                <a:ext cx="0" cy="71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19" name="Line 8"/>
              <p:cNvSpPr>
                <a:spLocks noChangeShapeType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10072" y="2434"/>
                <a:ext cx="821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20" name="Line 11"/>
              <p:cNvSpPr>
                <a:spLocks noChangeShapeType="1"/>
              </p:cNvSpPr>
              <p:nvPr>
                <p:custDataLst>
                  <p:tags r:id="rId33"/>
                </p:custDataLst>
              </p:nvPr>
            </p:nvSpPr>
            <p:spPr bwMode="auto">
              <a:xfrm flipV="1">
                <a:off x="10853" y="2262"/>
                <a:ext cx="517" cy="17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21" name="Line 13"/>
              <p:cNvSpPr>
                <a:spLocks noChangeShapeType="1"/>
              </p:cNvSpPr>
              <p:nvPr>
                <p:custDataLst>
                  <p:tags r:id="rId34"/>
                </p:custDataLst>
              </p:nvPr>
            </p:nvSpPr>
            <p:spPr bwMode="auto">
              <a:xfrm flipH="1" flipV="1">
                <a:off x="8936" y="2441"/>
                <a:ext cx="0" cy="183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22" name="Line 14"/>
              <p:cNvSpPr>
                <a:spLocks noChangeShapeType="1"/>
              </p:cNvSpPr>
              <p:nvPr>
                <p:custDataLst>
                  <p:tags r:id="rId35"/>
                </p:custDataLst>
              </p:nvPr>
            </p:nvSpPr>
            <p:spPr bwMode="auto">
              <a:xfrm>
                <a:off x="8912" y="2434"/>
                <a:ext cx="95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23" name="Line 19"/>
              <p:cNvSpPr>
                <a:spLocks noChangeShapeType="1"/>
              </p:cNvSpPr>
              <p:nvPr>
                <p:custDataLst>
                  <p:tags r:id="rId36"/>
                </p:custDataLst>
              </p:nvPr>
            </p:nvSpPr>
            <p:spPr bwMode="auto">
              <a:xfrm>
                <a:off x="11686" y="2434"/>
                <a:ext cx="1615" cy="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24" name="Line 20"/>
              <p:cNvSpPr>
                <a:spLocks noChangeShapeType="1"/>
              </p:cNvSpPr>
              <p:nvPr>
                <p:custDataLst>
                  <p:tags r:id="rId37"/>
                </p:custDataLst>
              </p:nvPr>
            </p:nvSpPr>
            <p:spPr bwMode="auto">
              <a:xfrm flipH="1">
                <a:off x="13265" y="2426"/>
                <a:ext cx="13" cy="128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25" name="Line 7"/>
              <p:cNvSpPr>
                <a:spLocks noChangeShapeType="1"/>
              </p:cNvSpPr>
              <p:nvPr>
                <p:custDataLst>
                  <p:tags r:id="rId38"/>
                </p:custDataLst>
              </p:nvPr>
            </p:nvSpPr>
            <p:spPr bwMode="auto">
              <a:xfrm flipH="1">
                <a:off x="9868" y="2261"/>
                <a:ext cx="0" cy="32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</p:grpSp>
      </p:grpSp>
      <p:pic>
        <p:nvPicPr>
          <p:cNvPr id="40" name="探究电流与电压的关系" title="">
            <a:hlinkClick action="ppaction://media"/>
          </p:cNvPr>
          <p:cNvPicPr>
            <a:picLocks noChangeAspect="1"/>
          </p:cNvPicPr>
          <p:nvPr>
            <a:videoFile r:link="rId41"/>
            <p:custDataLst>
              <p:tags r:id="rId40"/>
            </p:custDataLst>
            <p:extLst>
              <p:ext uri="{DAA4B4D4-6D71-4841-9C94-3DE7FCFB9230}">
                <p14:media xmlns:p14="http://schemas.microsoft.com/office/powerpoint/2010/main" r:embed="rId42"/>
              </p:ext>
            </p:extLst>
          </p:nvPr>
        </p:nvPicPr>
        <p:blipFill>
          <a:blip r:embed="rId39"/>
          <a:stretch>
            <a:fillRect/>
          </a:stretch>
        </p:blipFill>
        <p:spPr>
          <a:xfrm>
            <a:off x="5627370" y="688340"/>
            <a:ext cx="2559938" cy="1440000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41" name="文本框 40" title=""/>
          <p:cNvSpPr txBox="1"/>
          <p:nvPr>
            <p:custDataLst>
              <p:tags r:id="rId43"/>
            </p:custDataLst>
          </p:nvPr>
        </p:nvSpPr>
        <p:spPr>
          <a:xfrm>
            <a:off x="5271770" y="2219960"/>
            <a:ext cx="332613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实验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探究电流与电压的关系</a:t>
            </a:r>
            <a:endParaRPr lang="zh-CN" altLang="en-US" sz="20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video fullScrn="1"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40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57956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探究电阻一定时电流与电压的关系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graphicFrame>
        <p:nvGraphicFramePr>
          <p:cNvPr id="5" name="表格 4" title="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683895" y="1440180"/>
          <a:ext cx="4241089" cy="31710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458001"/>
                <a:gridCol w="1391544"/>
                <a:gridCol w="1391544"/>
              </a:tblGrid>
              <a:tr h="63500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定值电阻</a:t>
                      </a:r>
                      <a:endParaRPr lang="zh-CN" altLang="en-US" sz="2200" b="1" baseline="0"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anchor="ctr">
                    <a:lnL w="19050">
                      <a:solidFill>
                        <a:schemeClr val="bg1"/>
                      </a:solidFill>
                      <a:prstDash val="solid"/>
                    </a:lnL>
                    <a:lnR w="19050" cmpd="sng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38100" cmpd="sng">
                      <a:solidFill>
                        <a:schemeClr val="bg1"/>
                      </a:solidFill>
                      <a:prstDash val="solid"/>
                    </a:lnB>
                    <a:solidFill>
                      <a:srgbClr val="007E8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电压</a:t>
                      </a:r>
                      <a:r>
                        <a:rPr lang="en-US" altLang="zh-CN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 </a:t>
                      </a:r>
                      <a:r>
                        <a:rPr lang="en-US" altLang="zh-CN" sz="2200" i="1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U</a:t>
                      </a:r>
                      <a:r>
                        <a:rPr lang="en-US" altLang="zh-CN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/V</a:t>
                      </a:r>
                      <a:endParaRPr lang="en-US" altLang="zh-CN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 cmpd="sng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38100" cmpd="sng">
                      <a:solidFill>
                        <a:schemeClr val="bg1"/>
                      </a:solidFill>
                      <a:prstDash val="solid"/>
                    </a:lnB>
                    <a:solidFill>
                      <a:srgbClr val="007E8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电流</a:t>
                      </a:r>
                      <a:r>
                        <a:rPr lang="en-US" altLang="zh-CN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 </a:t>
                      </a:r>
                      <a:r>
                        <a:rPr lang="en-US" altLang="zh-CN" sz="2200" i="1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I</a:t>
                      </a:r>
                      <a:r>
                        <a:rPr lang="en-US" altLang="zh-CN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/A</a:t>
                      </a:r>
                      <a:endParaRPr lang="en-US" altLang="zh-CN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>
                      <a:solidFill>
                        <a:schemeClr val="bg1"/>
                      </a:solidFill>
                      <a:prstDash val="solid"/>
                    </a:lnT>
                    <a:lnB w="38100" cmpd="sng">
                      <a:solidFill>
                        <a:schemeClr val="bg1"/>
                      </a:solidFill>
                      <a:prstDash val="solid"/>
                    </a:lnB>
                    <a:solidFill>
                      <a:srgbClr val="007E82"/>
                    </a:solidFill>
                  </a:tcPr>
                </a:tc>
              </a:tr>
              <a:tr h="0">
                <a:tc rowSpan="6">
                  <a:txBody>
                    <a:bodyPr vert="horz" wrap="square"/>
                    <a:lstStyle/>
                    <a:p>
                      <a:pPr algn="ctr">
                        <a:lnSpc>
                          <a:spcPct val="110000"/>
                        </a:lnSpc>
                        <a:buClrTx/>
                        <a:buSzTx/>
                        <a:buFontTx/>
                      </a:pPr>
                      <a:r>
                        <a:rPr lang="en-US" altLang="zh-CN" sz="2000" i="1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R</a:t>
                      </a:r>
                      <a:r>
                        <a:rPr lang="en-US" altLang="zh-CN" sz="20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=</a:t>
                      </a:r>
                      <a:r>
                        <a:rPr lang="zh-CN" altLang="en-US" sz="2000" u="sng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         </a:t>
                      </a:r>
                      <a:r>
                        <a:rPr lang="en-US" altLang="zh-CN" sz="20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Ω</a:t>
                      </a:r>
                      <a:endParaRPr lang="en-US" altLang="zh-CN" sz="2000" baseline="0"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anchor="ctr">
                    <a:lnL w="19050">
                      <a:solidFill>
                        <a:schemeClr val="bg1"/>
                      </a:solidFill>
                      <a:prstDash val="solid"/>
                    </a:lnL>
                    <a:lnR w="19050" cmpd="sng">
                      <a:solidFill>
                        <a:schemeClr val="bg1"/>
                      </a:solidFill>
                      <a:prstDash val="solid"/>
                    </a:lnR>
                    <a:lnT w="38100" cmpd="sng">
                      <a:solidFill>
                        <a:schemeClr val="bg1"/>
                      </a:solidFill>
                      <a:prstDash val="soli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</a:pPr>
                      <a:endParaRPr lang="en-US" altLang="zh-CN" sz="2000" b="1" i="1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 cmpd="sng">
                      <a:solidFill>
                        <a:schemeClr val="bg1"/>
                      </a:solidFill>
                      <a:prstDash val="solid"/>
                    </a:lnR>
                    <a:lnT w="38100" cmpd="sng">
                      <a:solidFill>
                        <a:schemeClr val="bg1"/>
                      </a:solidFill>
                      <a:prstDash val="solid"/>
                    </a:lnT>
                    <a:lnB w="1905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20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38100" cmpd="sng">
                      <a:solidFill>
                        <a:schemeClr val="bg1"/>
                      </a:solidFill>
                      <a:prstDash val="solid"/>
                    </a:lnT>
                    <a:lnB w="1905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426720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 cmpd="sng">
                      <a:solidFill>
                        <a:schemeClr val="bg1"/>
                      </a:solidFill>
                      <a:prstDash val="solid"/>
                    </a:lnR>
                    <a:lnT w="19050" cmpd="sng">
                      <a:solidFill>
                        <a:schemeClr val="bg1"/>
                      </a:solidFill>
                      <a:prstDash val="solid"/>
                    </a:lnT>
                    <a:lnB w="1905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20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 cmpd="sng">
                      <a:solidFill>
                        <a:schemeClr val="bg1"/>
                      </a:solidFill>
                      <a:prstDash val="solid"/>
                    </a:lnT>
                    <a:lnB w="1905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426720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 cmpd="sng">
                      <a:solidFill>
                        <a:schemeClr val="bg1"/>
                      </a:solidFill>
                      <a:prstDash val="solid"/>
                    </a:lnR>
                    <a:lnT w="19050" cmpd="sng">
                      <a:solidFill>
                        <a:schemeClr val="bg1"/>
                      </a:solidFill>
                      <a:prstDash val="solid"/>
                    </a:lnT>
                    <a:lnB w="1905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20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 cmpd="sng">
                      <a:solidFill>
                        <a:schemeClr val="bg1"/>
                      </a:solidFill>
                      <a:prstDash val="solid"/>
                    </a:lnT>
                    <a:lnB w="1905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426720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 cmpd="sng">
                      <a:solidFill>
                        <a:schemeClr val="bg1"/>
                      </a:solidFill>
                      <a:prstDash val="solid"/>
                    </a:lnR>
                    <a:lnT w="19050" cmpd="sng">
                      <a:solidFill>
                        <a:schemeClr val="bg1"/>
                      </a:solidFill>
                      <a:prstDash val="solid"/>
                    </a:lnT>
                    <a:lnB w="1905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20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 cmpd="sng">
                      <a:solidFill>
                        <a:schemeClr val="bg1"/>
                      </a:solidFill>
                      <a:prstDash val="solid"/>
                    </a:lnT>
                    <a:lnB w="1905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426720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 cmpd="sng">
                      <a:solidFill>
                        <a:schemeClr val="bg1"/>
                      </a:solidFill>
                      <a:prstDash val="solid"/>
                    </a:lnR>
                    <a:lnT w="19050" cmpd="sng">
                      <a:solidFill>
                        <a:schemeClr val="bg1"/>
                      </a:solidFill>
                      <a:prstDash val="solid"/>
                    </a:lnT>
                    <a:lnB w="1905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20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 cmpd="sng">
                      <a:solidFill>
                        <a:schemeClr val="bg1"/>
                      </a:solidFill>
                      <a:prstDash val="solid"/>
                    </a:lnT>
                    <a:lnB w="1905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426720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9050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 cmpd="sng">
                      <a:solidFill>
                        <a:schemeClr val="bg1"/>
                      </a:solidFill>
                      <a:prstDash val="solid"/>
                    </a:lnR>
                    <a:lnT w="19050" cmpd="sng">
                      <a:solidFill>
                        <a:schemeClr val="bg1"/>
                      </a:solidFill>
                      <a:prstDash val="soli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20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9050" cmpd="sng">
                      <a:solidFill>
                        <a:schemeClr val="bg1"/>
                      </a:solidFill>
                      <a:prstDash val="solid"/>
                    </a:lnL>
                    <a:lnR w="19050">
                      <a:solidFill>
                        <a:schemeClr val="bg1"/>
                      </a:solidFill>
                      <a:prstDash val="solid"/>
                    </a:lnR>
                    <a:lnT w="19050" cmpd="sng">
                      <a:solidFill>
                        <a:schemeClr val="bg1"/>
                      </a:solidFill>
                      <a:prstDash val="solid"/>
                    </a:lnT>
                    <a:lnB w="19050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 bwMode="auto">
          <a:xfrm>
            <a:off x="683895" y="836613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实验记录：</a:t>
            </a:r>
            <a:endParaRPr lang="zh-CN" altLang="en-US">
              <a:sym typeface="+mn-ea"/>
            </a:endParaRPr>
          </a:p>
        </p:txBody>
      </p:sp>
      <p:sp>
        <p:nvSpPr>
          <p:cNvPr id="7" name="圆角矩形标注 72790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 flipH="1" flipV="1">
            <a:off x="2483622" y="862270"/>
            <a:ext cx="1080000" cy="434819"/>
          </a:xfrm>
          <a:prstGeom prst="wedgeRoundRectCallout">
            <a:avLst>
              <a:gd name="adj1" fmla="val -5939"/>
              <a:gd name="adj2" fmla="val -108464"/>
              <a:gd name="adj3" fmla="val 16667"/>
            </a:avLst>
          </a:prstGeom>
          <a:solidFill>
            <a:schemeClr val="bg1"/>
          </a:solidFill>
          <a:ln w="28575">
            <a:solidFill>
              <a:schemeClr val="accent1"/>
            </a:solidFill>
            <a:miter lim="800000"/>
          </a:ln>
        </p:spPr>
        <p:txBody>
          <a:bodyPr rot="10800000"/>
          <a:lstStyle/>
          <a:p>
            <a:pPr marL="0" indent="0" algn="ctr" latinLnBrk="0"/>
            <a:r>
              <a:rPr lang="zh-CN" altLang="en-US" sz="2200">
                <a:latin typeface="微软雅黑" panose="020b0503020204020204" charset="-122"/>
                <a:ea typeface="微软雅黑" panose="020b0503020204020204" charset="-122"/>
              </a:rPr>
              <a:t>自变量</a:t>
            </a:r>
            <a:endParaRPr lang="zh-CN" altLang="en-US" sz="22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圆角矩形标注 72791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 flipH="1" flipV="1">
            <a:off x="3779206" y="853893"/>
            <a:ext cx="1080000" cy="443474"/>
          </a:xfrm>
          <a:prstGeom prst="wedgeRoundRectCallout">
            <a:avLst>
              <a:gd name="adj1" fmla="val -4777"/>
              <a:gd name="adj2" fmla="val -106258"/>
              <a:gd name="adj3" fmla="val 16667"/>
            </a:avLst>
          </a:prstGeom>
          <a:solidFill>
            <a:schemeClr val="bg1"/>
          </a:solidFill>
          <a:ln w="28575">
            <a:solidFill>
              <a:schemeClr val="accent1"/>
            </a:solidFill>
            <a:miter lim="800000"/>
          </a:ln>
        </p:spPr>
        <p:txBody>
          <a:bodyPr rot="10800000"/>
          <a:lstStyle/>
          <a:p>
            <a:pPr marL="0" indent="0" algn="ctr" latinLnBrk="0"/>
            <a:r>
              <a:rPr lang="zh-CN" altLang="en-US" sz="2200">
                <a:latin typeface="微软雅黑" panose="020b0503020204020204" charset="-122"/>
                <a:ea typeface="微软雅黑" panose="020b0503020204020204" charset="-122"/>
              </a:rPr>
              <a:t>因变量</a:t>
            </a:r>
            <a:endParaRPr lang="zh-CN" altLang="en-US" sz="22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直接连接符 8" title="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 flipV="1">
            <a:off x="5445760" y="1696720"/>
            <a:ext cx="2727325" cy="2692400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195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 9" title=""/>
          <p:cNvGrpSpPr/>
          <p:nvPr>
            <p:custDataLst>
              <p:tags r:id="rId12"/>
            </p:custDataLst>
          </p:nvPr>
        </p:nvGrpSpPr>
        <p:grpSpPr>
          <a:xfrm>
            <a:off x="5152390" y="1223010"/>
            <a:ext cx="3977005" cy="3577590"/>
            <a:chOff x="8114" y="1926"/>
            <a:chExt cx="6263" cy="5634"/>
          </a:xfrm>
        </p:grpSpPr>
        <p:sp>
          <p:nvSpPr>
            <p:cNvPr id="11" name="直接连接符 19471"/>
            <p:cNvSpPr/>
            <p:nvPr>
              <p:custDataLst>
                <p:tags r:id="rId13"/>
              </p:custDataLst>
            </p:nvPr>
          </p:nvSpPr>
          <p:spPr>
            <a:xfrm flipH="1" flipV="1">
              <a:off x="8559" y="2042"/>
              <a:ext cx="17" cy="4899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arrow" w="med" len="lg"/>
            </a:ln>
          </p:spPr>
          <p:txBody>
            <a:bodyPr/>
            <a:lstStyle/>
            <a:p/>
          </p:txBody>
        </p:sp>
        <p:sp>
          <p:nvSpPr>
            <p:cNvPr id="12" name="直接连接符 19472"/>
            <p:cNvSpPr/>
            <p:nvPr>
              <p:custDataLst>
                <p:tags r:id="rId14"/>
              </p:custDataLst>
            </p:nvPr>
          </p:nvSpPr>
          <p:spPr>
            <a:xfrm rot="5400000" flipH="1" flipV="1">
              <a:off x="11050" y="4447"/>
              <a:ext cx="0" cy="4989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arrow" w="med" len="lg"/>
            </a:ln>
          </p:spPr>
          <p:txBody>
            <a:bodyPr/>
            <a:lstStyle/>
            <a:p/>
          </p:txBody>
        </p:sp>
        <p:sp>
          <p:nvSpPr>
            <p:cNvPr id="13" name="文本框 19516"/>
            <p:cNvSpPr txBox="1"/>
            <p:nvPr>
              <p:custDataLst>
                <p:tags r:id="rId15"/>
              </p:custDataLst>
            </p:nvPr>
          </p:nvSpPr>
          <p:spPr>
            <a:xfrm>
              <a:off x="8609" y="1926"/>
              <a:ext cx="1148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I </a:t>
              </a:r>
              <a:r>
                <a:rPr lang="en-US" altLang="zh-CN" sz="2000" b="1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/A</a:t>
              </a:r>
              <a:endParaRPr lang="en-US" altLang="zh-CN" sz="20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14" name="文本框 19518"/>
            <p:cNvSpPr txBox="1"/>
            <p:nvPr>
              <p:custDataLst>
                <p:tags r:id="rId16"/>
              </p:custDataLst>
            </p:nvPr>
          </p:nvSpPr>
          <p:spPr>
            <a:xfrm>
              <a:off x="8114" y="6932"/>
              <a:ext cx="351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O</a:t>
              </a:r>
              <a:endParaRPr lang="en-US" altLang="zh-CN" sz="2000" b="1" i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grpSp>
          <p:nvGrpSpPr>
            <p:cNvPr id="15" name="组合 14"/>
            <p:cNvGrpSpPr/>
            <p:nvPr>
              <p:custDataLst>
                <p:tags r:id="rId17"/>
              </p:custDataLst>
            </p:nvPr>
          </p:nvGrpSpPr>
          <p:grpSpPr>
            <a:xfrm>
              <a:off x="8576" y="2689"/>
              <a:ext cx="4252" cy="4252"/>
              <a:chOff x="9007" y="1440"/>
              <a:chExt cx="4648" cy="4252"/>
            </a:xfrm>
          </p:grpSpPr>
          <p:grpSp>
            <p:nvGrpSpPr>
              <p:cNvPr id="20" name="组合 19"/>
              <p:cNvGrpSpPr/>
              <p:nvPr>
                <p:custDataLst>
                  <p:tags r:id="rId18"/>
                </p:custDataLst>
              </p:nvPr>
            </p:nvGrpSpPr>
            <p:grpSpPr>
              <a:xfrm>
                <a:off x="9007" y="1440"/>
                <a:ext cx="4649" cy="4252"/>
                <a:chOff x="1870" y="3883"/>
                <a:chExt cx="4680" cy="4244"/>
              </a:xfrm>
            </p:grpSpPr>
            <p:sp>
              <p:nvSpPr>
                <p:cNvPr id="41" name="直接连接符 19493"/>
                <p:cNvSpPr/>
                <p:nvPr>
                  <p:custDataLst>
                    <p:tags r:id="rId19"/>
                  </p:custDataLst>
                </p:nvPr>
              </p:nvSpPr>
              <p:spPr>
                <a:xfrm flipH="1">
                  <a:off x="187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2" name="直接连接符 19494"/>
                <p:cNvSpPr/>
                <p:nvPr>
                  <p:custDataLst>
                    <p:tags r:id="rId20"/>
                  </p:custDataLst>
                </p:nvPr>
              </p:nvSpPr>
              <p:spPr>
                <a:xfrm flipH="1">
                  <a:off x="213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3" name="直接连接符 19495"/>
                <p:cNvSpPr/>
                <p:nvPr>
                  <p:custDataLst>
                    <p:tags r:id="rId21"/>
                  </p:custDataLst>
                </p:nvPr>
              </p:nvSpPr>
              <p:spPr>
                <a:xfrm flipH="1">
                  <a:off x="239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4" name="直接连接符 19496"/>
                <p:cNvSpPr/>
                <p:nvPr>
                  <p:custDataLst>
                    <p:tags r:id="rId22"/>
                  </p:custDataLst>
                </p:nvPr>
              </p:nvSpPr>
              <p:spPr>
                <a:xfrm flipH="1">
                  <a:off x="2650" y="3883"/>
                  <a:ext cx="0" cy="4245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5" name="直接连接符 19497"/>
                <p:cNvSpPr/>
                <p:nvPr>
                  <p:custDataLst>
                    <p:tags r:id="rId23"/>
                  </p:custDataLst>
                </p:nvPr>
              </p:nvSpPr>
              <p:spPr>
                <a:xfrm flipH="1">
                  <a:off x="291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6" name="直接连接符 19498"/>
                <p:cNvSpPr/>
                <p:nvPr>
                  <p:custDataLst>
                    <p:tags r:id="rId24"/>
                  </p:custDataLst>
                </p:nvPr>
              </p:nvSpPr>
              <p:spPr>
                <a:xfrm flipH="1">
                  <a:off x="317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7" name="直接连接符 19499"/>
                <p:cNvSpPr/>
                <p:nvPr>
                  <p:custDataLst>
                    <p:tags r:id="rId25"/>
                  </p:custDataLst>
                </p:nvPr>
              </p:nvSpPr>
              <p:spPr>
                <a:xfrm flipH="1">
                  <a:off x="3430" y="3883"/>
                  <a:ext cx="0" cy="4245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8" name="直接连接符 19500"/>
                <p:cNvSpPr/>
                <p:nvPr>
                  <p:custDataLst>
                    <p:tags r:id="rId26"/>
                  </p:custDataLst>
                </p:nvPr>
              </p:nvSpPr>
              <p:spPr>
                <a:xfrm flipH="1">
                  <a:off x="369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9" name="直接连接符 19501"/>
                <p:cNvSpPr/>
                <p:nvPr>
                  <p:custDataLst>
                    <p:tags r:id="rId27"/>
                  </p:custDataLst>
                </p:nvPr>
              </p:nvSpPr>
              <p:spPr>
                <a:xfrm flipH="1">
                  <a:off x="395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50" name="直接连接符 19502"/>
                <p:cNvSpPr/>
                <p:nvPr>
                  <p:custDataLst>
                    <p:tags r:id="rId28"/>
                  </p:custDataLst>
                </p:nvPr>
              </p:nvSpPr>
              <p:spPr>
                <a:xfrm flipH="1">
                  <a:off x="4210" y="3883"/>
                  <a:ext cx="0" cy="4245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51" name="直接连接符 19503"/>
                <p:cNvSpPr/>
                <p:nvPr>
                  <p:custDataLst>
                    <p:tags r:id="rId29"/>
                  </p:custDataLst>
                </p:nvPr>
              </p:nvSpPr>
              <p:spPr>
                <a:xfrm flipH="1">
                  <a:off x="447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52" name="直接连接符 19504"/>
                <p:cNvSpPr/>
                <p:nvPr>
                  <p:custDataLst>
                    <p:tags r:id="rId30"/>
                  </p:custDataLst>
                </p:nvPr>
              </p:nvSpPr>
              <p:spPr>
                <a:xfrm flipH="1">
                  <a:off x="473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53" name="直接连接符 19505"/>
                <p:cNvSpPr/>
                <p:nvPr>
                  <p:custDataLst>
                    <p:tags r:id="rId31"/>
                  </p:custDataLst>
                </p:nvPr>
              </p:nvSpPr>
              <p:spPr>
                <a:xfrm flipH="1">
                  <a:off x="4990" y="3883"/>
                  <a:ext cx="0" cy="4245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54" name="直接连接符 19506"/>
                <p:cNvSpPr/>
                <p:nvPr>
                  <p:custDataLst>
                    <p:tags r:id="rId32"/>
                  </p:custDataLst>
                </p:nvPr>
              </p:nvSpPr>
              <p:spPr>
                <a:xfrm flipH="1">
                  <a:off x="525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55" name="直接连接符 19507"/>
                <p:cNvSpPr/>
                <p:nvPr>
                  <p:custDataLst>
                    <p:tags r:id="rId33"/>
                  </p:custDataLst>
                </p:nvPr>
              </p:nvSpPr>
              <p:spPr>
                <a:xfrm flipH="1">
                  <a:off x="551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56" name="直接连接符 19508"/>
                <p:cNvSpPr/>
                <p:nvPr>
                  <p:custDataLst>
                    <p:tags r:id="rId34"/>
                  </p:custDataLst>
                </p:nvPr>
              </p:nvSpPr>
              <p:spPr>
                <a:xfrm flipH="1">
                  <a:off x="5770" y="3883"/>
                  <a:ext cx="0" cy="4245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57" name="直接连接符 19509"/>
                <p:cNvSpPr/>
                <p:nvPr>
                  <p:custDataLst>
                    <p:tags r:id="rId35"/>
                  </p:custDataLst>
                </p:nvPr>
              </p:nvSpPr>
              <p:spPr>
                <a:xfrm flipH="1">
                  <a:off x="603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58" name="直接连接符 19509"/>
                <p:cNvSpPr/>
                <p:nvPr>
                  <p:custDataLst>
                    <p:tags r:id="rId36"/>
                  </p:custDataLst>
                </p:nvPr>
              </p:nvSpPr>
              <p:spPr>
                <a:xfrm flipH="1">
                  <a:off x="629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59" name="直接连接符 19509"/>
                <p:cNvSpPr/>
                <p:nvPr>
                  <p:custDataLst>
                    <p:tags r:id="rId37"/>
                  </p:custDataLst>
                </p:nvPr>
              </p:nvSpPr>
              <p:spPr>
                <a:xfrm flipH="1">
                  <a:off x="6550" y="3883"/>
                  <a:ext cx="0" cy="4245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  <p:grpSp>
            <p:nvGrpSpPr>
              <p:cNvPr id="21" name="组合 20"/>
              <p:cNvGrpSpPr/>
              <p:nvPr>
                <p:custDataLst>
                  <p:tags r:id="rId38"/>
                </p:custDataLst>
              </p:nvPr>
            </p:nvGrpSpPr>
            <p:grpSpPr>
              <a:xfrm>
                <a:off x="9007" y="1440"/>
                <a:ext cx="4649" cy="4252"/>
                <a:chOff x="9066" y="875"/>
                <a:chExt cx="4544" cy="4338"/>
              </a:xfrm>
            </p:grpSpPr>
            <p:sp>
              <p:nvSpPr>
                <p:cNvPr id="22" name="直接连接符 19473"/>
                <p:cNvSpPr/>
                <p:nvPr>
                  <p:custDataLst>
                    <p:tags r:id="rId39"/>
                  </p:custDataLst>
                </p:nvPr>
              </p:nvSpPr>
              <p:spPr>
                <a:xfrm>
                  <a:off x="9066" y="1357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3" name="直接连接符 19474"/>
                <p:cNvSpPr/>
                <p:nvPr>
                  <p:custDataLst>
                    <p:tags r:id="rId40"/>
                  </p:custDataLst>
                </p:nvPr>
              </p:nvSpPr>
              <p:spPr>
                <a:xfrm>
                  <a:off x="9066" y="1116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4" name="直接连接符 19475"/>
                <p:cNvSpPr/>
                <p:nvPr>
                  <p:custDataLst>
                    <p:tags r:id="rId41"/>
                  </p:custDataLst>
                </p:nvPr>
              </p:nvSpPr>
              <p:spPr>
                <a:xfrm>
                  <a:off x="9066" y="1839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5" name="直接连接符 19476"/>
                <p:cNvSpPr/>
                <p:nvPr>
                  <p:custDataLst>
                    <p:tags r:id="rId42"/>
                  </p:custDataLst>
                </p:nvPr>
              </p:nvSpPr>
              <p:spPr>
                <a:xfrm>
                  <a:off x="9066" y="2080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" name="直接连接符 19477"/>
                <p:cNvSpPr/>
                <p:nvPr>
                  <p:custDataLst>
                    <p:tags r:id="rId43"/>
                  </p:custDataLst>
                </p:nvPr>
              </p:nvSpPr>
              <p:spPr>
                <a:xfrm>
                  <a:off x="9066" y="2321"/>
                  <a:ext cx="4545" cy="0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7" name="直接连接符 19478"/>
                <p:cNvSpPr/>
                <p:nvPr>
                  <p:custDataLst>
                    <p:tags r:id="rId44"/>
                  </p:custDataLst>
                </p:nvPr>
              </p:nvSpPr>
              <p:spPr>
                <a:xfrm>
                  <a:off x="9066" y="2562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8" name="直接连接符 19479"/>
                <p:cNvSpPr/>
                <p:nvPr>
                  <p:custDataLst>
                    <p:tags r:id="rId45"/>
                  </p:custDataLst>
                </p:nvPr>
              </p:nvSpPr>
              <p:spPr>
                <a:xfrm>
                  <a:off x="9066" y="2803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9" name="直接连接符 19480"/>
                <p:cNvSpPr/>
                <p:nvPr>
                  <p:custDataLst>
                    <p:tags r:id="rId46"/>
                  </p:custDataLst>
                </p:nvPr>
              </p:nvSpPr>
              <p:spPr>
                <a:xfrm>
                  <a:off x="9066" y="3044"/>
                  <a:ext cx="4545" cy="0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0" name="直接连接符 19481"/>
                <p:cNvSpPr/>
                <p:nvPr>
                  <p:custDataLst>
                    <p:tags r:id="rId47"/>
                  </p:custDataLst>
                </p:nvPr>
              </p:nvSpPr>
              <p:spPr>
                <a:xfrm>
                  <a:off x="9066" y="3285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" name="直接连接符 19482"/>
                <p:cNvSpPr/>
                <p:nvPr>
                  <p:custDataLst>
                    <p:tags r:id="rId48"/>
                  </p:custDataLst>
                </p:nvPr>
              </p:nvSpPr>
              <p:spPr>
                <a:xfrm>
                  <a:off x="9066" y="3526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2" name="直接连接符 19483"/>
                <p:cNvSpPr/>
                <p:nvPr>
                  <p:custDataLst>
                    <p:tags r:id="rId49"/>
                  </p:custDataLst>
                </p:nvPr>
              </p:nvSpPr>
              <p:spPr>
                <a:xfrm>
                  <a:off x="9066" y="3767"/>
                  <a:ext cx="4545" cy="0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3" name="直接连接符 19484"/>
                <p:cNvSpPr/>
                <p:nvPr>
                  <p:custDataLst>
                    <p:tags r:id="rId50"/>
                  </p:custDataLst>
                </p:nvPr>
              </p:nvSpPr>
              <p:spPr>
                <a:xfrm>
                  <a:off x="9066" y="4008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4" name="直接连接符 19485"/>
                <p:cNvSpPr/>
                <p:nvPr>
                  <p:custDataLst>
                    <p:tags r:id="rId51"/>
                  </p:custDataLst>
                </p:nvPr>
              </p:nvSpPr>
              <p:spPr>
                <a:xfrm>
                  <a:off x="9066" y="4249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5" name="直接连接符 19487"/>
                <p:cNvSpPr/>
                <p:nvPr>
                  <p:custDataLst>
                    <p:tags r:id="rId52"/>
                  </p:custDataLst>
                </p:nvPr>
              </p:nvSpPr>
              <p:spPr>
                <a:xfrm>
                  <a:off x="9066" y="4490"/>
                  <a:ext cx="4545" cy="0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6" name="直接连接符 19488"/>
                <p:cNvSpPr/>
                <p:nvPr>
                  <p:custDataLst>
                    <p:tags r:id="rId53"/>
                  </p:custDataLst>
                </p:nvPr>
              </p:nvSpPr>
              <p:spPr>
                <a:xfrm>
                  <a:off x="9066" y="4731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7" name="直接连接符 19489"/>
                <p:cNvSpPr/>
                <p:nvPr>
                  <p:custDataLst>
                    <p:tags r:id="rId54"/>
                  </p:custDataLst>
                </p:nvPr>
              </p:nvSpPr>
              <p:spPr>
                <a:xfrm>
                  <a:off x="9066" y="4972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8" name="直接连接符 19490"/>
                <p:cNvSpPr/>
                <p:nvPr>
                  <p:custDataLst>
                    <p:tags r:id="rId55"/>
                  </p:custDataLst>
                </p:nvPr>
              </p:nvSpPr>
              <p:spPr>
                <a:xfrm>
                  <a:off x="9066" y="5213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9" name="直接连接符 19473"/>
                <p:cNvSpPr/>
                <p:nvPr>
                  <p:custDataLst>
                    <p:tags r:id="rId56"/>
                  </p:custDataLst>
                </p:nvPr>
              </p:nvSpPr>
              <p:spPr>
                <a:xfrm>
                  <a:off x="9066" y="1598"/>
                  <a:ext cx="4545" cy="0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0" name="直接连接符 19473"/>
                <p:cNvSpPr/>
                <p:nvPr>
                  <p:custDataLst>
                    <p:tags r:id="rId57"/>
                  </p:custDataLst>
                </p:nvPr>
              </p:nvSpPr>
              <p:spPr>
                <a:xfrm>
                  <a:off x="9066" y="875"/>
                  <a:ext cx="4545" cy="0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</p:grpSp>
        <p:sp>
          <p:nvSpPr>
            <p:cNvPr id="19" name="文本框 19517"/>
            <p:cNvSpPr txBox="1"/>
            <p:nvPr>
              <p:custDataLst>
                <p:tags r:id="rId58"/>
              </p:custDataLst>
            </p:nvPr>
          </p:nvSpPr>
          <p:spPr>
            <a:xfrm>
              <a:off x="12871" y="6912"/>
              <a:ext cx="1506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U </a:t>
              </a:r>
              <a:r>
                <a:rPr lang="en-US" altLang="zh-CN" sz="2000" b="1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/V</a:t>
              </a:r>
              <a:endParaRPr lang="en-US" altLang="zh-CN" sz="20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sp>
        <p:nvSpPr>
          <p:cNvPr id="60" name="椭圆 59" title=""/>
          <p:cNvSpPr>
            <a:spLocks noChangeArrowheads="1"/>
          </p:cNvSpPr>
          <p:nvPr>
            <p:custDataLst>
              <p:tags r:id="rId59"/>
            </p:custDataLst>
          </p:nvPr>
        </p:nvSpPr>
        <p:spPr bwMode="auto">
          <a:xfrm>
            <a:off x="6292020" y="3471918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1" name="椭圆 60" title=""/>
          <p:cNvSpPr>
            <a:spLocks noChangeArrowheads="1"/>
          </p:cNvSpPr>
          <p:nvPr>
            <p:custDataLst>
              <p:tags r:id="rId60"/>
            </p:custDataLst>
          </p:nvPr>
        </p:nvSpPr>
        <p:spPr bwMode="auto">
          <a:xfrm>
            <a:off x="5848155" y="3910703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2" name="椭圆 61" title=""/>
          <p:cNvSpPr>
            <a:spLocks noChangeArrowheads="1"/>
          </p:cNvSpPr>
          <p:nvPr>
            <p:custDataLst>
              <p:tags r:id="rId61"/>
            </p:custDataLst>
          </p:nvPr>
        </p:nvSpPr>
        <p:spPr bwMode="auto">
          <a:xfrm>
            <a:off x="6749855" y="3024243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3" name="椭圆 62" title=""/>
          <p:cNvSpPr>
            <a:spLocks noChangeArrowheads="1"/>
          </p:cNvSpPr>
          <p:nvPr>
            <p:custDataLst>
              <p:tags r:id="rId62"/>
            </p:custDataLst>
          </p:nvPr>
        </p:nvSpPr>
        <p:spPr bwMode="auto">
          <a:xfrm>
            <a:off x="7196895" y="2555613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4" name="椭圆 63" title=""/>
          <p:cNvSpPr>
            <a:spLocks noChangeArrowheads="1"/>
          </p:cNvSpPr>
          <p:nvPr>
            <p:custDataLst>
              <p:tags r:id="rId63"/>
            </p:custDataLst>
          </p:nvPr>
        </p:nvSpPr>
        <p:spPr bwMode="auto">
          <a:xfrm>
            <a:off x="7657905" y="2116828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5" name="椭圆 64" title=""/>
          <p:cNvSpPr>
            <a:spLocks noChangeArrowheads="1"/>
          </p:cNvSpPr>
          <p:nvPr>
            <p:custDataLst>
              <p:tags r:id="rId64"/>
            </p:custDataLst>
          </p:nvPr>
        </p:nvSpPr>
        <p:spPr bwMode="auto">
          <a:xfrm>
            <a:off x="8098595" y="1666613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57956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探究电阻一定时电流与电压的关系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矩形 71686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99135" y="1457325"/>
            <a:ext cx="7894320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indent="0" latinLnBrk="0">
              <a:lnSpc>
                <a:spcPct val="15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在</a:t>
            </a:r>
            <a:r>
              <a:rPr lang="zh-CN" altLang="en-US"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电阻一定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的情况下，通过导体的</a:t>
            </a:r>
            <a:r>
              <a:rPr lang="zh-CN" altLang="en-US"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电流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跟导体两端的</a:t>
            </a:r>
            <a:r>
              <a:rPr lang="zh-CN" altLang="en-US"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电压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成</a:t>
            </a:r>
            <a:r>
              <a:rPr lang="zh-CN" altLang="en-US"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正比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 bwMode="auto">
          <a:xfrm>
            <a:off x="699135" y="81438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实验结论：</a:t>
            </a:r>
            <a:endParaRPr lang="zh-CN" altLang="en-US"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57956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探究电压一定时电流与电阻的关系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Text Box 2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108927" y="685506"/>
            <a:ext cx="579882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通过导体的电流跟导体的电阻有什么关系？</a:t>
            </a: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 bwMode="auto">
          <a:xfrm>
            <a:off x="266792" y="68761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提出问题：</a:t>
            </a:r>
            <a:endParaRPr lang="zh-CN" altLang="en-US"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 bwMode="auto">
          <a:xfrm>
            <a:off x="266792" y="1388575"/>
            <a:ext cx="10972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猜想：</a:t>
            </a:r>
            <a:endParaRPr lang="zh-CN" altLang="en-US"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>
          <a:xfrm>
            <a:off x="1678397" y="1388892"/>
            <a:ext cx="53397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1.导体的电阻越大，通过的电流越小。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1"/>
            </p:custDataLst>
          </p:nvPr>
        </p:nvSpPr>
        <p:spPr>
          <a:xfrm>
            <a:off x="1678397" y="1849451"/>
            <a:ext cx="56311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2.通过导体的电流与导体的电阻成反比。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2"/>
            </p:custDataLst>
          </p:nvPr>
        </p:nvSpPr>
        <p:spPr bwMode="auto">
          <a:xfrm>
            <a:off x="266792" y="2483105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设计实验：</a:t>
            </a:r>
            <a:endParaRPr lang="zh-CN" altLang="en-US"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3"/>
            </p:custDataLst>
          </p:nvPr>
        </p:nvSpPr>
        <p:spPr>
          <a:xfrm>
            <a:off x="2034646" y="2483105"/>
            <a:ext cx="4798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需要测量哪些物理量，如何测量？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4"/>
            </p:custDataLst>
          </p:nvPr>
        </p:nvSpPr>
        <p:spPr>
          <a:xfrm>
            <a:off x="2034646" y="2940004"/>
            <a:ext cx="41954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应选用哪个元件为研究对象？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5"/>
            </p:custDataLst>
          </p:nvPr>
        </p:nvSpPr>
        <p:spPr>
          <a:xfrm>
            <a:off x="2034646" y="4213689"/>
            <a:ext cx="32702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怎样设计实验电路图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?</a:t>
            </a:r>
            <a:endParaRPr lang="en-US" altLang="zh-CN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16"/>
            </p:custDataLst>
          </p:nvPr>
        </p:nvSpPr>
        <p:spPr>
          <a:xfrm>
            <a:off x="2034646" y="3407137"/>
            <a:ext cx="413829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如何得出多组数据？如何控制电压一定？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5" name="组合 14" title=""/>
          <p:cNvGrpSpPr/>
          <p:nvPr>
            <p:custDataLst>
              <p:tags r:id="rId17"/>
            </p:custDataLst>
          </p:nvPr>
        </p:nvGrpSpPr>
        <p:grpSpPr>
          <a:xfrm>
            <a:off x="6215476" y="4195159"/>
            <a:ext cx="1193165" cy="162560"/>
            <a:chOff x="9548" y="3597"/>
            <a:chExt cx="1961" cy="283"/>
          </a:xfrm>
        </p:grpSpPr>
        <p:cxnSp>
          <p:nvCxnSpPr>
            <p:cNvPr id="19" name="直接连接符 18"/>
            <p:cNvCxnSpPr>
              <a:endCxn id="20" idx="1"/>
            </p:cNvCxnSpPr>
            <p:nvPr>
              <p:custDataLst>
                <p:tags r:id="rId18"/>
              </p:custDataLst>
            </p:nvPr>
          </p:nvCxnSpPr>
          <p:spPr>
            <a:xfrm flipV="1">
              <a:off x="9548" y="3739"/>
              <a:ext cx="567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矩形 19"/>
            <p:cNvSpPr/>
            <p:nvPr>
              <p:custDataLst>
                <p:tags r:id="rId19"/>
              </p:custDataLst>
            </p:nvPr>
          </p:nvSpPr>
          <p:spPr>
            <a:xfrm>
              <a:off x="10115" y="3597"/>
              <a:ext cx="850" cy="2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cxnSp>
          <p:nvCxnSpPr>
            <p:cNvPr id="21" name="直接连接符 20"/>
            <p:cNvCxnSpPr/>
            <p:nvPr>
              <p:custDataLst>
                <p:tags r:id="rId20"/>
              </p:custDataLst>
            </p:nvPr>
          </p:nvCxnSpPr>
          <p:spPr>
            <a:xfrm>
              <a:off x="10942" y="3710"/>
              <a:ext cx="56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组合 21" title=""/>
          <p:cNvGrpSpPr/>
          <p:nvPr>
            <p:custDataLst>
              <p:tags r:id="rId21"/>
            </p:custDataLst>
          </p:nvPr>
        </p:nvGrpSpPr>
        <p:grpSpPr>
          <a:xfrm>
            <a:off x="6419946" y="4259929"/>
            <a:ext cx="814705" cy="603250"/>
            <a:chOff x="10094" y="4594"/>
            <a:chExt cx="1339" cy="1049"/>
          </a:xfrm>
        </p:grpSpPr>
        <p:sp>
          <p:nvSpPr>
            <p:cNvPr id="23" name="流程图: 联系 35"/>
            <p:cNvSpPr/>
            <p:nvPr>
              <p:custDataLst>
                <p:tags r:id="rId22"/>
              </p:custDataLst>
            </p:nvPr>
          </p:nvSpPr>
          <p:spPr>
            <a:xfrm>
              <a:off x="10472" y="5033"/>
              <a:ext cx="583" cy="610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en-US" altLang="zh-CN" sz="24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V</a:t>
              </a:r>
              <a:endPara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cxnSp>
          <p:nvCxnSpPr>
            <p:cNvPr id="24" name="直接连接符 23"/>
            <p:cNvCxnSpPr/>
            <p:nvPr>
              <p:custDataLst>
                <p:tags r:id="rId23"/>
              </p:custDataLst>
            </p:nvPr>
          </p:nvCxnSpPr>
          <p:spPr>
            <a:xfrm>
              <a:off x="10094" y="5298"/>
              <a:ext cx="378" cy="0"/>
            </a:xfrm>
            <a:prstGeom prst="line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5" name="直接连接符 24"/>
            <p:cNvCxnSpPr/>
            <p:nvPr>
              <p:custDataLst>
                <p:tags r:id="rId24"/>
              </p:custDataLst>
            </p:nvPr>
          </p:nvCxnSpPr>
          <p:spPr>
            <a:xfrm>
              <a:off x="11055" y="5298"/>
              <a:ext cx="378" cy="0"/>
            </a:xfrm>
            <a:prstGeom prst="line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6" name="直接连接符 25"/>
            <p:cNvCxnSpPr/>
            <p:nvPr>
              <p:custDataLst>
                <p:tags r:id="rId25"/>
              </p:custDataLst>
            </p:nvPr>
          </p:nvCxnSpPr>
          <p:spPr>
            <a:xfrm flipH="1" flipV="1">
              <a:off x="10115" y="4618"/>
              <a:ext cx="0" cy="688"/>
            </a:xfrm>
            <a:prstGeom prst="line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7" name="直接连接符 26"/>
            <p:cNvCxnSpPr/>
            <p:nvPr>
              <p:custDataLst>
                <p:tags r:id="rId26"/>
              </p:custDataLst>
            </p:nvPr>
          </p:nvCxnSpPr>
          <p:spPr>
            <a:xfrm flipH="1" flipV="1">
              <a:off x="11412" y="4594"/>
              <a:ext cx="0" cy="712"/>
            </a:xfrm>
            <a:prstGeom prst="line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  <a:headEnd type="none" w="lg" len="lg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28" name="组合 27" title=""/>
          <p:cNvGrpSpPr/>
          <p:nvPr>
            <p:custDataLst>
              <p:tags r:id="rId27"/>
            </p:custDataLst>
          </p:nvPr>
        </p:nvGrpSpPr>
        <p:grpSpPr>
          <a:xfrm>
            <a:off x="7408641" y="4080859"/>
            <a:ext cx="619125" cy="391160"/>
            <a:chOff x="11428" y="3937"/>
            <a:chExt cx="1018" cy="680"/>
          </a:xfrm>
        </p:grpSpPr>
        <p:sp>
          <p:nvSpPr>
            <p:cNvPr id="29" name="Oval 18"/>
            <p:cNvSpPr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11428" y="3937"/>
              <a:ext cx="680" cy="680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r>
                <a:rPr lang="en-US" altLang="zh-CN" sz="2400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A</a:t>
              </a:r>
              <a:endParaRPr lang="en-US" altLang="zh-CN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cxnSp>
          <p:nvCxnSpPr>
            <p:cNvPr id="30" name="直接连接符 29"/>
            <p:cNvCxnSpPr/>
            <p:nvPr>
              <p:custDataLst>
                <p:tags r:id="rId29"/>
              </p:custDataLst>
            </p:nvPr>
          </p:nvCxnSpPr>
          <p:spPr>
            <a:xfrm>
              <a:off x="12109" y="4249"/>
              <a:ext cx="33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组合 30" title=""/>
          <p:cNvGrpSpPr/>
          <p:nvPr>
            <p:custDataLst>
              <p:tags r:id="rId30"/>
            </p:custDataLst>
          </p:nvPr>
        </p:nvGrpSpPr>
        <p:grpSpPr>
          <a:xfrm>
            <a:off x="7978236" y="3941794"/>
            <a:ext cx="899795" cy="393065"/>
            <a:chOff x="10660" y="6225"/>
            <a:chExt cx="1479" cy="684"/>
          </a:xfrm>
        </p:grpSpPr>
        <p:cxnSp>
          <p:nvCxnSpPr>
            <p:cNvPr id="32" name="直接连接符 31"/>
            <p:cNvCxnSpPr>
              <a:endCxn id="33" idx="1"/>
            </p:cNvCxnSpPr>
            <p:nvPr>
              <p:custDataLst>
                <p:tags r:id="rId31"/>
              </p:custDataLst>
            </p:nvPr>
          </p:nvCxnSpPr>
          <p:spPr>
            <a:xfrm>
              <a:off x="10660" y="6783"/>
              <a:ext cx="28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矩形 32"/>
            <p:cNvSpPr/>
            <p:nvPr>
              <p:custDataLst>
                <p:tags r:id="rId32"/>
              </p:custDataLst>
            </p:nvPr>
          </p:nvSpPr>
          <p:spPr>
            <a:xfrm>
              <a:off x="10942" y="6659"/>
              <a:ext cx="986" cy="2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cxnSp>
          <p:nvCxnSpPr>
            <p:cNvPr id="34" name="直接箭头连接符 33"/>
            <p:cNvCxnSpPr/>
            <p:nvPr>
              <p:custDataLst>
                <p:tags r:id="rId33"/>
              </p:custDataLst>
            </p:nvPr>
          </p:nvCxnSpPr>
          <p:spPr>
            <a:xfrm flipH="1">
              <a:off x="11487" y="6225"/>
              <a:ext cx="0" cy="42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>
              <p:custDataLst>
                <p:tags r:id="rId34"/>
              </p:custDataLst>
            </p:nvPr>
          </p:nvCxnSpPr>
          <p:spPr>
            <a:xfrm>
              <a:off x="11505" y="6240"/>
              <a:ext cx="634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AutoShape 22" title=""/>
          <p:cNvSpPr txBox="1"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4730007" y="2072787"/>
            <a:ext cx="2389648" cy="637763"/>
          </a:xfrm>
          <a:prstGeom prst="wedgeRoundRectCallout">
            <a:avLst>
              <a:gd name="adj1" fmla="val 37749"/>
              <a:gd name="adj2" fmla="val 257605"/>
              <a:gd name="adj3" fmla="val 16667"/>
            </a:avLst>
          </a:prstGeom>
          <a:solidFill>
            <a:schemeClr val="bg1"/>
          </a:solidFill>
          <a:ln w="25400">
            <a:solidFill>
              <a:srgbClr val="007E82"/>
            </a:solidFill>
            <a:miter lim="800000"/>
          </a:ln>
        </p:spPr>
        <p:txBody>
          <a:bodyPr vert="horz" wrap="square" numCol="1" spcCol="0" rtlCol="0" fromWordArt="0" anchor="t" anchorCtr="0" forceAA="0" compatLnSpc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 fontAlgn="ctr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200" b="1">
                <a:sym typeface="+mn-ea"/>
              </a:rPr>
              <a:t>换用不同的电阻</a:t>
            </a:r>
            <a:endParaRPr lang="en-US" altLang="zh-CN" sz="2200" b="1">
              <a:sym typeface="+mn-ea"/>
            </a:endParaRPr>
          </a:p>
        </p:txBody>
      </p:sp>
      <p:grpSp>
        <p:nvGrpSpPr>
          <p:cNvPr id="37" name="组合 36" title=""/>
          <p:cNvGrpSpPr/>
          <p:nvPr>
            <p:custDataLst>
              <p:tags r:id="rId36"/>
            </p:custDataLst>
          </p:nvPr>
        </p:nvGrpSpPr>
        <p:grpSpPr>
          <a:xfrm>
            <a:off x="6221826" y="3007074"/>
            <a:ext cx="2670148" cy="1266825"/>
            <a:chOff x="8912" y="2069"/>
            <a:chExt cx="4389" cy="2204"/>
          </a:xfrm>
        </p:grpSpPr>
        <p:sp>
          <p:nvSpPr>
            <p:cNvPr id="38" name="Line 6"/>
            <p:cNvSpPr>
              <a:spLocks noChangeShapeType="1"/>
            </p:cNvSpPr>
            <p:nvPr>
              <p:custDataLst>
                <p:tags r:id="rId37"/>
              </p:custDataLst>
            </p:nvPr>
          </p:nvSpPr>
          <p:spPr bwMode="auto">
            <a:xfrm flipH="1">
              <a:off x="10039" y="2069"/>
              <a:ext cx="0" cy="71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39" name="Line 8"/>
            <p:cNvSpPr>
              <a:spLocks noChangeShapeType="1"/>
            </p:cNvSpPr>
            <p:nvPr>
              <p:custDataLst>
                <p:tags r:id="rId38"/>
              </p:custDataLst>
            </p:nvPr>
          </p:nvSpPr>
          <p:spPr bwMode="auto">
            <a:xfrm>
              <a:off x="10072" y="2434"/>
              <a:ext cx="82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40" name="Line 11"/>
            <p:cNvSpPr>
              <a:spLocks noChangeShapeType="1"/>
            </p:cNvSpPr>
            <p:nvPr>
              <p:custDataLst>
                <p:tags r:id="rId39"/>
              </p:custDataLst>
            </p:nvPr>
          </p:nvSpPr>
          <p:spPr bwMode="auto">
            <a:xfrm rot="20880000" flipV="1">
              <a:off x="10873" y="2230"/>
              <a:ext cx="725" cy="11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41" name="Line 13"/>
            <p:cNvSpPr>
              <a:spLocks noChangeShapeType="1"/>
            </p:cNvSpPr>
            <p:nvPr>
              <p:custDataLst>
                <p:tags r:id="rId40"/>
              </p:custDataLst>
            </p:nvPr>
          </p:nvSpPr>
          <p:spPr bwMode="auto">
            <a:xfrm flipH="1" flipV="1">
              <a:off x="8936" y="2441"/>
              <a:ext cx="0" cy="183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42" name="Line 14"/>
            <p:cNvSpPr>
              <a:spLocks noChangeShapeType="1"/>
            </p:cNvSpPr>
            <p:nvPr>
              <p:custDataLst>
                <p:tags r:id="rId41"/>
              </p:custDataLst>
            </p:nvPr>
          </p:nvSpPr>
          <p:spPr bwMode="auto">
            <a:xfrm>
              <a:off x="8912" y="2434"/>
              <a:ext cx="95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43" name="Line 19"/>
            <p:cNvSpPr>
              <a:spLocks noChangeShapeType="1"/>
            </p:cNvSpPr>
            <p:nvPr>
              <p:custDataLst>
                <p:tags r:id="rId42"/>
              </p:custDataLst>
            </p:nvPr>
          </p:nvSpPr>
          <p:spPr bwMode="auto">
            <a:xfrm>
              <a:off x="11686" y="2434"/>
              <a:ext cx="1615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44" name="Line 20"/>
            <p:cNvSpPr>
              <a:spLocks noChangeShapeType="1"/>
            </p:cNvSpPr>
            <p:nvPr>
              <p:custDataLst>
                <p:tags r:id="rId43"/>
              </p:custDataLst>
            </p:nvPr>
          </p:nvSpPr>
          <p:spPr bwMode="auto">
            <a:xfrm flipH="1">
              <a:off x="13265" y="2426"/>
              <a:ext cx="13" cy="128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45" name="Line 7"/>
            <p:cNvSpPr>
              <a:spLocks noChangeShapeType="1"/>
            </p:cNvSpPr>
            <p:nvPr>
              <p:custDataLst>
                <p:tags r:id="rId44"/>
              </p:custDataLst>
            </p:nvPr>
          </p:nvSpPr>
          <p:spPr bwMode="auto">
            <a:xfrm flipH="1">
              <a:off x="9868" y="2261"/>
              <a:ext cx="0" cy="32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 animBg="1"/>
      <p:bldP spid="11" grpId="0"/>
      <p:bldP spid="12" grpId="0"/>
      <p:bldP spid="13" grpId="0"/>
      <p:bldP spid="14" grpId="0"/>
      <p:bldP spid="36" grpId="0" animBg="1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6"/>
</p:tagLst>
</file>

<file path=ppt/tags/tag101.xml><?xml version="1.0" encoding="utf-8"?>
<p:tagLst xmlns:p="http://schemas.openxmlformats.org/presentationml/2006/main">
  <p:tag name="AS_UNIQUEID" val="597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  <p:tag name="KSO_WM_DIAGRAM_VIRTUALLY_FRAME" val="{&quot;height&quot;:228.5125,&quot;left&quot;:35.1,&quot;top&quot;:96.1875,&quot;width&quot;:697.3886220472441}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  <p:tag name="KSO_WM_DIAGRAM_VIRTUALLY_FRAME" val="{&quot;height&quot;:228.5125,&quot;left&quot;:35.1,&quot;top&quot;:96.1875,&quot;width&quot;:697.3886220472441}"/>
</p:tagLst>
</file>

<file path=ppt/tags/tag112.xml><?xml version="1.0" encoding="utf-8"?>
<p:tagLst xmlns:p="http://schemas.openxmlformats.org/presentationml/2006/main">
  <p:tag name="AS_UNIQUEID" val="607"/>
  <p:tag name="KSO_WM_DIAGRAM_VIRTUALLY_FRAME" val="{&quot;height&quot;:228.5125,&quot;left&quot;:35.1,&quot;top&quot;:96.1875,&quot;width&quot;:697.3886220472441}"/>
</p:tagLst>
</file>

<file path=ppt/tags/tag113.xml><?xml version="1.0" encoding="utf-8"?>
<p:tagLst xmlns:p="http://schemas.openxmlformats.org/presentationml/2006/main">
  <p:tag name="AS_UNIQUEID" val="608"/>
  <p:tag name="KSO_WM_DIAGRAM_VIRTUALLY_FRAME" val="{&quot;height&quot;:228.5125,&quot;left&quot;:35.1,&quot;top&quot;:96.1875,&quot;width&quot;:697.3886220472441}"/>
</p:tagLst>
</file>

<file path=ppt/tags/tag114.xml><?xml version="1.0" encoding="utf-8"?>
<p:tagLst xmlns:p="http://schemas.openxmlformats.org/presentationml/2006/main">
  <p:tag name="AS_UNIQUEID" val="609"/>
  <p:tag name="KSO_WM_DIAGRAM_VIRTUALLY_FRAME" val="{&quot;height&quot;:254.2625,&quot;left&quot;:35.1,&quot;top&quot;:96.1875,&quot;width&quot;:697.3886220472441}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  <p:tag name="KSO_WM_DIAGRAM_VIRTUALLY_FRAME" val="{&quot;height&quot;:254.2625,&quot;left&quot;:35.1,&quot;top&quot;:96.1875,&quot;width&quot;:697.3886220472441}"/>
</p:tagLst>
</file>

<file path=ppt/tags/tag117.xml><?xml version="1.0" encoding="utf-8"?>
<p:tagLst xmlns:p="http://schemas.openxmlformats.org/presentationml/2006/main">
  <p:tag name="AS_UNIQUEID" val="612"/>
  <p:tag name="KSO_WM_DIAGRAM_VIRTUALLY_FRAME" val="{&quot;height&quot;:254.2625,&quot;left&quot;:35.1,&quot;top&quot;:96.1875,&quot;width&quot;:697.3886220472441}"/>
</p:tagLst>
</file>

<file path=ppt/tags/tag118.xml><?xml version="1.0" encoding="utf-8"?>
<p:tagLst xmlns:p="http://schemas.openxmlformats.org/presentationml/2006/main">
  <p:tag name="AS_UNIQUEID" val="613"/>
  <p:tag name="KSO_WM_DIAGRAM_VIRTUALLY_FRAME" val="{&quot;height&quot;:254.2625,&quot;left&quot;:35.1,&quot;top&quot;:96.1875,&quot;width&quot;:697.3886220472441}"/>
</p:tagLst>
</file>

<file path=ppt/tags/tag119.xml><?xml version="1.0" encoding="utf-8"?>
<p:tagLst xmlns:p="http://schemas.openxmlformats.org/presentationml/2006/main">
  <p:tag name="AS_UNIQUEID" val="614"/>
  <p:tag name="KSO_WM_DIAGRAM_VIRTUALLY_FRAME" val="{&quot;height&quot;:254.2625,&quot;left&quot;:35.1,&quot;top&quot;:96.1875,&quot;width&quot;:697.3886220472441}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  <p:tag name="KSO_WM_DIAGRAM_VIRTUALLY_FRAME" val="{&quot;height&quot;:254.2625,&quot;left&quot;:35.1,&quot;top&quot;:96.1875,&quot;width&quot;:697.3886220472441}"/>
</p:tagLst>
</file>

<file path=ppt/tags/tag122.xml><?xml version="1.0" encoding="utf-8"?>
<p:tagLst xmlns:p="http://schemas.openxmlformats.org/presentationml/2006/main">
  <p:tag name="AS_UNIQUEID" val="617"/>
  <p:tag name="KSO_WM_DIAGRAM_VIRTUALLY_FRAME" val="{&quot;height&quot;:254.2625,&quot;left&quot;:35.1,&quot;top&quot;:96.1875,&quot;width&quot;:697.3886220472441}"/>
</p:tagLst>
</file>

<file path=ppt/tags/tag123.xml><?xml version="1.0" encoding="utf-8"?>
<p:tagLst xmlns:p="http://schemas.openxmlformats.org/presentationml/2006/main">
  <p:tag name="AS_UNIQUEID" val="618"/>
  <p:tag name="KSO_WM_DIAGRAM_VIRTUALLY_FRAME" val="{&quot;height&quot;:213.60395669291339,&quot;left&quot;:40.74496062992125,&quot;top&quot;:96.1875,&quot;width&quot;:691.7436614173228}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  <p:tag name="KSO_WM_DIAGRAM_VIRTUALLY_FRAME" val="{&quot;height&quot;:254.2625,&quot;left&quot;:35.1,&quot;top&quot;:96.1875,&quot;width&quot;:697.3886220472441}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  <p:tag name="KSO_WM_BEAUTIFY_FLAG" val=""/>
</p:tagLst>
</file>

<file path=ppt/tags/tag136.xml><?xml version="1.0" encoding="utf-8"?>
<p:tagLst xmlns:p="http://schemas.openxmlformats.org/presentationml/2006/main">
  <p:tag name="AS_UNIQUEID" val="631"/>
  <p:tag name="KSO_WM_BEAUTIFY_FLAG" val=""/>
</p:tagLst>
</file>

<file path=ppt/tags/tag137.xml><?xml version="1.0" encoding="utf-8"?>
<p:tagLst xmlns:p="http://schemas.openxmlformats.org/presentationml/2006/main">
  <p:tag name="AS_UNIQUEID" val="632"/>
  <p:tag name="KSO_WM_BEAUTIFY_FLAG" val="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  <p:tag name="KSO_WM_BEAUTIFY_FLAG" val=""/>
</p:tagLst>
</file>

<file path=ppt/tags/tag148.xml><?xml version="1.0" encoding="utf-8"?>
<p:tagLst xmlns:p="http://schemas.openxmlformats.org/presentationml/2006/main">
  <p:tag name="AS_UNIQUEID" val="643"/>
  <p:tag name="KSO_WM_BEAUTIFY_FLAG" val=""/>
</p:tagLst>
</file>

<file path=ppt/tags/tag149.xml><?xml version="1.0" encoding="utf-8"?>
<p:tagLst xmlns:p="http://schemas.openxmlformats.org/presentationml/2006/main">
  <p:tag name="AS_UNIQUEID" val="644"/>
  <p:tag name="KSO_WM_BEAUTIFY_FLAG" val="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  <p:tag name="KSO_WM_BEAUTIFY_FLAG" val=""/>
</p:tagLst>
</file>

<file path=ppt/tags/tag151.xml><?xml version="1.0" encoding="utf-8"?>
<p:tagLst xmlns:p="http://schemas.openxmlformats.org/presentationml/2006/main">
  <p:tag name="AS_UNIQUEID" val="646"/>
  <p:tag name="KSO_WM_BEAUTIFY_FLAG" val=""/>
</p:tagLst>
</file>

<file path=ppt/tags/tag152.xml><?xml version="1.0" encoding="utf-8"?>
<p:tagLst xmlns:p="http://schemas.openxmlformats.org/presentationml/2006/main">
  <p:tag name="AS_UNIQUEID" val="647"/>
  <p:tag name="KSO_WM_BEAUTIFY_FLAG" val=""/>
</p:tagLst>
</file>

<file path=ppt/tags/tag153.xml><?xml version="1.0" encoding="utf-8"?>
<p:tagLst xmlns:p="http://schemas.openxmlformats.org/presentationml/2006/main">
  <p:tag name="AS_UNIQUEID" val="648"/>
  <p:tag name="KSO_WM_BEAUTIFY_FLAG" val=""/>
</p:tagLst>
</file>

<file path=ppt/tags/tag154.xml><?xml version="1.0" encoding="utf-8"?>
<p:tagLst xmlns:p="http://schemas.openxmlformats.org/presentationml/2006/main">
  <p:tag name="AS_UNIQUEID" val="649"/>
  <p:tag name="KSO_WM_BEAUTIFY_FLAG" val="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  <p:tag name="KSO_WM_BEAUTIFY_FLAG" val="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  <p:tag name="KSO_WM_BEAUTIFY_FLAG" val=""/>
</p:tagLst>
</file>

<file path=ppt/tags/tag161.xml><?xml version="1.0" encoding="utf-8"?>
<p:tagLst xmlns:p="http://schemas.openxmlformats.org/presentationml/2006/main">
  <p:tag name="AS_UNIQUEID" val="656"/>
  <p:tag name="KSO_WM_BEAUTIFY_FLAG" val=""/>
</p:tagLst>
</file>

<file path=ppt/tags/tag162.xml><?xml version="1.0" encoding="utf-8"?>
<p:tagLst xmlns:p="http://schemas.openxmlformats.org/presentationml/2006/main">
  <p:tag name="AS_UNIQUEID" val="657"/>
  <p:tag name="KSO_WM_BEAUTIFY_FLAG" val=""/>
</p:tagLst>
</file>

<file path=ppt/tags/tag163.xml><?xml version="1.0" encoding="utf-8"?>
<p:tagLst xmlns:p="http://schemas.openxmlformats.org/presentationml/2006/main">
  <p:tag name="AS_UNIQUEID" val="658"/>
  <p:tag name="KSO_WM_BEAUTIFY_FLAG" val=""/>
</p:tagLst>
</file>

<file path=ppt/tags/tag164.xml><?xml version="1.0" encoding="utf-8"?>
<p:tagLst xmlns:p="http://schemas.openxmlformats.org/presentationml/2006/main">
  <p:tag name="AS_UNIQUEID" val="659"/>
  <p:tag name="KSO_WM_BEAUTIFY_FLAG" val=""/>
</p:tagLst>
</file>

<file path=ppt/tags/tag165.xml><?xml version="1.0" encoding="utf-8"?>
<p:tagLst xmlns:p="http://schemas.openxmlformats.org/presentationml/2006/main">
  <p:tag name="AS_UNIQUEID" val="660"/>
  <p:tag name="KSO_WM_BEAUTIFY_FLAG" val=""/>
</p:tagLst>
</file>

<file path=ppt/tags/tag166.xml><?xml version="1.0" encoding="utf-8"?>
<p:tagLst xmlns:p="http://schemas.openxmlformats.org/presentationml/2006/main">
  <p:tag name="AS_UNIQUEID" val="661"/>
</p:tagLst>
</file>

<file path=ppt/tags/tag167.xml><?xml version="1.0" encoding="utf-8"?>
<p:tagLst xmlns:p="http://schemas.openxmlformats.org/presentationml/2006/main">
  <p:tag name="AS_UNIQUEID" val="662"/>
</p:tagLst>
</file>

<file path=ppt/tags/tag168.xml><?xml version="1.0" encoding="utf-8"?>
<p:tagLst xmlns:p="http://schemas.openxmlformats.org/presentationml/2006/main">
  <p:tag name="AS_UNIQUEID" val="663"/>
  <p:tag name="KSO_WM_BEAUTIFY_FLAG" val=""/>
</p:tagLst>
</file>

<file path=ppt/tags/tag169.xml><?xml version="1.0" encoding="utf-8"?>
<p:tagLst xmlns:p="http://schemas.openxmlformats.org/presentationml/2006/main">
  <p:tag name="AS_UNIQUEID" val="664"/>
  <p:tag name="KSO_WM_BEAUTIFY_FLAG" val="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  <p:tag name="KSO_WM_BEAUTIFY_FLAG" val=""/>
</p:tagLst>
</file>

<file path=ppt/tags/tag171.xml><?xml version="1.0" encoding="utf-8"?>
<p:tagLst xmlns:p="http://schemas.openxmlformats.org/presentationml/2006/main">
  <p:tag name="AS_UNIQUEID" val="666"/>
</p:tagLst>
</file>

<file path=ppt/tags/tag172.xml><?xml version="1.0" encoding="utf-8"?>
<p:tagLst xmlns:p="http://schemas.openxmlformats.org/presentationml/2006/main">
  <p:tag name="AS_UNIQUEID" val="667"/>
  <p:tag name="KSO_WM_BEAUTIFY_FLAG" val=""/>
</p:tagLst>
</file>

<file path=ppt/tags/tag173.xml><?xml version="1.0" encoding="utf-8"?>
<p:tagLst xmlns:p="http://schemas.openxmlformats.org/presentationml/2006/main">
  <p:tag name="AS_UNIQUEID" val="668"/>
  <p:tag name="KSO_WM_BEAUTIFY_FLAG" val=""/>
</p:tagLst>
</file>

<file path=ppt/tags/tag174.xml><?xml version="1.0" encoding="utf-8"?>
<p:tagLst xmlns:p="http://schemas.openxmlformats.org/presentationml/2006/main">
  <p:tag name="AS_UNIQUEID" val="669"/>
  <p:tag name="KSO_WM_BEAUTIFY_FLAG" val=""/>
</p:tagLst>
</file>

<file path=ppt/tags/tag175.xml><?xml version="1.0" encoding="utf-8"?>
<p:tagLst xmlns:p="http://schemas.openxmlformats.org/presentationml/2006/main">
  <p:tag name="AS_UNIQUEID" val="670"/>
  <p:tag name="KSO_WM_BEAUTIFY_FLAG" val=""/>
</p:tagLst>
</file>

<file path=ppt/tags/tag176.xml><?xml version="1.0" encoding="utf-8"?>
<p:tagLst xmlns:p="http://schemas.openxmlformats.org/presentationml/2006/main">
  <p:tag name="AS_UNIQUEID" val="671"/>
  <p:tag name="KSO_WM_BEAUTIFY_FLAG" val=""/>
</p:tagLst>
</file>

<file path=ppt/tags/tag177.xml><?xml version="1.0" encoding="utf-8"?>
<p:tagLst xmlns:p="http://schemas.openxmlformats.org/presentationml/2006/main">
  <p:tag name="AS_UNIQUEID" val="672"/>
</p:tagLst>
</file>

<file path=ppt/tags/tag178.xml><?xml version="1.0" encoding="utf-8"?>
<p:tagLst xmlns:p="http://schemas.openxmlformats.org/presentationml/2006/main">
  <p:tag name="AS_UNIQUEID" val="673"/>
  <p:tag name="KSO_WM_BEAUTIFY_FLAG" val=""/>
</p:tagLst>
</file>

<file path=ppt/tags/tag179.xml><?xml version="1.0" encoding="utf-8"?>
<p:tagLst xmlns:p="http://schemas.openxmlformats.org/presentationml/2006/main">
  <p:tag name="AS_UNIQUEID" val="674"/>
  <p:tag name="KSO_WM_BEAUTIFY_FLAG" val="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  <p:tag name="KSO_WM_BEAUTIFY_FLAG" val=""/>
</p:tagLst>
</file>

<file path=ppt/tags/tag182.xml><?xml version="1.0" encoding="utf-8"?>
<p:tagLst xmlns:p="http://schemas.openxmlformats.org/presentationml/2006/main">
  <p:tag name="AS_UNIQUEID" val="677"/>
  <p:tag name="KSO_WM_BEAUTIFY_FLAG" val=""/>
</p:tagLst>
</file>

<file path=ppt/tags/tag183.xml><?xml version="1.0" encoding="utf-8"?>
<p:tagLst xmlns:p="http://schemas.openxmlformats.org/presentationml/2006/main">
  <p:tag name="AS_UNIQUEID" val="678"/>
  <p:tag name="KSO_WM_BEAUTIFY_FLAG" val=""/>
</p:tagLst>
</file>

<file path=ppt/tags/tag184.xml><?xml version="1.0" encoding="utf-8"?>
<p:tagLst xmlns:p="http://schemas.openxmlformats.org/presentationml/2006/main">
  <p:tag name="AS_UNIQUEID" val="679"/>
  <p:tag name="KSO_WM_BEAUTIFY_FLAG" val=""/>
</p:tagLst>
</file>

<file path=ppt/tags/tag185.xml><?xml version="1.0" encoding="utf-8"?>
<p:tagLst xmlns:p="http://schemas.openxmlformats.org/presentationml/2006/main">
  <p:tag name="AS_UNIQUEID" val="680"/>
</p:tagLst>
</file>

<file path=ppt/tags/tag186.xml><?xml version="1.0" encoding="utf-8"?>
<p:tagLst xmlns:p="http://schemas.openxmlformats.org/presentationml/2006/main">
  <p:tag name="AS_UNIQUEID" val="681"/>
  <p:tag name="KSO_WM_BEAUTIFY_FLAG" val=""/>
</p:tagLst>
</file>

<file path=ppt/tags/tag187.xml><?xml version="1.0" encoding="utf-8"?>
<p:tagLst xmlns:p="http://schemas.openxmlformats.org/presentationml/2006/main">
  <p:tag name="AS_UNIQUEID" val="682"/>
  <p:tag name="KSO_WM_BEAUTIFY_FLAG" val=""/>
</p:tagLst>
</file>

<file path=ppt/tags/tag188.xml><?xml version="1.0" encoding="utf-8"?>
<p:tagLst xmlns:p="http://schemas.openxmlformats.org/presentationml/2006/main">
  <p:tag name="AS_UNIQUEID" val="683"/>
  <p:tag name="KSO_WM_BEAUTIFY_FLAG" val=""/>
</p:tagLst>
</file>

<file path=ppt/tags/tag189.xml><?xml version="1.0" encoding="utf-8"?>
<p:tagLst xmlns:p="http://schemas.openxmlformats.org/presentationml/2006/main">
  <p:tag name="AS_UNIQUEID" val="684"/>
  <p:tag name="KSO_WM_BEAUTIFY_FLAG" val="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  <p:tag name="KSO_WM_BEAUTIFY_FLAG" val=""/>
</p:tagLst>
</file>

<file path=ppt/tags/tag191.xml><?xml version="1.0" encoding="utf-8"?>
<p:tagLst xmlns:p="http://schemas.openxmlformats.org/presentationml/2006/main">
  <p:tag name="AS_UNIQUEID" val="686"/>
  <p:tag name="KSO_WM_BEAUTIFY_FLAG" val=""/>
</p:tagLst>
</file>

<file path=ppt/tags/tag192.xml><?xml version="1.0" encoding="utf-8"?>
<p:tagLst xmlns:p="http://schemas.openxmlformats.org/presentationml/2006/main">
  <p:tag name="AS_UNIQUEID" val="687"/>
  <p:tag name="KSO_WM_BEAUTIFY_FLAG" val=""/>
</p:tagLst>
</file>

<file path=ppt/tags/tag193.xml><?xml version="1.0" encoding="utf-8"?>
<p:tagLst xmlns:p="http://schemas.openxmlformats.org/presentationml/2006/main">
  <p:tag name="AS_UNIQUEID" val="688"/>
  <p:tag name="KSO_WM_BEAUTIFY_FLAG" val=""/>
</p:tagLst>
</file>

<file path=ppt/tags/tag194.xml><?xml version="1.0" encoding="utf-8"?>
<p:tagLst xmlns:p="http://schemas.openxmlformats.org/presentationml/2006/main">
  <p:tag name="AS_UNIQUEID" val="689"/>
</p:tagLst>
</file>

<file path=ppt/tags/tag195.xml><?xml version="1.0" encoding="utf-8"?>
<p:tagLst xmlns:p="http://schemas.openxmlformats.org/presentationml/2006/main">
  <p:tag name="AS_UNIQUEID" val="690"/>
</p:tagLst>
</file>

<file path=ppt/tags/tag196.xml><?xml version="1.0" encoding="utf-8"?>
<p:tagLst xmlns:p="http://schemas.openxmlformats.org/presentationml/2006/main">
  <p:tag name="AS_UNIQUEID" val="691"/>
</p:tagLst>
</file>

<file path=ppt/tags/tag197.xml><?xml version="1.0" encoding="utf-8"?>
<p:tagLst xmlns:p="http://schemas.openxmlformats.org/presentationml/2006/main">
  <p:tag name="AS_UNIQUEID" val="692"/>
</p:tagLst>
</file>

<file path=ppt/tags/tag198.xml><?xml version="1.0" encoding="utf-8"?>
<p:tagLst xmlns:p="http://schemas.openxmlformats.org/presentationml/2006/main">
  <p:tag name="AS_UNIQUEID" val="693"/>
</p:tagLst>
</file>

<file path=ppt/tags/tag199.xml><?xml version="1.0" encoding="utf-8"?>
<p:tagLst xmlns:p="http://schemas.openxmlformats.org/presentationml/2006/main">
  <p:tag name="AS_UNIQUEID" val="694"/>
  <p:tag name="KSO_WM_BEAUTIFY_FLAG" val="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  <p:tag name="KSO_WM_BEAUTIFY_FLAG" val=""/>
</p:tagLst>
</file>

<file path=ppt/tags/tag201.xml><?xml version="1.0" encoding="utf-8"?>
<p:tagLst xmlns:p="http://schemas.openxmlformats.org/presentationml/2006/main">
  <p:tag name="AS_UNIQUEID" val="696"/>
  <p:tag name="KSO_WM_BEAUTIFY_FLAG" val=""/>
</p:tagLst>
</file>

<file path=ppt/tags/tag202.xml><?xml version="1.0" encoding="utf-8"?>
<p:tagLst xmlns:p="http://schemas.openxmlformats.org/presentationml/2006/main">
  <p:tag name="AS_UNIQUEID" val="697"/>
  <p:tag name="KSO_WM_BEAUTIFY_FLAG" val=""/>
</p:tagLst>
</file>

<file path=ppt/tags/tag203.xml><?xml version="1.0" encoding="utf-8"?>
<p:tagLst xmlns:p="http://schemas.openxmlformats.org/presentationml/2006/main">
  <p:tag name="AS_UNIQUEID" val="698"/>
  <p:tag name="KSO_WM_BEAUTIFY_FLAG" val=""/>
</p:tagLst>
</file>

<file path=ppt/tags/tag204.xml><?xml version="1.0" encoding="utf-8"?>
<p:tagLst xmlns:p="http://schemas.openxmlformats.org/presentationml/2006/main">
  <p:tag name="AS_UNIQUEID" val="699"/>
  <p:tag name="KSO_WM_BEAUTIFY_FLAG" val=""/>
</p:tagLst>
</file>

<file path=ppt/tags/tag205.xml><?xml version="1.0" encoding="utf-8"?>
<p:tagLst xmlns:p="http://schemas.openxmlformats.org/presentationml/2006/main">
  <p:tag name="AS_UNIQUEID" val="700"/>
  <p:tag name="KSO_WM_BEAUTIFY_FLAG" val=""/>
</p:tagLst>
</file>

<file path=ppt/tags/tag206.xml><?xml version="1.0" encoding="utf-8"?>
<p:tagLst xmlns:p="http://schemas.openxmlformats.org/presentationml/2006/main">
  <p:tag name="AS_UNIQUEID" val="701"/>
</p:tagLst>
</file>

<file path=ppt/tags/tag207.xml><?xml version="1.0" encoding="utf-8"?>
<p:tagLst xmlns:p="http://schemas.openxmlformats.org/presentationml/2006/main">
  <p:tag name="AS_UNIQUEID" val="702"/>
</p:tagLst>
</file>

<file path=ppt/tags/tag208.xml><?xml version="1.0" encoding="utf-8"?>
<p:tagLst xmlns:p="http://schemas.openxmlformats.org/presentationml/2006/main">
  <p:tag name="AS_UNIQUEID" val="703"/>
  <p:tag name="KSO_WM_BEAUTIFY_FLAG" val=""/>
</p:tagLst>
</file>

<file path=ppt/tags/tag209.xml><?xml version="1.0" encoding="utf-8"?>
<p:tagLst xmlns:p="http://schemas.openxmlformats.org/presentationml/2006/main">
  <p:tag name="AS_UNIQUEID" val="704"/>
  <p:tag name="KSO_WM_BEAUTIFY_FLAG" val="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  <p:tag name="KSO_WM_BEAUTIFY_FLAG" val=""/>
</p:tagLst>
</file>

<file path=ppt/tags/tag211.xml><?xml version="1.0" encoding="utf-8"?>
<p:tagLst xmlns:p="http://schemas.openxmlformats.org/presentationml/2006/main">
  <p:tag name="AS_UNIQUEID" val="706"/>
</p:tagLst>
</file>

<file path=ppt/tags/tag212.xml><?xml version="1.0" encoding="utf-8"?>
<p:tagLst xmlns:p="http://schemas.openxmlformats.org/presentationml/2006/main">
  <p:tag name="AS_UNIQUEID" val="707"/>
  <p:tag name="KSO_WM_BEAUTIFY_FLAG" val=""/>
</p:tagLst>
</file>

<file path=ppt/tags/tag213.xml><?xml version="1.0" encoding="utf-8"?>
<p:tagLst xmlns:p="http://schemas.openxmlformats.org/presentationml/2006/main">
  <p:tag name="AS_UNIQUEID" val="708"/>
  <p:tag name="KSO_WM_BEAUTIFY_FLAG" val=""/>
</p:tagLst>
</file>

<file path=ppt/tags/tag214.xml><?xml version="1.0" encoding="utf-8"?>
<p:tagLst xmlns:p="http://schemas.openxmlformats.org/presentationml/2006/main">
  <p:tag name="AS_UNIQUEID" val="709"/>
  <p:tag name="KSO_WM_BEAUTIFY_FLAG" val=""/>
</p:tagLst>
</file>

<file path=ppt/tags/tag215.xml><?xml version="1.0" encoding="utf-8"?>
<p:tagLst xmlns:p="http://schemas.openxmlformats.org/presentationml/2006/main">
  <p:tag name="AS_UNIQUEID" val="710"/>
  <p:tag name="KSO_WM_BEAUTIFY_FLAG" val=""/>
</p:tagLst>
</file>

<file path=ppt/tags/tag216.xml><?xml version="1.0" encoding="utf-8"?>
<p:tagLst xmlns:p="http://schemas.openxmlformats.org/presentationml/2006/main">
  <p:tag name="AS_UNIQUEID" val="711"/>
  <p:tag name="KSO_WM_BEAUTIFY_FLAG" val="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  <p:tag name="KSO_WM_BEAUTIFY_FLAG" val=""/>
</p:tagLst>
</file>

<file path=ppt/tags/tag219.xml><?xml version="1.0" encoding="utf-8"?>
<p:tagLst xmlns:p="http://schemas.openxmlformats.org/presentationml/2006/main">
  <p:tag name="AS_UNIQUEID" val="714"/>
  <p:tag name="KSO_WM_BEAUTIFY_FLAG" val="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</p:tagLst>
</file>

<file path=ppt/tags/tag221.xml><?xml version="1.0" encoding="utf-8"?>
<p:tagLst xmlns:p="http://schemas.openxmlformats.org/presentationml/2006/main">
  <p:tag name="AS_UNIQUEID" val="716"/>
  <p:tag name="KSO_WM_BEAUTIFY_FLAG" val=""/>
</p:tagLst>
</file>

<file path=ppt/tags/tag222.xml><?xml version="1.0" encoding="utf-8"?>
<p:tagLst xmlns:p="http://schemas.openxmlformats.org/presentationml/2006/main">
  <p:tag name="AS_UNIQUEID" val="717"/>
  <p:tag name="KSO_WM_BEAUTIFY_FLAG" val=""/>
</p:tagLst>
</file>

<file path=ppt/tags/tag223.xml><?xml version="1.0" encoding="utf-8"?>
<p:tagLst xmlns:p="http://schemas.openxmlformats.org/presentationml/2006/main">
  <p:tag name="AS_UNIQUEID" val="718"/>
  <p:tag name="KSO_WM_BEAUTIFY_FLAG" val=""/>
</p:tagLst>
</file>

<file path=ppt/tags/tag224.xml><?xml version="1.0" encoding="utf-8"?>
<p:tagLst xmlns:p="http://schemas.openxmlformats.org/presentationml/2006/main">
  <p:tag name="AS_UNIQUEID" val="719"/>
  <p:tag name="KSO_WM_BEAUTIFY_FLAG" val=""/>
</p:tagLst>
</file>

<file path=ppt/tags/tag225.xml><?xml version="1.0" encoding="utf-8"?>
<p:tagLst xmlns:p="http://schemas.openxmlformats.org/presentationml/2006/main">
  <p:tag name="AS_UNIQUEID" val="720"/>
</p:tagLst>
</file>

<file path=ppt/tags/tag226.xml><?xml version="1.0" encoding="utf-8"?>
<p:tagLst xmlns:p="http://schemas.openxmlformats.org/presentationml/2006/main">
  <p:tag name="AS_UNIQUEID" val="721"/>
  <p:tag name="KSO_WM_BEAUTIFY_FLAG" val=""/>
</p:tagLst>
</file>

<file path=ppt/tags/tag227.xml><?xml version="1.0" encoding="utf-8"?>
<p:tagLst xmlns:p="http://schemas.openxmlformats.org/presentationml/2006/main">
  <p:tag name="AS_UNIQUEID" val="722"/>
  <p:tag name="KSO_WM_BEAUTIFY_FLAG" val=""/>
</p:tagLst>
</file>

<file path=ppt/tags/tag228.xml><?xml version="1.0" encoding="utf-8"?>
<p:tagLst xmlns:p="http://schemas.openxmlformats.org/presentationml/2006/main">
  <p:tag name="AS_UNIQUEID" val="723"/>
  <p:tag name="KSO_WM_BEAUTIFY_FLAG" val=""/>
</p:tagLst>
</file>

<file path=ppt/tags/tag229.xml><?xml version="1.0" encoding="utf-8"?>
<p:tagLst xmlns:p="http://schemas.openxmlformats.org/presentationml/2006/main">
  <p:tag name="AS_UNIQUEID" val="724"/>
  <p:tag name="KSO_WM_BEAUTIFY_FLAG" val="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  <p:tag name="KSO_WM_BEAUTIFY_FLAG" val=""/>
</p:tagLst>
</file>

<file path=ppt/tags/tag231.xml><?xml version="1.0" encoding="utf-8"?>
<p:tagLst xmlns:p="http://schemas.openxmlformats.org/presentationml/2006/main">
  <p:tag name="AS_UNIQUEID" val="726"/>
  <p:tag name="KSO_WM_BEAUTIFY_FLAG" val=""/>
</p:tagLst>
</file>

<file path=ppt/tags/tag232.xml><?xml version="1.0" encoding="utf-8"?>
<p:tagLst xmlns:p="http://schemas.openxmlformats.org/presentationml/2006/main">
  <p:tag name="AS_UNIQUEID" val="727"/>
  <p:tag name="KSO_WM_BEAUTIFY_FLAG" val=""/>
</p:tagLst>
</file>

<file path=ppt/tags/tag233.xml><?xml version="1.0" encoding="utf-8"?>
<p:tagLst xmlns:p="http://schemas.openxmlformats.org/presentationml/2006/main">
  <p:tag name="AS_UNIQUEID" val="728"/>
  <p:tag name="KSO_WM_BEAUTIFY_FLAG" val="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  <p:tag name="KSO_WM_BEAUTIFY_FLAG" val=""/>
</p:tagLst>
</file>

<file path=ppt/tags/tag236.xml><?xml version="1.0" encoding="utf-8"?>
<p:tagLst xmlns:p="http://schemas.openxmlformats.org/presentationml/2006/main">
  <p:tag name="AS_UNIQUEID" val="731"/>
</p:tagLst>
</file>

<file path=ppt/tags/tag237.xml><?xml version="1.0" encoding="utf-8"?>
<p:tagLst xmlns:p="http://schemas.openxmlformats.org/presentationml/2006/main">
  <p:tag name="AS_UNIQUEID" val="732"/>
</p:tagLst>
</file>

<file path=ppt/tags/tag238.xml><?xml version="1.0" encoding="utf-8"?>
<p:tagLst xmlns:p="http://schemas.openxmlformats.org/presentationml/2006/main">
  <p:tag name="AS_UNIQUEID" val="733"/>
</p:tagLst>
</file>

<file path=ppt/tags/tag239.xml><?xml version="1.0" encoding="utf-8"?>
<p:tagLst xmlns:p="http://schemas.openxmlformats.org/presentationml/2006/main">
  <p:tag name="AS_UNIQUEID" val="734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  <p:tag name="KSO_WM_BEAUTIFY_FLAG" val=""/>
</p:tagLst>
</file>

<file path=ppt/tags/tag241.xml><?xml version="1.0" encoding="utf-8"?>
<p:tagLst xmlns:p="http://schemas.openxmlformats.org/presentationml/2006/main">
  <p:tag name="AS_UNIQUEID" val="736"/>
  <p:tag name="KSO_WM_BEAUTIFY_FLAG" val=""/>
</p:tagLst>
</file>

<file path=ppt/tags/tag242.xml><?xml version="1.0" encoding="utf-8"?>
<p:tagLst xmlns:p="http://schemas.openxmlformats.org/presentationml/2006/main">
  <p:tag name="AS_UNIQUEID" val="737"/>
  <p:tag name="KSO_WM_BEAUTIFY_FLAG" val=""/>
</p:tagLst>
</file>

<file path=ppt/tags/tag243.xml><?xml version="1.0" encoding="utf-8"?>
<p:tagLst xmlns:p="http://schemas.openxmlformats.org/presentationml/2006/main">
  <p:tag name="AS_UNIQUEID" val="738"/>
  <p:tag name="KSO_WM_BEAUTIFY_FLAG" val=""/>
  <p:tag name="KSO_WM_UNIT_TABLE_BEAUTIFY" val="smartTable{c46f575b-1af4-4b7c-a8e6-b63a0d802cc4}"/>
  <p:tag name="TABLE_COLOR_RGB" val="0x000000*0xFFFFFF*0x212121*0xFFFFFF*0xf4cda6*0xb1dce3*0xc2ebc9*0xdccee7*0xf4e8d0*0xf4a9a6"/>
  <p:tag name="TABLE_COLORIDX" val="8"/>
  <p:tag name="TABLE_ENDDRAG_ORIGIN_RECT" val="660*208"/>
  <p:tag name="TABLE_ENDDRAG_RECT" val="34*118*660*208"/>
  <p:tag name="TABLE_SKINIDX" val="0"/>
</p:tagLst>
</file>

<file path=ppt/tags/tag244.xml><?xml version="1.0" encoding="utf-8"?>
<p:tagLst xmlns:p="http://schemas.openxmlformats.org/presentationml/2006/main">
  <p:tag name="AS_UNIQUEID" val="739"/>
  <p:tag name="KSO_WM_BEAUTIFY_FLAG" val=""/>
</p:tagLst>
</file>

<file path=ppt/tags/tag245.xml><?xml version="1.0" encoding="utf-8"?>
<p:tagLst xmlns:p="http://schemas.openxmlformats.org/presentationml/2006/main">
  <p:tag name="AS_UNIQUEID" val="740"/>
  <p:tag name="KSO_WM_BEAUTIFY_FLAG" val=""/>
</p:tagLst>
</file>

<file path=ppt/tags/tag246.xml><?xml version="1.0" encoding="utf-8"?>
<p:tagLst xmlns:p="http://schemas.openxmlformats.org/presentationml/2006/main">
  <p:tag name="AS_UNIQUEID" val="741"/>
  <p:tag name="KSO_WM_BEAUTIFY_FLAG" val=""/>
</p:tagLst>
</file>

<file path=ppt/tags/tag247.xml><?xml version="1.0" encoding="utf-8"?>
<p:tagLst xmlns:p="http://schemas.openxmlformats.org/presentationml/2006/main">
  <p:tag name="AS_UNIQUEID" val="742"/>
  <p:tag name="KSO_WM_BEAUTIFY_FLAG" val=""/>
</p:tagLst>
</file>

<file path=ppt/tags/tag248.xml><?xml version="1.0" encoding="utf-8"?>
<p:tagLst xmlns:p="http://schemas.openxmlformats.org/presentationml/2006/main">
  <p:tag name="AS_UNIQUEID" val="743"/>
</p:tagLst>
</file>

<file path=ppt/tags/tag249.xml><?xml version="1.0" encoding="utf-8"?>
<p:tagLst xmlns:p="http://schemas.openxmlformats.org/presentationml/2006/main">
  <p:tag name="AS_UNIQUEID" val="744"/>
  <p:tag name="KSO_WM_BEAUTIFY_FLAG" val="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  <p:tag name="KSO_WM_BEAUTIFY_FLAG" val=""/>
</p:tagLst>
</file>

<file path=ppt/tags/tag251.xml><?xml version="1.0" encoding="utf-8"?>
<p:tagLst xmlns:p="http://schemas.openxmlformats.org/presentationml/2006/main">
  <p:tag name="AS_UNIQUEID" val="746"/>
  <p:tag name="KSO_WM_BEAUTIFY_FLAG" val=""/>
</p:tagLst>
</file>

<file path=ppt/tags/tag252.xml><?xml version="1.0" encoding="utf-8"?>
<p:tagLst xmlns:p="http://schemas.openxmlformats.org/presentationml/2006/main">
  <p:tag name="AS_UNIQUEID" val="747"/>
  <p:tag name="KSO_WM_BEAUTIFY_FLAG" val=""/>
</p:tagLst>
</file>

<file path=ppt/tags/tag253.xml><?xml version="1.0" encoding="utf-8"?>
<p:tagLst xmlns:p="http://schemas.openxmlformats.org/presentationml/2006/main">
  <p:tag name="AS_UNIQUEID" val="748"/>
</p:tagLst>
</file>

<file path=ppt/tags/tag254.xml><?xml version="1.0" encoding="utf-8"?>
<p:tagLst xmlns:p="http://schemas.openxmlformats.org/presentationml/2006/main">
  <p:tag name="AS_UNIQUEID" val="749"/>
</p:tagLst>
</file>

<file path=ppt/tags/tag255.xml><?xml version="1.0" encoding="utf-8"?>
<p:tagLst xmlns:p="http://schemas.openxmlformats.org/presentationml/2006/main">
  <p:tag name="AS_UNIQUEID" val="750"/>
  <p:tag name="KSO_WM_BEAUTIFY_FLAG" val=""/>
</p:tagLst>
</file>

<file path=ppt/tags/tag256.xml><?xml version="1.0" encoding="utf-8"?>
<p:tagLst xmlns:p="http://schemas.openxmlformats.org/presentationml/2006/main">
  <p:tag name="AS_UNIQUEID" val="751"/>
  <p:tag name="KSO_WM_BEAUTIFY_FLAG" val=""/>
</p:tagLst>
</file>

<file path=ppt/tags/tag257.xml><?xml version="1.0" encoding="utf-8"?>
<p:tagLst xmlns:p="http://schemas.openxmlformats.org/presentationml/2006/main">
  <p:tag name="AS_UNIQUEID" val="752"/>
  <p:tag name="KSO_WM_BEAUTIFY_FLAG" val=""/>
</p:tagLst>
</file>

<file path=ppt/tags/tag258.xml><?xml version="1.0" encoding="utf-8"?>
<p:tagLst xmlns:p="http://schemas.openxmlformats.org/presentationml/2006/main">
  <p:tag name="AS_UNIQUEID" val="753"/>
  <p:tag name="KSO_WM_BEAUTIFY_FLAG" val=""/>
</p:tagLst>
</file>

<file path=ppt/tags/tag259.xml><?xml version="1.0" encoding="utf-8"?>
<p:tagLst xmlns:p="http://schemas.openxmlformats.org/presentationml/2006/main">
  <p:tag name="AS_UNIQUEID" val="754"/>
  <p:tag name="KSO_WM_BEAUTIFY_FLAG" val="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  <p:tag name="KSO_WM_BEAUTIFY_FLAG" val=""/>
</p:tagLst>
</file>

<file path=ppt/tags/tag261.xml><?xml version="1.0" encoding="utf-8"?>
<p:tagLst xmlns:p="http://schemas.openxmlformats.org/presentationml/2006/main">
  <p:tag name="AS_UNIQUEID" val="756"/>
  <p:tag name="KSO_WM_BEAUTIFY_FLAG" val=""/>
</p:tagLst>
</file>

<file path=ppt/tags/tag262.xml><?xml version="1.0" encoding="utf-8"?>
<p:tagLst xmlns:p="http://schemas.openxmlformats.org/presentationml/2006/main">
  <p:tag name="AS_UNIQUEID" val="757"/>
  <p:tag name="KSO_WM_BEAUTIFY_FLAG" val=""/>
</p:tagLst>
</file>

<file path=ppt/tags/tag263.xml><?xml version="1.0" encoding="utf-8"?>
<p:tagLst xmlns:p="http://schemas.openxmlformats.org/presentationml/2006/main">
  <p:tag name="AS_UNIQUEID" val="758"/>
  <p:tag name="KSO_WM_BEAUTIFY_FLAG" val=""/>
</p:tagLst>
</file>

<file path=ppt/tags/tag264.xml><?xml version="1.0" encoding="utf-8"?>
<p:tagLst xmlns:p="http://schemas.openxmlformats.org/presentationml/2006/main">
  <p:tag name="AS_UNIQUEID" val="759"/>
  <p:tag name="KSO_WM_BEAUTIFY_FLAG" val=""/>
</p:tagLst>
</file>

<file path=ppt/tags/tag265.xml><?xml version="1.0" encoding="utf-8"?>
<p:tagLst xmlns:p="http://schemas.openxmlformats.org/presentationml/2006/main">
  <p:tag name="AS_UNIQUEID" val="760"/>
  <p:tag name="KSO_WM_BEAUTIFY_FLAG" val=""/>
</p:tagLst>
</file>

<file path=ppt/tags/tag266.xml><?xml version="1.0" encoding="utf-8"?>
<p:tagLst xmlns:p="http://schemas.openxmlformats.org/presentationml/2006/main">
  <p:tag name="AS_UNIQUEID" val="761"/>
  <p:tag name="KSO_WM_BEAUTIFY_FLAG" val=""/>
</p:tagLst>
</file>

<file path=ppt/tags/tag267.xml><?xml version="1.0" encoding="utf-8"?>
<p:tagLst xmlns:p="http://schemas.openxmlformats.org/presentationml/2006/main">
  <p:tag name="AS_UNIQUEID" val="762"/>
  <p:tag name="KSO_WM_BEAUTIFY_FLAG" val=""/>
</p:tagLst>
</file>

<file path=ppt/tags/tag268.xml><?xml version="1.0" encoding="utf-8"?>
<p:tagLst xmlns:p="http://schemas.openxmlformats.org/presentationml/2006/main">
  <p:tag name="AS_UNIQUEID" val="763"/>
  <p:tag name="KSO_WM_BEAUTIFY_FLAG" val=""/>
</p:tagLst>
</file>

<file path=ppt/tags/tag269.xml><?xml version="1.0" encoding="utf-8"?>
<p:tagLst xmlns:p="http://schemas.openxmlformats.org/presentationml/2006/main">
  <p:tag name="AS_UNIQUEID" val="764"/>
  <p:tag name="KSO_WM_BEAUTIFY_FLAG" val="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  <p:tag name="KSO_WM_BEAUTIFY_FLAG" val=""/>
</p:tagLst>
</file>

<file path=ppt/tags/tag271.xml><?xml version="1.0" encoding="utf-8"?>
<p:tagLst xmlns:p="http://schemas.openxmlformats.org/presentationml/2006/main">
  <p:tag name="AS_UNIQUEID" val="766"/>
  <p:tag name="KSO_WM_BEAUTIFY_FLAG" val=""/>
</p:tagLst>
</file>

<file path=ppt/tags/tag272.xml><?xml version="1.0" encoding="utf-8"?>
<p:tagLst xmlns:p="http://schemas.openxmlformats.org/presentationml/2006/main">
  <p:tag name="AS_UNIQUEID" val="767"/>
  <p:tag name="KSO_WM_BEAUTIFY_FLAG" val=""/>
</p:tagLst>
</file>

<file path=ppt/tags/tag273.xml><?xml version="1.0" encoding="utf-8"?>
<p:tagLst xmlns:p="http://schemas.openxmlformats.org/presentationml/2006/main">
  <p:tag name="AS_UNIQUEID" val="768"/>
  <p:tag name="KSO_WM_BEAUTIFY_FLAG" val=""/>
</p:tagLst>
</file>

<file path=ppt/tags/tag274.xml><?xml version="1.0" encoding="utf-8"?>
<p:tagLst xmlns:p="http://schemas.openxmlformats.org/presentationml/2006/main">
  <p:tag name="AS_UNIQUEID" val="769"/>
</p:tagLst>
</file>

<file path=ppt/tags/tag275.xml><?xml version="1.0" encoding="utf-8"?>
<p:tagLst xmlns:p="http://schemas.openxmlformats.org/presentationml/2006/main">
  <p:tag name="AS_UNIQUEID" val="770"/>
  <p:tag name="KSO_WM_BEAUTIFY_FLAG" val=""/>
</p:tagLst>
</file>

<file path=ppt/tags/tag276.xml><?xml version="1.0" encoding="utf-8"?>
<p:tagLst xmlns:p="http://schemas.openxmlformats.org/presentationml/2006/main">
  <p:tag name="AS_UNIQUEID" val="771"/>
  <p:tag name="KSO_WM_BEAUTIFY_FLAG" val=""/>
</p:tagLst>
</file>

<file path=ppt/tags/tag277.xml><?xml version="1.0" encoding="utf-8"?>
<p:tagLst xmlns:p="http://schemas.openxmlformats.org/presentationml/2006/main">
  <p:tag name="AS_UNIQUEID" val="772"/>
  <p:tag name="KSO_WM_BEAUTIFY_FLAG" val=""/>
</p:tagLst>
</file>

<file path=ppt/tags/tag278.xml><?xml version="1.0" encoding="utf-8"?>
<p:tagLst xmlns:p="http://schemas.openxmlformats.org/presentationml/2006/main">
  <p:tag name="AS_UNIQUEID" val="773"/>
  <p:tag name="KSO_WM_BEAUTIFY_FLAG" val=""/>
</p:tagLst>
</file>

<file path=ppt/tags/tag279.xml><?xml version="1.0" encoding="utf-8"?>
<p:tagLst xmlns:p="http://schemas.openxmlformats.org/presentationml/2006/main">
  <p:tag name="AS_UNIQUEID" val="774"/>
  <p:tag name="KSO_WM_BEAUTIFY_FLAG" val="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  <p:tag name="KSO_WM_BEAUTIFY_FLAG" val=""/>
</p:tagLst>
</file>

<file path=ppt/tags/tag281.xml><?xml version="1.0" encoding="utf-8"?>
<p:tagLst xmlns:p="http://schemas.openxmlformats.org/presentationml/2006/main">
  <p:tag name="AS_UNIQUEID" val="776"/>
  <p:tag name="KSO_WM_BEAUTIFY_FLAG" val=""/>
</p:tagLst>
</file>

<file path=ppt/tags/tag282.xml><?xml version="1.0" encoding="utf-8"?>
<p:tagLst xmlns:p="http://schemas.openxmlformats.org/presentationml/2006/main">
  <p:tag name="AS_UNIQUEID" val="777"/>
  <p:tag name="KSO_WM_BEAUTIFY_FLAG" val=""/>
</p:tagLst>
</file>

<file path=ppt/tags/tag283.xml><?xml version="1.0" encoding="utf-8"?>
<p:tagLst xmlns:p="http://schemas.openxmlformats.org/presentationml/2006/main">
  <p:tag name="AS_UNIQUEID" val="778"/>
  <p:tag name="KSO_WM_BEAUTIFY_FLAG" val=""/>
</p:tagLst>
</file>

<file path=ppt/tags/tag284.xml><?xml version="1.0" encoding="utf-8"?>
<p:tagLst xmlns:p="http://schemas.openxmlformats.org/presentationml/2006/main">
  <p:tag name="AS_UNIQUEID" val="779"/>
  <p:tag name="KSO_WM_BEAUTIFY_FLAG" val=""/>
</p:tagLst>
</file>

<file path=ppt/tags/tag285.xml><?xml version="1.0" encoding="utf-8"?>
<p:tagLst xmlns:p="http://schemas.openxmlformats.org/presentationml/2006/main">
  <p:tag name="AS_UNIQUEID" val="780"/>
  <p:tag name="KSO_WM_BEAUTIFY_FLAG" val=""/>
</p:tagLst>
</file>

<file path=ppt/tags/tag286.xml><?xml version="1.0" encoding="utf-8"?>
<p:tagLst xmlns:p="http://schemas.openxmlformats.org/presentationml/2006/main">
  <p:tag name="AS_UNIQUEID" val="781"/>
  <p:tag name="KSO_WM_BEAUTIFY_FLAG" val=""/>
</p:tagLst>
</file>

<file path=ppt/tags/tag287.xml><?xml version="1.0" encoding="utf-8"?>
<p:tagLst xmlns:p="http://schemas.openxmlformats.org/presentationml/2006/main">
  <p:tag name="AS_UNIQUEID" val="782"/>
  <p:tag name="KSO_WM_BEAUTIFY_FLAG" val=""/>
</p:tagLst>
</file>

<file path=ppt/tags/tag288.xml><?xml version="1.0" encoding="utf-8"?>
<p:tagLst xmlns:p="http://schemas.openxmlformats.org/presentationml/2006/main">
  <p:tag name="AS_UNIQUEID" val="783"/>
  <p:tag name="KSO_WM_BEAUTIFY_FLAG" val=""/>
</p:tagLst>
</file>

<file path=ppt/tags/tag289.xml><?xml version="1.0" encoding="utf-8"?>
<p:tagLst xmlns:p="http://schemas.openxmlformats.org/presentationml/2006/main">
  <p:tag name="AS_UNIQUEID" val="784"/>
  <p:tag name="KSO_WM_BEAUTIFY_FLAG" val="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  <p:tag name="KSO_WM_BEAUTIFY_FLAG" val=""/>
</p:tagLst>
</file>

<file path=ppt/tags/tag291.xml><?xml version="1.0" encoding="utf-8"?>
<p:tagLst xmlns:p="http://schemas.openxmlformats.org/presentationml/2006/main">
  <p:tag name="AS_UNIQUEID" val="786"/>
  <p:tag name="KSO_WM_BEAUTIFY_FLAG" val=""/>
</p:tagLst>
</file>

<file path=ppt/tags/tag292.xml><?xml version="1.0" encoding="utf-8"?>
<p:tagLst xmlns:p="http://schemas.openxmlformats.org/presentationml/2006/main">
  <p:tag name="AS_UNIQUEID" val="787"/>
  <p:tag name="KSO_WM_BEAUTIFY_FLAG" val=""/>
</p:tagLst>
</file>

<file path=ppt/tags/tag293.xml><?xml version="1.0" encoding="utf-8"?>
<p:tagLst xmlns:p="http://schemas.openxmlformats.org/presentationml/2006/main">
  <p:tag name="AS_UNIQUEID" val="788"/>
  <p:tag name="KSO_WM_BEAUTIFY_FLAG" val=""/>
</p:tagLst>
</file>

<file path=ppt/tags/tag294.xml><?xml version="1.0" encoding="utf-8"?>
<p:tagLst xmlns:p="http://schemas.openxmlformats.org/presentationml/2006/main">
  <p:tag name="AS_UNIQUEID" val="789"/>
  <p:tag name="KSO_WM_BEAUTIFY_FLAG" val=""/>
</p:tagLst>
</file>

<file path=ppt/tags/tag295.xml><?xml version="1.0" encoding="utf-8"?>
<p:tagLst xmlns:p="http://schemas.openxmlformats.org/presentationml/2006/main">
  <p:tag name="AS_UNIQUEID" val="790"/>
  <p:tag name="KSO_WM_BEAUTIFY_FLAG" val=""/>
</p:tagLst>
</file>

<file path=ppt/tags/tag296.xml><?xml version="1.0" encoding="utf-8"?>
<p:tagLst xmlns:p="http://schemas.openxmlformats.org/presentationml/2006/main">
  <p:tag name="AS_UNIQUEID" val="791"/>
  <p:tag name="KSO_WM_BEAUTIFY_FLAG" val=""/>
</p:tagLst>
</file>

<file path=ppt/tags/tag297.xml><?xml version="1.0" encoding="utf-8"?>
<p:tagLst xmlns:p="http://schemas.openxmlformats.org/presentationml/2006/main">
  <p:tag name="AS_UNIQUEID" val="792"/>
  <p:tag name="KSO_WM_BEAUTIFY_FLAG" val=""/>
</p:tagLst>
</file>

<file path=ppt/tags/tag298.xml><?xml version="1.0" encoding="utf-8"?>
<p:tagLst xmlns:p="http://schemas.openxmlformats.org/presentationml/2006/main">
  <p:tag name="AS_UNIQUEID" val="793"/>
  <p:tag name="KSO_WM_BEAUTIFY_FLAG" val=""/>
</p:tagLst>
</file>

<file path=ppt/tags/tag299.xml><?xml version="1.0" encoding="utf-8"?>
<p:tagLst xmlns:p="http://schemas.openxmlformats.org/presentationml/2006/main">
  <p:tag name="AS_UNIQUEID" val="794"/>
  <p:tag name="KSO_WM_BEAUTIFY_FLAG" val="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5"/>
  <p:tag name="KSO_WM_BEAUTIFY_FLAG" val=""/>
</p:tagLst>
</file>

<file path=ppt/tags/tag301.xml><?xml version="1.0" encoding="utf-8"?>
<p:tagLst xmlns:p="http://schemas.openxmlformats.org/presentationml/2006/main">
  <p:tag name="AS_UNIQUEID" val="796"/>
</p:tagLst>
</file>

<file path=ppt/tags/tag302.xml><?xml version="1.0" encoding="utf-8"?>
<p:tagLst xmlns:p="http://schemas.openxmlformats.org/presentationml/2006/main">
  <p:tag name="AS_UNIQUEID" val="797"/>
</p:tagLst>
</file>

<file path=ppt/tags/tag303.xml><?xml version="1.0" encoding="utf-8"?>
<p:tagLst xmlns:p="http://schemas.openxmlformats.org/presentationml/2006/main">
  <p:tag name="AS_UNIQUEID" val="798"/>
</p:tagLst>
</file>

<file path=ppt/tags/tag304.xml><?xml version="1.0" encoding="utf-8"?>
<p:tagLst xmlns:p="http://schemas.openxmlformats.org/presentationml/2006/main">
  <p:tag name="AS_UNIQUEID" val="799"/>
</p:tagLst>
</file>

<file path=ppt/tags/tag305.xml><?xml version="1.0" encoding="utf-8"?>
<p:tagLst xmlns:p="http://schemas.openxmlformats.org/presentationml/2006/main">
  <p:tag name="AS_UNIQUEID" val="800"/>
  <p:tag name="KSO_WM_BEAUTIFY_FLAG" val=""/>
</p:tagLst>
</file>

<file path=ppt/tags/tag306.xml><?xml version="1.0" encoding="utf-8"?>
<p:tagLst xmlns:p="http://schemas.openxmlformats.org/presentationml/2006/main">
  <p:tag name="AS_UNIQUEID" val="801"/>
  <p:tag name="KSO_WM_BEAUTIFY_FLAG" val=""/>
</p:tagLst>
</file>

<file path=ppt/tags/tag307.xml><?xml version="1.0" encoding="utf-8"?>
<p:tagLst xmlns:p="http://schemas.openxmlformats.org/presentationml/2006/main">
  <p:tag name="AS_UNIQUEID" val="802"/>
  <p:tag name="KSO_WM_BEAUTIFY_FLAG" val=""/>
</p:tagLst>
</file>

<file path=ppt/tags/tag308.xml><?xml version="1.0" encoding="utf-8"?>
<p:tagLst xmlns:p="http://schemas.openxmlformats.org/presentationml/2006/main">
  <p:tag name="AS_UNIQUEID" val="803"/>
</p:tagLst>
</file>

<file path=ppt/tags/tag309.xml><?xml version="1.0" encoding="utf-8"?>
<p:tagLst xmlns:p="http://schemas.openxmlformats.org/presentationml/2006/main">
  <p:tag name="AS_UNIQUEID" val="804"/>
  <p:tag name="KSO_WM_BEAUTIFY_FLAG" val="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5"/>
</p:tagLst>
</file>

<file path=ppt/tags/tag311.xml><?xml version="1.0" encoding="utf-8"?>
<p:tagLst xmlns:p="http://schemas.openxmlformats.org/presentationml/2006/main">
  <p:tag name="AS_UNIQUEID" val="806"/>
</p:tagLst>
</file>

<file path=ppt/tags/tag312.xml><?xml version="1.0" encoding="utf-8"?>
<p:tagLst xmlns:p="http://schemas.openxmlformats.org/presentationml/2006/main">
  <p:tag name="AS_UNIQUEID" val="807"/>
</p:tagLst>
</file>

<file path=ppt/tags/tag313.xml><?xml version="1.0" encoding="utf-8"?>
<p:tagLst xmlns:p="http://schemas.openxmlformats.org/presentationml/2006/main">
  <p:tag name="AS_UNIQUEID" val="808"/>
</p:tagLst>
</file>

<file path=ppt/tags/tag314.xml><?xml version="1.0" encoding="utf-8"?>
<p:tagLst xmlns:p="http://schemas.openxmlformats.org/presentationml/2006/main">
  <p:tag name="AS_UNIQUEID" val="809"/>
  <p:tag name="KSO_WM_BEAUTIFY_FLAG" val=""/>
</p:tagLst>
</file>

<file path=ppt/tags/tag315.xml><?xml version="1.0" encoding="utf-8"?>
<p:tagLst xmlns:p="http://schemas.openxmlformats.org/presentationml/2006/main">
  <p:tag name="AS_UNIQUEID" val="810"/>
  <p:tag name="KSO_WM_BEAUTIFY_FLAG" val=""/>
</p:tagLst>
</file>

<file path=ppt/tags/tag316.xml><?xml version="1.0" encoding="utf-8"?>
<p:tagLst xmlns:p="http://schemas.openxmlformats.org/presentationml/2006/main">
  <p:tag name="AS_UNIQUEID" val="811"/>
  <p:tag name="KSO_WM_BEAUTIFY_FLAG" val=""/>
</p:tagLst>
</file>

<file path=ppt/tags/tag317.xml><?xml version="1.0" encoding="utf-8"?>
<p:tagLst xmlns:p="http://schemas.openxmlformats.org/presentationml/2006/main">
  <p:tag name="AS_UNIQUEID" val="812"/>
  <p:tag name="KSO_WM_BEAUTIFY_FLAG" val=""/>
</p:tagLst>
</file>

<file path=ppt/tags/tag318.xml><?xml version="1.0" encoding="utf-8"?>
<p:tagLst xmlns:p="http://schemas.openxmlformats.org/presentationml/2006/main">
  <p:tag name="AS_UNIQUEID" val="813"/>
  <p:tag name="KSO_WM_BEAUTIFY_FLAG" val=""/>
</p:tagLst>
</file>

<file path=ppt/tags/tag319.xml><?xml version="1.0" encoding="utf-8"?>
<p:tagLst xmlns:p="http://schemas.openxmlformats.org/presentationml/2006/main">
  <p:tag name="AS_UNIQUEID" val="814"/>
  <p:tag name="KSO_WM_BEAUTIFY_FLAG" val="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5"/>
  <p:tag name="KSO_WM_BEAUTIFY_FLAG" val=""/>
</p:tagLst>
</file>

<file path=ppt/tags/tag321.xml><?xml version="1.0" encoding="utf-8"?>
<p:tagLst xmlns:p="http://schemas.openxmlformats.org/presentationml/2006/main">
  <p:tag name="AS_UNIQUEID" val="816"/>
  <p:tag name="KSO_WM_BEAUTIFY_FLAG" val=""/>
</p:tagLst>
</file>

<file path=ppt/tags/tag322.xml><?xml version="1.0" encoding="utf-8"?>
<p:tagLst xmlns:p="http://schemas.openxmlformats.org/presentationml/2006/main">
  <p:tag name="AS_UNIQUEID" val="817"/>
  <p:tag name="KSO_WM_BEAUTIFY_FLAG" val=""/>
</p:tagLst>
</file>

<file path=ppt/tags/tag323.xml><?xml version="1.0" encoding="utf-8"?>
<p:tagLst xmlns:p="http://schemas.openxmlformats.org/presentationml/2006/main">
  <p:tag name="AS_UNIQUEID" val="818"/>
  <p:tag name="KSO_WM_BEAUTIFY_FLAG" val=""/>
</p:tagLst>
</file>

<file path=ppt/tags/tag324.xml><?xml version="1.0" encoding="utf-8"?>
<p:tagLst xmlns:p="http://schemas.openxmlformats.org/presentationml/2006/main">
  <p:tag name="AS_UNIQUEID" val="819"/>
  <p:tag name="KSO_WM_BEAUTIFY_FLAG" val=""/>
</p:tagLst>
</file>

<file path=ppt/tags/tag325.xml><?xml version="1.0" encoding="utf-8"?>
<p:tagLst xmlns:p="http://schemas.openxmlformats.org/presentationml/2006/main">
  <p:tag name="AS_UNIQUEID" val="820"/>
  <p:tag name="KSO_WM_BEAUTIFY_FLAG" val=""/>
</p:tagLst>
</file>

<file path=ppt/tags/tag326.xml><?xml version="1.0" encoding="utf-8"?>
<p:tagLst xmlns:p="http://schemas.openxmlformats.org/presentationml/2006/main">
  <p:tag name="AS_UNIQUEID" val="821"/>
</p:tagLst>
</file>

<file path=ppt/tags/tag327.xml><?xml version="1.0" encoding="utf-8"?>
<p:tagLst xmlns:p="http://schemas.openxmlformats.org/presentationml/2006/main">
  <p:tag name="AS_UNIQUEID" val="822"/>
</p:tagLst>
</file>

<file path=ppt/tags/tag328.xml><?xml version="1.0" encoding="utf-8"?>
<p:tagLst xmlns:p="http://schemas.openxmlformats.org/presentationml/2006/main">
  <p:tag name="AS_UNIQUEID" val="823"/>
  <p:tag name="KSO_WM_BEAUTIFY_FLAG" val=""/>
</p:tagLst>
</file>

<file path=ppt/tags/tag329.xml><?xml version="1.0" encoding="utf-8"?>
<p:tagLst xmlns:p="http://schemas.openxmlformats.org/presentationml/2006/main">
  <p:tag name="AS_UNIQUEID" val="824"/>
  <p:tag name="KSO_WM_BEAUTIFY_FLAG" val="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5"/>
  <p:tag name="KSO_WM_BEAUTIFY_FLAG" val=""/>
</p:tagLst>
</file>

<file path=ppt/tags/tag331.xml><?xml version="1.0" encoding="utf-8"?>
<p:tagLst xmlns:p="http://schemas.openxmlformats.org/presentationml/2006/main">
  <p:tag name="AS_UNIQUEID" val="826"/>
</p:tagLst>
</file>

<file path=ppt/tags/tag332.xml><?xml version="1.0" encoding="utf-8"?>
<p:tagLst xmlns:p="http://schemas.openxmlformats.org/presentationml/2006/main">
  <p:tag name="AS_UNIQUEID" val="827"/>
  <p:tag name="KSO_WM_BEAUTIFY_FLAG" val=""/>
</p:tagLst>
</file>

<file path=ppt/tags/tag333.xml><?xml version="1.0" encoding="utf-8"?>
<p:tagLst xmlns:p="http://schemas.openxmlformats.org/presentationml/2006/main">
  <p:tag name="AS_UNIQUEID" val="828"/>
  <p:tag name="KSO_WM_BEAUTIFY_FLAG" val=""/>
</p:tagLst>
</file>

<file path=ppt/tags/tag334.xml><?xml version="1.0" encoding="utf-8"?>
<p:tagLst xmlns:p="http://schemas.openxmlformats.org/presentationml/2006/main">
  <p:tag name="AS_UNIQUEID" val="829"/>
  <p:tag name="KSO_WM_BEAUTIFY_FLAG" val=""/>
</p:tagLst>
</file>

<file path=ppt/tags/tag335.xml><?xml version="1.0" encoding="utf-8"?>
<p:tagLst xmlns:p="http://schemas.openxmlformats.org/presentationml/2006/main">
  <p:tag name="AS_UNIQUEID" val="830"/>
  <p:tag name="KSO_WM_BEAUTIFY_FLAG" val=""/>
</p:tagLst>
</file>

<file path=ppt/tags/tag336.xml><?xml version="1.0" encoding="utf-8"?>
<p:tagLst xmlns:p="http://schemas.openxmlformats.org/presentationml/2006/main">
  <p:tag name="AS_UNIQUEID" val="831"/>
  <p:tag name="KSO_WM_BEAUTIFY_FLAG" val=""/>
</p:tagLst>
</file>

<file path=ppt/tags/tag337.xml><?xml version="1.0" encoding="utf-8"?>
<p:tagLst xmlns:p="http://schemas.openxmlformats.org/presentationml/2006/main">
  <p:tag name="AS_UNIQUEID" val="832"/>
</p:tagLst>
</file>

<file path=ppt/tags/tag338.xml><?xml version="1.0" encoding="utf-8"?>
<p:tagLst xmlns:p="http://schemas.openxmlformats.org/presentationml/2006/main">
  <p:tag name="AS_UNIQUEID" val="833"/>
  <p:tag name="KSO_WM_BEAUTIFY_FLAG" val=""/>
</p:tagLst>
</file>

<file path=ppt/tags/tag339.xml><?xml version="1.0" encoding="utf-8"?>
<p:tagLst xmlns:p="http://schemas.openxmlformats.org/presentationml/2006/main">
  <p:tag name="AS_UNIQUEID" val="834"/>
  <p:tag name="KSO_WM_BEAUTIFY_FLAG" val="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5"/>
</p:tagLst>
</file>

<file path=ppt/tags/tag341.xml><?xml version="1.0" encoding="utf-8"?>
<p:tagLst xmlns:p="http://schemas.openxmlformats.org/presentationml/2006/main">
  <p:tag name="AS_UNIQUEID" val="836"/>
  <p:tag name="KSO_WM_BEAUTIFY_FLAG" val=""/>
</p:tagLst>
</file>

<file path=ppt/tags/tag342.xml><?xml version="1.0" encoding="utf-8"?>
<p:tagLst xmlns:p="http://schemas.openxmlformats.org/presentationml/2006/main">
  <p:tag name="AS_UNIQUEID" val="837"/>
  <p:tag name="KSO_WM_BEAUTIFY_FLAG" val=""/>
</p:tagLst>
</file>

<file path=ppt/tags/tag343.xml><?xml version="1.0" encoding="utf-8"?>
<p:tagLst xmlns:p="http://schemas.openxmlformats.org/presentationml/2006/main">
  <p:tag name="AS_UNIQUEID" val="838"/>
  <p:tag name="KSO_WM_BEAUTIFY_FLAG" val=""/>
</p:tagLst>
</file>

<file path=ppt/tags/tag344.xml><?xml version="1.0" encoding="utf-8"?>
<p:tagLst xmlns:p="http://schemas.openxmlformats.org/presentationml/2006/main">
  <p:tag name="AS_UNIQUEID" val="839"/>
  <p:tag name="KSO_WM_BEAUTIFY_FLAG" val=""/>
</p:tagLst>
</file>

<file path=ppt/tags/tag345.xml><?xml version="1.0" encoding="utf-8"?>
<p:tagLst xmlns:p="http://schemas.openxmlformats.org/presentationml/2006/main">
  <p:tag name="AS_UNIQUEID" val="840"/>
  <p:tag name="KSO_WM_BEAUTIFY_FLAG" val=""/>
</p:tagLst>
</file>

<file path=ppt/tags/tag346.xml><?xml version="1.0" encoding="utf-8"?>
<p:tagLst xmlns:p="http://schemas.openxmlformats.org/presentationml/2006/main">
  <p:tag name="AS_UNIQUEID" val="841"/>
</p:tagLst>
</file>

<file path=ppt/tags/tag347.xml><?xml version="1.0" encoding="utf-8"?>
<p:tagLst xmlns:p="http://schemas.openxmlformats.org/presentationml/2006/main">
  <p:tag name="AS_UNIQUEID" val="842"/>
  <p:tag name="KSO_WM_BEAUTIFY_FLAG" val=""/>
</p:tagLst>
</file>

<file path=ppt/tags/tag348.xml><?xml version="1.0" encoding="utf-8"?>
<p:tagLst xmlns:p="http://schemas.openxmlformats.org/presentationml/2006/main">
  <p:tag name="AS_UNIQUEID" val="843"/>
  <p:tag name="KSO_WM_BEAUTIFY_FLAG" val=""/>
</p:tagLst>
</file>

<file path=ppt/tags/tag349.xml><?xml version="1.0" encoding="utf-8"?>
<p:tagLst xmlns:p="http://schemas.openxmlformats.org/presentationml/2006/main">
  <p:tag name="AS_UNIQUEID" val="844"/>
  <p:tag name="KSO_WM_BEAUTIFY_FLAG" val="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5"/>
  <p:tag name="KSO_WM_BEAUTIFY_FLAG" val=""/>
</p:tagLst>
</file>

<file path=ppt/tags/tag351.xml><?xml version="1.0" encoding="utf-8"?>
<p:tagLst xmlns:p="http://schemas.openxmlformats.org/presentationml/2006/main">
  <p:tag name="AS_UNIQUEID" val="846"/>
  <p:tag name="KSO_WM_BEAUTIFY_FLAG" val=""/>
</p:tagLst>
</file>

<file path=ppt/tags/tag352.xml><?xml version="1.0" encoding="utf-8"?>
<p:tagLst xmlns:p="http://schemas.openxmlformats.org/presentationml/2006/main">
  <p:tag name="AS_UNIQUEID" val="847"/>
  <p:tag name="KSO_WM_BEAUTIFY_FLAG" val=""/>
</p:tagLst>
</file>

<file path=ppt/tags/tag353.xml><?xml version="1.0" encoding="utf-8"?>
<p:tagLst xmlns:p="http://schemas.openxmlformats.org/presentationml/2006/main">
  <p:tag name="AS_UNIQUEID" val="848"/>
  <p:tag name="KSO_WM_BEAUTIFY_FLAG" val=""/>
</p:tagLst>
</file>

<file path=ppt/tags/tag354.xml><?xml version="1.0" encoding="utf-8"?>
<p:tagLst xmlns:p="http://schemas.openxmlformats.org/presentationml/2006/main">
  <p:tag name="AS_UNIQUEID" val="849"/>
  <p:tag name="KSO_WM_BEAUTIFY_FLAG" val=""/>
</p:tagLst>
</file>

<file path=ppt/tags/tag355.xml><?xml version="1.0" encoding="utf-8"?>
<p:tagLst xmlns:p="http://schemas.openxmlformats.org/presentationml/2006/main">
  <p:tag name="AS_UNIQUEID" val="850"/>
</p:tagLst>
</file>

<file path=ppt/tags/tag356.xml><?xml version="1.0" encoding="utf-8"?>
<p:tagLst xmlns:p="http://schemas.openxmlformats.org/presentationml/2006/main">
  <p:tag name="AS_UNIQUEID" val="851"/>
</p:tagLst>
</file>

<file path=ppt/tags/tag357.xml><?xml version="1.0" encoding="utf-8"?>
<p:tagLst xmlns:p="http://schemas.openxmlformats.org/presentationml/2006/main">
  <p:tag name="AS_UNIQUEID" val="852"/>
</p:tagLst>
</file>

<file path=ppt/tags/tag358.xml><?xml version="1.0" encoding="utf-8"?>
<p:tagLst xmlns:p="http://schemas.openxmlformats.org/presentationml/2006/main">
  <p:tag name="AS_UNIQUEID" val="853"/>
</p:tagLst>
</file>

<file path=ppt/tags/tag359.xml><?xml version="1.0" encoding="utf-8"?>
<p:tagLst xmlns:p="http://schemas.openxmlformats.org/presentationml/2006/main">
  <p:tag name="AS_UNIQUEID" val="854"/>
  <p:tag name="KSO_WM_BEAUTIFY_FLAG" val="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5"/>
  <p:tag name="KSO_WM_BEAUTIFY_FLAG" val=""/>
</p:tagLst>
</file>

<file path=ppt/tags/tag361.xml><?xml version="1.0" encoding="utf-8"?>
<p:tagLst xmlns:p="http://schemas.openxmlformats.org/presentationml/2006/main">
  <p:tag name="AS_UNIQUEID" val="856"/>
  <p:tag name="KSO_WM_BEAUTIFY_FLAG" val=""/>
</p:tagLst>
</file>

<file path=ppt/tags/tag362.xml><?xml version="1.0" encoding="utf-8"?>
<p:tagLst xmlns:p="http://schemas.openxmlformats.org/presentationml/2006/main">
  <p:tag name="AS_UNIQUEID" val="857"/>
  <p:tag name="KSO_WM_BEAUTIFY_FLAG" val=""/>
</p:tagLst>
</file>

<file path=ppt/tags/tag363.xml><?xml version="1.0" encoding="utf-8"?>
<p:tagLst xmlns:p="http://schemas.openxmlformats.org/presentationml/2006/main">
  <p:tag name="AS_UNIQUEID" val="858"/>
  <p:tag name="KSO_WM_BEAUTIFY_FLAG" val=""/>
</p:tagLst>
</file>

<file path=ppt/tags/tag364.xml><?xml version="1.0" encoding="utf-8"?>
<p:tagLst xmlns:p="http://schemas.openxmlformats.org/presentationml/2006/main">
  <p:tag name="AS_UNIQUEID" val="859"/>
  <p:tag name="KSO_WM_BEAUTIFY_FLAG" val=""/>
</p:tagLst>
</file>

<file path=ppt/tags/tag365.xml><?xml version="1.0" encoding="utf-8"?>
<p:tagLst xmlns:p="http://schemas.openxmlformats.org/presentationml/2006/main">
  <p:tag name="AS_UNIQUEID" val="860"/>
  <p:tag name="KSO_WM_BEAUTIFY_FLAG" val=""/>
</p:tagLst>
</file>

<file path=ppt/tags/tag366.xml><?xml version="1.0" encoding="utf-8"?>
<p:tagLst xmlns:p="http://schemas.openxmlformats.org/presentationml/2006/main">
  <p:tag name="AS_UNIQUEID" val="861"/>
</p:tagLst>
</file>

<file path=ppt/tags/tag367.xml><?xml version="1.0" encoding="utf-8"?>
<p:tagLst xmlns:p="http://schemas.openxmlformats.org/presentationml/2006/main">
  <p:tag name="AS_UNIQUEID" val="862"/>
</p:tagLst>
</file>

<file path=ppt/tags/tag368.xml><?xml version="1.0" encoding="utf-8"?>
<p:tagLst xmlns:p="http://schemas.openxmlformats.org/presentationml/2006/main">
  <p:tag name="AS_UNIQUEID" val="863"/>
  <p:tag name="KSO_WM_BEAUTIFY_FLAG" val=""/>
</p:tagLst>
</file>

<file path=ppt/tags/tag369.xml><?xml version="1.0" encoding="utf-8"?>
<p:tagLst xmlns:p="http://schemas.openxmlformats.org/presentationml/2006/main">
  <p:tag name="AS_UNIQUEID" val="864"/>
  <p:tag name="KSO_WM_BEAUTIFY_FLAG" val="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5"/>
  <p:tag name="KSO_WM_BEAUTIFY_FLAG" val=""/>
</p:tagLst>
</file>

<file path=ppt/tags/tag371.xml><?xml version="1.0" encoding="utf-8"?>
<p:tagLst xmlns:p="http://schemas.openxmlformats.org/presentationml/2006/main">
  <p:tag name="AS_UNIQUEID" val="866"/>
</p:tagLst>
</file>

<file path=ppt/tags/tag372.xml><?xml version="1.0" encoding="utf-8"?>
<p:tagLst xmlns:p="http://schemas.openxmlformats.org/presentationml/2006/main">
  <p:tag name="AS_UNIQUEID" val="867"/>
  <p:tag name="KSO_WM_BEAUTIFY_FLAG" val=""/>
</p:tagLst>
</file>

<file path=ppt/tags/tag373.xml><?xml version="1.0" encoding="utf-8"?>
<p:tagLst xmlns:p="http://schemas.openxmlformats.org/presentationml/2006/main">
  <p:tag name="AS_UNIQUEID" val="868"/>
  <p:tag name="KSO_WM_BEAUTIFY_FLAG" val=""/>
</p:tagLst>
</file>

<file path=ppt/tags/tag374.xml><?xml version="1.0" encoding="utf-8"?>
<p:tagLst xmlns:p="http://schemas.openxmlformats.org/presentationml/2006/main">
  <p:tag name="AS_UNIQUEID" val="869"/>
  <p:tag name="KSO_WM_BEAUTIFY_FLAG" val=""/>
</p:tagLst>
</file>

<file path=ppt/tags/tag375.xml><?xml version="1.0" encoding="utf-8"?>
<p:tagLst xmlns:p="http://schemas.openxmlformats.org/presentationml/2006/main">
  <p:tag name="AS_UNIQUEID" val="870"/>
  <p:tag name="KSO_WM_BEAUTIFY_FLAG" val=""/>
</p:tagLst>
</file>

<file path=ppt/tags/tag376.xml><?xml version="1.0" encoding="utf-8"?>
<p:tagLst xmlns:p="http://schemas.openxmlformats.org/presentationml/2006/main">
  <p:tag name="AS_UNIQUEID" val="871"/>
  <p:tag name="KSO_WM_BEAUTIFY_FLAG" val=""/>
</p:tagLst>
</file>

<file path=ppt/tags/tag377.xml><?xml version="1.0" encoding="utf-8"?>
<p:tagLst xmlns:p="http://schemas.openxmlformats.org/presentationml/2006/main">
  <p:tag name="AS_UNIQUEID" val="872"/>
</p:tagLst>
</file>

<file path=ppt/tags/tag378.xml><?xml version="1.0" encoding="utf-8"?>
<p:tagLst xmlns:p="http://schemas.openxmlformats.org/presentationml/2006/main">
  <p:tag name="AS_UNIQUEID" val="873"/>
  <p:tag name="KSO_WM_BEAUTIFY_FLAG" val=""/>
</p:tagLst>
</file>

<file path=ppt/tags/tag379.xml><?xml version="1.0" encoding="utf-8"?>
<p:tagLst xmlns:p="http://schemas.openxmlformats.org/presentationml/2006/main">
  <p:tag name="AS_UNIQUEID" val="874"/>
  <p:tag name="KSO_WM_BEAUTIFY_FLAG" val="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5"/>
</p:tagLst>
</file>

<file path=ppt/tags/tag381.xml><?xml version="1.0" encoding="utf-8"?>
<p:tagLst xmlns:p="http://schemas.openxmlformats.org/presentationml/2006/main">
  <p:tag name="AS_UNIQUEID" val="876"/>
  <p:tag name="KSO_WM_BEAUTIFY_FLAG" val=""/>
</p:tagLst>
</file>

<file path=ppt/tags/tag382.xml><?xml version="1.0" encoding="utf-8"?>
<p:tagLst xmlns:p="http://schemas.openxmlformats.org/presentationml/2006/main">
  <p:tag name="AS_UNIQUEID" val="877"/>
  <p:tag name="KSO_WM_BEAUTIFY_FLAG" val=""/>
</p:tagLst>
</file>

<file path=ppt/tags/tag383.xml><?xml version="1.0" encoding="utf-8"?>
<p:tagLst xmlns:p="http://schemas.openxmlformats.org/presentationml/2006/main">
  <p:tag name="AS_UNIQUEID" val="878"/>
  <p:tag name="KSO_WM_BEAUTIFY_FLAG" val=""/>
</p:tagLst>
</file>

<file path=ppt/tags/tag384.xml><?xml version="1.0" encoding="utf-8"?>
<p:tagLst xmlns:p="http://schemas.openxmlformats.org/presentationml/2006/main">
  <p:tag name="AS_UNIQUEID" val="879"/>
  <p:tag name="KSO_WM_BEAUTIFY_FLAG" val=""/>
</p:tagLst>
</file>

<file path=ppt/tags/tag385.xml><?xml version="1.0" encoding="utf-8"?>
<p:tagLst xmlns:p="http://schemas.openxmlformats.org/presentationml/2006/main">
  <p:tag name="AS_UNIQUEID" val="880"/>
</p:tagLst>
</file>

<file path=ppt/tags/tag386.xml><?xml version="1.0" encoding="utf-8"?>
<p:tagLst xmlns:p="http://schemas.openxmlformats.org/presentationml/2006/main">
  <p:tag name="AS_UNIQUEID" val="881"/>
  <p:tag name="KSO_WM_BEAUTIFY_FLAG" val=""/>
</p:tagLst>
</file>

<file path=ppt/tags/tag387.xml><?xml version="1.0" encoding="utf-8"?>
<p:tagLst xmlns:p="http://schemas.openxmlformats.org/presentationml/2006/main">
  <p:tag name="AS_UNIQUEID" val="882"/>
  <p:tag name="KSO_WM_BEAUTIFY_FLAG" val=""/>
</p:tagLst>
</file>

<file path=ppt/tags/tag388.xml><?xml version="1.0" encoding="utf-8"?>
<p:tagLst xmlns:p="http://schemas.openxmlformats.org/presentationml/2006/main">
  <p:tag name="AS_UNIQUEID" val="883"/>
  <p:tag name="KSO_WM_BEAUTIFY_FLAG" val=""/>
</p:tagLst>
</file>

<file path=ppt/tags/tag389.xml><?xml version="1.0" encoding="utf-8"?>
<p:tagLst xmlns:p="http://schemas.openxmlformats.org/presentationml/2006/main">
  <p:tag name="AS_UNIQUEID" val="884"/>
  <p:tag name="KSO_WM_BEAUTIFY_FLAG" val="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5"/>
  <p:tag name="KSO_WM_BEAUTIFY_FLAG" val=""/>
</p:tagLst>
</file>

<file path=ppt/tags/tag391.xml><?xml version="1.0" encoding="utf-8"?>
<p:tagLst xmlns:p="http://schemas.openxmlformats.org/presentationml/2006/main">
  <p:tag name="AS_UNIQUEID" val="886"/>
  <p:tag name="KSO_WM_BEAUTIFY_FLAG" val=""/>
</p:tagLst>
</file>

<file path=ppt/tags/tag392.xml><?xml version="1.0" encoding="utf-8"?>
<p:tagLst xmlns:p="http://schemas.openxmlformats.org/presentationml/2006/main">
  <p:tag name="AS_UNIQUEID" val="887"/>
  <p:tag name="KSO_WM_BEAUTIFY_FLAG" val=""/>
</p:tagLst>
</file>

<file path=ppt/tags/tag393.xml><?xml version="1.0" encoding="utf-8"?>
<p:tagLst xmlns:p="http://schemas.openxmlformats.org/presentationml/2006/main">
  <p:tag name="AS_UNIQUEID" val="888"/>
  <p:tag name="KSO_WM_BEAUTIFY_FLAG" val=""/>
</p:tagLst>
</file>

<file path=ppt/tags/tag394.xml><?xml version="1.0" encoding="utf-8"?>
<p:tagLst xmlns:p="http://schemas.openxmlformats.org/presentationml/2006/main">
  <p:tag name="AS_UNIQUEID" val="889"/>
</p:tagLst>
</file>

<file path=ppt/tags/tag395.xml><?xml version="1.0" encoding="utf-8"?>
<p:tagLst xmlns:p="http://schemas.openxmlformats.org/presentationml/2006/main">
  <p:tag name="AS_UNIQUEID" val="890"/>
  <p:tag name="KSO_WM_BEAUTIFY_FLAG" val=""/>
</p:tagLst>
</file>

<file path=ppt/tags/tag396.xml><?xml version="1.0" encoding="utf-8"?>
<p:tagLst xmlns:p="http://schemas.openxmlformats.org/presentationml/2006/main">
  <p:tag name="AS_UNIQUEID" val="891"/>
</p:tagLst>
</file>

<file path=ppt/tags/tag397.xml><?xml version="1.0" encoding="utf-8"?>
<p:tagLst xmlns:p="http://schemas.openxmlformats.org/presentationml/2006/main">
  <p:tag name="AS_UNIQUEID" val="892"/>
</p:tagLst>
</file>

<file path=ppt/tags/tag398.xml><?xml version="1.0" encoding="utf-8"?>
<p:tagLst xmlns:p="http://schemas.openxmlformats.org/presentationml/2006/main">
  <p:tag name="AS_UNIQUEID" val="893"/>
</p:tagLst>
</file>

<file path=ppt/tags/tag399.xml><?xml version="1.0" encoding="utf-8"?>
<p:tagLst xmlns:p="http://schemas.openxmlformats.org/presentationml/2006/main">
  <p:tag name="AS_UNIQUEID" val="894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5"/>
  <p:tag name="KSO_WM_BEAUTIFY_FLAG" val=""/>
</p:tagLst>
</file>

<file path=ppt/tags/tag401.xml><?xml version="1.0" encoding="utf-8"?>
<p:tagLst xmlns:p="http://schemas.openxmlformats.org/presentationml/2006/main">
  <p:tag name="AS_UNIQUEID" val="896"/>
  <p:tag name="KSO_WM_BEAUTIFY_FLAG" val=""/>
</p:tagLst>
</file>

<file path=ppt/tags/tag402.xml><?xml version="1.0" encoding="utf-8"?>
<p:tagLst xmlns:p="http://schemas.openxmlformats.org/presentationml/2006/main">
  <p:tag name="AS_UNIQUEID" val="897"/>
  <p:tag name="KSO_WM_BEAUTIFY_FLAG" val=""/>
</p:tagLst>
</file>

<file path=ppt/tags/tag403.xml><?xml version="1.0" encoding="utf-8"?>
<p:tagLst xmlns:p="http://schemas.openxmlformats.org/presentationml/2006/main">
  <p:tag name="AS_UNIQUEID" val="898"/>
  <p:tag name="KSO_WM_BEAUTIFY_FLAG" val=""/>
  <p:tag name="KSO_WM_UNIT_TABLE_BEAUTIFY" val="smartTable{d1b28a71-2d22-4d00-8f3a-6d9269ef7014}"/>
  <p:tag name="TABLE_COLOR_RGB" val="0x000000*0xFFFFFF*0x212121*0xFFFFFF*0xf4cda6*0xb1dce3*0xc2ebc9*0xdccee7*0xf4e8d0*0xf4a9a6"/>
  <p:tag name="TABLE_COLORIDX" val="8"/>
  <p:tag name="TABLE_ENDDRAG_ORIGIN_RECT" val="660*208"/>
  <p:tag name="TABLE_ENDDRAG_RECT" val="34*118*660*208"/>
  <p:tag name="TABLE_SKINIDX" val="0"/>
</p:tagLst>
</file>

<file path=ppt/tags/tag404.xml><?xml version="1.0" encoding="utf-8"?>
<p:tagLst xmlns:p="http://schemas.openxmlformats.org/presentationml/2006/main">
  <p:tag name="AS_UNIQUEID" val="899"/>
  <p:tag name="KSO_WM_BEAUTIFY_FLAG" val=""/>
</p:tagLst>
</file>

<file path=ppt/tags/tag405.xml><?xml version="1.0" encoding="utf-8"?>
<p:tagLst xmlns:p="http://schemas.openxmlformats.org/presentationml/2006/main">
  <p:tag name="AS_UNIQUEID" val="900"/>
  <p:tag name="KSO_WM_BEAUTIFY_FLAG" val=""/>
</p:tagLst>
</file>

<file path=ppt/tags/tag406.xml><?xml version="1.0" encoding="utf-8"?>
<p:tagLst xmlns:p="http://schemas.openxmlformats.org/presentationml/2006/main">
  <p:tag name="AS_UNIQUEID" val="901"/>
  <p:tag name="KSO_WM_BEAUTIFY_FLAG" val=""/>
</p:tagLst>
</file>

<file path=ppt/tags/tag407.xml><?xml version="1.0" encoding="utf-8"?>
<p:tagLst xmlns:p="http://schemas.openxmlformats.org/presentationml/2006/main">
  <p:tag name="AS_UNIQUEID" val="902"/>
</p:tagLst>
</file>

<file path=ppt/tags/tag408.xml><?xml version="1.0" encoding="utf-8"?>
<p:tagLst xmlns:p="http://schemas.openxmlformats.org/presentationml/2006/main">
  <p:tag name="AS_UNIQUEID" val="903"/>
  <p:tag name="KSO_WM_BEAUTIFY_FLAG" val=""/>
</p:tagLst>
</file>

<file path=ppt/tags/tag409.xml><?xml version="1.0" encoding="utf-8"?>
<p:tagLst xmlns:p="http://schemas.openxmlformats.org/presentationml/2006/main">
  <p:tag name="AS_UNIQUEID" val="904"/>
  <p:tag name="KSO_WM_BEAUTIFY_FLAG" val="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5"/>
  <p:tag name="KSO_WM_BEAUTIFY_FLAG" val=""/>
</p:tagLst>
</file>

<file path=ppt/tags/tag411.xml><?xml version="1.0" encoding="utf-8"?>
<p:tagLst xmlns:p="http://schemas.openxmlformats.org/presentationml/2006/main">
  <p:tag name="AS_UNIQUEID" val="906"/>
  <p:tag name="KSO_WM_BEAUTIFY_FLAG" val=""/>
</p:tagLst>
</file>

<file path=ppt/tags/tag412.xml><?xml version="1.0" encoding="utf-8"?>
<p:tagLst xmlns:p="http://schemas.openxmlformats.org/presentationml/2006/main">
  <p:tag name="AS_UNIQUEID" val="907"/>
</p:tagLst>
</file>

<file path=ppt/tags/tag413.xml><?xml version="1.0" encoding="utf-8"?>
<p:tagLst xmlns:p="http://schemas.openxmlformats.org/presentationml/2006/main">
  <p:tag name="AS_UNIQUEID" val="908"/>
</p:tagLst>
</file>

<file path=ppt/tags/tag414.xml><?xml version="1.0" encoding="utf-8"?>
<p:tagLst xmlns:p="http://schemas.openxmlformats.org/presentationml/2006/main">
  <p:tag name="AS_UNIQUEID" val="909"/>
  <p:tag name="KSO_WM_BEAUTIFY_FLAG" val=""/>
</p:tagLst>
</file>

<file path=ppt/tags/tag415.xml><?xml version="1.0" encoding="utf-8"?>
<p:tagLst xmlns:p="http://schemas.openxmlformats.org/presentationml/2006/main">
  <p:tag name="AS_UNIQUEID" val="910"/>
  <p:tag name="KSO_WM_BEAUTIFY_FLAG" val=""/>
</p:tagLst>
</file>

<file path=ppt/tags/tag416.xml><?xml version="1.0" encoding="utf-8"?>
<p:tagLst xmlns:p="http://schemas.openxmlformats.org/presentationml/2006/main">
  <p:tag name="AS_UNIQUEID" val="911"/>
  <p:tag name="KSO_WM_BEAUTIFY_FLAG" val=""/>
</p:tagLst>
</file>

<file path=ppt/tags/tag417.xml><?xml version="1.0" encoding="utf-8"?>
<p:tagLst xmlns:p="http://schemas.openxmlformats.org/presentationml/2006/main">
  <p:tag name="AS_UNIQUEID" val="912"/>
  <p:tag name="KSO_WM_BEAUTIFY_FLAG" val=""/>
</p:tagLst>
</file>

<file path=ppt/tags/tag418.xml><?xml version="1.0" encoding="utf-8"?>
<p:tagLst xmlns:p="http://schemas.openxmlformats.org/presentationml/2006/main">
  <p:tag name="AS_UNIQUEID" val="913"/>
  <p:tag name="KSO_WM_BEAUTIFY_FLAG" val=""/>
</p:tagLst>
</file>

<file path=ppt/tags/tag419.xml><?xml version="1.0" encoding="utf-8"?>
<p:tagLst xmlns:p="http://schemas.openxmlformats.org/presentationml/2006/main">
  <p:tag name="AS_UNIQUEID" val="914"/>
  <p:tag name="KSO_WM_BEAUTIFY_FLAG" val="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5"/>
  <p:tag name="KSO_WM_BEAUTIFY_FLAG" val=""/>
</p:tagLst>
</file>

<file path=ppt/tags/tag421.xml><?xml version="1.0" encoding="utf-8"?>
<p:tagLst xmlns:p="http://schemas.openxmlformats.org/presentationml/2006/main">
  <p:tag name="AS_UNIQUEID" val="916"/>
  <p:tag name="KSO_WM_BEAUTIFY_FLAG" val=""/>
</p:tagLst>
</file>

<file path=ppt/tags/tag422.xml><?xml version="1.0" encoding="utf-8"?>
<p:tagLst xmlns:p="http://schemas.openxmlformats.org/presentationml/2006/main">
  <p:tag name="AS_UNIQUEID" val="917"/>
  <p:tag name="KSO_WM_BEAUTIFY_FLAG" val=""/>
</p:tagLst>
</file>

<file path=ppt/tags/tag423.xml><?xml version="1.0" encoding="utf-8"?>
<p:tagLst xmlns:p="http://schemas.openxmlformats.org/presentationml/2006/main">
  <p:tag name="AS_UNIQUEID" val="918"/>
  <p:tag name="KSO_WM_BEAUTIFY_FLAG" val=""/>
</p:tagLst>
</file>

<file path=ppt/tags/tag424.xml><?xml version="1.0" encoding="utf-8"?>
<p:tagLst xmlns:p="http://schemas.openxmlformats.org/presentationml/2006/main">
  <p:tag name="AS_UNIQUEID" val="919"/>
  <p:tag name="KSO_WM_BEAUTIFY_FLAG" val=""/>
</p:tagLst>
</file>

<file path=ppt/tags/tag425.xml><?xml version="1.0" encoding="utf-8"?>
<p:tagLst xmlns:p="http://schemas.openxmlformats.org/presentationml/2006/main">
  <p:tag name="AS_UNIQUEID" val="920"/>
  <p:tag name="KSO_WM_BEAUTIFY_FLAG" val=""/>
</p:tagLst>
</file>

<file path=ppt/tags/tag426.xml><?xml version="1.0" encoding="utf-8"?>
<p:tagLst xmlns:p="http://schemas.openxmlformats.org/presentationml/2006/main">
  <p:tag name="AS_UNIQUEID" val="921"/>
  <p:tag name="KSO_WM_BEAUTIFY_FLAG" val=""/>
</p:tagLst>
</file>

<file path=ppt/tags/tag427.xml><?xml version="1.0" encoding="utf-8"?>
<p:tagLst xmlns:p="http://schemas.openxmlformats.org/presentationml/2006/main">
  <p:tag name="AS_UNIQUEID" val="922"/>
  <p:tag name="KSO_WM_BEAUTIFY_FLAG" val=""/>
</p:tagLst>
</file>

<file path=ppt/tags/tag428.xml><?xml version="1.0" encoding="utf-8"?>
<p:tagLst xmlns:p="http://schemas.openxmlformats.org/presentationml/2006/main">
  <p:tag name="AS_UNIQUEID" val="923"/>
  <p:tag name="KSO_WM_BEAUTIFY_FLAG" val=""/>
</p:tagLst>
</file>

<file path=ppt/tags/tag429.xml><?xml version="1.0" encoding="utf-8"?>
<p:tagLst xmlns:p="http://schemas.openxmlformats.org/presentationml/2006/main">
  <p:tag name="AS_UNIQUEID" val="924"/>
  <p:tag name="KSO_WM_BEAUTIFY_FLAG" val="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5"/>
  <p:tag name="KSO_WM_BEAUTIFY_FLAG" val=""/>
</p:tagLst>
</file>

<file path=ppt/tags/tag431.xml><?xml version="1.0" encoding="utf-8"?>
<p:tagLst xmlns:p="http://schemas.openxmlformats.org/presentationml/2006/main">
  <p:tag name="AS_UNIQUEID" val="926"/>
  <p:tag name="KSO_WM_BEAUTIFY_FLAG" val=""/>
</p:tagLst>
</file>

<file path=ppt/tags/tag432.xml><?xml version="1.0" encoding="utf-8"?>
<p:tagLst xmlns:p="http://schemas.openxmlformats.org/presentationml/2006/main">
  <p:tag name="AS_UNIQUEID" val="927"/>
  <p:tag name="KSO_WM_BEAUTIFY_FLAG" val=""/>
</p:tagLst>
</file>

<file path=ppt/tags/tag433.xml><?xml version="1.0" encoding="utf-8"?>
<p:tagLst xmlns:p="http://schemas.openxmlformats.org/presentationml/2006/main">
  <p:tag name="AS_UNIQUEID" val="928"/>
</p:tagLst>
</file>

<file path=ppt/tags/tag434.xml><?xml version="1.0" encoding="utf-8"?>
<p:tagLst xmlns:p="http://schemas.openxmlformats.org/presentationml/2006/main">
  <p:tag name="AS_UNIQUEID" val="929"/>
  <p:tag name="KSO_WM_BEAUTIFY_FLAG" val=""/>
</p:tagLst>
</file>

<file path=ppt/tags/tag435.xml><?xml version="1.0" encoding="utf-8"?>
<p:tagLst xmlns:p="http://schemas.openxmlformats.org/presentationml/2006/main">
  <p:tag name="AS_UNIQUEID" val="930"/>
  <p:tag name="KSO_WM_BEAUTIFY_FLAG" val=""/>
</p:tagLst>
</file>

<file path=ppt/tags/tag436.xml><?xml version="1.0" encoding="utf-8"?>
<p:tagLst xmlns:p="http://schemas.openxmlformats.org/presentationml/2006/main">
  <p:tag name="AS_UNIQUEID" val="931"/>
  <p:tag name="KSO_WM_BEAUTIFY_FLAG" val=""/>
</p:tagLst>
</file>

<file path=ppt/tags/tag437.xml><?xml version="1.0" encoding="utf-8"?>
<p:tagLst xmlns:p="http://schemas.openxmlformats.org/presentationml/2006/main">
  <p:tag name="AS_UNIQUEID" val="932"/>
  <p:tag name="KSO_WM_BEAUTIFY_FLAG" val=""/>
</p:tagLst>
</file>

<file path=ppt/tags/tag438.xml><?xml version="1.0" encoding="utf-8"?>
<p:tagLst xmlns:p="http://schemas.openxmlformats.org/presentationml/2006/main">
  <p:tag name="AS_UNIQUEID" val="933"/>
  <p:tag name="KSO_WM_BEAUTIFY_FLAG" val=""/>
</p:tagLst>
</file>

<file path=ppt/tags/tag439.xml><?xml version="1.0" encoding="utf-8"?>
<p:tagLst xmlns:p="http://schemas.openxmlformats.org/presentationml/2006/main">
  <p:tag name="AS_UNIQUEID" val="934"/>
  <p:tag name="KSO_WM_BEAUTIFY_FLAG" val=""/>
</p:tagLst>
</file>

<file path=ppt/tags/tag44.xml><?xml version="1.0" encoding="utf-8"?>
<p:tagLst xmlns:p="http://schemas.openxmlformats.org/presentationml/2006/main">
  <p:tag name="AS_UNIQUEID" val="542"/>
</p:tagLst>
</file>

<file path=ppt/tags/tag440.xml><?xml version="1.0" encoding="utf-8"?>
<p:tagLst xmlns:p="http://schemas.openxmlformats.org/presentationml/2006/main">
  <p:tag name="AS_UNIQUEID" val="935"/>
  <p:tag name="KSO_WM_BEAUTIFY_FLAG" val=""/>
</p:tagLst>
</file>

<file path=ppt/tags/tag441.xml><?xml version="1.0" encoding="utf-8"?>
<p:tagLst xmlns:p="http://schemas.openxmlformats.org/presentationml/2006/main">
  <p:tag name="AS_UNIQUEID" val="936"/>
  <p:tag name="KSO_WM_BEAUTIFY_FLAG" val=""/>
</p:tagLst>
</file>

<file path=ppt/tags/tag442.xml><?xml version="1.0" encoding="utf-8"?>
<p:tagLst xmlns:p="http://schemas.openxmlformats.org/presentationml/2006/main">
  <p:tag name="AS_UNIQUEID" val="937"/>
  <p:tag name="KSO_WM_BEAUTIFY_FLAG" val=""/>
</p:tagLst>
</file>

<file path=ppt/tags/tag443.xml><?xml version="1.0" encoding="utf-8"?>
<p:tagLst xmlns:p="http://schemas.openxmlformats.org/presentationml/2006/main">
  <p:tag name="AS_UNIQUEID" val="938"/>
  <p:tag name="KSO_WM_BEAUTIFY_FLAG" val=""/>
</p:tagLst>
</file>

<file path=ppt/tags/tag444.xml><?xml version="1.0" encoding="utf-8"?>
<p:tagLst xmlns:p="http://schemas.openxmlformats.org/presentationml/2006/main">
  <p:tag name="AS_UNIQUEID" val="939"/>
  <p:tag name="KSO_WM_BEAUTIFY_FLAG" val=""/>
</p:tagLst>
</file>

<file path=ppt/tags/tag445.xml><?xml version="1.0" encoding="utf-8"?>
<p:tagLst xmlns:p="http://schemas.openxmlformats.org/presentationml/2006/main">
  <p:tag name="AS_UNIQUEID" val="940"/>
  <p:tag name="KSO_WM_BEAUTIFY_FLAG" val=""/>
</p:tagLst>
</file>

<file path=ppt/tags/tag446.xml><?xml version="1.0" encoding="utf-8"?>
<p:tagLst xmlns:p="http://schemas.openxmlformats.org/presentationml/2006/main">
  <p:tag name="AS_UNIQUEID" val="941"/>
  <p:tag name="KSO_WM_BEAUTIFY_FLAG" val=""/>
</p:tagLst>
</file>

<file path=ppt/tags/tag447.xml><?xml version="1.0" encoding="utf-8"?>
<p:tagLst xmlns:p="http://schemas.openxmlformats.org/presentationml/2006/main">
  <p:tag name="AS_UNIQUEID" val="942"/>
  <p:tag name="KSO_WM_BEAUTIFY_FLAG" val=""/>
</p:tagLst>
</file>

<file path=ppt/tags/tag448.xml><?xml version="1.0" encoding="utf-8"?>
<p:tagLst xmlns:p="http://schemas.openxmlformats.org/presentationml/2006/main">
  <p:tag name="AS_UNIQUEID" val="943"/>
  <p:tag name="KSO_WM_BEAUTIFY_FLAG" val=""/>
</p:tagLst>
</file>

<file path=ppt/tags/tag449.xml><?xml version="1.0" encoding="utf-8"?>
<p:tagLst xmlns:p="http://schemas.openxmlformats.org/presentationml/2006/main">
  <p:tag name="AS_UNIQUEID" val="944"/>
  <p:tag name="KSO_WM_BEAUTIFY_FLAG" val=""/>
</p:tagLst>
</file>

<file path=ppt/tags/tag45.xml><?xml version="1.0" encoding="utf-8"?>
<p:tagLst xmlns:p="http://schemas.openxmlformats.org/presentationml/2006/main">
  <p:tag name="AS_UNIQUEID" val="543"/>
</p:tagLst>
</file>

<file path=ppt/tags/tag450.xml><?xml version="1.0" encoding="utf-8"?>
<p:tagLst xmlns:p="http://schemas.openxmlformats.org/presentationml/2006/main">
  <p:tag name="AS_UNIQUEID" val="945"/>
  <p:tag name="KSO_WM_BEAUTIFY_FLAG" val=""/>
</p:tagLst>
</file>

<file path=ppt/tags/tag451.xml><?xml version="1.0" encoding="utf-8"?>
<p:tagLst xmlns:p="http://schemas.openxmlformats.org/presentationml/2006/main">
  <p:tag name="AS_UNIQUEID" val="946"/>
  <p:tag name="KSO_WM_BEAUTIFY_FLAG" val=""/>
</p:tagLst>
</file>

<file path=ppt/tags/tag452.xml><?xml version="1.0" encoding="utf-8"?>
<p:tagLst xmlns:p="http://schemas.openxmlformats.org/presentationml/2006/main">
  <p:tag name="AS_UNIQUEID" val="947"/>
  <p:tag name="KSO_WM_BEAUTIFY_FLAG" val=""/>
</p:tagLst>
</file>

<file path=ppt/tags/tag453.xml><?xml version="1.0" encoding="utf-8"?>
<p:tagLst xmlns:p="http://schemas.openxmlformats.org/presentationml/2006/main">
  <p:tag name="AS_UNIQUEID" val="948"/>
  <p:tag name="KSO_WM_BEAUTIFY_FLAG" val=""/>
</p:tagLst>
</file>

<file path=ppt/tags/tag454.xml><?xml version="1.0" encoding="utf-8"?>
<p:tagLst xmlns:p="http://schemas.openxmlformats.org/presentationml/2006/main">
  <p:tag name="AS_UNIQUEID" val="949"/>
  <p:tag name="KSO_WM_BEAUTIFY_FLAG" val=""/>
</p:tagLst>
</file>

<file path=ppt/tags/tag455.xml><?xml version="1.0" encoding="utf-8"?>
<p:tagLst xmlns:p="http://schemas.openxmlformats.org/presentationml/2006/main">
  <p:tag name="AS_UNIQUEID" val="950"/>
  <p:tag name="KSO_WM_BEAUTIFY_FLAG" val=""/>
</p:tagLst>
</file>

<file path=ppt/tags/tag456.xml><?xml version="1.0" encoding="utf-8"?>
<p:tagLst xmlns:p="http://schemas.openxmlformats.org/presentationml/2006/main">
  <p:tag name="AS_UNIQUEID" val="951"/>
  <p:tag name="KSO_WM_BEAUTIFY_FLAG" val=""/>
</p:tagLst>
</file>

<file path=ppt/tags/tag457.xml><?xml version="1.0" encoding="utf-8"?>
<p:tagLst xmlns:p="http://schemas.openxmlformats.org/presentationml/2006/main">
  <p:tag name="AS_UNIQUEID" val="952"/>
  <p:tag name="KSO_WM_BEAUTIFY_FLAG" val=""/>
</p:tagLst>
</file>

<file path=ppt/tags/tag458.xml><?xml version="1.0" encoding="utf-8"?>
<p:tagLst xmlns:p="http://schemas.openxmlformats.org/presentationml/2006/main">
  <p:tag name="AS_UNIQUEID" val="953"/>
  <p:tag name="KSO_WM_BEAUTIFY_FLAG" val=""/>
</p:tagLst>
</file>

<file path=ppt/tags/tag459.xml><?xml version="1.0" encoding="utf-8"?>
<p:tagLst xmlns:p="http://schemas.openxmlformats.org/presentationml/2006/main">
  <p:tag name="AS_UNIQUEID" val="954"/>
  <p:tag name="KSO_WM_BEAUTIFY_FLAG" val=""/>
</p:tagLst>
</file>

<file path=ppt/tags/tag46.xml><?xml version="1.0" encoding="utf-8"?>
<p:tagLst xmlns:p="http://schemas.openxmlformats.org/presentationml/2006/main">
  <p:tag name="AS_UNIQUEID" val="544"/>
</p:tagLst>
</file>

<file path=ppt/tags/tag460.xml><?xml version="1.0" encoding="utf-8"?>
<p:tagLst xmlns:p="http://schemas.openxmlformats.org/presentationml/2006/main">
  <p:tag name="AS_UNIQUEID" val="955"/>
</p:tagLst>
</file>

<file path=ppt/tags/tag461.xml><?xml version="1.0" encoding="utf-8"?>
<p:tagLst xmlns:p="http://schemas.openxmlformats.org/presentationml/2006/main">
  <p:tag name="AS_UNIQUEID" val="956"/>
</p:tagLst>
</file>

<file path=ppt/tags/tag462.xml><?xml version="1.0" encoding="utf-8"?>
<p:tagLst xmlns:p="http://schemas.openxmlformats.org/presentationml/2006/main">
  <p:tag name="AS_UNIQUEID" val="957"/>
</p:tagLst>
</file>

<file path=ppt/tags/tag463.xml><?xml version="1.0" encoding="utf-8"?>
<p:tagLst xmlns:p="http://schemas.openxmlformats.org/presentationml/2006/main">
  <p:tag name="AS_UNIQUEID" val="958"/>
</p:tagLst>
</file>

<file path=ppt/tags/tag464.xml><?xml version="1.0" encoding="utf-8"?>
<p:tagLst xmlns:p="http://schemas.openxmlformats.org/presentationml/2006/main">
  <p:tag name="AS_UNIQUEID" val="959"/>
</p:tagLst>
</file>

<file path=ppt/tags/tag465.xml><?xml version="1.0" encoding="utf-8"?>
<p:tagLst xmlns:p="http://schemas.openxmlformats.org/presentationml/2006/main">
  <p:tag name="AS_UNIQUEID" val="960"/>
  <p:tag name="KSO_WM_BEAUTIFY_FLAG" val=""/>
</p:tagLst>
</file>

<file path=ppt/tags/tag466.xml><?xml version="1.0" encoding="utf-8"?>
<p:tagLst xmlns:p="http://schemas.openxmlformats.org/presentationml/2006/main">
  <p:tag name="AS_UNIQUEID" val="961"/>
  <p:tag name="KSO_WM_BEAUTIFY_FLAG" val=""/>
</p:tagLst>
</file>

<file path=ppt/tags/tag467.xml><?xml version="1.0" encoding="utf-8"?>
<p:tagLst xmlns:p="http://schemas.openxmlformats.org/presentationml/2006/main">
  <p:tag name="AS_UNIQUEID" val="962"/>
  <p:tag name="KSO_WM_BEAUTIFY_FLAG" val=""/>
</p:tagLst>
</file>

<file path=ppt/tags/tag468.xml><?xml version="1.0" encoding="utf-8"?>
<p:tagLst xmlns:p="http://schemas.openxmlformats.org/presentationml/2006/main">
  <p:tag name="AS_UNIQUEID" val="963"/>
</p:tagLst>
</file>

<file path=ppt/tags/tag469.xml><?xml version="1.0" encoding="utf-8"?>
<p:tagLst xmlns:p="http://schemas.openxmlformats.org/presentationml/2006/main">
  <p:tag name="AS_UNIQUEID" val="964"/>
  <p:tag name="KSO_WM_BEAUTIFY_FLAG" val=""/>
</p:tagLst>
</file>

<file path=ppt/tags/tag47.xml><?xml version="1.0" encoding="utf-8"?>
<p:tagLst xmlns:p="http://schemas.openxmlformats.org/presentationml/2006/main">
  <p:tag name="AS_UNIQUEID" val="545"/>
</p:tagLst>
</file>

<file path=ppt/tags/tag470.xml><?xml version="1.0" encoding="utf-8"?>
<p:tagLst xmlns:p="http://schemas.openxmlformats.org/presentationml/2006/main">
  <p:tag name="AS_UNIQUEID" val="965"/>
</p:tagLst>
</file>

<file path=ppt/tags/tag471.xml><?xml version="1.0" encoding="utf-8"?>
<p:tagLst xmlns:p="http://schemas.openxmlformats.org/presentationml/2006/main">
  <p:tag name="AS_UNIQUEID" val="966"/>
</p:tagLst>
</file>

<file path=ppt/tags/tag472.xml><?xml version="1.0" encoding="utf-8"?>
<p:tagLst xmlns:p="http://schemas.openxmlformats.org/presentationml/2006/main">
  <p:tag name="AS_UNIQUEID" val="967"/>
</p:tagLst>
</file>

<file path=ppt/tags/tag473.xml><?xml version="1.0" encoding="utf-8"?>
<p:tagLst xmlns:p="http://schemas.openxmlformats.org/presentationml/2006/main">
  <p:tag name="AS_UNIQUEID" val="968"/>
</p:tagLst>
</file>

<file path=ppt/tags/tag474.xml><?xml version="1.0" encoding="utf-8"?>
<p:tagLst xmlns:p="http://schemas.openxmlformats.org/presentationml/2006/main">
  <p:tag name="AS_UNIQUEID" val="969"/>
  <p:tag name="KSO_WM_BEAUTIFY_FLAG" val=""/>
</p:tagLst>
</file>

<file path=ppt/tags/tag475.xml><?xml version="1.0" encoding="utf-8"?>
<p:tagLst xmlns:p="http://schemas.openxmlformats.org/presentationml/2006/main">
  <p:tag name="AS_UNIQUEID" val="970"/>
  <p:tag name="KSO_WM_BEAUTIFY_FLAG" val=""/>
</p:tagLst>
</file>

<file path=ppt/tags/tag476.xml><?xml version="1.0" encoding="utf-8"?>
<p:tagLst xmlns:p="http://schemas.openxmlformats.org/presentationml/2006/main">
  <p:tag name="AS_UNIQUEID" val="971"/>
  <p:tag name="KSO_WM_BEAUTIFY_FLAG" val=""/>
</p:tagLst>
</file>

<file path=ppt/tags/tag477.xml><?xml version="1.0" encoding="utf-8"?>
<p:tagLst xmlns:p="http://schemas.openxmlformats.org/presentationml/2006/main">
  <p:tag name="AS_UNIQUEID" val="972"/>
</p:tagLst>
</file>

<file path=ppt/tags/tag478.xml><?xml version="1.0" encoding="utf-8"?>
<p:tagLst xmlns:p="http://schemas.openxmlformats.org/presentationml/2006/main">
  <p:tag name="AS_UNIQUEID" val="973"/>
</p:tagLst>
</file>

<file path=ppt/tags/tag479.xml><?xml version="1.0" encoding="utf-8"?>
<p:tagLst xmlns:p="http://schemas.openxmlformats.org/presentationml/2006/main">
  <p:tag name="AS_UNIQUEID" val="974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80.xml><?xml version="1.0" encoding="utf-8"?>
<p:tagLst xmlns:p="http://schemas.openxmlformats.org/presentationml/2006/main">
  <p:tag name="AS_UNIQUEID" val="975"/>
</p:tagLst>
</file>

<file path=ppt/tags/tag481.xml><?xml version="1.0" encoding="utf-8"?>
<p:tagLst xmlns:p="http://schemas.openxmlformats.org/presentationml/2006/main">
  <p:tag name="AS_UNIQUEID" val="976"/>
</p:tagLst>
</file>

<file path=ppt/tags/tag482.xml><?xml version="1.0" encoding="utf-8"?>
<p:tagLst xmlns:p="http://schemas.openxmlformats.org/presentationml/2006/main">
  <p:tag name="AS_UNIQUEID" val="977"/>
</p:tagLst>
</file>

<file path=ppt/tags/tag483.xml><?xml version="1.0" encoding="utf-8"?>
<p:tagLst xmlns:p="http://schemas.openxmlformats.org/presentationml/2006/main">
  <p:tag name="AS_UNIQUEID" val="978"/>
</p:tagLst>
</file>

<file path=ppt/tags/tag484.xml><?xml version="1.0" encoding="utf-8"?>
<p:tagLst xmlns:p="http://schemas.openxmlformats.org/presentationml/2006/main">
  <p:tag name="AS_UNIQUEID" val="979"/>
</p:tagLst>
</file>

<file path=ppt/tags/tag485.xml><?xml version="1.0" encoding="utf-8"?>
<p:tagLst xmlns:p="http://schemas.openxmlformats.org/presentationml/2006/main">
  <p:tag name="AS_UNIQUEID" val="980"/>
</p:tagLst>
</file>

<file path=ppt/tags/tag486.xml><?xml version="1.0" encoding="utf-8"?>
<p:tagLst xmlns:p="http://schemas.openxmlformats.org/presentationml/2006/main">
  <p:tag name="AS_UNIQUEID" val="981"/>
</p:tagLst>
</file>

<file path=ppt/tags/tag487.xml><?xml version="1.0" encoding="utf-8"?>
<p:tagLst xmlns:p="http://schemas.openxmlformats.org/presentationml/2006/main">
  <p:tag name="AS_UNIQUEID" val="982"/>
</p:tagLst>
</file>

<file path=ppt/tags/tag488.xml><?xml version="1.0" encoding="utf-8"?>
<p:tagLst xmlns:p="http://schemas.openxmlformats.org/presentationml/2006/main">
  <p:tag name="AS_UNIQUEID" val="983"/>
</p:tagLst>
</file>

<file path=ppt/tags/tag489.xml><?xml version="1.0" encoding="utf-8"?>
<p:tagLst xmlns:p="http://schemas.openxmlformats.org/presentationml/2006/main">
  <p:tag name="AS_UNIQUEID" val="984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0.xml><?xml version="1.0" encoding="utf-8"?>
<p:tagLst xmlns:p="http://schemas.openxmlformats.org/presentationml/2006/main">
  <p:tag name="AS_UNIQUEID" val="985"/>
</p:tagLst>
</file>

<file path=ppt/tags/tag491.xml><?xml version="1.0" encoding="utf-8"?>
<p:tagLst xmlns:p="http://schemas.openxmlformats.org/presentationml/2006/main">
  <p:tag name="AS_UNIQUEID" val="986"/>
</p:tagLst>
</file>

<file path=ppt/tags/tag492.xml><?xml version="1.0" encoding="utf-8"?>
<p:tagLst xmlns:p="http://schemas.openxmlformats.org/presentationml/2006/main">
  <p:tag name="AS_UNIQUEID" val="987"/>
</p:tagLst>
</file>

<file path=ppt/tags/tag493.xml><?xml version="1.0" encoding="utf-8"?>
<p:tagLst xmlns:p="http://schemas.openxmlformats.org/presentationml/2006/main">
  <p:tag name="AS_UNIQUEID" val="988"/>
</p:tagLst>
</file>

<file path=ppt/tags/tag494.xml><?xml version="1.0" encoding="utf-8"?>
<p:tagLst xmlns:p="http://schemas.openxmlformats.org/presentationml/2006/main">
  <p:tag name="AS_UNIQUEID" val="989"/>
</p:tagLst>
</file>

<file path=ppt/tags/tag495.xml><?xml version="1.0" encoding="utf-8"?>
<p:tagLst xmlns:p="http://schemas.openxmlformats.org/presentationml/2006/main">
  <p:tag name="AS_UNIQUEID" val="990"/>
</p:tagLst>
</file>

<file path=ppt/tags/tag496.xml><?xml version="1.0" encoding="utf-8"?>
<p:tagLst xmlns:p="http://schemas.openxmlformats.org/presentationml/2006/main">
  <p:tag name="AS_UNIQUEID" val="991"/>
</p:tagLst>
</file>

<file path=ppt/tags/tag497.xml><?xml version="1.0" encoding="utf-8"?>
<p:tagLst xmlns:p="http://schemas.openxmlformats.org/presentationml/2006/main">
  <p:tag name="AS_UNIQUEID" val="992"/>
</p:tagLst>
</file>

<file path=ppt/tags/tag498.xml><?xml version="1.0" encoding="utf-8"?>
<p:tagLst xmlns:p="http://schemas.openxmlformats.org/presentationml/2006/main">
  <p:tag name="AS_UNIQUEID" val="993"/>
</p:tagLst>
</file>

<file path=ppt/tags/tag499.xml><?xml version="1.0" encoding="utf-8"?>
<p:tagLst xmlns:p="http://schemas.openxmlformats.org/presentationml/2006/main">
  <p:tag name="AS_UNIQUEID" val="994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0.xml><?xml version="1.0" encoding="utf-8"?>
<p:tagLst xmlns:p="http://schemas.openxmlformats.org/presentationml/2006/main">
  <p:tag name="AS_UNIQUEID" val="995"/>
</p:tagLst>
</file>

<file path=ppt/tags/tag501.xml><?xml version="1.0" encoding="utf-8"?>
<p:tagLst xmlns:p="http://schemas.openxmlformats.org/presentationml/2006/main">
  <p:tag name="AS_UNIQUEID" val="996"/>
</p:tagLst>
</file>

<file path=ppt/tags/tag502.xml><?xml version="1.0" encoding="utf-8"?>
<p:tagLst xmlns:p="http://schemas.openxmlformats.org/presentationml/2006/main">
  <p:tag name="AS_UNIQUEID" val="997"/>
</p:tagLst>
</file>

<file path=ppt/tags/tag503.xml><?xml version="1.0" encoding="utf-8"?>
<p:tagLst xmlns:p="http://schemas.openxmlformats.org/presentationml/2006/main">
  <p:tag name="AS_UNIQUEID" val="998"/>
</p:tagLst>
</file>

<file path=ppt/tags/tag504.xml><?xml version="1.0" encoding="utf-8"?>
<p:tagLst xmlns:p="http://schemas.openxmlformats.org/presentationml/2006/main">
  <p:tag name="AS_UNIQUEID" val="999"/>
</p:tagLst>
</file>

<file path=ppt/tags/tag505.xml><?xml version="1.0" encoding="utf-8"?>
<p:tagLst xmlns:p="http://schemas.openxmlformats.org/presentationml/2006/main">
  <p:tag name="AS_UNIQUEID" val="1000"/>
</p:tagLst>
</file>

<file path=ppt/tags/tag506.xml><?xml version="1.0" encoding="utf-8"?>
<p:tagLst xmlns:p="http://schemas.openxmlformats.org/presentationml/2006/main">
  <p:tag name="AS_UNIQUEID" val="1001"/>
</p:tagLst>
</file>

<file path=ppt/tags/tag507.xml><?xml version="1.0" encoding="utf-8"?>
<p:tagLst xmlns:p="http://schemas.openxmlformats.org/presentationml/2006/main">
  <p:tag name="AS_UNIQUEID" val="1002"/>
</p:tagLst>
</file>

<file path=ppt/tags/tag508.xml><?xml version="1.0" encoding="utf-8"?>
<p:tagLst xmlns:p="http://schemas.openxmlformats.org/presentationml/2006/main">
  <p:tag name="AS_UNIQUEID" val="1003"/>
</p:tagLst>
</file>

<file path=ppt/tags/tag509.xml><?xml version="1.0" encoding="utf-8"?>
<p:tagLst xmlns:p="http://schemas.openxmlformats.org/presentationml/2006/main">
  <p:tag name="AS_UNIQUEID" val="1004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0.xml><?xml version="1.0" encoding="utf-8"?>
<p:tagLst xmlns:p="http://schemas.openxmlformats.org/presentationml/2006/main">
  <p:tag name="AS_UNIQUEID" val="1005"/>
</p:tagLst>
</file>

<file path=ppt/tags/tag511.xml><?xml version="1.0" encoding="utf-8"?>
<p:tagLst xmlns:p="http://schemas.openxmlformats.org/presentationml/2006/main">
  <p:tag name="AS_UNIQUEID" val="1006"/>
</p:tagLst>
</file>

<file path=ppt/tags/tag512.xml><?xml version="1.0" encoding="utf-8"?>
<p:tagLst xmlns:p="http://schemas.openxmlformats.org/presentationml/2006/main">
  <p:tag name="AS_UNIQUEID" val="1007"/>
</p:tagLst>
</file>

<file path=ppt/tags/tag513.xml><?xml version="1.0" encoding="utf-8"?>
<p:tagLst xmlns:p="http://schemas.openxmlformats.org/presentationml/2006/main">
  <p:tag name="AS_UNIQUEID" val="1008"/>
</p:tagLst>
</file>

<file path=ppt/tags/tag514.xml><?xml version="1.0" encoding="utf-8"?>
<p:tagLst xmlns:p="http://schemas.openxmlformats.org/presentationml/2006/main">
  <p:tag name="AS_UNIQUEID" val="1009"/>
</p:tagLst>
</file>

<file path=ppt/tags/tag515.xml><?xml version="1.0" encoding="utf-8"?>
<p:tagLst xmlns:p="http://schemas.openxmlformats.org/presentationml/2006/main">
  <p:tag name="AS_UNIQUEID" val="1010"/>
</p:tagLst>
</file>

<file path=ppt/tags/tag516.xml><?xml version="1.0" encoding="utf-8"?>
<p:tagLst xmlns:p="http://schemas.openxmlformats.org/presentationml/2006/main">
  <p:tag name="AS_UNIQUEID" val="1011"/>
</p:tagLst>
</file>

<file path=ppt/tags/tag517.xml><?xml version="1.0" encoding="utf-8"?>
<p:tagLst xmlns:p="http://schemas.openxmlformats.org/presentationml/2006/main">
  <p:tag name="AS_UNIQUEID" val="1012"/>
</p:tagLst>
</file>

<file path=ppt/tags/tag518.xml><?xml version="1.0" encoding="utf-8"?>
<p:tagLst xmlns:p="http://schemas.openxmlformats.org/presentationml/2006/main">
  <p:tag name="AS_UNIQUEID" val="1013"/>
</p:tagLst>
</file>

<file path=ppt/tags/tag519.xml><?xml version="1.0" encoding="utf-8"?>
<p:tagLst xmlns:p="http://schemas.openxmlformats.org/presentationml/2006/main">
  <p:tag name="AS_UNIQUEID" val="1014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0.xml><?xml version="1.0" encoding="utf-8"?>
<p:tagLst xmlns:p="http://schemas.openxmlformats.org/presentationml/2006/main">
  <p:tag name="AS_UNIQUEID" val="1015"/>
</p:tagLst>
</file>

<file path=ppt/tags/tag521.xml><?xml version="1.0" encoding="utf-8"?>
<p:tagLst xmlns:p="http://schemas.openxmlformats.org/presentationml/2006/main">
  <p:tag name="AS_UNIQUEID" val="1016"/>
</p:tagLst>
</file>

<file path=ppt/tags/tag522.xml><?xml version="1.0" encoding="utf-8"?>
<p:tagLst xmlns:p="http://schemas.openxmlformats.org/presentationml/2006/main">
  <p:tag name="AS_UNIQUEID" val="1017"/>
</p:tagLst>
</file>

<file path=ppt/tags/tag523.xml><?xml version="1.0" encoding="utf-8"?>
<p:tagLst xmlns:p="http://schemas.openxmlformats.org/presentationml/2006/main">
  <p:tag name="AS_UNIQUEID" val="1018"/>
</p:tagLst>
</file>

<file path=ppt/tags/tag524.xml><?xml version="1.0" encoding="utf-8"?>
<p:tagLst xmlns:p="http://schemas.openxmlformats.org/presentationml/2006/main">
  <p:tag name="AS_UNIQUEID" val="1019"/>
</p:tagLst>
</file>

<file path=ppt/tags/tag525.xml><?xml version="1.0" encoding="utf-8"?>
<p:tagLst xmlns:p="http://schemas.openxmlformats.org/presentationml/2006/main">
  <p:tag name="AS_UNIQUEID" val="1020"/>
</p:tagLst>
</file>

<file path=ppt/tags/tag526.xml><?xml version="1.0" encoding="utf-8"?>
<p:tagLst xmlns:p="http://schemas.openxmlformats.org/presentationml/2006/main">
  <p:tag name="AS_UNIQUEID" val="1108"/>
</p:tagLst>
</file>

<file path=ppt/tags/tag527.xml><?xml version="1.0" encoding="utf-8"?>
<p:tagLst xmlns:p="http://schemas.openxmlformats.org/presentationml/2006/main">
  <p:tag name="AS_UNIQUEID" val="1021"/>
</p:tagLst>
</file>

<file path=ppt/tags/tag528.xml><?xml version="1.0" encoding="utf-8"?>
<p:tagLst xmlns:p="http://schemas.openxmlformats.org/presentationml/2006/main">
  <p:tag name="AS_UNIQUEID" val="1022"/>
</p:tagLst>
</file>

<file path=ppt/tags/tag529.xml><?xml version="1.0" encoding="utf-8"?>
<p:tagLst xmlns:p="http://schemas.openxmlformats.org/presentationml/2006/main">
  <p:tag name="AS_UNIQUEID" val="1023"/>
</p:tagLst>
</file>

<file path=ppt/tags/tag53.xml><?xml version="1.0" encoding="utf-8"?>
<p:tagLst xmlns:p="http://schemas.openxmlformats.org/presentationml/2006/main">
  <p:tag name="AS_UNIQUEID" val="551"/>
</p:tagLst>
</file>

<file path=ppt/tags/tag530.xml><?xml version="1.0" encoding="utf-8"?>
<p:tagLst xmlns:p="http://schemas.openxmlformats.org/presentationml/2006/main">
  <p:tag name="AS_UNIQUEID" val="1024"/>
</p:tagLst>
</file>

<file path=ppt/tags/tag531.xml><?xml version="1.0" encoding="utf-8"?>
<p:tagLst xmlns:p="http://schemas.openxmlformats.org/presentationml/2006/main">
  <p:tag name="AS_UNIQUEID" val="1025"/>
</p:tagLst>
</file>

<file path=ppt/tags/tag532.xml><?xml version="1.0" encoding="utf-8"?>
<p:tagLst xmlns:p="http://schemas.openxmlformats.org/presentationml/2006/main">
  <p:tag name="AS_UNIQUEID" val="1026"/>
</p:tagLst>
</file>

<file path=ppt/tags/tag533.xml><?xml version="1.0" encoding="utf-8"?>
<p:tagLst xmlns:p="http://schemas.openxmlformats.org/presentationml/2006/main">
  <p:tag name="AS_UNIQUEID" val="1027"/>
</p:tagLst>
</file>

<file path=ppt/tags/tag534.xml><?xml version="1.0" encoding="utf-8"?>
<p:tagLst xmlns:p="http://schemas.openxmlformats.org/presentationml/2006/main">
  <p:tag name="AS_UNIQUEID" val="1028"/>
</p:tagLst>
</file>

<file path=ppt/tags/tag535.xml><?xml version="1.0" encoding="utf-8"?>
<p:tagLst xmlns:p="http://schemas.openxmlformats.org/presentationml/2006/main">
  <p:tag name="AS_UNIQUEID" val="1029"/>
</p:tagLst>
</file>

<file path=ppt/tags/tag536.xml><?xml version="1.0" encoding="utf-8"?>
<p:tagLst xmlns:p="http://schemas.openxmlformats.org/presentationml/2006/main">
  <p:tag name="AS_UNIQUEID" val="1030"/>
</p:tagLst>
</file>

<file path=ppt/tags/tag537.xml><?xml version="1.0" encoding="utf-8"?>
<p:tagLst xmlns:p="http://schemas.openxmlformats.org/presentationml/2006/main">
  <p:tag name="AS_UNIQUEID" val="1031"/>
</p:tagLst>
</file>

<file path=ppt/tags/tag538.xml><?xml version="1.0" encoding="utf-8"?>
<p:tagLst xmlns:p="http://schemas.openxmlformats.org/presentationml/2006/main">
  <p:tag name="AS_UNIQUEID" val="1032"/>
</p:tagLst>
</file>

<file path=ppt/tags/tag539.xml><?xml version="1.0" encoding="utf-8"?>
<p:tagLst xmlns:p="http://schemas.openxmlformats.org/presentationml/2006/main">
  <p:tag name="AS_UNIQUEID" val="1033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40.xml><?xml version="1.0" encoding="utf-8"?>
<p:tagLst xmlns:p="http://schemas.openxmlformats.org/presentationml/2006/main">
  <p:tag name="AS_UNIQUEID" val="1034"/>
</p:tagLst>
</file>

<file path=ppt/tags/tag541.xml><?xml version="1.0" encoding="utf-8"?>
<p:tagLst xmlns:p="http://schemas.openxmlformats.org/presentationml/2006/main">
  <p:tag name="AS_UNIQUEID" val="1035"/>
</p:tagLst>
</file>

<file path=ppt/tags/tag542.xml><?xml version="1.0" encoding="utf-8"?>
<p:tagLst xmlns:p="http://schemas.openxmlformats.org/presentationml/2006/main">
  <p:tag name="AS_UNIQUEID" val="1036"/>
</p:tagLst>
</file>

<file path=ppt/tags/tag543.xml><?xml version="1.0" encoding="utf-8"?>
<p:tagLst xmlns:p="http://schemas.openxmlformats.org/presentationml/2006/main">
  <p:tag name="AS_UNIQUEID" val="1037"/>
</p:tagLst>
</file>

<file path=ppt/tags/tag544.xml><?xml version="1.0" encoding="utf-8"?>
<p:tagLst xmlns:p="http://schemas.openxmlformats.org/presentationml/2006/main">
  <p:tag name="AS_UNIQUEID" val="1038"/>
</p:tagLst>
</file>

<file path=ppt/tags/tag545.xml><?xml version="1.0" encoding="utf-8"?>
<p:tagLst xmlns:p="http://schemas.openxmlformats.org/presentationml/2006/main">
  <p:tag name="AS_UNIQUEID" val="1039"/>
</p:tagLst>
</file>

<file path=ppt/tags/tag546.xml><?xml version="1.0" encoding="utf-8"?>
<p:tagLst xmlns:p="http://schemas.openxmlformats.org/presentationml/2006/main">
  <p:tag name="AS_UNIQUEID" val="1040"/>
</p:tagLst>
</file>

<file path=ppt/tags/tag547.xml><?xml version="1.0" encoding="utf-8"?>
<p:tagLst xmlns:p="http://schemas.openxmlformats.org/presentationml/2006/main">
  <p:tag name="AS_UNIQUEID" val="1041"/>
</p:tagLst>
</file>

<file path=ppt/tags/tag548.xml><?xml version="1.0" encoding="utf-8"?>
<p:tagLst xmlns:p="http://schemas.openxmlformats.org/presentationml/2006/main">
  <p:tag name="AS_UNIQUEID" val="1042"/>
</p:tagLst>
</file>

<file path=ppt/tags/tag549.xml><?xml version="1.0" encoding="utf-8"?>
<p:tagLst xmlns:p="http://schemas.openxmlformats.org/presentationml/2006/main">
  <p:tag name="AS_UNIQUEID" val="1043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0.xml><?xml version="1.0" encoding="utf-8"?>
<p:tagLst xmlns:p="http://schemas.openxmlformats.org/presentationml/2006/main">
  <p:tag name="AS_UNIQUEID" val="1044"/>
</p:tagLst>
</file>

<file path=ppt/tags/tag551.xml><?xml version="1.0" encoding="utf-8"?>
<p:tagLst xmlns:p="http://schemas.openxmlformats.org/presentationml/2006/main">
  <p:tag name="AS_UNIQUEID" val="1045"/>
</p:tagLst>
</file>

<file path=ppt/tags/tag552.xml><?xml version="1.0" encoding="utf-8"?>
<p:tagLst xmlns:p="http://schemas.openxmlformats.org/presentationml/2006/main">
  <p:tag name="AS_UNIQUEID" val="1046"/>
</p:tagLst>
</file>

<file path=ppt/tags/tag553.xml><?xml version="1.0" encoding="utf-8"?>
<p:tagLst xmlns:p="http://schemas.openxmlformats.org/presentationml/2006/main">
  <p:tag name="AS_UNIQUEID" val="1047"/>
</p:tagLst>
</file>

<file path=ppt/tags/tag554.xml><?xml version="1.0" encoding="utf-8"?>
<p:tagLst xmlns:p="http://schemas.openxmlformats.org/presentationml/2006/main">
  <p:tag name="AS_UNIQUEID" val="1048"/>
</p:tagLst>
</file>

<file path=ppt/tags/tag555.xml><?xml version="1.0" encoding="utf-8"?>
<p:tagLst xmlns:p="http://schemas.openxmlformats.org/presentationml/2006/main">
  <p:tag name="AS_UNIQUEID" val="1049"/>
</p:tagLst>
</file>

<file path=ppt/tags/tag556.xml><?xml version="1.0" encoding="utf-8"?>
<p:tagLst xmlns:p="http://schemas.openxmlformats.org/presentationml/2006/main">
  <p:tag name="AS_UNIQUEID" val="1050"/>
</p:tagLst>
</file>

<file path=ppt/tags/tag557.xml><?xml version="1.0" encoding="utf-8"?>
<p:tagLst xmlns:p="http://schemas.openxmlformats.org/presentationml/2006/main">
  <p:tag name="AS_UNIQUEID" val="1051"/>
</p:tagLst>
</file>

<file path=ppt/tags/tag558.xml><?xml version="1.0" encoding="utf-8"?>
<p:tagLst xmlns:p="http://schemas.openxmlformats.org/presentationml/2006/main">
  <p:tag name="AS_UNIQUEID" val="1052"/>
</p:tagLst>
</file>

<file path=ppt/tags/tag559.xml><?xml version="1.0" encoding="utf-8"?>
<p:tagLst xmlns:p="http://schemas.openxmlformats.org/presentationml/2006/main">
  <p:tag name="AS_UNIQUEID" val="1053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0.xml><?xml version="1.0" encoding="utf-8"?>
<p:tagLst xmlns:p="http://schemas.openxmlformats.org/presentationml/2006/main">
  <p:tag name="AS_UNIQUEID" val="1054"/>
</p:tagLst>
</file>

<file path=ppt/tags/tag561.xml><?xml version="1.0" encoding="utf-8"?>
<p:tagLst xmlns:p="http://schemas.openxmlformats.org/presentationml/2006/main">
  <p:tag name="AS_UNIQUEID" val="1055"/>
</p:tagLst>
</file>

<file path=ppt/tags/tag562.xml><?xml version="1.0" encoding="utf-8"?>
<p:tagLst xmlns:p="http://schemas.openxmlformats.org/presentationml/2006/main">
  <p:tag name="AS_UNIQUEID" val="1056"/>
</p:tagLst>
</file>

<file path=ppt/tags/tag563.xml><?xml version="1.0" encoding="utf-8"?>
<p:tagLst xmlns:p="http://schemas.openxmlformats.org/presentationml/2006/main">
  <p:tag name="AS_UNIQUEID" val="1057"/>
</p:tagLst>
</file>

<file path=ppt/tags/tag564.xml><?xml version="1.0" encoding="utf-8"?>
<p:tagLst xmlns:p="http://schemas.openxmlformats.org/presentationml/2006/main">
  <p:tag name="AS_UNIQUEID" val="1058"/>
</p:tagLst>
</file>

<file path=ppt/tags/tag565.xml><?xml version="1.0" encoding="utf-8"?>
<p:tagLst xmlns:p="http://schemas.openxmlformats.org/presentationml/2006/main">
  <p:tag name="AS_UNIQUEID" val="1059"/>
</p:tagLst>
</file>

<file path=ppt/tags/tag566.xml><?xml version="1.0" encoding="utf-8"?>
<p:tagLst xmlns:p="http://schemas.openxmlformats.org/presentationml/2006/main">
  <p:tag name="AS_UNIQUEID" val="1060"/>
</p:tagLst>
</file>

<file path=ppt/tags/tag567.xml><?xml version="1.0" encoding="utf-8"?>
<p:tagLst xmlns:p="http://schemas.openxmlformats.org/presentationml/2006/main">
  <p:tag name="AS_UNIQUEID" val="1061"/>
</p:tagLst>
</file>

<file path=ppt/tags/tag568.xml><?xml version="1.0" encoding="utf-8"?>
<p:tagLst xmlns:p="http://schemas.openxmlformats.org/presentationml/2006/main">
  <p:tag name="AS_UNIQUEID" val="1062"/>
</p:tagLst>
</file>

<file path=ppt/tags/tag569.xml><?xml version="1.0" encoding="utf-8"?>
<p:tagLst xmlns:p="http://schemas.openxmlformats.org/presentationml/2006/main">
  <p:tag name="AS_UNIQUEID" val="1063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0.xml><?xml version="1.0" encoding="utf-8"?>
<p:tagLst xmlns:p="http://schemas.openxmlformats.org/presentationml/2006/main">
  <p:tag name="AS_UNIQUEID" val="1064"/>
</p:tagLst>
</file>

<file path=ppt/tags/tag571.xml><?xml version="1.0" encoding="utf-8"?>
<p:tagLst xmlns:p="http://schemas.openxmlformats.org/presentationml/2006/main">
  <p:tag name="AS_UNIQUEID" val="1065"/>
</p:tagLst>
</file>

<file path=ppt/tags/tag572.xml><?xml version="1.0" encoding="utf-8"?>
<p:tagLst xmlns:p="http://schemas.openxmlformats.org/presentationml/2006/main">
  <p:tag name="AS_UNIQUEID" val="1066"/>
</p:tagLst>
</file>

<file path=ppt/tags/tag573.xml><?xml version="1.0" encoding="utf-8"?>
<p:tagLst xmlns:p="http://schemas.openxmlformats.org/presentationml/2006/main">
  <p:tag name="AS_UNIQUEID" val="1067"/>
</p:tagLst>
</file>

<file path=ppt/tags/tag574.xml><?xml version="1.0" encoding="utf-8"?>
<p:tagLst xmlns:p="http://schemas.openxmlformats.org/presentationml/2006/main">
  <p:tag name="AS_UNIQUEID" val="1068"/>
</p:tagLst>
</file>

<file path=ppt/tags/tag575.xml><?xml version="1.0" encoding="utf-8"?>
<p:tagLst xmlns:p="http://schemas.openxmlformats.org/presentationml/2006/main">
  <p:tag name="AS_UNIQUEID" val="1069"/>
</p:tagLst>
</file>

<file path=ppt/tags/tag576.xml><?xml version="1.0" encoding="utf-8"?>
<p:tagLst xmlns:p="http://schemas.openxmlformats.org/presentationml/2006/main">
  <p:tag name="AS_UNIQUEID" val="1070"/>
</p:tagLst>
</file>

<file path=ppt/tags/tag577.xml><?xml version="1.0" encoding="utf-8"?>
<p:tagLst xmlns:p="http://schemas.openxmlformats.org/presentationml/2006/main">
  <p:tag name="AS_UNIQUEID" val="1071"/>
</p:tagLst>
</file>

<file path=ppt/tags/tag578.xml><?xml version="1.0" encoding="utf-8"?>
<p:tagLst xmlns:p="http://schemas.openxmlformats.org/presentationml/2006/main">
  <p:tag name="AS_UNIQUEID" val="1072"/>
</p:tagLst>
</file>

<file path=ppt/tags/tag579.xml><?xml version="1.0" encoding="utf-8"?>
<p:tagLst xmlns:p="http://schemas.openxmlformats.org/presentationml/2006/main">
  <p:tag name="AS_UNIQUEID" val="1073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0.xml><?xml version="1.0" encoding="utf-8"?>
<p:tagLst xmlns:p="http://schemas.openxmlformats.org/presentationml/2006/main">
  <p:tag name="AS_UNIQUEID" val="1074"/>
</p:tagLst>
</file>

<file path=ppt/tags/tag581.xml><?xml version="1.0" encoding="utf-8"?>
<p:tagLst xmlns:p="http://schemas.openxmlformats.org/presentationml/2006/main">
  <p:tag name="AS_UNIQUEID" val="1075"/>
</p:tagLst>
</file>

<file path=ppt/tags/tag582.xml><?xml version="1.0" encoding="utf-8"?>
<p:tagLst xmlns:p="http://schemas.openxmlformats.org/presentationml/2006/main">
  <p:tag name="AS_UNIQUEID" val="1076"/>
</p:tagLst>
</file>

<file path=ppt/tags/tag583.xml><?xml version="1.0" encoding="utf-8"?>
<p:tagLst xmlns:p="http://schemas.openxmlformats.org/presentationml/2006/main">
  <p:tag name="AS_UNIQUEID" val="1077"/>
</p:tagLst>
</file>

<file path=ppt/tags/tag584.xml><?xml version="1.0" encoding="utf-8"?>
<p:tagLst xmlns:p="http://schemas.openxmlformats.org/presentationml/2006/main">
  <p:tag name="AS_UNIQUEID" val="1078"/>
</p:tagLst>
</file>

<file path=ppt/tags/tag585.xml><?xml version="1.0" encoding="utf-8"?>
<p:tagLst xmlns:p="http://schemas.openxmlformats.org/presentationml/2006/main">
  <p:tag name="AS_UNIQUEID" val="1079"/>
</p:tagLst>
</file>

<file path=ppt/tags/tag586.xml><?xml version="1.0" encoding="utf-8"?>
<p:tagLst xmlns:p="http://schemas.openxmlformats.org/presentationml/2006/main">
  <p:tag name="AS_UNIQUEID" val="1080"/>
</p:tagLst>
</file>

<file path=ppt/tags/tag587.xml><?xml version="1.0" encoding="utf-8"?>
<p:tagLst xmlns:p="http://schemas.openxmlformats.org/presentationml/2006/main">
  <p:tag name="AS_UNIQUEID" val="1081"/>
</p:tagLst>
</file>

<file path=ppt/tags/tag588.xml><?xml version="1.0" encoding="utf-8"?>
<p:tagLst xmlns:p="http://schemas.openxmlformats.org/presentationml/2006/main">
  <p:tag name="AS_UNIQUEID" val="1082"/>
</p:tagLst>
</file>

<file path=ppt/tags/tag589.xml><?xml version="1.0" encoding="utf-8"?>
<p:tagLst xmlns:p="http://schemas.openxmlformats.org/presentationml/2006/main">
  <p:tag name="AS_UNIQUEID" val="1083"/>
</p:tagLst>
</file>

<file path=ppt/tags/tag59.xml><?xml version="1.0" encoding="utf-8"?>
<p:tagLst xmlns:p="http://schemas.openxmlformats.org/presentationml/2006/main">
  <p:tag name="AS_UNIQUEID" val="557"/>
</p:tagLst>
</file>

<file path=ppt/tags/tag590.xml><?xml version="1.0" encoding="utf-8"?>
<p:tagLst xmlns:p="http://schemas.openxmlformats.org/presentationml/2006/main">
  <p:tag name="AS_UNIQUEID" val="1084"/>
</p:tagLst>
</file>

<file path=ppt/tags/tag591.xml><?xml version="1.0" encoding="utf-8"?>
<p:tagLst xmlns:p="http://schemas.openxmlformats.org/presentationml/2006/main">
  <p:tag name="AS_UNIQUEID" val="1085"/>
</p:tagLst>
</file>

<file path=ppt/tags/tag592.xml><?xml version="1.0" encoding="utf-8"?>
<p:tagLst xmlns:p="http://schemas.openxmlformats.org/presentationml/2006/main">
  <p:tag name="AS_UNIQUEID" val="1086"/>
</p:tagLst>
</file>

<file path=ppt/tags/tag593.xml><?xml version="1.0" encoding="utf-8"?>
<p:tagLst xmlns:p="http://schemas.openxmlformats.org/presentationml/2006/main">
  <p:tag name="AS_UNIQUEID" val="1087"/>
</p:tagLst>
</file>

<file path=ppt/tags/tag594.xml><?xml version="1.0" encoding="utf-8"?>
<p:tagLst xmlns:p="http://schemas.openxmlformats.org/presentationml/2006/main">
  <p:tag name="AS_UNIQUEID" val="1088"/>
</p:tagLst>
</file>

<file path=ppt/tags/tag595.xml><?xml version="1.0" encoding="utf-8"?>
<p:tagLst xmlns:p="http://schemas.openxmlformats.org/presentationml/2006/main">
  <p:tag name="AS_UNIQUEID" val="1089"/>
</p:tagLst>
</file>

<file path=ppt/tags/tag596.xml><?xml version="1.0" encoding="utf-8"?>
<p:tagLst xmlns:p="http://schemas.openxmlformats.org/presentationml/2006/main">
  <p:tag name="AS_UNIQUEID" val="1090"/>
</p:tagLst>
</file>

<file path=ppt/tags/tag597.xml><?xml version="1.0" encoding="utf-8"?>
<p:tagLst xmlns:p="http://schemas.openxmlformats.org/presentationml/2006/main">
  <p:tag name="AS_UNIQUEID" val="1091"/>
</p:tagLst>
</file>

<file path=ppt/tags/tag598.xml><?xml version="1.0" encoding="utf-8"?>
<p:tagLst xmlns:p="http://schemas.openxmlformats.org/presentationml/2006/main">
  <p:tag name="AS_UNIQUEID" val="1092"/>
</p:tagLst>
</file>

<file path=ppt/tags/tag599.xml><?xml version="1.0" encoding="utf-8"?>
<p:tagLst xmlns:p="http://schemas.openxmlformats.org/presentationml/2006/main">
  <p:tag name="AS_UNIQUEID" val="1093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00.xml><?xml version="1.0" encoding="utf-8"?>
<p:tagLst xmlns:p="http://schemas.openxmlformats.org/presentationml/2006/main">
  <p:tag name="AS_UNIQUEID" val="1094"/>
</p:tagLst>
</file>

<file path=ppt/tags/tag601.xml><?xml version="1.0" encoding="utf-8"?>
<p:tagLst xmlns:p="http://schemas.openxmlformats.org/presentationml/2006/main">
  <p:tag name="AS_UNIQUEID" val="1095"/>
</p:tagLst>
</file>

<file path=ppt/tags/tag602.xml><?xml version="1.0" encoding="utf-8"?>
<p:tagLst xmlns:p="http://schemas.openxmlformats.org/presentationml/2006/main">
  <p:tag name="AS_UNIQUEID" val="1096"/>
</p:tagLst>
</file>

<file path=ppt/tags/tag603.xml><?xml version="1.0" encoding="utf-8"?>
<p:tagLst xmlns:p="http://schemas.openxmlformats.org/presentationml/2006/main">
  <p:tag name="AS_UNIQUEID" val="1097"/>
  <p:tag name="KSO_WM_BEAUTIFY_FLAG" val=""/>
</p:tagLst>
</file>

<file path=ppt/tags/tag604.xml><?xml version="1.0" encoding="utf-8"?>
<p:tagLst xmlns:p="http://schemas.openxmlformats.org/presentationml/2006/main">
  <p:tag name="AS_UNIQUEID" val="1098"/>
  <p:tag name="KSO_WM_BEAUTIFY_FLAG" val=""/>
</p:tagLst>
</file>

<file path=ppt/tags/tag605.xml><?xml version="1.0" encoding="utf-8"?>
<p:tagLst xmlns:p="http://schemas.openxmlformats.org/presentationml/2006/main">
  <p:tag name="AS_UNIQUEID" val="1099"/>
  <p:tag name="KSO_WM_BEAUTIFY_FLAG" val=""/>
</p:tagLst>
</file>

<file path=ppt/tags/tag606.xml><?xml version="1.0" encoding="utf-8"?>
<p:tagLst xmlns:p="http://schemas.openxmlformats.org/presentationml/2006/main">
  <p:tag name="AS_UNIQUEID" val="1100"/>
  <p:tag name="KSO_WM_BEAUTIFY_FLAG" val=""/>
</p:tagLst>
</file>

<file path=ppt/tags/tag607.xml><?xml version="1.0" encoding="utf-8"?>
<p:tagLst xmlns:p="http://schemas.openxmlformats.org/presentationml/2006/main">
  <p:tag name="AS_UNIQUEID" val="1101"/>
  <p:tag name="KSO_WM_BEAUTIFY_FLAG" val=""/>
</p:tagLst>
</file>

<file path=ppt/tags/tag608.xml><?xml version="1.0" encoding="utf-8"?>
<p:tagLst xmlns:p="http://schemas.openxmlformats.org/presentationml/2006/main">
  <p:tag name="AS_UNIQUEID" val="1102"/>
  <p:tag name="KSO_WM_BEAUTIFY_FLAG" val=""/>
</p:tagLst>
</file>

<file path=ppt/tags/tag609.xml><?xml version="1.0" encoding="utf-8"?>
<p:tagLst xmlns:p="http://schemas.openxmlformats.org/presentationml/2006/main">
  <p:tag name="AS_UNIQUEID" val="1103"/>
  <p:tag name="KSO_WM_BEAUTIFY_FLAG" val="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10.xml><?xml version="1.0" encoding="utf-8"?>
<p:tagLst xmlns:p="http://schemas.openxmlformats.org/presentationml/2006/main">
  <p:tag name="AS_UNIQUEID" val="1104"/>
  <p:tag name="KSO_WM_BEAUTIFY_FLAG" val=""/>
</p:tagLst>
</file>

<file path=ppt/tags/tag611.xml><?xml version="1.0" encoding="utf-8"?>
<p:tagLst xmlns:p="http://schemas.openxmlformats.org/presentationml/2006/main">
  <p:tag name="AS_UNIQUEID" val="1105"/>
  <p:tag name="KSO_WM_BEAUTIFY_FLAG" val=""/>
</p:tagLst>
</file>

<file path=ppt/tags/tag612.xml><?xml version="1.0" encoding="utf-8"?>
<p:tagLst xmlns:p="http://schemas.openxmlformats.org/presentationml/2006/main">
  <p:tag name="AS_UNIQUEID" val="1106"/>
</p:tagLst>
</file>

<file path=ppt/tags/tag613.xml><?xml version="1.0" encoding="utf-8"?>
<p:tagLst xmlns:p="http://schemas.openxmlformats.org/presentationml/2006/main">
  <p:tag name="AS_UNIQUEID" val="1107"/>
</p:tagLst>
</file>

<file path=ppt/tags/tag614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560"/>
</p:tagLst>
</file>

<file path=ppt/tags/tag64.xml><?xml version="1.0" encoding="utf-8"?>
<p:tagLst xmlns:p="http://schemas.openxmlformats.org/presentationml/2006/main">
  <p:tag name="AS_UNIQUEID" val="561"/>
</p:tagLst>
</file>

<file path=ppt/tags/tag65.xml><?xml version="1.0" encoding="utf-8"?>
<p:tagLst xmlns:p="http://schemas.openxmlformats.org/presentationml/2006/main">
  <p:tag name="AS_UNIQUEID" val="562"/>
</p:tagLst>
</file>

<file path=ppt/tags/tag66.xml><?xml version="1.0" encoding="utf-8"?>
<p:tagLst xmlns:p="http://schemas.openxmlformats.org/presentationml/2006/main">
  <p:tag name="AS_UNIQUEID" val="563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7"/>
</p:tagLst>
</file>

<file path=ppt/tags/tag71.xml><?xml version="1.0" encoding="utf-8"?>
<p:tagLst xmlns:p="http://schemas.openxmlformats.org/presentationml/2006/main">
  <p:tag name="AS_UNIQUEID" val="568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498"/>
</p:tagLst>
</file>

<file path=ppt/tags/tag89.xml><?xml version="1.0" encoding="utf-8"?>
<p:tagLst xmlns:p="http://schemas.openxmlformats.org/presentationml/2006/main">
  <p:tag name="AS_UNIQUEID" val="585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6"/>
</p:tagLst>
</file>

<file path=ppt/tags/tag91.xml><?xml version="1.0" encoding="utf-8"?>
<p:tagLst xmlns:p="http://schemas.openxmlformats.org/presentationml/2006/main">
  <p:tag name="AS_UNIQUEID" val="587"/>
</p:tagLst>
</file>

<file path=ppt/tags/tag92.xml><?xml version="1.0" encoding="utf-8"?>
<p:tagLst xmlns:p="http://schemas.openxmlformats.org/presentationml/2006/main">
  <p:tag name="AS_UNIQUEID" val="588"/>
</p:tagLst>
</file>

<file path=ppt/tags/tag93.xml><?xml version="1.0" encoding="utf-8"?>
<p:tagLst xmlns:p="http://schemas.openxmlformats.org/presentationml/2006/main">
  <p:tag name="AS_UNIQUEID" val="589"/>
  <p:tag name="KSO_WM_DIAGRAM_VIRTUALLY_FRAME" val="{&quot;height&quot;:36.25,&quot;left&quot;:37.95,&quot;top&quot;:153.87503937007872,&quot;width&quot;:454}"/>
</p:tagLst>
</file>

<file path=ppt/tags/tag94.xml><?xml version="1.0" encoding="utf-8"?>
<p:tagLst xmlns:p="http://schemas.openxmlformats.org/presentationml/2006/main">
  <p:tag name="AS_UNIQUEID" val="590"/>
</p:tagLst>
</file>

<file path=ppt/tags/tag95.xml><?xml version="1.0" encoding="utf-8"?>
<p:tagLst xmlns:p="http://schemas.openxmlformats.org/presentationml/2006/main">
  <p:tag name="AS_UNIQUEID" val="591"/>
</p:tagLst>
</file>

<file path=ppt/tags/tag96.xml><?xml version="1.0" encoding="utf-8"?>
<p:tagLst xmlns:p="http://schemas.openxmlformats.org/presentationml/2006/main">
  <p:tag name="AS_UNIQUEID" val="592"/>
</p:tagLst>
</file>

<file path=ppt/tags/tag97.xml><?xml version="1.0" encoding="utf-8"?>
<p:tagLst xmlns:p="http://schemas.openxmlformats.org/presentationml/2006/main">
  <p:tag name="AS_UNIQUEID" val="593"/>
</p:tagLst>
</file>

<file path=ppt/tags/tag98.xml><?xml version="1.0" encoding="utf-8"?>
<p:tagLst xmlns:p="http://schemas.openxmlformats.org/presentationml/2006/main">
  <p:tag name="AS_UNIQUEID" val="594"/>
</p:tagLst>
</file>

<file path=ppt/tags/tag99.xml><?xml version="1.0" encoding="utf-8"?>
<p:tagLst xmlns:p="http://schemas.openxmlformats.org/presentationml/2006/main">
  <p:tag name="AS_UNIQUEID" val="5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190</Paragraphs>
  <Slides>27</Slides>
  <Notes>25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9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汉仪雅酷黑 75W</vt:lpstr>
      <vt:lpstr>微软雅黑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2026-06-14T06:36:52Z</cp:lastPrinted>
  <dcterms:created xsi:type="dcterms:W3CDTF">2026-06-14T06:36:52Z</dcterms:created>
  <dcterms:modified xsi:type="dcterms:W3CDTF">2026-06-13T22:36:52Z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