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gif" ContentType="image/gif"/>
  <Default Extension="png" ContentType="image/png"/>
  <Default Extension="wdp" ContentType="image/vnd.ms-photo"/>
  <Default Extension="wmf" ContentType="image/x-wmf"/>
  <Default Extension="emf" ContentType="image/x-em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251" r:id="rId6"/>
    <p:sldId id="3252" r:id="rId7"/>
    <p:sldId id="3253" r:id="rId8"/>
    <p:sldId id="3254" r:id="rId9"/>
    <p:sldId id="3255" r:id="rId10"/>
    <p:sldId id="3256" r:id="rId11"/>
    <p:sldId id="3257" r:id="rId12"/>
    <p:sldId id="3258" r:id="rId13"/>
    <p:sldId id="3259" r:id="rId14"/>
    <p:sldId id="3260" r:id="rId15"/>
    <p:sldId id="3261" r:id="rId16"/>
    <p:sldId id="3262" r:id="rId17"/>
    <p:sldId id="3263" r:id="rId18"/>
    <p:sldId id="3264" r:id="rId19"/>
    <p:sldId id="3265" r:id="rId20"/>
    <p:sldId id="3266" r:id="rId21"/>
    <p:sldId id="3267" r:id="rId22"/>
    <p:sldId id="3268" r:id="rId23"/>
    <p:sldId id="3269" r:id="rId24"/>
    <p:sldId id="3270" r:id="rId25"/>
    <p:sldId id="3271" r:id="rId26"/>
    <p:sldId id="3272" r:id="rId27"/>
    <p:sldId id="3273" r:id="rId28"/>
    <p:sldId id="3274" r:id="rId29"/>
    <p:sldId id="3275" r:id="rId30"/>
    <p:sldId id="3276" r:id="rId31"/>
    <p:sldId id="3277" r:id="rId32"/>
    <p:sldId id="3278" r:id="rId33"/>
    <p:sldId id="3279" r:id="rId34"/>
    <p:sldId id="3280" r:id="rId35"/>
    <p:sldId id="3281" r:id="rId36"/>
    <p:sldId id="3282" r:id="rId37"/>
    <p:sldId id="3283" r:id="rId38"/>
    <p:sldId id="3284" r:id="rId39"/>
    <p:sldId id="3285" r:id="rId40"/>
    <p:sldId id="3286" r:id="rId41"/>
    <p:sldId id="3287" r:id="rId42"/>
    <p:sldId id="3288" r:id="rId43"/>
    <p:sldId id="3289" r:id="rId44"/>
    <p:sldId id="3290" r:id="rId45"/>
    <p:sldId id="3291" r:id="rId46"/>
    <p:sldId id="3292" r:id="rId47"/>
    <p:sldId id="3293" r:id="rId48"/>
  </p:sldIdLst>
  <p:sldSz cx="9144000" cy="5143500" type="screen16x9"/>
  <p:notesSz cx="6858000" cy="9144000"/>
  <p:custDataLst>
    <p:tags r:id="rId49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slide" Target="slides/slide44.xml" /><Relationship Id="rId49" Type="http://schemas.openxmlformats.org/officeDocument/2006/relationships/tags" Target="tags/tag1191.xml" /><Relationship Id="rId5" Type="http://schemas.openxmlformats.org/officeDocument/2006/relationships/slide" Target="slides/slide1.xml" /><Relationship Id="rId50" Type="http://schemas.openxmlformats.org/officeDocument/2006/relationships/presProps" Target="presProps.xml" /><Relationship Id="rId51" Type="http://schemas.openxmlformats.org/officeDocument/2006/relationships/viewProps" Target="viewProps.xml" /><Relationship Id="rId52" Type="http://schemas.openxmlformats.org/officeDocument/2006/relationships/theme" Target="theme/theme1.xml" /><Relationship Id="rId53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5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7.wmf" /><Relationship Id="rId2" Type="http://schemas.openxmlformats.org/officeDocument/2006/relationships/image" Target="../media/image48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0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2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4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6.wmf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0.emf" /><Relationship Id="rId2" Type="http://schemas.openxmlformats.org/officeDocument/2006/relationships/image" Target="../media/image63.e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2.xml" /><Relationship Id="rId2" Type="http://schemas.openxmlformats.org/officeDocument/2006/relationships/tags" Target="../tags/tag73.xml" /><Relationship Id="rId3" Type="http://schemas.openxmlformats.org/officeDocument/2006/relationships/tags" Target="../tags/tag74.xml" /><Relationship Id="rId4" Type="http://schemas.openxmlformats.org/officeDocument/2006/relationships/tags" Target="../tags/tag75.xml" /><Relationship Id="rId5" Type="http://schemas.openxmlformats.org/officeDocument/2006/relationships/tags" Target="../tags/tag76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5.xml" /><Relationship Id="rId2" Type="http://schemas.openxmlformats.org/officeDocument/2006/relationships/tags" Target="../tags/tag66.xml" /><Relationship Id="rId3" Type="http://schemas.openxmlformats.org/officeDocument/2006/relationships/tags" Target="../tags/tag67.xml" /><Relationship Id="rId4" Type="http://schemas.openxmlformats.org/officeDocument/2006/relationships/tags" Target="../tags/tag68.xml" /><Relationship Id="rId5" Type="http://schemas.openxmlformats.org/officeDocument/2006/relationships/tags" Target="../tags/tag69.xml" /><Relationship Id="rId6" Type="http://schemas.openxmlformats.org/officeDocument/2006/relationships/tags" Target="../tags/tag70.xml" /><Relationship Id="rId7" Type="http://schemas.openxmlformats.org/officeDocument/2006/relationships/tags" Target="../tags/tag71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7.xml" /><Relationship Id="rId4" Type="http://schemas.openxmlformats.org/officeDocument/2006/relationships/tags" Target="../tags/tag78.xml" /><Relationship Id="rId5" Type="http://schemas.openxmlformats.org/officeDocument/2006/relationships/tags" Target="../tags/tag79.xml" /><Relationship Id="rId6" Type="http://schemas.openxmlformats.org/officeDocument/2006/relationships/tags" Target="../tags/tag80.xml" /><Relationship Id="rId7" Type="http://schemas.openxmlformats.org/officeDocument/2006/relationships/tags" Target="../tags/tag81.xml" /><Relationship Id="rId8" Type="http://schemas.openxmlformats.org/officeDocument/2006/relationships/tags" Target="../tags/tag82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36.xml" /><Relationship Id="rId4" Type="http://schemas.openxmlformats.org/officeDocument/2006/relationships/tags" Target="../tags/tag837.xml" /><Relationship Id="rId5" Type="http://schemas.openxmlformats.org/officeDocument/2006/relationships/tags" Target="../tags/tag838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09.xml" /><Relationship Id="rId4" Type="http://schemas.openxmlformats.org/officeDocument/2006/relationships/tags" Target="../tags/tag910.xml" /><Relationship Id="rId5" Type="http://schemas.openxmlformats.org/officeDocument/2006/relationships/tags" Target="../tags/tag91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2026年1月31日星期六6时49分50秒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4294967295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9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9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4.xml" /><Relationship Id="rId2" Type="http://schemas.openxmlformats.org/officeDocument/2006/relationships/image" Target="../media/image13.gif" /><Relationship Id="rId3" Type="http://schemas.openxmlformats.org/officeDocument/2006/relationships/tags" Target="../tags/tag55.xml" /><Relationship Id="rId4" Type="http://schemas.openxmlformats.org/officeDocument/2006/relationships/image" Target="../media/image14.gif" /><Relationship Id="rId5" Type="http://schemas.openxmlformats.org/officeDocument/2006/relationships/tags" Target="../tags/tag56.xml" /><Relationship Id="rId6" Type="http://schemas.openxmlformats.org/officeDocument/2006/relationships/tags" Target="../tags/tag57.xml" /><Relationship Id="rId7" Type="http://schemas.openxmlformats.org/officeDocument/2006/relationships/image" Target="../media/image15.gif" /><Relationship Id="rId8" Type="http://schemas.openxmlformats.org/officeDocument/2006/relationships/tags" Target="../tags/tag58.xml" /><Relationship Id="rId9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9.xml" /><Relationship Id="rId2" Type="http://schemas.openxmlformats.org/officeDocument/2006/relationships/image" Target="../media/image10.gif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10" Type="http://schemas.openxmlformats.org/officeDocument/2006/relationships/tags" Target="../tags/tag40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image" Target="../media/image6.png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image" Target="../media/image10.gif" /><Relationship Id="rId9" Type="http://schemas.openxmlformats.org/officeDocument/2006/relationships/tags" Target="../tags/tag39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.xml" /><Relationship Id="rId2" Type="http://schemas.openxmlformats.org/officeDocument/2006/relationships/tags" Target="../tags/tag42.xml" /><Relationship Id="rId3" Type="http://schemas.openxmlformats.org/officeDocument/2006/relationships/image" Target="../media/image11.gif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image" Target="../media/image12.gif" /><Relationship Id="rId7" Type="http://schemas.openxmlformats.org/officeDocument/2006/relationships/tags" Target="../tags/tag45.xml" /><Relationship Id="rId8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tags" Target="../tags/tag47.xml" /><Relationship Id="rId3" Type="http://schemas.openxmlformats.org/officeDocument/2006/relationships/image" Target="../media/image11.gif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0.xml" /><Relationship Id="rId2" Type="http://schemas.openxmlformats.org/officeDocument/2006/relationships/tags" Target="../tags/tag51.xml" /><Relationship Id="rId3" Type="http://schemas.openxmlformats.org/officeDocument/2006/relationships/image" Target="../media/image11.gif" /><Relationship Id="rId4" Type="http://schemas.openxmlformats.org/officeDocument/2006/relationships/tags" Target="../tags/tag52.xml" /><Relationship Id="rId5" Type="http://schemas.openxmlformats.org/officeDocument/2006/relationships/tags" Target="../tags/tag53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2026年1月31日星期六6时49分49秒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考试考发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descr="bd50cfcec5b74011ae064c777db4c46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1935" y="-441007"/>
            <a:ext cx="1405890" cy="140589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148" y="0"/>
            <a:ext cx="507206" cy="507206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-1322546" y="54293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8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中考考法</a:t>
            </a:r>
            <a:endParaRPr lang="zh-CN" altLang="en-US" sz="18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  <p:pic>
        <p:nvPicPr>
          <p:cNvPr id="7" name="图片 6" descr="56b3135f77bc4c28a4c3e3de299fbf14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00963" y="4317206"/>
            <a:ext cx="1443038" cy="678656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descr="a11205cca81045b99198edf36327898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195" y="-412909"/>
            <a:ext cx="1790700" cy="17907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-1408747" y="263843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教学目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3358515" y="-665797"/>
            <a:ext cx="3402806" cy="2014538"/>
            <a:chOff x="7052" y="-1398"/>
            <a:chExt cx="7145" cy="4230"/>
          </a:xfrm>
        </p:grpSpPr>
        <p:pic>
          <p:nvPicPr>
            <p:cNvPr id="2" name="图片 1" descr="c67ac3986204442d866c335f8949a408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052" y="-1398"/>
              <a:ext cx="4230" cy="423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 userDrawn="1">
              <p:custDataLst>
                <p:tags r:id="rId5"/>
              </p:custDataLst>
            </p:nvPr>
          </p:nvSpPr>
          <p:spPr>
            <a:xfrm>
              <a:off x="7797" y="239"/>
              <a:ext cx="6400" cy="8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1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学习目标</a:t>
              </a:r>
              <a:endParaRPr lang="zh-CN" altLang="en-US" sz="21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5" name="图片 4" descr="513dfe9c9c28449c81de7d3f4655699a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94295" y="3554254"/>
            <a:ext cx="1449705" cy="144970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情景导入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 userDrawn="1">
            <p:custDataLst>
              <p:tags r:id="rId2"/>
            </p:custDataLst>
          </p:nvPr>
        </p:nvGrpSpPr>
        <p:grpSpPr>
          <a:xfrm>
            <a:off x="3919061" y="-476726"/>
            <a:ext cx="2270073" cy="1474946"/>
            <a:chOff x="-136" y="-1398"/>
            <a:chExt cx="6914" cy="4230"/>
          </a:xfrm>
        </p:grpSpPr>
        <p:pic>
          <p:nvPicPr>
            <p:cNvPr id="3" name="图片 2" descr="c67ac3986204442d866c335f8949a408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-136" y="-1398"/>
              <a:ext cx="4230" cy="423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 userDrawn="1">
              <p:custDataLst>
                <p:tags r:id="rId5"/>
              </p:custDataLst>
            </p:nvPr>
          </p:nvSpPr>
          <p:spPr>
            <a:xfrm>
              <a:off x="378" y="154"/>
              <a:ext cx="6400" cy="10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情景导入</a:t>
              </a:r>
              <a:endParaRPr lang="zh-CN" alt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新知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968818" y="-427196"/>
            <a:ext cx="4572000" cy="1401604"/>
            <a:chOff x="4345" y="-1007"/>
            <a:chExt cx="9600" cy="2943"/>
          </a:xfrm>
        </p:grpSpPr>
        <p:pic>
          <p:nvPicPr>
            <p:cNvPr id="4" name="图片 3" descr="c67ac3986204442d866c335f8949a408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673" y="-1007"/>
              <a:ext cx="2943" cy="294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4345" y="102"/>
              <a:ext cx="9600" cy="7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1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sym typeface="+mn-ea"/>
                </a:rPr>
                <a:t>探究新知</a:t>
              </a:r>
              <a:endParaRPr lang="zh-CN" alt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endParaRPr>
            </a:p>
          </p:txBody>
        </p:sp>
      </p:grp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62.xml" /><Relationship Id="rId13" Type="http://schemas.openxmlformats.org/officeDocument/2006/relationships/image" Target="file:///D:\qq&#25991;&#20214;\712321467\Image\C2C\Image2\%7b75232B38-A165-1FB7-499C-2E1C792CACB5%7d.png" TargetMode="External" /><Relationship Id="rId14" Type="http://schemas.openxmlformats.org/officeDocument/2006/relationships/image" Target="../media/image16.png" /><Relationship Id="rId15" Type="http://schemas.openxmlformats.org/officeDocument/2006/relationships/tags" Target="../tags/tag63.xml" /><Relationship Id="rId16" Type="http://schemas.openxmlformats.org/officeDocument/2006/relationships/tags" Target="../tags/tag64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8.png" /><Relationship Id="rId11" Type="http://schemas.openxmlformats.org/officeDocument/2006/relationships/tags" Target="../tags/tag89.xml" /><Relationship Id="rId12" Type="http://schemas.openxmlformats.org/officeDocument/2006/relationships/image" Target="../media/image19.png" /><Relationship Id="rId13" Type="http://schemas.openxmlformats.org/officeDocument/2006/relationships/tags" Target="../tags/tag90.xml" /><Relationship Id="rId14" Type="http://schemas.openxmlformats.org/officeDocument/2006/relationships/tags" Target="../tags/tag91.xml" /><Relationship Id="rId15" Type="http://schemas.openxmlformats.org/officeDocument/2006/relationships/tags" Target="../tags/tag92.xml" /><Relationship Id="rId16" Type="http://schemas.openxmlformats.org/officeDocument/2006/relationships/image" Target="../media/image20.png" /><Relationship Id="rId17" Type="http://schemas.openxmlformats.org/officeDocument/2006/relationships/tags" Target="../tags/tag93.xml" /><Relationship Id="rId18" Type="http://schemas.openxmlformats.org/officeDocument/2006/relationships/tags" Target="../tags/tag94.xml" /><Relationship Id="rId19" Type="http://schemas.openxmlformats.org/officeDocument/2006/relationships/tags" Target="../tags/tag95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21.gif" /><Relationship Id="rId21" Type="http://schemas.openxmlformats.org/officeDocument/2006/relationships/tags" Target="../tags/tag96.xml" /><Relationship Id="rId22" Type="http://schemas.openxmlformats.org/officeDocument/2006/relationships/tags" Target="../tags/tag97.xml" /><Relationship Id="rId23" Type="http://schemas.openxmlformats.org/officeDocument/2006/relationships/tags" Target="../tags/tag98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tags" Target="../tags/tag85.xml" /><Relationship Id="rId6" Type="http://schemas.openxmlformats.org/officeDocument/2006/relationships/image" Target="../media/image17.png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85.xml" /><Relationship Id="rId3" Type="http://schemas.openxmlformats.org/officeDocument/2006/relationships/tags" Target="../tags/tag686.xml" /><Relationship Id="rId4" Type="http://schemas.openxmlformats.org/officeDocument/2006/relationships/tags" Target="../tags/tag687.xml" /><Relationship Id="rId5" Type="http://schemas.openxmlformats.org/officeDocument/2006/relationships/tags" Target="../tags/tag688.xml" /><Relationship Id="rId6" Type="http://schemas.openxmlformats.org/officeDocument/2006/relationships/tags" Target="../tags/tag689.xml" /><Relationship Id="rId7" Type="http://schemas.openxmlformats.org/officeDocument/2006/relationships/tags" Target="../tags/tag690.xml" /><Relationship Id="rId8" Type="http://schemas.openxmlformats.org/officeDocument/2006/relationships/image" Target="../media/image37.wmf" /><Relationship Id="rId9" Type="http://schemas.openxmlformats.org/officeDocument/2006/relationships/tags" Target="../tags/tag69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92.xml" /><Relationship Id="rId3" Type="http://schemas.openxmlformats.org/officeDocument/2006/relationships/tags" Target="../tags/tag693.xml" /><Relationship Id="rId4" Type="http://schemas.openxmlformats.org/officeDocument/2006/relationships/tags" Target="../tags/tag694.xml" /><Relationship Id="rId5" Type="http://schemas.openxmlformats.org/officeDocument/2006/relationships/tags" Target="../tags/tag695.xml" /><Relationship Id="rId6" Type="http://schemas.openxmlformats.org/officeDocument/2006/relationships/image" Target="../media/image38.png" /><Relationship Id="rId7" Type="http://schemas.openxmlformats.org/officeDocument/2006/relationships/tags" Target="../tags/tag69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05.xml" /><Relationship Id="rId11" Type="http://schemas.openxmlformats.org/officeDocument/2006/relationships/tags" Target="../tags/tag706.xml" /><Relationship Id="rId12" Type="http://schemas.openxmlformats.org/officeDocument/2006/relationships/tags" Target="../tags/tag707.xml" /><Relationship Id="rId13" Type="http://schemas.openxmlformats.org/officeDocument/2006/relationships/tags" Target="../tags/tag708.xml" /><Relationship Id="rId14" Type="http://schemas.openxmlformats.org/officeDocument/2006/relationships/tags" Target="../tags/tag709.xml" /><Relationship Id="rId15" Type="http://schemas.openxmlformats.org/officeDocument/2006/relationships/image" Target="../media/image38.png" /><Relationship Id="rId16" Type="http://schemas.openxmlformats.org/officeDocument/2006/relationships/tags" Target="../tags/tag710.xml" /><Relationship Id="rId2" Type="http://schemas.openxmlformats.org/officeDocument/2006/relationships/tags" Target="../tags/tag697.xml" /><Relationship Id="rId3" Type="http://schemas.openxmlformats.org/officeDocument/2006/relationships/tags" Target="../tags/tag698.xml" /><Relationship Id="rId4" Type="http://schemas.openxmlformats.org/officeDocument/2006/relationships/tags" Target="../tags/tag699.xml" /><Relationship Id="rId5" Type="http://schemas.openxmlformats.org/officeDocument/2006/relationships/tags" Target="../tags/tag700.xml" /><Relationship Id="rId6" Type="http://schemas.openxmlformats.org/officeDocument/2006/relationships/tags" Target="../tags/tag701.xml" /><Relationship Id="rId7" Type="http://schemas.openxmlformats.org/officeDocument/2006/relationships/tags" Target="../tags/tag702.xml" /><Relationship Id="rId8" Type="http://schemas.openxmlformats.org/officeDocument/2006/relationships/tags" Target="../tags/tag703.xml" /><Relationship Id="rId9" Type="http://schemas.openxmlformats.org/officeDocument/2006/relationships/tags" Target="../tags/tag70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19.xml" /><Relationship Id="rId11" Type="http://schemas.openxmlformats.org/officeDocument/2006/relationships/tags" Target="../tags/tag720.xml" /><Relationship Id="rId12" Type="http://schemas.openxmlformats.org/officeDocument/2006/relationships/tags" Target="../tags/tag721.xml" /><Relationship Id="rId13" Type="http://schemas.openxmlformats.org/officeDocument/2006/relationships/tags" Target="../tags/tag722.xml" /><Relationship Id="rId14" Type="http://schemas.openxmlformats.org/officeDocument/2006/relationships/tags" Target="../tags/tag723.xml" /><Relationship Id="rId15" Type="http://schemas.openxmlformats.org/officeDocument/2006/relationships/tags" Target="../tags/tag724.xml" /><Relationship Id="rId16" Type="http://schemas.openxmlformats.org/officeDocument/2006/relationships/tags" Target="../tags/tag725.xml" /><Relationship Id="rId17" Type="http://schemas.openxmlformats.org/officeDocument/2006/relationships/tags" Target="../tags/tag726.xml" /><Relationship Id="rId18" Type="http://schemas.openxmlformats.org/officeDocument/2006/relationships/tags" Target="../tags/tag727.xml" /><Relationship Id="rId19" Type="http://schemas.openxmlformats.org/officeDocument/2006/relationships/tags" Target="../tags/tag728.xml" /><Relationship Id="rId2" Type="http://schemas.openxmlformats.org/officeDocument/2006/relationships/tags" Target="../tags/tag711.xml" /><Relationship Id="rId20" Type="http://schemas.openxmlformats.org/officeDocument/2006/relationships/tags" Target="../tags/tag729.xml" /><Relationship Id="rId21" Type="http://schemas.openxmlformats.org/officeDocument/2006/relationships/tags" Target="../tags/tag730.xml" /><Relationship Id="rId22" Type="http://schemas.openxmlformats.org/officeDocument/2006/relationships/tags" Target="../tags/tag731.xml" /><Relationship Id="rId23" Type="http://schemas.openxmlformats.org/officeDocument/2006/relationships/tags" Target="../tags/tag732.xml" /><Relationship Id="rId24" Type="http://schemas.openxmlformats.org/officeDocument/2006/relationships/tags" Target="../tags/tag733.xml" /><Relationship Id="rId25" Type="http://schemas.openxmlformats.org/officeDocument/2006/relationships/tags" Target="../tags/tag734.xml" /><Relationship Id="rId26" Type="http://schemas.openxmlformats.org/officeDocument/2006/relationships/tags" Target="../tags/tag735.xml" /><Relationship Id="rId27" Type="http://schemas.openxmlformats.org/officeDocument/2006/relationships/tags" Target="../tags/tag736.xml" /><Relationship Id="rId28" Type="http://schemas.openxmlformats.org/officeDocument/2006/relationships/tags" Target="../tags/tag737.xml" /><Relationship Id="rId29" Type="http://schemas.openxmlformats.org/officeDocument/2006/relationships/tags" Target="../tags/tag738.xml" /><Relationship Id="rId3" Type="http://schemas.openxmlformats.org/officeDocument/2006/relationships/tags" Target="../tags/tag712.xml" /><Relationship Id="rId30" Type="http://schemas.openxmlformats.org/officeDocument/2006/relationships/tags" Target="../tags/tag739.xml" /><Relationship Id="rId31" Type="http://schemas.openxmlformats.org/officeDocument/2006/relationships/tags" Target="../tags/tag740.xml" /><Relationship Id="rId32" Type="http://schemas.openxmlformats.org/officeDocument/2006/relationships/tags" Target="../tags/tag741.xml" /><Relationship Id="rId33" Type="http://schemas.openxmlformats.org/officeDocument/2006/relationships/tags" Target="../tags/tag742.xml" /><Relationship Id="rId34" Type="http://schemas.openxmlformats.org/officeDocument/2006/relationships/tags" Target="../tags/tag743.xml" /><Relationship Id="rId35" Type="http://schemas.openxmlformats.org/officeDocument/2006/relationships/tags" Target="../tags/tag744.xml" /><Relationship Id="rId36" Type="http://schemas.openxmlformats.org/officeDocument/2006/relationships/tags" Target="../tags/tag745.xml" /><Relationship Id="rId37" Type="http://schemas.openxmlformats.org/officeDocument/2006/relationships/tags" Target="../tags/tag746.xml" /><Relationship Id="rId38" Type="http://schemas.openxmlformats.org/officeDocument/2006/relationships/tags" Target="../tags/tag747.xml" /><Relationship Id="rId4" Type="http://schemas.openxmlformats.org/officeDocument/2006/relationships/tags" Target="../tags/tag713.xml" /><Relationship Id="rId5" Type="http://schemas.openxmlformats.org/officeDocument/2006/relationships/tags" Target="../tags/tag714.xml" /><Relationship Id="rId6" Type="http://schemas.openxmlformats.org/officeDocument/2006/relationships/tags" Target="../tags/tag715.xml" /><Relationship Id="rId7" Type="http://schemas.openxmlformats.org/officeDocument/2006/relationships/tags" Target="../tags/tag716.xml" /><Relationship Id="rId8" Type="http://schemas.openxmlformats.org/officeDocument/2006/relationships/tags" Target="../tags/tag717.xml" /><Relationship Id="rId9" Type="http://schemas.openxmlformats.org/officeDocument/2006/relationships/tags" Target="../tags/tag71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55.xml" /><Relationship Id="rId11" Type="http://schemas.openxmlformats.org/officeDocument/2006/relationships/image" Target="../media/image40.png" /><Relationship Id="rId12" Type="http://schemas.openxmlformats.org/officeDocument/2006/relationships/tags" Target="../tags/tag756.xml" /><Relationship Id="rId13" Type="http://schemas.openxmlformats.org/officeDocument/2006/relationships/tags" Target="../tags/tag757.xml" /><Relationship Id="rId14" Type="http://schemas.openxmlformats.org/officeDocument/2006/relationships/hyperlink" Target="&#27979;&#23450;&#23567;&#28783;&#27873;&#30340;&#30005;&#38459;_1080.mp4" TargetMode="External" /><Relationship Id="rId15" Type="http://schemas.openxmlformats.org/officeDocument/2006/relationships/tags" Target="../tags/tag758.xml" /><Relationship Id="rId16" Type="http://schemas.openxmlformats.org/officeDocument/2006/relationships/image" Target="../media/image38.png" /><Relationship Id="rId17" Type="http://schemas.openxmlformats.org/officeDocument/2006/relationships/tags" Target="../tags/tag759.xml" /><Relationship Id="rId2" Type="http://schemas.openxmlformats.org/officeDocument/2006/relationships/tags" Target="../tags/tag748.xml" /><Relationship Id="rId3" Type="http://schemas.openxmlformats.org/officeDocument/2006/relationships/tags" Target="../tags/tag749.xml" /><Relationship Id="rId4" Type="http://schemas.openxmlformats.org/officeDocument/2006/relationships/tags" Target="../tags/tag750.xml" /><Relationship Id="rId5" Type="http://schemas.openxmlformats.org/officeDocument/2006/relationships/tags" Target="../tags/tag751.xml" /><Relationship Id="rId6" Type="http://schemas.openxmlformats.org/officeDocument/2006/relationships/tags" Target="../tags/tag752.xml" /><Relationship Id="rId7" Type="http://schemas.openxmlformats.org/officeDocument/2006/relationships/tags" Target="../tags/tag753.xml" /><Relationship Id="rId8" Type="http://schemas.openxmlformats.org/officeDocument/2006/relationships/image" Target="../media/image39.png" /><Relationship Id="rId9" Type="http://schemas.openxmlformats.org/officeDocument/2006/relationships/tags" Target="../tags/tag75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60.xml" /><Relationship Id="rId3" Type="http://schemas.openxmlformats.org/officeDocument/2006/relationships/tags" Target="../tags/tag761.xml" /><Relationship Id="rId4" Type="http://schemas.openxmlformats.org/officeDocument/2006/relationships/tags" Target="../tags/tag762.xml" /><Relationship Id="rId5" Type="http://schemas.openxmlformats.org/officeDocument/2006/relationships/tags" Target="../tags/tag763.xml" /><Relationship Id="rId6" Type="http://schemas.openxmlformats.org/officeDocument/2006/relationships/image" Target="../media/image38.png" /><Relationship Id="rId7" Type="http://schemas.openxmlformats.org/officeDocument/2006/relationships/tags" Target="../tags/tag76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2.png" /><Relationship Id="rId11" Type="http://schemas.openxmlformats.org/officeDocument/2006/relationships/tags" Target="../tags/tag771.xml" /><Relationship Id="rId12" Type="http://schemas.openxmlformats.org/officeDocument/2006/relationships/image" Target="../media/image43.png" /><Relationship Id="rId13" Type="http://schemas.openxmlformats.org/officeDocument/2006/relationships/tags" Target="../tags/tag772.xml" /><Relationship Id="rId2" Type="http://schemas.openxmlformats.org/officeDocument/2006/relationships/tags" Target="../tags/tag765.xml" /><Relationship Id="rId3" Type="http://schemas.openxmlformats.org/officeDocument/2006/relationships/image" Target="../media/image41.png" /><Relationship Id="rId4" Type="http://schemas.openxmlformats.org/officeDocument/2006/relationships/tags" Target="../tags/tag766.xml" /><Relationship Id="rId5" Type="http://schemas.openxmlformats.org/officeDocument/2006/relationships/tags" Target="../tags/tag767.xml" /><Relationship Id="rId6" Type="http://schemas.openxmlformats.org/officeDocument/2006/relationships/tags" Target="../tags/tag768.xml" /><Relationship Id="rId7" Type="http://schemas.openxmlformats.org/officeDocument/2006/relationships/tags" Target="../tags/tag769.xml" /><Relationship Id="rId8" Type="http://schemas.openxmlformats.org/officeDocument/2006/relationships/image" Target="../media/image38.png" /><Relationship Id="rId9" Type="http://schemas.openxmlformats.org/officeDocument/2006/relationships/tags" Target="../tags/tag77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81.xml" /><Relationship Id="rId11" Type="http://schemas.openxmlformats.org/officeDocument/2006/relationships/tags" Target="../tags/tag782.xml" /><Relationship Id="rId12" Type="http://schemas.openxmlformats.org/officeDocument/2006/relationships/tags" Target="../tags/tag783.xml" /><Relationship Id="rId13" Type="http://schemas.openxmlformats.org/officeDocument/2006/relationships/tags" Target="../tags/tag784.xml" /><Relationship Id="rId14" Type="http://schemas.openxmlformats.org/officeDocument/2006/relationships/image" Target="../media/image38.png" /><Relationship Id="rId15" Type="http://schemas.openxmlformats.org/officeDocument/2006/relationships/tags" Target="../tags/tag785.xml" /><Relationship Id="rId2" Type="http://schemas.openxmlformats.org/officeDocument/2006/relationships/tags" Target="../tags/tag773.xml" /><Relationship Id="rId3" Type="http://schemas.openxmlformats.org/officeDocument/2006/relationships/tags" Target="../tags/tag774.xml" /><Relationship Id="rId4" Type="http://schemas.openxmlformats.org/officeDocument/2006/relationships/tags" Target="../tags/tag775.xml" /><Relationship Id="rId5" Type="http://schemas.openxmlformats.org/officeDocument/2006/relationships/tags" Target="../tags/tag776.xml" /><Relationship Id="rId6" Type="http://schemas.openxmlformats.org/officeDocument/2006/relationships/tags" Target="../tags/tag777.xml" /><Relationship Id="rId7" Type="http://schemas.openxmlformats.org/officeDocument/2006/relationships/tags" Target="../tags/tag778.xml" /><Relationship Id="rId8" Type="http://schemas.openxmlformats.org/officeDocument/2006/relationships/tags" Target="../tags/tag779.xml" /><Relationship Id="rId9" Type="http://schemas.openxmlformats.org/officeDocument/2006/relationships/tags" Target="../tags/tag78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4.png" /><Relationship Id="rId11" Type="http://schemas.openxmlformats.org/officeDocument/2006/relationships/tags" Target="../tags/tag794.xml" /><Relationship Id="rId12" Type="http://schemas.openxmlformats.org/officeDocument/2006/relationships/tags" Target="../tags/tag795.xml" /><Relationship Id="rId13" Type="http://schemas.openxmlformats.org/officeDocument/2006/relationships/tags" Target="../tags/tag796.xml" /><Relationship Id="rId2" Type="http://schemas.openxmlformats.org/officeDocument/2006/relationships/tags" Target="../tags/tag786.xml" /><Relationship Id="rId3" Type="http://schemas.openxmlformats.org/officeDocument/2006/relationships/tags" Target="../tags/tag787.xml" /><Relationship Id="rId4" Type="http://schemas.openxmlformats.org/officeDocument/2006/relationships/tags" Target="../tags/tag788.xml" /><Relationship Id="rId5" Type="http://schemas.openxmlformats.org/officeDocument/2006/relationships/tags" Target="../tags/tag789.xml" /><Relationship Id="rId6" Type="http://schemas.openxmlformats.org/officeDocument/2006/relationships/tags" Target="../tags/tag790.xml" /><Relationship Id="rId7" Type="http://schemas.openxmlformats.org/officeDocument/2006/relationships/tags" Target="../tags/tag791.xml" /><Relationship Id="rId8" Type="http://schemas.openxmlformats.org/officeDocument/2006/relationships/tags" Target="../tags/tag792.xml" /><Relationship Id="rId9" Type="http://schemas.openxmlformats.org/officeDocument/2006/relationships/tags" Target="../tags/tag79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05.xml" /><Relationship Id="rId11" Type="http://schemas.openxmlformats.org/officeDocument/2006/relationships/tags" Target="../tags/tag806.xml" /><Relationship Id="rId12" Type="http://schemas.openxmlformats.org/officeDocument/2006/relationships/tags" Target="../tags/tag807.xml" /><Relationship Id="rId13" Type="http://schemas.openxmlformats.org/officeDocument/2006/relationships/tags" Target="../tags/tag808.xml" /><Relationship Id="rId14" Type="http://schemas.openxmlformats.org/officeDocument/2006/relationships/tags" Target="../tags/tag809.xml" /><Relationship Id="rId15" Type="http://schemas.openxmlformats.org/officeDocument/2006/relationships/tags" Target="../tags/tag810.xml" /><Relationship Id="rId16" Type="http://schemas.openxmlformats.org/officeDocument/2006/relationships/tags" Target="../tags/tag811.xml" /><Relationship Id="rId17" Type="http://schemas.openxmlformats.org/officeDocument/2006/relationships/tags" Target="../tags/tag812.xml" /><Relationship Id="rId18" Type="http://schemas.openxmlformats.org/officeDocument/2006/relationships/tags" Target="../tags/tag813.xml" /><Relationship Id="rId19" Type="http://schemas.openxmlformats.org/officeDocument/2006/relationships/tags" Target="../tags/tag814.xml" /><Relationship Id="rId2" Type="http://schemas.openxmlformats.org/officeDocument/2006/relationships/tags" Target="../tags/tag797.xml" /><Relationship Id="rId20" Type="http://schemas.openxmlformats.org/officeDocument/2006/relationships/tags" Target="../tags/tag815.xml" /><Relationship Id="rId21" Type="http://schemas.openxmlformats.org/officeDocument/2006/relationships/tags" Target="../tags/tag816.xml" /><Relationship Id="rId22" Type="http://schemas.openxmlformats.org/officeDocument/2006/relationships/tags" Target="../tags/tag817.xml" /><Relationship Id="rId23" Type="http://schemas.openxmlformats.org/officeDocument/2006/relationships/tags" Target="../tags/tag818.xml" /><Relationship Id="rId24" Type="http://schemas.openxmlformats.org/officeDocument/2006/relationships/tags" Target="../tags/tag819.xml" /><Relationship Id="rId25" Type="http://schemas.openxmlformats.org/officeDocument/2006/relationships/tags" Target="../tags/tag820.xml" /><Relationship Id="rId26" Type="http://schemas.openxmlformats.org/officeDocument/2006/relationships/tags" Target="../tags/tag821.xml" /><Relationship Id="rId27" Type="http://schemas.openxmlformats.org/officeDocument/2006/relationships/tags" Target="../tags/tag822.xml" /><Relationship Id="rId28" Type="http://schemas.openxmlformats.org/officeDocument/2006/relationships/tags" Target="../tags/tag823.xml" /><Relationship Id="rId29" Type="http://schemas.openxmlformats.org/officeDocument/2006/relationships/tags" Target="../tags/tag824.xml" /><Relationship Id="rId3" Type="http://schemas.openxmlformats.org/officeDocument/2006/relationships/tags" Target="../tags/tag798.xml" /><Relationship Id="rId30" Type="http://schemas.openxmlformats.org/officeDocument/2006/relationships/tags" Target="../tags/tag825.xml" /><Relationship Id="rId31" Type="http://schemas.openxmlformats.org/officeDocument/2006/relationships/tags" Target="../tags/tag826.xml" /><Relationship Id="rId32" Type="http://schemas.openxmlformats.org/officeDocument/2006/relationships/tags" Target="../tags/tag827.xml" /><Relationship Id="rId33" Type="http://schemas.openxmlformats.org/officeDocument/2006/relationships/tags" Target="../tags/tag828.xml" /><Relationship Id="rId34" Type="http://schemas.openxmlformats.org/officeDocument/2006/relationships/tags" Target="../tags/tag829.xml" /><Relationship Id="rId35" Type="http://schemas.openxmlformats.org/officeDocument/2006/relationships/tags" Target="../tags/tag830.xml" /><Relationship Id="rId36" Type="http://schemas.openxmlformats.org/officeDocument/2006/relationships/tags" Target="../tags/tag831.xml" /><Relationship Id="rId37" Type="http://schemas.openxmlformats.org/officeDocument/2006/relationships/tags" Target="../tags/tag832.xml" /><Relationship Id="rId38" Type="http://schemas.openxmlformats.org/officeDocument/2006/relationships/tags" Target="../tags/tag833.xml" /><Relationship Id="rId39" Type="http://schemas.openxmlformats.org/officeDocument/2006/relationships/tags" Target="../tags/tag834.xml" /><Relationship Id="rId4" Type="http://schemas.openxmlformats.org/officeDocument/2006/relationships/tags" Target="../tags/tag799.xml" /><Relationship Id="rId40" Type="http://schemas.openxmlformats.org/officeDocument/2006/relationships/tags" Target="../tags/tag835.xml" /><Relationship Id="rId5" Type="http://schemas.openxmlformats.org/officeDocument/2006/relationships/tags" Target="../tags/tag800.xml" /><Relationship Id="rId6" Type="http://schemas.openxmlformats.org/officeDocument/2006/relationships/tags" Target="../tags/tag801.xml" /><Relationship Id="rId7" Type="http://schemas.openxmlformats.org/officeDocument/2006/relationships/tags" Target="../tags/tag802.xml" /><Relationship Id="rId8" Type="http://schemas.openxmlformats.org/officeDocument/2006/relationships/tags" Target="../tags/tag803.xml" /><Relationship Id="rId9" Type="http://schemas.openxmlformats.org/officeDocument/2006/relationships/tags" Target="../tags/tag80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tags" Target="../tags/tag109.xml" /><Relationship Id="rId2" Type="http://schemas.openxmlformats.org/officeDocument/2006/relationships/tags" Target="../tags/tag99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46.xml" /><Relationship Id="rId11" Type="http://schemas.openxmlformats.org/officeDocument/2006/relationships/tags" Target="../tags/tag847.xml" /><Relationship Id="rId12" Type="http://schemas.openxmlformats.org/officeDocument/2006/relationships/tags" Target="../tags/tag848.xml" /><Relationship Id="rId13" Type="http://schemas.openxmlformats.org/officeDocument/2006/relationships/tags" Target="../tags/tag849.xml" /><Relationship Id="rId14" Type="http://schemas.openxmlformats.org/officeDocument/2006/relationships/tags" Target="../tags/tag850.xml" /><Relationship Id="rId15" Type="http://schemas.openxmlformats.org/officeDocument/2006/relationships/tags" Target="../tags/tag851.xml" /><Relationship Id="rId16" Type="http://schemas.openxmlformats.org/officeDocument/2006/relationships/tags" Target="../tags/tag852.xml" /><Relationship Id="rId17" Type="http://schemas.openxmlformats.org/officeDocument/2006/relationships/tags" Target="../tags/tag853.xml" /><Relationship Id="rId18" Type="http://schemas.openxmlformats.org/officeDocument/2006/relationships/tags" Target="../tags/tag854.xml" /><Relationship Id="rId19" Type="http://schemas.openxmlformats.org/officeDocument/2006/relationships/tags" Target="../tags/tag855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856.xml" /><Relationship Id="rId21" Type="http://schemas.openxmlformats.org/officeDocument/2006/relationships/tags" Target="../tags/tag857.xml" /><Relationship Id="rId22" Type="http://schemas.openxmlformats.org/officeDocument/2006/relationships/tags" Target="../tags/tag858.xml" /><Relationship Id="rId23" Type="http://schemas.openxmlformats.org/officeDocument/2006/relationships/tags" Target="../tags/tag859.xml" /><Relationship Id="rId24" Type="http://schemas.openxmlformats.org/officeDocument/2006/relationships/tags" Target="../tags/tag860.xml" /><Relationship Id="rId25" Type="http://schemas.openxmlformats.org/officeDocument/2006/relationships/tags" Target="../tags/tag861.xml" /><Relationship Id="rId26" Type="http://schemas.openxmlformats.org/officeDocument/2006/relationships/tags" Target="../tags/tag862.xml" /><Relationship Id="rId27" Type="http://schemas.openxmlformats.org/officeDocument/2006/relationships/tags" Target="../tags/tag863.xml" /><Relationship Id="rId28" Type="http://schemas.openxmlformats.org/officeDocument/2006/relationships/tags" Target="../tags/tag864.xml" /><Relationship Id="rId29" Type="http://schemas.openxmlformats.org/officeDocument/2006/relationships/tags" Target="../tags/tag865.xml" /><Relationship Id="rId3" Type="http://schemas.openxmlformats.org/officeDocument/2006/relationships/tags" Target="../tags/tag839.xml" /><Relationship Id="rId30" Type="http://schemas.openxmlformats.org/officeDocument/2006/relationships/tags" Target="../tags/tag866.xml" /><Relationship Id="rId31" Type="http://schemas.openxmlformats.org/officeDocument/2006/relationships/tags" Target="../tags/tag867.xml" /><Relationship Id="rId32" Type="http://schemas.openxmlformats.org/officeDocument/2006/relationships/tags" Target="../tags/tag868.xml" /><Relationship Id="rId33" Type="http://schemas.openxmlformats.org/officeDocument/2006/relationships/tags" Target="../tags/tag869.xml" /><Relationship Id="rId34" Type="http://schemas.openxmlformats.org/officeDocument/2006/relationships/tags" Target="../tags/tag870.xml" /><Relationship Id="rId35" Type="http://schemas.openxmlformats.org/officeDocument/2006/relationships/tags" Target="../tags/tag871.xml" /><Relationship Id="rId36" Type="http://schemas.openxmlformats.org/officeDocument/2006/relationships/tags" Target="../tags/tag872.xml" /><Relationship Id="rId37" Type="http://schemas.openxmlformats.org/officeDocument/2006/relationships/tags" Target="../tags/tag873.xml" /><Relationship Id="rId38" Type="http://schemas.openxmlformats.org/officeDocument/2006/relationships/tags" Target="../tags/tag874.xml" /><Relationship Id="rId39" Type="http://schemas.openxmlformats.org/officeDocument/2006/relationships/tags" Target="../tags/tag875.xml" /><Relationship Id="rId4" Type="http://schemas.openxmlformats.org/officeDocument/2006/relationships/tags" Target="../tags/tag840.xml" /><Relationship Id="rId5" Type="http://schemas.openxmlformats.org/officeDocument/2006/relationships/tags" Target="../tags/tag841.xml" /><Relationship Id="rId6" Type="http://schemas.openxmlformats.org/officeDocument/2006/relationships/tags" Target="../tags/tag842.xml" /><Relationship Id="rId7" Type="http://schemas.openxmlformats.org/officeDocument/2006/relationships/tags" Target="../tags/tag843.xml" /><Relationship Id="rId8" Type="http://schemas.openxmlformats.org/officeDocument/2006/relationships/tags" Target="../tags/tag844.xml" /><Relationship Id="rId9" Type="http://schemas.openxmlformats.org/officeDocument/2006/relationships/tags" Target="../tags/tag845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876.xml" /><Relationship Id="rId3" Type="http://schemas.openxmlformats.org/officeDocument/2006/relationships/tags" Target="../tags/tag877.xml" /><Relationship Id="rId4" Type="http://schemas.openxmlformats.org/officeDocument/2006/relationships/tags" Target="../tags/tag878.xml" /><Relationship Id="rId5" Type="http://schemas.openxmlformats.org/officeDocument/2006/relationships/tags" Target="../tags/tag879.xml" /><Relationship Id="rId6" Type="http://schemas.openxmlformats.org/officeDocument/2006/relationships/tags" Target="../tags/tag880.xml" /><Relationship Id="rId7" Type="http://schemas.openxmlformats.org/officeDocument/2006/relationships/tags" Target="../tags/tag881.xml" /><Relationship Id="rId8" Type="http://schemas.openxmlformats.org/officeDocument/2006/relationships/tags" Target="../tags/tag882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89.xml" /><Relationship Id="rId11" Type="http://schemas.openxmlformats.org/officeDocument/2006/relationships/tags" Target="../tags/tag890.xml" /><Relationship Id="rId12" Type="http://schemas.openxmlformats.org/officeDocument/2006/relationships/tags" Target="../tags/tag891.xml" /><Relationship Id="rId13" Type="http://schemas.openxmlformats.org/officeDocument/2006/relationships/tags" Target="../tags/tag892.xml" /><Relationship Id="rId14" Type="http://schemas.openxmlformats.org/officeDocument/2006/relationships/image" Target="../media/image46.png" /><Relationship Id="rId15" Type="http://schemas.openxmlformats.org/officeDocument/2006/relationships/tags" Target="../tags/tag893.xml" /><Relationship Id="rId16" Type="http://schemas.openxmlformats.org/officeDocument/2006/relationships/vmlDrawing" Target="../drawings/vmlDrawing1.vml" /><Relationship Id="rId2" Type="http://schemas.openxmlformats.org/officeDocument/2006/relationships/tags" Target="../tags/tag883.xml" /><Relationship Id="rId3" Type="http://schemas.openxmlformats.org/officeDocument/2006/relationships/tags" Target="../tags/tag884.xml" /><Relationship Id="rId4" Type="http://schemas.openxmlformats.org/officeDocument/2006/relationships/tags" Target="../tags/tag885.xml" /><Relationship Id="rId5" Type="http://schemas.openxmlformats.org/officeDocument/2006/relationships/oleObject" Target="../embeddings/oleObject1.bin" TargetMode="Internal" /><Relationship Id="rId6" Type="http://schemas.openxmlformats.org/officeDocument/2006/relationships/image" Target="../media/image45.wmf" /><Relationship Id="rId7" Type="http://schemas.openxmlformats.org/officeDocument/2006/relationships/tags" Target="../tags/tag886.xml" /><Relationship Id="rId8" Type="http://schemas.openxmlformats.org/officeDocument/2006/relationships/tags" Target="../tags/tag887.xml" /><Relationship Id="rId9" Type="http://schemas.openxmlformats.org/officeDocument/2006/relationships/tags" Target="../tags/tag88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98.xml" /><Relationship Id="rId11" Type="http://schemas.openxmlformats.org/officeDocument/2006/relationships/tags" Target="../tags/tag899.xml" /><Relationship Id="rId12" Type="http://schemas.openxmlformats.org/officeDocument/2006/relationships/tags" Target="../tags/tag900.xml" /><Relationship Id="rId13" Type="http://schemas.openxmlformats.org/officeDocument/2006/relationships/image" Target="../media/image49.png" /><Relationship Id="rId14" Type="http://schemas.openxmlformats.org/officeDocument/2006/relationships/tags" Target="../tags/tag901.xml" /><Relationship Id="rId15" Type="http://schemas.openxmlformats.org/officeDocument/2006/relationships/vmlDrawing" Target="../drawings/vmlDrawing2.vml" /><Relationship Id="rId2" Type="http://schemas.openxmlformats.org/officeDocument/2006/relationships/tags" Target="../tags/tag894.xml" /><Relationship Id="rId3" Type="http://schemas.openxmlformats.org/officeDocument/2006/relationships/tags" Target="../tags/tag895.xml" /><Relationship Id="rId4" Type="http://schemas.openxmlformats.org/officeDocument/2006/relationships/tags" Target="../tags/tag896.xml" /><Relationship Id="rId5" Type="http://schemas.openxmlformats.org/officeDocument/2006/relationships/oleObject" Target="../embeddings/oleObject2.bin" TargetMode="Internal" /><Relationship Id="rId6" Type="http://schemas.openxmlformats.org/officeDocument/2006/relationships/image" Target="../media/image47.wmf" /><Relationship Id="rId7" Type="http://schemas.openxmlformats.org/officeDocument/2006/relationships/tags" Target="../tags/tag897.xml" /><Relationship Id="rId8" Type="http://schemas.openxmlformats.org/officeDocument/2006/relationships/oleObject" Target="../embeddings/oleObject3.bin" TargetMode="Internal" /><Relationship Id="rId9" Type="http://schemas.openxmlformats.org/officeDocument/2006/relationships/image" Target="../media/image48.wmf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1.png" /><Relationship Id="rId11" Type="http://schemas.openxmlformats.org/officeDocument/2006/relationships/tags" Target="../tags/tag908.xml" /><Relationship Id="rId12" Type="http://schemas.openxmlformats.org/officeDocument/2006/relationships/vmlDrawing" Target="../drawings/vmlDrawing3.vml" /><Relationship Id="rId2" Type="http://schemas.openxmlformats.org/officeDocument/2006/relationships/tags" Target="../tags/tag902.xml" /><Relationship Id="rId3" Type="http://schemas.openxmlformats.org/officeDocument/2006/relationships/tags" Target="../tags/tag903.xml" /><Relationship Id="rId4" Type="http://schemas.openxmlformats.org/officeDocument/2006/relationships/tags" Target="../tags/tag904.xml" /><Relationship Id="rId5" Type="http://schemas.openxmlformats.org/officeDocument/2006/relationships/oleObject" Target="../embeddings/oleObject4.bin" TargetMode="Internal" /><Relationship Id="rId6" Type="http://schemas.openxmlformats.org/officeDocument/2006/relationships/image" Target="../media/image50.wmf" /><Relationship Id="rId7" Type="http://schemas.openxmlformats.org/officeDocument/2006/relationships/tags" Target="../tags/tag905.xml" /><Relationship Id="rId8" Type="http://schemas.openxmlformats.org/officeDocument/2006/relationships/tags" Target="../tags/tag906.xml" /><Relationship Id="rId9" Type="http://schemas.openxmlformats.org/officeDocument/2006/relationships/tags" Target="../tags/tag907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17.xml" /><Relationship Id="rId11" Type="http://schemas.openxmlformats.org/officeDocument/2006/relationships/tags" Target="../tags/tag918.xml" /><Relationship Id="rId12" Type="http://schemas.openxmlformats.org/officeDocument/2006/relationships/tags" Target="../tags/tag919.xml" /><Relationship Id="rId13" Type="http://schemas.openxmlformats.org/officeDocument/2006/relationships/tags" Target="../tags/tag920.xml" /><Relationship Id="rId14" Type="http://schemas.openxmlformats.org/officeDocument/2006/relationships/tags" Target="../tags/tag921.xml" /><Relationship Id="rId15" Type="http://schemas.openxmlformats.org/officeDocument/2006/relationships/image" Target="../media/image53.png" /><Relationship Id="rId16" Type="http://schemas.openxmlformats.org/officeDocument/2006/relationships/tags" Target="../tags/tag922.xml" /><Relationship Id="rId17" Type="http://schemas.openxmlformats.org/officeDocument/2006/relationships/tags" Target="../tags/tag923.xml" /><Relationship Id="rId18" Type="http://schemas.openxmlformats.org/officeDocument/2006/relationships/vmlDrawing" Target="../drawings/vmlDrawing4.v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912.xml" /><Relationship Id="rId4" Type="http://schemas.openxmlformats.org/officeDocument/2006/relationships/tags" Target="../tags/tag913.xml" /><Relationship Id="rId5" Type="http://schemas.openxmlformats.org/officeDocument/2006/relationships/tags" Target="../tags/tag914.xml" /><Relationship Id="rId6" Type="http://schemas.openxmlformats.org/officeDocument/2006/relationships/oleObject" Target="../embeddings/oleObject5.bin" TargetMode="Internal" /><Relationship Id="rId7" Type="http://schemas.openxmlformats.org/officeDocument/2006/relationships/image" Target="../media/image52.wmf" /><Relationship Id="rId8" Type="http://schemas.openxmlformats.org/officeDocument/2006/relationships/tags" Target="../tags/tag915.xml" /><Relationship Id="rId9" Type="http://schemas.openxmlformats.org/officeDocument/2006/relationships/tags" Target="../tags/tag916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5.png" /><Relationship Id="rId11" Type="http://schemas.openxmlformats.org/officeDocument/2006/relationships/tags" Target="../tags/tag930.xml" /><Relationship Id="rId12" Type="http://schemas.openxmlformats.org/officeDocument/2006/relationships/tags" Target="../tags/tag931.xml" /><Relationship Id="rId13" Type="http://schemas.openxmlformats.org/officeDocument/2006/relationships/vmlDrawing" Target="../drawings/vmlDrawing5.vml" /><Relationship Id="rId2" Type="http://schemas.openxmlformats.org/officeDocument/2006/relationships/tags" Target="../tags/tag924.xml" /><Relationship Id="rId3" Type="http://schemas.openxmlformats.org/officeDocument/2006/relationships/tags" Target="../tags/tag925.xml" /><Relationship Id="rId4" Type="http://schemas.openxmlformats.org/officeDocument/2006/relationships/tags" Target="../tags/tag926.xml" /><Relationship Id="rId5" Type="http://schemas.openxmlformats.org/officeDocument/2006/relationships/oleObject" Target="../embeddings/oleObject6.bin" TargetMode="Internal" /><Relationship Id="rId6" Type="http://schemas.openxmlformats.org/officeDocument/2006/relationships/image" Target="../media/image54.wmf" /><Relationship Id="rId7" Type="http://schemas.openxmlformats.org/officeDocument/2006/relationships/tags" Target="../tags/tag927.xml" /><Relationship Id="rId8" Type="http://schemas.openxmlformats.org/officeDocument/2006/relationships/tags" Target="../tags/tag928.xml" /><Relationship Id="rId9" Type="http://schemas.openxmlformats.org/officeDocument/2006/relationships/tags" Target="../tags/tag929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7.png" /><Relationship Id="rId11" Type="http://schemas.openxmlformats.org/officeDocument/2006/relationships/tags" Target="../tags/tag938.xml" /><Relationship Id="rId12" Type="http://schemas.openxmlformats.org/officeDocument/2006/relationships/vmlDrawing" Target="../drawings/vmlDrawing6.vml" /><Relationship Id="rId2" Type="http://schemas.openxmlformats.org/officeDocument/2006/relationships/tags" Target="../tags/tag932.xml" /><Relationship Id="rId3" Type="http://schemas.openxmlformats.org/officeDocument/2006/relationships/tags" Target="../tags/tag933.xml" /><Relationship Id="rId4" Type="http://schemas.openxmlformats.org/officeDocument/2006/relationships/tags" Target="../tags/tag934.xml" /><Relationship Id="rId5" Type="http://schemas.openxmlformats.org/officeDocument/2006/relationships/oleObject" Target="../embeddings/oleObject7.bin" TargetMode="Internal" /><Relationship Id="rId6" Type="http://schemas.openxmlformats.org/officeDocument/2006/relationships/image" Target="../media/image56.wmf" /><Relationship Id="rId7" Type="http://schemas.openxmlformats.org/officeDocument/2006/relationships/tags" Target="../tags/tag935.xml" /><Relationship Id="rId8" Type="http://schemas.openxmlformats.org/officeDocument/2006/relationships/tags" Target="../tags/tag936.xml" /><Relationship Id="rId9" Type="http://schemas.openxmlformats.org/officeDocument/2006/relationships/tags" Target="../tags/tag937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46.xml" /><Relationship Id="rId2" Type="http://schemas.openxmlformats.org/officeDocument/2006/relationships/tags" Target="../tags/tag939.xml" /><Relationship Id="rId3" Type="http://schemas.openxmlformats.org/officeDocument/2006/relationships/tags" Target="../tags/tag940.xml" /><Relationship Id="rId4" Type="http://schemas.openxmlformats.org/officeDocument/2006/relationships/tags" Target="../tags/tag941.xml" /><Relationship Id="rId5" Type="http://schemas.openxmlformats.org/officeDocument/2006/relationships/tags" Target="../tags/tag942.xml" /><Relationship Id="rId6" Type="http://schemas.openxmlformats.org/officeDocument/2006/relationships/tags" Target="../tags/tag943.xml" /><Relationship Id="rId7" Type="http://schemas.openxmlformats.org/officeDocument/2006/relationships/tags" Target="../tags/tag944.xml" /><Relationship Id="rId8" Type="http://schemas.openxmlformats.org/officeDocument/2006/relationships/tags" Target="../tags/tag945.xml" /><Relationship Id="rId9" Type="http://schemas.openxmlformats.org/officeDocument/2006/relationships/image" Target="../media/image38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947.xml" /><Relationship Id="rId3" Type="http://schemas.openxmlformats.org/officeDocument/2006/relationships/tags" Target="../tags/tag948.xml" /><Relationship Id="rId4" Type="http://schemas.openxmlformats.org/officeDocument/2006/relationships/tags" Target="../tags/tag949.xml" /><Relationship Id="rId5" Type="http://schemas.openxmlformats.org/officeDocument/2006/relationships/tags" Target="../tags/tag950.xml" /><Relationship Id="rId6" Type="http://schemas.openxmlformats.org/officeDocument/2006/relationships/image" Target="../media/image58.png" /><Relationship Id="rId7" Type="http://schemas.openxmlformats.org/officeDocument/2006/relationships/tags" Target="../tags/tag951.xml" /><Relationship Id="rId8" Type="http://schemas.openxmlformats.org/officeDocument/2006/relationships/tags" Target="../tags/tag95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hdphoto" Target="../media/image26.wdp" /><Relationship Id="rId11" Type="http://schemas.openxmlformats.org/officeDocument/2006/relationships/tags" Target="../tags/tag114.xml" /><Relationship Id="rId12" Type="http://schemas.openxmlformats.org/officeDocument/2006/relationships/tags" Target="../tags/tag115.xml" /><Relationship Id="rId13" Type="http://schemas.openxmlformats.org/officeDocument/2006/relationships/tags" Target="../tags/tag116.xml" /><Relationship Id="rId14" Type="http://schemas.openxmlformats.org/officeDocument/2006/relationships/tags" Target="../tags/tag117.xml" /><Relationship Id="rId15" Type="http://schemas.openxmlformats.org/officeDocument/2006/relationships/tags" Target="../tags/tag118.xml" /><Relationship Id="rId16" Type="http://schemas.openxmlformats.org/officeDocument/2006/relationships/tags" Target="../tags/tag119.xml" /><Relationship Id="rId17" Type="http://schemas.openxmlformats.org/officeDocument/2006/relationships/tags" Target="../tags/tag120.xml" /><Relationship Id="rId18" Type="http://schemas.openxmlformats.org/officeDocument/2006/relationships/tags" Target="../tags/tag121.xml" /><Relationship Id="rId19" Type="http://schemas.openxmlformats.org/officeDocument/2006/relationships/tags" Target="../tags/tag122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image" Target="../media/image22.png" /><Relationship Id="rId5" Type="http://schemas.microsoft.com/office/2007/relationships/hdphoto" Target="../media/image23.wdp" /><Relationship Id="rId6" Type="http://schemas.openxmlformats.org/officeDocument/2006/relationships/tags" Target="../tags/tag112.xml" /><Relationship Id="rId7" Type="http://schemas.openxmlformats.org/officeDocument/2006/relationships/image" Target="../media/image24.jpeg" /><Relationship Id="rId8" Type="http://schemas.openxmlformats.org/officeDocument/2006/relationships/tags" Target="../tags/tag113.xml" /><Relationship Id="rId9" Type="http://schemas.openxmlformats.org/officeDocument/2006/relationships/image" Target="../media/image25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61.xml" /><Relationship Id="rId11" Type="http://schemas.openxmlformats.org/officeDocument/2006/relationships/tags" Target="../tags/tag962.xml" /><Relationship Id="rId12" Type="http://schemas.openxmlformats.org/officeDocument/2006/relationships/tags" Target="../tags/tag963.xml" /><Relationship Id="rId13" Type="http://schemas.openxmlformats.org/officeDocument/2006/relationships/tags" Target="../tags/tag964.xml" /><Relationship Id="rId14" Type="http://schemas.openxmlformats.org/officeDocument/2006/relationships/image" Target="../media/image59.png" /><Relationship Id="rId15" Type="http://schemas.openxmlformats.org/officeDocument/2006/relationships/tags" Target="../tags/tag965.xml" /><Relationship Id="rId2" Type="http://schemas.openxmlformats.org/officeDocument/2006/relationships/tags" Target="../tags/tag953.xml" /><Relationship Id="rId3" Type="http://schemas.openxmlformats.org/officeDocument/2006/relationships/tags" Target="../tags/tag954.xml" /><Relationship Id="rId4" Type="http://schemas.openxmlformats.org/officeDocument/2006/relationships/tags" Target="../tags/tag955.xml" /><Relationship Id="rId5" Type="http://schemas.openxmlformats.org/officeDocument/2006/relationships/tags" Target="../tags/tag956.xml" /><Relationship Id="rId6" Type="http://schemas.openxmlformats.org/officeDocument/2006/relationships/tags" Target="../tags/tag957.xml" /><Relationship Id="rId7" Type="http://schemas.openxmlformats.org/officeDocument/2006/relationships/tags" Target="../tags/tag958.xml" /><Relationship Id="rId8" Type="http://schemas.openxmlformats.org/officeDocument/2006/relationships/tags" Target="../tags/tag959.xml" /><Relationship Id="rId9" Type="http://schemas.openxmlformats.org/officeDocument/2006/relationships/tags" Target="../tags/tag960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971.xml" /><Relationship Id="rId11" Type="http://schemas.openxmlformats.org/officeDocument/2006/relationships/slide" Target="slide11.xml" TargetMode="Internal" /><Relationship Id="rId12" Type="http://schemas.openxmlformats.org/officeDocument/2006/relationships/tags" Target="../tags/tag972.xml" /><Relationship Id="rId13" Type="http://schemas.openxmlformats.org/officeDocument/2006/relationships/slide" Target="slide12.xml" TargetMode="Internal" /><Relationship Id="rId14" Type="http://schemas.openxmlformats.org/officeDocument/2006/relationships/tags" Target="../tags/tag973.xml" /><Relationship Id="rId15" Type="http://schemas.openxmlformats.org/officeDocument/2006/relationships/slide" Target="slide13.xml" TargetMode="Internal" /><Relationship Id="rId16" Type="http://schemas.openxmlformats.org/officeDocument/2006/relationships/tags" Target="../tags/tag974.xml" /><Relationship Id="rId17" Type="http://schemas.openxmlformats.org/officeDocument/2006/relationships/slide" Target="slide16.xml" TargetMode="Internal" /><Relationship Id="rId18" Type="http://schemas.openxmlformats.org/officeDocument/2006/relationships/tags" Target="../tags/tag975.xml" /><Relationship Id="rId19" Type="http://schemas.openxmlformats.org/officeDocument/2006/relationships/slide" Target="slide4.xml" TargetMode="Internal" /><Relationship Id="rId2" Type="http://schemas.openxmlformats.org/officeDocument/2006/relationships/tags" Target="../tags/tag966.xml" /><Relationship Id="rId20" Type="http://schemas.openxmlformats.org/officeDocument/2006/relationships/tags" Target="../tags/tag976.xml" /><Relationship Id="rId21" Type="http://schemas.openxmlformats.org/officeDocument/2006/relationships/tags" Target="../tags/tag977.xml" /><Relationship Id="rId22" Type="http://schemas.openxmlformats.org/officeDocument/2006/relationships/tags" Target="../tags/tag978.xml" /><Relationship Id="rId23" Type="http://schemas.openxmlformats.org/officeDocument/2006/relationships/tags" Target="../tags/tag979.xml" /><Relationship Id="rId3" Type="http://schemas.openxmlformats.org/officeDocument/2006/relationships/tags" Target="../tags/tag967.xml" /><Relationship Id="rId4" Type="http://schemas.openxmlformats.org/officeDocument/2006/relationships/tags" Target="../tags/tag968.xml" /><Relationship Id="rId5" Type="http://schemas.openxmlformats.org/officeDocument/2006/relationships/slide" Target="slide5.xml" TargetMode="Internal" /><Relationship Id="rId6" Type="http://schemas.openxmlformats.org/officeDocument/2006/relationships/tags" Target="../tags/tag969.xml" /><Relationship Id="rId7" Type="http://schemas.openxmlformats.org/officeDocument/2006/relationships/slide" Target="slide7.xml" TargetMode="Internal" /><Relationship Id="rId8" Type="http://schemas.openxmlformats.org/officeDocument/2006/relationships/tags" Target="../tags/tag970.xml" /><Relationship Id="rId9" Type="http://schemas.openxmlformats.org/officeDocument/2006/relationships/slide" Target="slide10.xml" TargetMode="Interna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985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986.xml" /><Relationship Id="rId13" Type="http://schemas.openxmlformats.org/officeDocument/2006/relationships/slide" Target="slide10.xml" TargetMode="Internal" /><Relationship Id="rId14" Type="http://schemas.openxmlformats.org/officeDocument/2006/relationships/tags" Target="../tags/tag987.xml" /><Relationship Id="rId15" Type="http://schemas.openxmlformats.org/officeDocument/2006/relationships/slide" Target="slide11.xml" TargetMode="Internal" /><Relationship Id="rId16" Type="http://schemas.openxmlformats.org/officeDocument/2006/relationships/tags" Target="../tags/tag988.xml" /><Relationship Id="rId17" Type="http://schemas.openxmlformats.org/officeDocument/2006/relationships/slide" Target="slide12.xml" TargetMode="Internal" /><Relationship Id="rId18" Type="http://schemas.openxmlformats.org/officeDocument/2006/relationships/tags" Target="../tags/tag989.xml" /><Relationship Id="rId19" Type="http://schemas.openxmlformats.org/officeDocument/2006/relationships/slide" Target="slide13.xml" TargetMode="Internal" /><Relationship Id="rId2" Type="http://schemas.openxmlformats.org/officeDocument/2006/relationships/tags" Target="../tags/tag980.xml" /><Relationship Id="rId20" Type="http://schemas.openxmlformats.org/officeDocument/2006/relationships/tags" Target="../tags/tag990.xml" /><Relationship Id="rId21" Type="http://schemas.openxmlformats.org/officeDocument/2006/relationships/slide" Target="slide16.xml" TargetMode="Internal" /><Relationship Id="rId22" Type="http://schemas.openxmlformats.org/officeDocument/2006/relationships/tags" Target="../tags/tag991.xml" /><Relationship Id="rId23" Type="http://schemas.openxmlformats.org/officeDocument/2006/relationships/slide" Target="slide4.xml" TargetMode="Internal" /><Relationship Id="rId24" Type="http://schemas.openxmlformats.org/officeDocument/2006/relationships/image" Target="../media/image61.png" /><Relationship Id="rId25" Type="http://schemas.openxmlformats.org/officeDocument/2006/relationships/tags" Target="../tags/tag992.xml" /><Relationship Id="rId26" Type="http://schemas.openxmlformats.org/officeDocument/2006/relationships/image" Target="../media/image62.png" /><Relationship Id="rId27" Type="http://schemas.openxmlformats.org/officeDocument/2006/relationships/tags" Target="../tags/tag993.xml" /><Relationship Id="rId28" Type="http://schemas.openxmlformats.org/officeDocument/2006/relationships/tags" Target="../tags/tag994.xml" /><Relationship Id="rId29" Type="http://schemas.openxmlformats.org/officeDocument/2006/relationships/package" Target="../embeddings/Document2.docx" TargetMode="Internal" /><Relationship Id="rId3" Type="http://schemas.openxmlformats.org/officeDocument/2006/relationships/tags" Target="../tags/tag981.xml" /><Relationship Id="rId30" Type="http://schemas.openxmlformats.org/officeDocument/2006/relationships/image" Target="../media/image63.emf" /><Relationship Id="rId31" Type="http://schemas.openxmlformats.org/officeDocument/2006/relationships/tags" Target="../tags/tag995.xml" /><Relationship Id="rId32" Type="http://schemas.openxmlformats.org/officeDocument/2006/relationships/tags" Target="../tags/tag996.xml" /><Relationship Id="rId33" Type="http://schemas.openxmlformats.org/officeDocument/2006/relationships/tags" Target="../tags/tag997.xml" /><Relationship Id="rId34" Type="http://schemas.openxmlformats.org/officeDocument/2006/relationships/tags" Target="../tags/tag998.xml" /><Relationship Id="rId35" Type="http://schemas.openxmlformats.org/officeDocument/2006/relationships/tags" Target="../tags/tag999.xml" /><Relationship Id="rId36" Type="http://schemas.openxmlformats.org/officeDocument/2006/relationships/image" Target="../media/image64.png" /><Relationship Id="rId37" Type="http://schemas.openxmlformats.org/officeDocument/2006/relationships/tags" Target="../tags/tag1000.xml" /><Relationship Id="rId38" Type="http://schemas.openxmlformats.org/officeDocument/2006/relationships/vmlDrawing" Target="../drawings/vmlDrawing7.vml" /><Relationship Id="rId4" Type="http://schemas.openxmlformats.org/officeDocument/2006/relationships/tags" Target="../tags/tag982.xml" /><Relationship Id="rId5" Type="http://schemas.openxmlformats.org/officeDocument/2006/relationships/package" Target="../embeddings/Document1.docx" TargetMode="Internal" /><Relationship Id="rId6" Type="http://schemas.openxmlformats.org/officeDocument/2006/relationships/image" Target="../media/image60.emf" /><Relationship Id="rId7" Type="http://schemas.openxmlformats.org/officeDocument/2006/relationships/tags" Target="../tags/tag983.xml" /><Relationship Id="rId8" Type="http://schemas.openxmlformats.org/officeDocument/2006/relationships/tags" Target="../tags/tag984.xml" /><Relationship Id="rId9" Type="http://schemas.openxmlformats.org/officeDocument/2006/relationships/slide" Target="slide5.xml" TargetMode="Interna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5.xml" TargetMode="Internal" /><Relationship Id="rId11" Type="http://schemas.openxmlformats.org/officeDocument/2006/relationships/tags" Target="../tags/tag1009.xml" /><Relationship Id="rId12" Type="http://schemas.openxmlformats.org/officeDocument/2006/relationships/slide" Target="slide7.xml" TargetMode="Internal" /><Relationship Id="rId13" Type="http://schemas.openxmlformats.org/officeDocument/2006/relationships/tags" Target="../tags/tag1010.xml" /><Relationship Id="rId14" Type="http://schemas.openxmlformats.org/officeDocument/2006/relationships/slide" Target="slide10.xml" TargetMode="Internal" /><Relationship Id="rId15" Type="http://schemas.openxmlformats.org/officeDocument/2006/relationships/tags" Target="../tags/tag1011.xml" /><Relationship Id="rId16" Type="http://schemas.openxmlformats.org/officeDocument/2006/relationships/slide" Target="slide11.xml" TargetMode="Internal" /><Relationship Id="rId17" Type="http://schemas.openxmlformats.org/officeDocument/2006/relationships/tags" Target="../tags/tag1012.xml" /><Relationship Id="rId18" Type="http://schemas.openxmlformats.org/officeDocument/2006/relationships/slide" Target="slide12.xml" TargetMode="Internal" /><Relationship Id="rId19" Type="http://schemas.openxmlformats.org/officeDocument/2006/relationships/tags" Target="../tags/tag1013.xml" /><Relationship Id="rId2" Type="http://schemas.openxmlformats.org/officeDocument/2006/relationships/tags" Target="../tags/tag1001.xml" /><Relationship Id="rId20" Type="http://schemas.openxmlformats.org/officeDocument/2006/relationships/slide" Target="slide13.xml" TargetMode="Internal" /><Relationship Id="rId21" Type="http://schemas.openxmlformats.org/officeDocument/2006/relationships/tags" Target="../tags/tag1014.xml" /><Relationship Id="rId22" Type="http://schemas.openxmlformats.org/officeDocument/2006/relationships/slide" Target="slide16.xml" TargetMode="Internal" /><Relationship Id="rId23" Type="http://schemas.openxmlformats.org/officeDocument/2006/relationships/tags" Target="../tags/tag1015.xml" /><Relationship Id="rId24" Type="http://schemas.openxmlformats.org/officeDocument/2006/relationships/slide" Target="slide4.xml" TargetMode="Internal" /><Relationship Id="rId25" Type="http://schemas.openxmlformats.org/officeDocument/2006/relationships/image" Target="../media/image65.png" /><Relationship Id="rId26" Type="http://schemas.openxmlformats.org/officeDocument/2006/relationships/tags" Target="../tags/tag1016.xml" /><Relationship Id="rId3" Type="http://schemas.openxmlformats.org/officeDocument/2006/relationships/tags" Target="../tags/tag1002.xml" /><Relationship Id="rId4" Type="http://schemas.openxmlformats.org/officeDocument/2006/relationships/tags" Target="../tags/tag1003.xml" /><Relationship Id="rId5" Type="http://schemas.openxmlformats.org/officeDocument/2006/relationships/tags" Target="../tags/tag1004.xml" /><Relationship Id="rId6" Type="http://schemas.openxmlformats.org/officeDocument/2006/relationships/tags" Target="../tags/tag1005.xml" /><Relationship Id="rId7" Type="http://schemas.openxmlformats.org/officeDocument/2006/relationships/tags" Target="../tags/tag1006.xml" /><Relationship Id="rId8" Type="http://schemas.openxmlformats.org/officeDocument/2006/relationships/tags" Target="../tags/tag1007.xml" /><Relationship Id="rId9" Type="http://schemas.openxmlformats.org/officeDocument/2006/relationships/tags" Target="../tags/tag1008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10.xml" TargetMode="Internal" /><Relationship Id="rId11" Type="http://schemas.openxmlformats.org/officeDocument/2006/relationships/tags" Target="../tags/tag1023.xml" /><Relationship Id="rId12" Type="http://schemas.openxmlformats.org/officeDocument/2006/relationships/slide" Target="slide11.xml" TargetMode="Internal" /><Relationship Id="rId13" Type="http://schemas.openxmlformats.org/officeDocument/2006/relationships/tags" Target="../tags/tag1024.xml" /><Relationship Id="rId14" Type="http://schemas.openxmlformats.org/officeDocument/2006/relationships/slide" Target="slide12.xml" TargetMode="Internal" /><Relationship Id="rId15" Type="http://schemas.openxmlformats.org/officeDocument/2006/relationships/tags" Target="../tags/tag1025.xml" /><Relationship Id="rId16" Type="http://schemas.openxmlformats.org/officeDocument/2006/relationships/slide" Target="slide13.xml" TargetMode="Internal" /><Relationship Id="rId17" Type="http://schemas.openxmlformats.org/officeDocument/2006/relationships/tags" Target="../tags/tag1026.xml" /><Relationship Id="rId18" Type="http://schemas.openxmlformats.org/officeDocument/2006/relationships/slide" Target="slide16.xml" TargetMode="Internal" /><Relationship Id="rId19" Type="http://schemas.openxmlformats.org/officeDocument/2006/relationships/tags" Target="../tags/tag1027.xml" /><Relationship Id="rId2" Type="http://schemas.openxmlformats.org/officeDocument/2006/relationships/tags" Target="../tags/tag1017.xml" /><Relationship Id="rId20" Type="http://schemas.openxmlformats.org/officeDocument/2006/relationships/slide" Target="slide4.xml" TargetMode="Internal" /><Relationship Id="rId21" Type="http://schemas.openxmlformats.org/officeDocument/2006/relationships/tags" Target="../tags/tag1028.xml" /><Relationship Id="rId22" Type="http://schemas.openxmlformats.org/officeDocument/2006/relationships/tags" Target="../tags/tag1029.xml" /><Relationship Id="rId23" Type="http://schemas.openxmlformats.org/officeDocument/2006/relationships/image" Target="../media/image66.png" /><Relationship Id="rId24" Type="http://schemas.openxmlformats.org/officeDocument/2006/relationships/tags" Target="../tags/tag1030.xml" /><Relationship Id="rId25" Type="http://schemas.openxmlformats.org/officeDocument/2006/relationships/tags" Target="../tags/tag1031.xml" /><Relationship Id="rId26" Type="http://schemas.openxmlformats.org/officeDocument/2006/relationships/tags" Target="../tags/tag1032.xml" /><Relationship Id="rId27" Type="http://schemas.openxmlformats.org/officeDocument/2006/relationships/image" Target="../media/image67.png" /><Relationship Id="rId28" Type="http://schemas.openxmlformats.org/officeDocument/2006/relationships/tags" Target="../tags/tag1033.xml" /><Relationship Id="rId3" Type="http://schemas.openxmlformats.org/officeDocument/2006/relationships/tags" Target="../tags/tag1018.xml" /><Relationship Id="rId4" Type="http://schemas.openxmlformats.org/officeDocument/2006/relationships/tags" Target="../tags/tag1019.xml" /><Relationship Id="rId5" Type="http://schemas.openxmlformats.org/officeDocument/2006/relationships/tags" Target="../tags/tag1020.xml" /><Relationship Id="rId6" Type="http://schemas.openxmlformats.org/officeDocument/2006/relationships/slide" Target="slide5.xml" TargetMode="Internal" /><Relationship Id="rId7" Type="http://schemas.openxmlformats.org/officeDocument/2006/relationships/tags" Target="../tags/tag1021.xml" /><Relationship Id="rId8" Type="http://schemas.openxmlformats.org/officeDocument/2006/relationships/slide" Target="slide7.xml" TargetMode="Internal" /><Relationship Id="rId9" Type="http://schemas.openxmlformats.org/officeDocument/2006/relationships/tags" Target="../tags/tag1022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40.xml" /><Relationship Id="rId11" Type="http://schemas.openxmlformats.org/officeDocument/2006/relationships/slide" Target="slide10.xml" TargetMode="Internal" /><Relationship Id="rId12" Type="http://schemas.openxmlformats.org/officeDocument/2006/relationships/tags" Target="../tags/tag1041.xml" /><Relationship Id="rId13" Type="http://schemas.openxmlformats.org/officeDocument/2006/relationships/slide" Target="slide11.xml" TargetMode="Internal" /><Relationship Id="rId14" Type="http://schemas.openxmlformats.org/officeDocument/2006/relationships/tags" Target="../tags/tag1042.xml" /><Relationship Id="rId15" Type="http://schemas.openxmlformats.org/officeDocument/2006/relationships/slide" Target="slide12.xml" TargetMode="Internal" /><Relationship Id="rId16" Type="http://schemas.openxmlformats.org/officeDocument/2006/relationships/tags" Target="../tags/tag1043.xml" /><Relationship Id="rId17" Type="http://schemas.openxmlformats.org/officeDocument/2006/relationships/slide" Target="slide13.xml" TargetMode="Internal" /><Relationship Id="rId18" Type="http://schemas.openxmlformats.org/officeDocument/2006/relationships/tags" Target="../tags/tag1044.xml" /><Relationship Id="rId19" Type="http://schemas.openxmlformats.org/officeDocument/2006/relationships/slide" Target="slide16.xml" TargetMode="Internal" /><Relationship Id="rId2" Type="http://schemas.openxmlformats.org/officeDocument/2006/relationships/tags" Target="../tags/tag1034.xml" /><Relationship Id="rId20" Type="http://schemas.openxmlformats.org/officeDocument/2006/relationships/tags" Target="../tags/tag1045.xml" /><Relationship Id="rId21" Type="http://schemas.openxmlformats.org/officeDocument/2006/relationships/slide" Target="slide4.xml" TargetMode="Internal" /><Relationship Id="rId22" Type="http://schemas.openxmlformats.org/officeDocument/2006/relationships/tags" Target="../tags/tag1046.xml" /><Relationship Id="rId23" Type="http://schemas.openxmlformats.org/officeDocument/2006/relationships/tags" Target="../tags/tag1047.xml" /><Relationship Id="rId24" Type="http://schemas.openxmlformats.org/officeDocument/2006/relationships/tags" Target="../tags/tag1048.xml" /><Relationship Id="rId3" Type="http://schemas.openxmlformats.org/officeDocument/2006/relationships/tags" Target="../tags/tag1035.xml" /><Relationship Id="rId4" Type="http://schemas.openxmlformats.org/officeDocument/2006/relationships/tags" Target="../tags/tag1036.xml" /><Relationship Id="rId5" Type="http://schemas.openxmlformats.org/officeDocument/2006/relationships/tags" Target="../tags/tag1037.xml" /><Relationship Id="rId6" Type="http://schemas.openxmlformats.org/officeDocument/2006/relationships/tags" Target="../tags/tag1038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1039.xml" /><Relationship Id="rId9" Type="http://schemas.openxmlformats.org/officeDocument/2006/relationships/slide" Target="slide7.xml" TargetMode="Interna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7.xml" TargetMode="Internal" /><Relationship Id="rId11" Type="http://schemas.openxmlformats.org/officeDocument/2006/relationships/tags" Target="../tags/tag1056.xml" /><Relationship Id="rId12" Type="http://schemas.openxmlformats.org/officeDocument/2006/relationships/slide" Target="slide10.xml" TargetMode="Internal" /><Relationship Id="rId13" Type="http://schemas.openxmlformats.org/officeDocument/2006/relationships/tags" Target="../tags/tag1057.xml" /><Relationship Id="rId14" Type="http://schemas.openxmlformats.org/officeDocument/2006/relationships/slide" Target="slide11.xml" TargetMode="Internal" /><Relationship Id="rId15" Type="http://schemas.openxmlformats.org/officeDocument/2006/relationships/tags" Target="../tags/tag1058.xml" /><Relationship Id="rId16" Type="http://schemas.openxmlformats.org/officeDocument/2006/relationships/slide" Target="slide12.xml" TargetMode="Internal" /><Relationship Id="rId17" Type="http://schemas.openxmlformats.org/officeDocument/2006/relationships/tags" Target="../tags/tag1059.xml" /><Relationship Id="rId18" Type="http://schemas.openxmlformats.org/officeDocument/2006/relationships/slide" Target="slide13.xml" TargetMode="Internal" /><Relationship Id="rId19" Type="http://schemas.openxmlformats.org/officeDocument/2006/relationships/tags" Target="../tags/tag1060.xml" /><Relationship Id="rId2" Type="http://schemas.openxmlformats.org/officeDocument/2006/relationships/tags" Target="../tags/tag1049.xml" /><Relationship Id="rId20" Type="http://schemas.openxmlformats.org/officeDocument/2006/relationships/slide" Target="slide16.xml" TargetMode="Internal" /><Relationship Id="rId21" Type="http://schemas.openxmlformats.org/officeDocument/2006/relationships/tags" Target="../tags/tag1061.xml" /><Relationship Id="rId22" Type="http://schemas.openxmlformats.org/officeDocument/2006/relationships/slide" Target="slide4.xml" TargetMode="Internal" /><Relationship Id="rId23" Type="http://schemas.openxmlformats.org/officeDocument/2006/relationships/image" Target="../media/image68.png" /><Relationship Id="rId24" Type="http://schemas.openxmlformats.org/officeDocument/2006/relationships/tags" Target="../tags/tag1062.xml" /><Relationship Id="rId25" Type="http://schemas.openxmlformats.org/officeDocument/2006/relationships/tags" Target="../tags/tag1063.xml" /><Relationship Id="rId3" Type="http://schemas.openxmlformats.org/officeDocument/2006/relationships/tags" Target="../tags/tag1050.xml" /><Relationship Id="rId4" Type="http://schemas.openxmlformats.org/officeDocument/2006/relationships/tags" Target="../tags/tag1051.xml" /><Relationship Id="rId5" Type="http://schemas.openxmlformats.org/officeDocument/2006/relationships/tags" Target="../tags/tag1052.xml" /><Relationship Id="rId6" Type="http://schemas.openxmlformats.org/officeDocument/2006/relationships/tags" Target="../tags/tag1053.xml" /><Relationship Id="rId7" Type="http://schemas.openxmlformats.org/officeDocument/2006/relationships/tags" Target="../tags/tag1054.xml" /><Relationship Id="rId8" Type="http://schemas.openxmlformats.org/officeDocument/2006/relationships/slide" Target="slide5.xml" TargetMode="Internal" /><Relationship Id="rId9" Type="http://schemas.openxmlformats.org/officeDocument/2006/relationships/tags" Target="../tags/tag1055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70.xml" /><Relationship Id="rId11" Type="http://schemas.openxmlformats.org/officeDocument/2006/relationships/slide" Target="slide10.xml" TargetMode="Internal" /><Relationship Id="rId12" Type="http://schemas.openxmlformats.org/officeDocument/2006/relationships/tags" Target="../tags/tag1071.xml" /><Relationship Id="rId13" Type="http://schemas.openxmlformats.org/officeDocument/2006/relationships/slide" Target="slide11.xml" TargetMode="Internal" /><Relationship Id="rId14" Type="http://schemas.openxmlformats.org/officeDocument/2006/relationships/tags" Target="../tags/tag1072.xml" /><Relationship Id="rId15" Type="http://schemas.openxmlformats.org/officeDocument/2006/relationships/slide" Target="slide12.xml" TargetMode="Internal" /><Relationship Id="rId16" Type="http://schemas.openxmlformats.org/officeDocument/2006/relationships/tags" Target="../tags/tag1073.xml" /><Relationship Id="rId17" Type="http://schemas.openxmlformats.org/officeDocument/2006/relationships/slide" Target="slide13.xml" TargetMode="Internal" /><Relationship Id="rId18" Type="http://schemas.openxmlformats.org/officeDocument/2006/relationships/tags" Target="../tags/tag1074.xml" /><Relationship Id="rId19" Type="http://schemas.openxmlformats.org/officeDocument/2006/relationships/slide" Target="slide16.xml" TargetMode="Internal" /><Relationship Id="rId2" Type="http://schemas.openxmlformats.org/officeDocument/2006/relationships/tags" Target="../tags/tag1064.xml" /><Relationship Id="rId20" Type="http://schemas.openxmlformats.org/officeDocument/2006/relationships/tags" Target="../tags/tag1075.xml" /><Relationship Id="rId21" Type="http://schemas.openxmlformats.org/officeDocument/2006/relationships/slide" Target="slide4.xml" TargetMode="Internal" /><Relationship Id="rId3" Type="http://schemas.openxmlformats.org/officeDocument/2006/relationships/tags" Target="../tags/tag1065.xml" /><Relationship Id="rId4" Type="http://schemas.openxmlformats.org/officeDocument/2006/relationships/tags" Target="../tags/tag1066.xml" /><Relationship Id="rId5" Type="http://schemas.openxmlformats.org/officeDocument/2006/relationships/tags" Target="../tags/tag1067.xml" /><Relationship Id="rId6" Type="http://schemas.openxmlformats.org/officeDocument/2006/relationships/tags" Target="../tags/tag1068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1069.xml" /><Relationship Id="rId9" Type="http://schemas.openxmlformats.org/officeDocument/2006/relationships/slide" Target="slide7.xml" TargetMode="Interna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82.xml" /><Relationship Id="rId11" Type="http://schemas.openxmlformats.org/officeDocument/2006/relationships/slide" Target="slide10.xml" TargetMode="Internal" /><Relationship Id="rId12" Type="http://schemas.openxmlformats.org/officeDocument/2006/relationships/tags" Target="../tags/tag1083.xml" /><Relationship Id="rId13" Type="http://schemas.openxmlformats.org/officeDocument/2006/relationships/slide" Target="slide11.xml" TargetMode="Internal" /><Relationship Id="rId14" Type="http://schemas.openxmlformats.org/officeDocument/2006/relationships/tags" Target="../tags/tag1084.xml" /><Relationship Id="rId15" Type="http://schemas.openxmlformats.org/officeDocument/2006/relationships/slide" Target="slide12.xml" TargetMode="Internal" /><Relationship Id="rId16" Type="http://schemas.openxmlformats.org/officeDocument/2006/relationships/tags" Target="../tags/tag1085.xml" /><Relationship Id="rId17" Type="http://schemas.openxmlformats.org/officeDocument/2006/relationships/slide" Target="slide13.xml" TargetMode="Internal" /><Relationship Id="rId18" Type="http://schemas.openxmlformats.org/officeDocument/2006/relationships/tags" Target="../tags/tag1086.xml" /><Relationship Id="rId19" Type="http://schemas.openxmlformats.org/officeDocument/2006/relationships/slide" Target="slide16.xml" TargetMode="Internal" /><Relationship Id="rId2" Type="http://schemas.openxmlformats.org/officeDocument/2006/relationships/tags" Target="../tags/tag1076.xml" /><Relationship Id="rId20" Type="http://schemas.openxmlformats.org/officeDocument/2006/relationships/tags" Target="../tags/tag1087.xml" /><Relationship Id="rId21" Type="http://schemas.openxmlformats.org/officeDocument/2006/relationships/slide" Target="slide4.xml" TargetMode="Internal" /><Relationship Id="rId3" Type="http://schemas.openxmlformats.org/officeDocument/2006/relationships/tags" Target="../tags/tag1077.xml" /><Relationship Id="rId4" Type="http://schemas.openxmlformats.org/officeDocument/2006/relationships/tags" Target="../tags/tag1078.xml" /><Relationship Id="rId5" Type="http://schemas.openxmlformats.org/officeDocument/2006/relationships/tags" Target="../tags/tag1079.xml" /><Relationship Id="rId6" Type="http://schemas.openxmlformats.org/officeDocument/2006/relationships/tags" Target="../tags/tag1080.xml" /><Relationship Id="rId7" Type="http://schemas.openxmlformats.org/officeDocument/2006/relationships/slide" Target="slide5.xml" TargetMode="Internal" /><Relationship Id="rId8" Type="http://schemas.openxmlformats.org/officeDocument/2006/relationships/tags" Target="../tags/tag1081.xml" /><Relationship Id="rId9" Type="http://schemas.openxmlformats.org/officeDocument/2006/relationships/slide" Target="slide7.xml" TargetMode="Interna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7.xml" TargetMode="Internal" /><Relationship Id="rId11" Type="http://schemas.openxmlformats.org/officeDocument/2006/relationships/tags" Target="../tags/tag1095.xml" /><Relationship Id="rId12" Type="http://schemas.openxmlformats.org/officeDocument/2006/relationships/slide" Target="slide10.xml" TargetMode="Internal" /><Relationship Id="rId13" Type="http://schemas.openxmlformats.org/officeDocument/2006/relationships/tags" Target="../tags/tag1096.xml" /><Relationship Id="rId14" Type="http://schemas.openxmlformats.org/officeDocument/2006/relationships/slide" Target="slide11.xml" TargetMode="Internal" /><Relationship Id="rId15" Type="http://schemas.openxmlformats.org/officeDocument/2006/relationships/tags" Target="../tags/tag1097.xml" /><Relationship Id="rId16" Type="http://schemas.openxmlformats.org/officeDocument/2006/relationships/slide" Target="slide12.xml" TargetMode="Internal" /><Relationship Id="rId17" Type="http://schemas.openxmlformats.org/officeDocument/2006/relationships/tags" Target="../tags/tag1098.xml" /><Relationship Id="rId18" Type="http://schemas.openxmlformats.org/officeDocument/2006/relationships/slide" Target="slide13.xml" TargetMode="Internal" /><Relationship Id="rId19" Type="http://schemas.openxmlformats.org/officeDocument/2006/relationships/tags" Target="../tags/tag1099.xml" /><Relationship Id="rId2" Type="http://schemas.openxmlformats.org/officeDocument/2006/relationships/tags" Target="../tags/tag1088.xml" /><Relationship Id="rId20" Type="http://schemas.openxmlformats.org/officeDocument/2006/relationships/slide" Target="slide16.xml" TargetMode="Internal" /><Relationship Id="rId21" Type="http://schemas.openxmlformats.org/officeDocument/2006/relationships/tags" Target="../tags/tag1100.xml" /><Relationship Id="rId22" Type="http://schemas.openxmlformats.org/officeDocument/2006/relationships/slide" Target="slide4.xml" TargetMode="Internal" /><Relationship Id="rId23" Type="http://schemas.openxmlformats.org/officeDocument/2006/relationships/image" Target="../media/image69.png" /><Relationship Id="rId24" Type="http://schemas.openxmlformats.org/officeDocument/2006/relationships/tags" Target="../tags/tag1101.xml" /><Relationship Id="rId25" Type="http://schemas.openxmlformats.org/officeDocument/2006/relationships/tags" Target="../tags/tag1102.xml" /><Relationship Id="rId26" Type="http://schemas.openxmlformats.org/officeDocument/2006/relationships/tags" Target="../tags/tag1103.xml" /><Relationship Id="rId27" Type="http://schemas.openxmlformats.org/officeDocument/2006/relationships/image" Target="../media/image70.png" /><Relationship Id="rId28" Type="http://schemas.openxmlformats.org/officeDocument/2006/relationships/tags" Target="../tags/tag1104.xml" /><Relationship Id="rId3" Type="http://schemas.openxmlformats.org/officeDocument/2006/relationships/tags" Target="../tags/tag1089.xml" /><Relationship Id="rId4" Type="http://schemas.openxmlformats.org/officeDocument/2006/relationships/tags" Target="../tags/tag1090.xml" /><Relationship Id="rId5" Type="http://schemas.openxmlformats.org/officeDocument/2006/relationships/tags" Target="../tags/tag1091.xml" /><Relationship Id="rId6" Type="http://schemas.openxmlformats.org/officeDocument/2006/relationships/tags" Target="../tags/tag1092.xml" /><Relationship Id="rId7" Type="http://schemas.openxmlformats.org/officeDocument/2006/relationships/tags" Target="../tags/tag1093.xml" /><Relationship Id="rId8" Type="http://schemas.openxmlformats.org/officeDocument/2006/relationships/slide" Target="slide5.xml" TargetMode="Internal" /><Relationship Id="rId9" Type="http://schemas.openxmlformats.org/officeDocument/2006/relationships/tags" Target="../tags/tag1094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1.xml" /><Relationship Id="rId11" Type="http://schemas.openxmlformats.org/officeDocument/2006/relationships/tags" Target="../tags/tag132.xml" /><Relationship Id="rId12" Type="http://schemas.openxmlformats.org/officeDocument/2006/relationships/tags" Target="../tags/tag133.xml" /><Relationship Id="rId13" Type="http://schemas.openxmlformats.org/officeDocument/2006/relationships/tags" Target="../tags/tag134.xml" /><Relationship Id="rId14" Type="http://schemas.openxmlformats.org/officeDocument/2006/relationships/tags" Target="../tags/tag135.xml" /><Relationship Id="rId15" Type="http://schemas.openxmlformats.org/officeDocument/2006/relationships/tags" Target="../tags/tag136.xml" /><Relationship Id="rId16" Type="http://schemas.openxmlformats.org/officeDocument/2006/relationships/tags" Target="../tags/tag137.xml" /><Relationship Id="rId17" Type="http://schemas.openxmlformats.org/officeDocument/2006/relationships/tags" Target="../tags/tag138.xml" /><Relationship Id="rId18" Type="http://schemas.openxmlformats.org/officeDocument/2006/relationships/tags" Target="../tags/tag139.xml" /><Relationship Id="rId19" Type="http://schemas.openxmlformats.org/officeDocument/2006/relationships/tags" Target="../tags/tag140.xml" /><Relationship Id="rId2" Type="http://schemas.openxmlformats.org/officeDocument/2006/relationships/tags" Target="../tags/tag123.xml" /><Relationship Id="rId3" Type="http://schemas.openxmlformats.org/officeDocument/2006/relationships/tags" Target="../tags/tag124.xml" /><Relationship Id="rId4" Type="http://schemas.openxmlformats.org/officeDocument/2006/relationships/tags" Target="../tags/tag125.xml" /><Relationship Id="rId5" Type="http://schemas.openxmlformats.org/officeDocument/2006/relationships/tags" Target="../tags/tag126.xml" /><Relationship Id="rId6" Type="http://schemas.openxmlformats.org/officeDocument/2006/relationships/tags" Target="../tags/tag127.xml" /><Relationship Id="rId7" Type="http://schemas.openxmlformats.org/officeDocument/2006/relationships/tags" Target="../tags/tag128.xml" /><Relationship Id="rId8" Type="http://schemas.openxmlformats.org/officeDocument/2006/relationships/tags" Target="../tags/tag129.xml" /><Relationship Id="rId9" Type="http://schemas.openxmlformats.org/officeDocument/2006/relationships/tags" Target="../tags/tag130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7.xml" TargetMode="Internal" /><Relationship Id="rId11" Type="http://schemas.openxmlformats.org/officeDocument/2006/relationships/tags" Target="../tags/tag1112.xml" /><Relationship Id="rId12" Type="http://schemas.openxmlformats.org/officeDocument/2006/relationships/slide" Target="slide10.xml" TargetMode="Internal" /><Relationship Id="rId13" Type="http://schemas.openxmlformats.org/officeDocument/2006/relationships/tags" Target="../tags/tag1113.xml" /><Relationship Id="rId14" Type="http://schemas.openxmlformats.org/officeDocument/2006/relationships/slide" Target="slide11.xml" TargetMode="Internal" /><Relationship Id="rId15" Type="http://schemas.openxmlformats.org/officeDocument/2006/relationships/tags" Target="../tags/tag1114.xml" /><Relationship Id="rId16" Type="http://schemas.openxmlformats.org/officeDocument/2006/relationships/slide" Target="slide12.xml" TargetMode="Internal" /><Relationship Id="rId17" Type="http://schemas.openxmlformats.org/officeDocument/2006/relationships/tags" Target="../tags/tag1115.xml" /><Relationship Id="rId18" Type="http://schemas.openxmlformats.org/officeDocument/2006/relationships/slide" Target="slide13.xml" TargetMode="Internal" /><Relationship Id="rId19" Type="http://schemas.openxmlformats.org/officeDocument/2006/relationships/tags" Target="../tags/tag1116.xml" /><Relationship Id="rId2" Type="http://schemas.openxmlformats.org/officeDocument/2006/relationships/tags" Target="../tags/tag1105.xml" /><Relationship Id="rId20" Type="http://schemas.openxmlformats.org/officeDocument/2006/relationships/slide" Target="slide16.xml" TargetMode="Internal" /><Relationship Id="rId21" Type="http://schemas.openxmlformats.org/officeDocument/2006/relationships/tags" Target="../tags/tag1117.xml" /><Relationship Id="rId22" Type="http://schemas.openxmlformats.org/officeDocument/2006/relationships/slide" Target="slide4.xml" TargetMode="Internal" /><Relationship Id="rId23" Type="http://schemas.openxmlformats.org/officeDocument/2006/relationships/image" Target="../media/image71.png" /><Relationship Id="rId24" Type="http://schemas.openxmlformats.org/officeDocument/2006/relationships/tags" Target="../tags/tag1118.xml" /><Relationship Id="rId25" Type="http://schemas.openxmlformats.org/officeDocument/2006/relationships/tags" Target="../tags/tag1119.xml" /><Relationship Id="rId26" Type="http://schemas.openxmlformats.org/officeDocument/2006/relationships/tags" Target="../tags/tag1120.xml" /><Relationship Id="rId27" Type="http://schemas.openxmlformats.org/officeDocument/2006/relationships/image" Target="../media/image72.png" /><Relationship Id="rId28" Type="http://schemas.openxmlformats.org/officeDocument/2006/relationships/tags" Target="../tags/tag1121.xml" /><Relationship Id="rId3" Type="http://schemas.openxmlformats.org/officeDocument/2006/relationships/tags" Target="../tags/tag1106.xml" /><Relationship Id="rId4" Type="http://schemas.openxmlformats.org/officeDocument/2006/relationships/tags" Target="../tags/tag1107.xml" /><Relationship Id="rId5" Type="http://schemas.openxmlformats.org/officeDocument/2006/relationships/tags" Target="../tags/tag1108.xml" /><Relationship Id="rId6" Type="http://schemas.openxmlformats.org/officeDocument/2006/relationships/tags" Target="../tags/tag1109.xml" /><Relationship Id="rId7" Type="http://schemas.openxmlformats.org/officeDocument/2006/relationships/tags" Target="../tags/tag1110.xml" /><Relationship Id="rId8" Type="http://schemas.openxmlformats.org/officeDocument/2006/relationships/slide" Target="slide5.xml" TargetMode="Internal" /><Relationship Id="rId9" Type="http://schemas.openxmlformats.org/officeDocument/2006/relationships/tags" Target="../tags/tag1111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5.xml" TargetMode="Internal" /><Relationship Id="rId11" Type="http://schemas.openxmlformats.org/officeDocument/2006/relationships/tags" Target="../tags/tag1130.xml" /><Relationship Id="rId12" Type="http://schemas.openxmlformats.org/officeDocument/2006/relationships/slide" Target="slide7.xml" TargetMode="Internal" /><Relationship Id="rId13" Type="http://schemas.openxmlformats.org/officeDocument/2006/relationships/tags" Target="../tags/tag1131.xml" /><Relationship Id="rId14" Type="http://schemas.openxmlformats.org/officeDocument/2006/relationships/slide" Target="slide10.xml" TargetMode="Internal" /><Relationship Id="rId15" Type="http://schemas.openxmlformats.org/officeDocument/2006/relationships/tags" Target="../tags/tag1132.xml" /><Relationship Id="rId16" Type="http://schemas.openxmlformats.org/officeDocument/2006/relationships/slide" Target="slide11.xml" TargetMode="Internal" /><Relationship Id="rId17" Type="http://schemas.openxmlformats.org/officeDocument/2006/relationships/tags" Target="../tags/tag1133.xml" /><Relationship Id="rId18" Type="http://schemas.openxmlformats.org/officeDocument/2006/relationships/slide" Target="slide12.xml" TargetMode="Internal" /><Relationship Id="rId19" Type="http://schemas.openxmlformats.org/officeDocument/2006/relationships/tags" Target="../tags/tag1134.xml" /><Relationship Id="rId2" Type="http://schemas.openxmlformats.org/officeDocument/2006/relationships/tags" Target="../tags/tag1122.xml" /><Relationship Id="rId20" Type="http://schemas.openxmlformats.org/officeDocument/2006/relationships/slide" Target="slide13.xml" TargetMode="Internal" /><Relationship Id="rId21" Type="http://schemas.openxmlformats.org/officeDocument/2006/relationships/tags" Target="../tags/tag1135.xml" /><Relationship Id="rId22" Type="http://schemas.openxmlformats.org/officeDocument/2006/relationships/slide" Target="slide16.xml" TargetMode="Internal" /><Relationship Id="rId23" Type="http://schemas.openxmlformats.org/officeDocument/2006/relationships/tags" Target="../tags/tag1136.xml" /><Relationship Id="rId24" Type="http://schemas.openxmlformats.org/officeDocument/2006/relationships/slide" Target="slide4.xml" TargetMode="Internal" /><Relationship Id="rId25" Type="http://schemas.openxmlformats.org/officeDocument/2006/relationships/image" Target="../media/image73.png" /><Relationship Id="rId26" Type="http://schemas.openxmlformats.org/officeDocument/2006/relationships/tags" Target="../tags/tag1137.xml" /><Relationship Id="rId3" Type="http://schemas.openxmlformats.org/officeDocument/2006/relationships/tags" Target="../tags/tag1123.xml" /><Relationship Id="rId4" Type="http://schemas.openxmlformats.org/officeDocument/2006/relationships/tags" Target="../tags/tag1124.xml" /><Relationship Id="rId5" Type="http://schemas.openxmlformats.org/officeDocument/2006/relationships/tags" Target="../tags/tag1125.xml" /><Relationship Id="rId6" Type="http://schemas.openxmlformats.org/officeDocument/2006/relationships/tags" Target="../tags/tag1126.xml" /><Relationship Id="rId7" Type="http://schemas.openxmlformats.org/officeDocument/2006/relationships/tags" Target="../tags/tag1127.xml" /><Relationship Id="rId8" Type="http://schemas.openxmlformats.org/officeDocument/2006/relationships/tags" Target="../tags/tag1128.xml" /><Relationship Id="rId9" Type="http://schemas.openxmlformats.org/officeDocument/2006/relationships/tags" Target="../tags/tag1129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144.xml" /><Relationship Id="rId11" Type="http://schemas.openxmlformats.org/officeDocument/2006/relationships/slide" Target="slide7.xml" TargetMode="Internal" /><Relationship Id="rId12" Type="http://schemas.openxmlformats.org/officeDocument/2006/relationships/tags" Target="../tags/tag1145.xml" /><Relationship Id="rId13" Type="http://schemas.openxmlformats.org/officeDocument/2006/relationships/slide" Target="slide10.xml" TargetMode="Internal" /><Relationship Id="rId14" Type="http://schemas.openxmlformats.org/officeDocument/2006/relationships/tags" Target="../tags/tag1146.xml" /><Relationship Id="rId15" Type="http://schemas.openxmlformats.org/officeDocument/2006/relationships/slide" Target="slide11.xml" TargetMode="Internal" /><Relationship Id="rId16" Type="http://schemas.openxmlformats.org/officeDocument/2006/relationships/tags" Target="../tags/tag1147.xml" /><Relationship Id="rId17" Type="http://schemas.openxmlformats.org/officeDocument/2006/relationships/slide" Target="slide12.xml" TargetMode="Internal" /><Relationship Id="rId18" Type="http://schemas.openxmlformats.org/officeDocument/2006/relationships/tags" Target="../tags/tag1148.xml" /><Relationship Id="rId19" Type="http://schemas.openxmlformats.org/officeDocument/2006/relationships/slide" Target="slide13.xml" TargetMode="Internal" /><Relationship Id="rId2" Type="http://schemas.openxmlformats.org/officeDocument/2006/relationships/tags" Target="../tags/tag1138.xml" /><Relationship Id="rId20" Type="http://schemas.openxmlformats.org/officeDocument/2006/relationships/tags" Target="../tags/tag1149.xml" /><Relationship Id="rId21" Type="http://schemas.openxmlformats.org/officeDocument/2006/relationships/slide" Target="slide16.xml" TargetMode="Internal" /><Relationship Id="rId22" Type="http://schemas.openxmlformats.org/officeDocument/2006/relationships/tags" Target="../tags/tag1150.xml" /><Relationship Id="rId23" Type="http://schemas.openxmlformats.org/officeDocument/2006/relationships/slide" Target="slide4.xml" TargetMode="Internal" /><Relationship Id="rId24" Type="http://schemas.openxmlformats.org/officeDocument/2006/relationships/tags" Target="../tags/tag1151.xml" /><Relationship Id="rId25" Type="http://schemas.openxmlformats.org/officeDocument/2006/relationships/tags" Target="../tags/tag1152.xml" /><Relationship Id="rId26" Type="http://schemas.openxmlformats.org/officeDocument/2006/relationships/image" Target="../media/image75.png" /><Relationship Id="rId27" Type="http://schemas.openxmlformats.org/officeDocument/2006/relationships/tags" Target="../tags/tag1153.xml" /><Relationship Id="rId3" Type="http://schemas.openxmlformats.org/officeDocument/2006/relationships/tags" Target="../tags/tag1139.xml" /><Relationship Id="rId4" Type="http://schemas.openxmlformats.org/officeDocument/2006/relationships/image" Target="../media/image74.png" /><Relationship Id="rId5" Type="http://schemas.openxmlformats.org/officeDocument/2006/relationships/tags" Target="../tags/tag1140.xml" /><Relationship Id="rId6" Type="http://schemas.openxmlformats.org/officeDocument/2006/relationships/tags" Target="../tags/tag1141.xml" /><Relationship Id="rId7" Type="http://schemas.openxmlformats.org/officeDocument/2006/relationships/tags" Target="../tags/tag1142.xml" /><Relationship Id="rId8" Type="http://schemas.openxmlformats.org/officeDocument/2006/relationships/tags" Target="../tags/tag1143.xml" /><Relationship Id="rId9" Type="http://schemas.openxmlformats.org/officeDocument/2006/relationships/slide" Target="slide5.xml" TargetMode="Interna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7.xml" TargetMode="Internal" /><Relationship Id="rId11" Type="http://schemas.openxmlformats.org/officeDocument/2006/relationships/tags" Target="../tags/tag1161.xml" /><Relationship Id="rId12" Type="http://schemas.openxmlformats.org/officeDocument/2006/relationships/slide" Target="slide10.xml" TargetMode="Internal" /><Relationship Id="rId13" Type="http://schemas.openxmlformats.org/officeDocument/2006/relationships/tags" Target="../tags/tag1162.xml" /><Relationship Id="rId14" Type="http://schemas.openxmlformats.org/officeDocument/2006/relationships/slide" Target="slide11.xml" TargetMode="Internal" /><Relationship Id="rId15" Type="http://schemas.openxmlformats.org/officeDocument/2006/relationships/tags" Target="../tags/tag1163.xml" /><Relationship Id="rId16" Type="http://schemas.openxmlformats.org/officeDocument/2006/relationships/slide" Target="slide12.xml" TargetMode="Internal" /><Relationship Id="rId17" Type="http://schemas.openxmlformats.org/officeDocument/2006/relationships/tags" Target="../tags/tag1164.xml" /><Relationship Id="rId18" Type="http://schemas.openxmlformats.org/officeDocument/2006/relationships/slide" Target="slide13.xml" TargetMode="Internal" /><Relationship Id="rId19" Type="http://schemas.openxmlformats.org/officeDocument/2006/relationships/tags" Target="../tags/tag1165.xml" /><Relationship Id="rId2" Type="http://schemas.openxmlformats.org/officeDocument/2006/relationships/tags" Target="../tags/tag1154.xml" /><Relationship Id="rId20" Type="http://schemas.openxmlformats.org/officeDocument/2006/relationships/slide" Target="slide16.xml" TargetMode="Internal" /><Relationship Id="rId21" Type="http://schemas.openxmlformats.org/officeDocument/2006/relationships/tags" Target="../tags/tag1166.xml" /><Relationship Id="rId22" Type="http://schemas.openxmlformats.org/officeDocument/2006/relationships/slide" Target="slide4.xml" TargetMode="Internal" /><Relationship Id="rId3" Type="http://schemas.openxmlformats.org/officeDocument/2006/relationships/tags" Target="../tags/tag1155.xml" /><Relationship Id="rId4" Type="http://schemas.openxmlformats.org/officeDocument/2006/relationships/tags" Target="../tags/tag1156.xml" /><Relationship Id="rId5" Type="http://schemas.openxmlformats.org/officeDocument/2006/relationships/tags" Target="../tags/tag1157.xml" /><Relationship Id="rId6" Type="http://schemas.openxmlformats.org/officeDocument/2006/relationships/tags" Target="../tags/tag1158.xml" /><Relationship Id="rId7" Type="http://schemas.openxmlformats.org/officeDocument/2006/relationships/tags" Target="../tags/tag1159.xml" /><Relationship Id="rId8" Type="http://schemas.openxmlformats.org/officeDocument/2006/relationships/slide" Target="slide5.xml" TargetMode="Internal" /><Relationship Id="rId9" Type="http://schemas.openxmlformats.org/officeDocument/2006/relationships/tags" Target="../tags/tag1160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1175.xml" /><Relationship Id="rId11" Type="http://schemas.openxmlformats.org/officeDocument/2006/relationships/tags" Target="../tags/tag1176.xml" /><Relationship Id="rId12" Type="http://schemas.openxmlformats.org/officeDocument/2006/relationships/tags" Target="../tags/tag1177.xml" /><Relationship Id="rId13" Type="http://schemas.openxmlformats.org/officeDocument/2006/relationships/tags" Target="../tags/tag1178.xml" /><Relationship Id="rId14" Type="http://schemas.openxmlformats.org/officeDocument/2006/relationships/tags" Target="../tags/tag1179.xml" /><Relationship Id="rId15" Type="http://schemas.openxmlformats.org/officeDocument/2006/relationships/tags" Target="../tags/tag1180.xml" /><Relationship Id="rId16" Type="http://schemas.openxmlformats.org/officeDocument/2006/relationships/tags" Target="../tags/tag1181.xml" /><Relationship Id="rId17" Type="http://schemas.openxmlformats.org/officeDocument/2006/relationships/tags" Target="../tags/tag1182.xml" /><Relationship Id="rId18" Type="http://schemas.openxmlformats.org/officeDocument/2006/relationships/tags" Target="../tags/tag1183.xml" /><Relationship Id="rId19" Type="http://schemas.openxmlformats.org/officeDocument/2006/relationships/tags" Target="../tags/tag1184.xml" /><Relationship Id="rId2" Type="http://schemas.openxmlformats.org/officeDocument/2006/relationships/tags" Target="../tags/tag1167.xml" /><Relationship Id="rId20" Type="http://schemas.openxmlformats.org/officeDocument/2006/relationships/tags" Target="../tags/tag1185.xml" /><Relationship Id="rId21" Type="http://schemas.openxmlformats.org/officeDocument/2006/relationships/tags" Target="../tags/tag1186.xml" /><Relationship Id="rId22" Type="http://schemas.openxmlformats.org/officeDocument/2006/relationships/tags" Target="../tags/tag1187.xml" /><Relationship Id="rId23" Type="http://schemas.openxmlformats.org/officeDocument/2006/relationships/tags" Target="../tags/tag1188.xml" /><Relationship Id="rId24" Type="http://schemas.openxmlformats.org/officeDocument/2006/relationships/tags" Target="../tags/tag1189.xml" /><Relationship Id="rId25" Type="http://schemas.openxmlformats.org/officeDocument/2006/relationships/tags" Target="../tags/tag1190.xml" /><Relationship Id="rId3" Type="http://schemas.openxmlformats.org/officeDocument/2006/relationships/tags" Target="../tags/tag1168.xml" /><Relationship Id="rId4" Type="http://schemas.openxmlformats.org/officeDocument/2006/relationships/tags" Target="../tags/tag1169.xml" /><Relationship Id="rId5" Type="http://schemas.openxmlformats.org/officeDocument/2006/relationships/tags" Target="../tags/tag1170.xml" /><Relationship Id="rId6" Type="http://schemas.openxmlformats.org/officeDocument/2006/relationships/tags" Target="../tags/tag1171.xml" /><Relationship Id="rId7" Type="http://schemas.openxmlformats.org/officeDocument/2006/relationships/tags" Target="../tags/tag1172.xml" /><Relationship Id="rId8" Type="http://schemas.openxmlformats.org/officeDocument/2006/relationships/tags" Target="../tags/tag1173.xml" /><Relationship Id="rId9" Type="http://schemas.openxmlformats.org/officeDocument/2006/relationships/tags" Target="../tags/tag117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9.xml" /><Relationship Id="rId11" Type="http://schemas.openxmlformats.org/officeDocument/2006/relationships/tags" Target="../tags/tag150.xml" /><Relationship Id="rId2" Type="http://schemas.openxmlformats.org/officeDocument/2006/relationships/tags" Target="../tags/tag14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tags" Target="../tags/tag146.xml" /><Relationship Id="rId8" Type="http://schemas.openxmlformats.org/officeDocument/2006/relationships/tags" Target="../tags/tag147.xml" /><Relationship Id="rId9" Type="http://schemas.openxmlformats.org/officeDocument/2006/relationships/tags" Target="../tags/tag148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9.xml" /><Relationship Id="rId100" Type="http://schemas.openxmlformats.org/officeDocument/2006/relationships/tags" Target="../tags/tag243.xml" /><Relationship Id="rId101" Type="http://schemas.openxmlformats.org/officeDocument/2006/relationships/tags" Target="../tags/tag244.xml" /><Relationship Id="rId102" Type="http://schemas.openxmlformats.org/officeDocument/2006/relationships/tags" Target="../tags/tag245.xml" /><Relationship Id="rId103" Type="http://schemas.openxmlformats.org/officeDocument/2006/relationships/tags" Target="../tags/tag246.xml" /><Relationship Id="rId104" Type="http://schemas.openxmlformats.org/officeDocument/2006/relationships/tags" Target="../tags/tag247.xml" /><Relationship Id="rId105" Type="http://schemas.openxmlformats.org/officeDocument/2006/relationships/tags" Target="../tags/tag248.xml" /><Relationship Id="rId106" Type="http://schemas.openxmlformats.org/officeDocument/2006/relationships/tags" Target="../tags/tag249.xml" /><Relationship Id="rId107" Type="http://schemas.openxmlformats.org/officeDocument/2006/relationships/tags" Target="../tags/tag250.xml" /><Relationship Id="rId108" Type="http://schemas.openxmlformats.org/officeDocument/2006/relationships/tags" Target="../tags/tag251.xml" /><Relationship Id="rId109" Type="http://schemas.openxmlformats.org/officeDocument/2006/relationships/tags" Target="../tags/tag252.xml" /><Relationship Id="rId11" Type="http://schemas.openxmlformats.org/officeDocument/2006/relationships/tags" Target="../tags/tag160.xml" /><Relationship Id="rId110" Type="http://schemas.openxmlformats.org/officeDocument/2006/relationships/tags" Target="../tags/tag253.xml" /><Relationship Id="rId111" Type="http://schemas.openxmlformats.org/officeDocument/2006/relationships/tags" Target="../tags/tag254.xml" /><Relationship Id="rId112" Type="http://schemas.openxmlformats.org/officeDocument/2006/relationships/tags" Target="../tags/tag255.xml" /><Relationship Id="rId113" Type="http://schemas.openxmlformats.org/officeDocument/2006/relationships/tags" Target="../tags/tag256.xml" /><Relationship Id="rId114" Type="http://schemas.openxmlformats.org/officeDocument/2006/relationships/tags" Target="../tags/tag257.xml" /><Relationship Id="rId115" Type="http://schemas.openxmlformats.org/officeDocument/2006/relationships/tags" Target="../tags/tag258.xml" /><Relationship Id="rId116" Type="http://schemas.openxmlformats.org/officeDocument/2006/relationships/tags" Target="../tags/tag259.xml" /><Relationship Id="rId117" Type="http://schemas.openxmlformats.org/officeDocument/2006/relationships/tags" Target="../tags/tag260.xml" /><Relationship Id="rId118" Type="http://schemas.openxmlformats.org/officeDocument/2006/relationships/tags" Target="../tags/tag261.xml" /><Relationship Id="rId119" Type="http://schemas.openxmlformats.org/officeDocument/2006/relationships/tags" Target="../tags/tag262.xml" /><Relationship Id="rId12" Type="http://schemas.openxmlformats.org/officeDocument/2006/relationships/tags" Target="../tags/tag161.xml" /><Relationship Id="rId120" Type="http://schemas.openxmlformats.org/officeDocument/2006/relationships/tags" Target="../tags/tag263.xml" /><Relationship Id="rId121" Type="http://schemas.openxmlformats.org/officeDocument/2006/relationships/tags" Target="../tags/tag264.xml" /><Relationship Id="rId122" Type="http://schemas.openxmlformats.org/officeDocument/2006/relationships/tags" Target="../tags/tag265.xml" /><Relationship Id="rId123" Type="http://schemas.openxmlformats.org/officeDocument/2006/relationships/tags" Target="../tags/tag266.xml" /><Relationship Id="rId124" Type="http://schemas.openxmlformats.org/officeDocument/2006/relationships/tags" Target="../tags/tag267.xml" /><Relationship Id="rId125" Type="http://schemas.openxmlformats.org/officeDocument/2006/relationships/tags" Target="../tags/tag268.xml" /><Relationship Id="rId126" Type="http://schemas.openxmlformats.org/officeDocument/2006/relationships/tags" Target="../tags/tag269.xml" /><Relationship Id="rId127" Type="http://schemas.openxmlformats.org/officeDocument/2006/relationships/tags" Target="../tags/tag270.xml" /><Relationship Id="rId128" Type="http://schemas.openxmlformats.org/officeDocument/2006/relationships/tags" Target="../tags/tag271.xml" /><Relationship Id="rId129" Type="http://schemas.openxmlformats.org/officeDocument/2006/relationships/tags" Target="../tags/tag272.xml" /><Relationship Id="rId13" Type="http://schemas.openxmlformats.org/officeDocument/2006/relationships/tags" Target="../tags/tag162.xml" /><Relationship Id="rId130" Type="http://schemas.openxmlformats.org/officeDocument/2006/relationships/tags" Target="../tags/tag273.xml" /><Relationship Id="rId131" Type="http://schemas.openxmlformats.org/officeDocument/2006/relationships/tags" Target="../tags/tag274.xml" /><Relationship Id="rId132" Type="http://schemas.openxmlformats.org/officeDocument/2006/relationships/tags" Target="../tags/tag275.xml" /><Relationship Id="rId133" Type="http://schemas.openxmlformats.org/officeDocument/2006/relationships/tags" Target="../tags/tag276.xml" /><Relationship Id="rId134" Type="http://schemas.openxmlformats.org/officeDocument/2006/relationships/tags" Target="../tags/tag277.xml" /><Relationship Id="rId135" Type="http://schemas.openxmlformats.org/officeDocument/2006/relationships/tags" Target="../tags/tag278.xml" /><Relationship Id="rId136" Type="http://schemas.openxmlformats.org/officeDocument/2006/relationships/tags" Target="../tags/tag279.xml" /><Relationship Id="rId137" Type="http://schemas.openxmlformats.org/officeDocument/2006/relationships/tags" Target="../tags/tag280.xml" /><Relationship Id="rId138" Type="http://schemas.openxmlformats.org/officeDocument/2006/relationships/tags" Target="../tags/tag281.xml" /><Relationship Id="rId139" Type="http://schemas.openxmlformats.org/officeDocument/2006/relationships/tags" Target="../tags/tag282.xml" /><Relationship Id="rId14" Type="http://schemas.openxmlformats.org/officeDocument/2006/relationships/tags" Target="../tags/tag163.xml" /><Relationship Id="rId140" Type="http://schemas.openxmlformats.org/officeDocument/2006/relationships/tags" Target="../tags/tag283.xml" /><Relationship Id="rId141" Type="http://schemas.openxmlformats.org/officeDocument/2006/relationships/tags" Target="../tags/tag284.xml" /><Relationship Id="rId142" Type="http://schemas.openxmlformats.org/officeDocument/2006/relationships/tags" Target="../tags/tag285.xml" /><Relationship Id="rId143" Type="http://schemas.openxmlformats.org/officeDocument/2006/relationships/tags" Target="../tags/tag286.xml" /><Relationship Id="rId144" Type="http://schemas.openxmlformats.org/officeDocument/2006/relationships/tags" Target="../tags/tag287.xml" /><Relationship Id="rId145" Type="http://schemas.openxmlformats.org/officeDocument/2006/relationships/tags" Target="../tags/tag288.xml" /><Relationship Id="rId146" Type="http://schemas.openxmlformats.org/officeDocument/2006/relationships/tags" Target="../tags/tag289.xml" /><Relationship Id="rId147" Type="http://schemas.openxmlformats.org/officeDocument/2006/relationships/tags" Target="../tags/tag290.xml" /><Relationship Id="rId148" Type="http://schemas.openxmlformats.org/officeDocument/2006/relationships/tags" Target="../tags/tag291.xml" /><Relationship Id="rId149" Type="http://schemas.openxmlformats.org/officeDocument/2006/relationships/tags" Target="../tags/tag292.xml" /><Relationship Id="rId15" Type="http://schemas.openxmlformats.org/officeDocument/2006/relationships/tags" Target="../tags/tag164.xml" /><Relationship Id="rId150" Type="http://schemas.openxmlformats.org/officeDocument/2006/relationships/tags" Target="../tags/tag293.xml" /><Relationship Id="rId151" Type="http://schemas.openxmlformats.org/officeDocument/2006/relationships/tags" Target="../tags/tag294.xml" /><Relationship Id="rId152" Type="http://schemas.openxmlformats.org/officeDocument/2006/relationships/tags" Target="../tags/tag295.xml" /><Relationship Id="rId153" Type="http://schemas.openxmlformats.org/officeDocument/2006/relationships/tags" Target="../tags/tag296.xml" /><Relationship Id="rId154" Type="http://schemas.openxmlformats.org/officeDocument/2006/relationships/tags" Target="../tags/tag297.xml" /><Relationship Id="rId155" Type="http://schemas.openxmlformats.org/officeDocument/2006/relationships/tags" Target="../tags/tag298.xml" /><Relationship Id="rId156" Type="http://schemas.openxmlformats.org/officeDocument/2006/relationships/tags" Target="../tags/tag299.xml" /><Relationship Id="rId157" Type="http://schemas.openxmlformats.org/officeDocument/2006/relationships/tags" Target="../tags/tag300.xml" /><Relationship Id="rId158" Type="http://schemas.openxmlformats.org/officeDocument/2006/relationships/tags" Target="../tags/tag301.xml" /><Relationship Id="rId159" Type="http://schemas.openxmlformats.org/officeDocument/2006/relationships/tags" Target="../tags/tag302.xml" /><Relationship Id="rId16" Type="http://schemas.openxmlformats.org/officeDocument/2006/relationships/image" Target="../media/image27.png" /><Relationship Id="rId160" Type="http://schemas.openxmlformats.org/officeDocument/2006/relationships/tags" Target="../tags/tag303.xml" /><Relationship Id="rId161" Type="http://schemas.openxmlformats.org/officeDocument/2006/relationships/tags" Target="../tags/tag304.xml" /><Relationship Id="rId162" Type="http://schemas.openxmlformats.org/officeDocument/2006/relationships/tags" Target="../tags/tag305.xml" /><Relationship Id="rId163" Type="http://schemas.openxmlformats.org/officeDocument/2006/relationships/tags" Target="../tags/tag306.xml" /><Relationship Id="rId164" Type="http://schemas.openxmlformats.org/officeDocument/2006/relationships/tags" Target="../tags/tag307.xml" /><Relationship Id="rId165" Type="http://schemas.openxmlformats.org/officeDocument/2006/relationships/tags" Target="../tags/tag308.xml" /><Relationship Id="rId166" Type="http://schemas.openxmlformats.org/officeDocument/2006/relationships/tags" Target="../tags/tag309.xml" /><Relationship Id="rId167" Type="http://schemas.openxmlformats.org/officeDocument/2006/relationships/tags" Target="../tags/tag310.xml" /><Relationship Id="rId168" Type="http://schemas.openxmlformats.org/officeDocument/2006/relationships/tags" Target="../tags/tag311.xml" /><Relationship Id="rId169" Type="http://schemas.openxmlformats.org/officeDocument/2006/relationships/tags" Target="../tags/tag312.xml" /><Relationship Id="rId17" Type="http://schemas.microsoft.com/office/2007/relationships/hdphoto" Target="../media/image28.wdp" /><Relationship Id="rId170" Type="http://schemas.openxmlformats.org/officeDocument/2006/relationships/tags" Target="../tags/tag313.xml" /><Relationship Id="rId171" Type="http://schemas.openxmlformats.org/officeDocument/2006/relationships/tags" Target="../tags/tag314.xml" /><Relationship Id="rId172" Type="http://schemas.openxmlformats.org/officeDocument/2006/relationships/tags" Target="../tags/tag315.xml" /><Relationship Id="rId173" Type="http://schemas.openxmlformats.org/officeDocument/2006/relationships/tags" Target="../tags/tag316.xml" /><Relationship Id="rId174" Type="http://schemas.openxmlformats.org/officeDocument/2006/relationships/tags" Target="../tags/tag317.xml" /><Relationship Id="rId175" Type="http://schemas.openxmlformats.org/officeDocument/2006/relationships/tags" Target="../tags/tag318.xml" /><Relationship Id="rId176" Type="http://schemas.openxmlformats.org/officeDocument/2006/relationships/tags" Target="../tags/tag319.xml" /><Relationship Id="rId177" Type="http://schemas.openxmlformats.org/officeDocument/2006/relationships/tags" Target="../tags/tag320.xml" /><Relationship Id="rId178" Type="http://schemas.openxmlformats.org/officeDocument/2006/relationships/tags" Target="../tags/tag321.xml" /><Relationship Id="rId179" Type="http://schemas.openxmlformats.org/officeDocument/2006/relationships/tags" Target="../tags/tag322.xml" /><Relationship Id="rId18" Type="http://schemas.openxmlformats.org/officeDocument/2006/relationships/tags" Target="../tags/tag165.xml" /><Relationship Id="rId180" Type="http://schemas.openxmlformats.org/officeDocument/2006/relationships/tags" Target="../tags/tag323.xml" /><Relationship Id="rId181" Type="http://schemas.openxmlformats.org/officeDocument/2006/relationships/tags" Target="../tags/tag324.xml" /><Relationship Id="rId182" Type="http://schemas.openxmlformats.org/officeDocument/2006/relationships/tags" Target="../tags/tag325.xml" /><Relationship Id="rId183" Type="http://schemas.openxmlformats.org/officeDocument/2006/relationships/tags" Target="../tags/tag326.xml" /><Relationship Id="rId184" Type="http://schemas.openxmlformats.org/officeDocument/2006/relationships/tags" Target="../tags/tag327.xml" /><Relationship Id="rId185" Type="http://schemas.openxmlformats.org/officeDocument/2006/relationships/tags" Target="../tags/tag328.xml" /><Relationship Id="rId186" Type="http://schemas.openxmlformats.org/officeDocument/2006/relationships/tags" Target="../tags/tag329.xml" /><Relationship Id="rId187" Type="http://schemas.openxmlformats.org/officeDocument/2006/relationships/tags" Target="../tags/tag330.xml" /><Relationship Id="rId188" Type="http://schemas.openxmlformats.org/officeDocument/2006/relationships/tags" Target="../tags/tag331.xml" /><Relationship Id="rId189" Type="http://schemas.openxmlformats.org/officeDocument/2006/relationships/tags" Target="../tags/tag332.xml" /><Relationship Id="rId19" Type="http://schemas.openxmlformats.org/officeDocument/2006/relationships/tags" Target="../tags/tag166.xml" /><Relationship Id="rId190" Type="http://schemas.openxmlformats.org/officeDocument/2006/relationships/tags" Target="../tags/tag333.xml" /><Relationship Id="rId191" Type="http://schemas.openxmlformats.org/officeDocument/2006/relationships/tags" Target="../tags/tag334.xml" /><Relationship Id="rId192" Type="http://schemas.openxmlformats.org/officeDocument/2006/relationships/tags" Target="../tags/tag335.xml" /><Relationship Id="rId193" Type="http://schemas.openxmlformats.org/officeDocument/2006/relationships/tags" Target="../tags/tag336.xml" /><Relationship Id="rId194" Type="http://schemas.openxmlformats.org/officeDocument/2006/relationships/tags" Target="../tags/tag337.xml" /><Relationship Id="rId195" Type="http://schemas.openxmlformats.org/officeDocument/2006/relationships/tags" Target="../tags/tag338.xml" /><Relationship Id="rId196" Type="http://schemas.openxmlformats.org/officeDocument/2006/relationships/tags" Target="../tags/tag339.xml" /><Relationship Id="rId197" Type="http://schemas.openxmlformats.org/officeDocument/2006/relationships/tags" Target="../tags/tag340.xml" /><Relationship Id="rId198" Type="http://schemas.openxmlformats.org/officeDocument/2006/relationships/tags" Target="../tags/tag341.xml" /><Relationship Id="rId199" Type="http://schemas.openxmlformats.org/officeDocument/2006/relationships/tags" Target="../tags/tag342.xml" /><Relationship Id="rId2" Type="http://schemas.openxmlformats.org/officeDocument/2006/relationships/tags" Target="../tags/tag151.xml" /><Relationship Id="rId20" Type="http://schemas.openxmlformats.org/officeDocument/2006/relationships/tags" Target="../tags/tag167.xml" /><Relationship Id="rId200" Type="http://schemas.openxmlformats.org/officeDocument/2006/relationships/tags" Target="../tags/tag343.xml" /><Relationship Id="rId201" Type="http://schemas.openxmlformats.org/officeDocument/2006/relationships/tags" Target="../tags/tag344.xml" /><Relationship Id="rId202" Type="http://schemas.openxmlformats.org/officeDocument/2006/relationships/tags" Target="../tags/tag345.xml" /><Relationship Id="rId203" Type="http://schemas.openxmlformats.org/officeDocument/2006/relationships/tags" Target="../tags/tag346.xml" /><Relationship Id="rId204" Type="http://schemas.openxmlformats.org/officeDocument/2006/relationships/tags" Target="../tags/tag347.xml" /><Relationship Id="rId205" Type="http://schemas.openxmlformats.org/officeDocument/2006/relationships/tags" Target="../tags/tag348.xml" /><Relationship Id="rId206" Type="http://schemas.openxmlformats.org/officeDocument/2006/relationships/tags" Target="../tags/tag349.xml" /><Relationship Id="rId207" Type="http://schemas.openxmlformats.org/officeDocument/2006/relationships/tags" Target="../tags/tag350.xml" /><Relationship Id="rId208" Type="http://schemas.openxmlformats.org/officeDocument/2006/relationships/tags" Target="../tags/tag351.xml" /><Relationship Id="rId209" Type="http://schemas.openxmlformats.org/officeDocument/2006/relationships/tags" Target="../tags/tag352.xml" /><Relationship Id="rId21" Type="http://schemas.openxmlformats.org/officeDocument/2006/relationships/image" Target="../media/image29.png" /><Relationship Id="rId210" Type="http://schemas.openxmlformats.org/officeDocument/2006/relationships/tags" Target="../tags/tag353.xml" /><Relationship Id="rId211" Type="http://schemas.openxmlformats.org/officeDocument/2006/relationships/tags" Target="../tags/tag354.xml" /><Relationship Id="rId212" Type="http://schemas.openxmlformats.org/officeDocument/2006/relationships/tags" Target="../tags/tag355.xml" /><Relationship Id="rId213" Type="http://schemas.openxmlformats.org/officeDocument/2006/relationships/tags" Target="../tags/tag356.xml" /><Relationship Id="rId214" Type="http://schemas.openxmlformats.org/officeDocument/2006/relationships/tags" Target="../tags/tag357.xml" /><Relationship Id="rId215" Type="http://schemas.openxmlformats.org/officeDocument/2006/relationships/tags" Target="../tags/tag358.xml" /><Relationship Id="rId216" Type="http://schemas.openxmlformats.org/officeDocument/2006/relationships/tags" Target="../tags/tag359.xml" /><Relationship Id="rId217" Type="http://schemas.openxmlformats.org/officeDocument/2006/relationships/tags" Target="../tags/tag360.xml" /><Relationship Id="rId218" Type="http://schemas.openxmlformats.org/officeDocument/2006/relationships/tags" Target="../tags/tag361.xml" /><Relationship Id="rId219" Type="http://schemas.openxmlformats.org/officeDocument/2006/relationships/tags" Target="../tags/tag362.xml" /><Relationship Id="rId22" Type="http://schemas.microsoft.com/office/2007/relationships/hdphoto" Target="../media/image30.wdp" /><Relationship Id="rId220" Type="http://schemas.openxmlformats.org/officeDocument/2006/relationships/tags" Target="../tags/tag363.xml" /><Relationship Id="rId221" Type="http://schemas.openxmlformats.org/officeDocument/2006/relationships/tags" Target="../tags/tag364.xml" /><Relationship Id="rId222" Type="http://schemas.openxmlformats.org/officeDocument/2006/relationships/tags" Target="../tags/tag365.xml" /><Relationship Id="rId223" Type="http://schemas.openxmlformats.org/officeDocument/2006/relationships/tags" Target="../tags/tag366.xml" /><Relationship Id="rId224" Type="http://schemas.openxmlformats.org/officeDocument/2006/relationships/tags" Target="../tags/tag367.xml" /><Relationship Id="rId225" Type="http://schemas.openxmlformats.org/officeDocument/2006/relationships/tags" Target="../tags/tag368.xml" /><Relationship Id="rId226" Type="http://schemas.openxmlformats.org/officeDocument/2006/relationships/tags" Target="../tags/tag369.xml" /><Relationship Id="rId227" Type="http://schemas.openxmlformats.org/officeDocument/2006/relationships/tags" Target="../tags/tag370.xml" /><Relationship Id="rId228" Type="http://schemas.openxmlformats.org/officeDocument/2006/relationships/tags" Target="../tags/tag371.xml" /><Relationship Id="rId229" Type="http://schemas.openxmlformats.org/officeDocument/2006/relationships/tags" Target="../tags/tag372.xml" /><Relationship Id="rId23" Type="http://schemas.openxmlformats.org/officeDocument/2006/relationships/tags" Target="../tags/tag168.xml" /><Relationship Id="rId230" Type="http://schemas.openxmlformats.org/officeDocument/2006/relationships/tags" Target="../tags/tag373.xml" /><Relationship Id="rId231" Type="http://schemas.openxmlformats.org/officeDocument/2006/relationships/tags" Target="../tags/tag374.xml" /><Relationship Id="rId232" Type="http://schemas.openxmlformats.org/officeDocument/2006/relationships/tags" Target="../tags/tag375.xml" /><Relationship Id="rId233" Type="http://schemas.openxmlformats.org/officeDocument/2006/relationships/tags" Target="../tags/tag376.xml" /><Relationship Id="rId234" Type="http://schemas.openxmlformats.org/officeDocument/2006/relationships/tags" Target="../tags/tag377.xml" /><Relationship Id="rId235" Type="http://schemas.openxmlformats.org/officeDocument/2006/relationships/tags" Target="../tags/tag378.xml" /><Relationship Id="rId236" Type="http://schemas.openxmlformats.org/officeDocument/2006/relationships/tags" Target="../tags/tag379.xml" /><Relationship Id="rId237" Type="http://schemas.openxmlformats.org/officeDocument/2006/relationships/tags" Target="../tags/tag380.xml" /><Relationship Id="rId238" Type="http://schemas.openxmlformats.org/officeDocument/2006/relationships/tags" Target="../tags/tag381.xml" /><Relationship Id="rId239" Type="http://schemas.openxmlformats.org/officeDocument/2006/relationships/tags" Target="../tags/tag382.xml" /><Relationship Id="rId24" Type="http://schemas.openxmlformats.org/officeDocument/2006/relationships/image" Target="../media/image31.png" /><Relationship Id="rId240" Type="http://schemas.openxmlformats.org/officeDocument/2006/relationships/tags" Target="../tags/tag383.xml" /><Relationship Id="rId241" Type="http://schemas.openxmlformats.org/officeDocument/2006/relationships/tags" Target="../tags/tag384.xml" /><Relationship Id="rId242" Type="http://schemas.openxmlformats.org/officeDocument/2006/relationships/tags" Target="../tags/tag385.xml" /><Relationship Id="rId243" Type="http://schemas.openxmlformats.org/officeDocument/2006/relationships/image" Target="../media/image33.png" /><Relationship Id="rId244" Type="http://schemas.openxmlformats.org/officeDocument/2006/relationships/tags" Target="../tags/tag386.xml" /><Relationship Id="rId245" Type="http://schemas.openxmlformats.org/officeDocument/2006/relationships/image" Target="../media/image34.png" /><Relationship Id="rId246" Type="http://schemas.openxmlformats.org/officeDocument/2006/relationships/tags" Target="../tags/tag387.xml" /><Relationship Id="rId247" Type="http://schemas.openxmlformats.org/officeDocument/2006/relationships/image" Target="../media/image35.png" /><Relationship Id="rId248" Type="http://schemas.microsoft.com/office/2007/relationships/hdphoto" Target="../media/image36.wdp" /><Relationship Id="rId249" Type="http://schemas.openxmlformats.org/officeDocument/2006/relationships/tags" Target="../tags/tag388.xml" /><Relationship Id="rId25" Type="http://schemas.microsoft.com/office/2007/relationships/hdphoto" Target="../media/image32.wdp" /><Relationship Id="rId250" Type="http://schemas.openxmlformats.org/officeDocument/2006/relationships/tags" Target="../tags/tag389.xml" /><Relationship Id="rId251" Type="http://schemas.openxmlformats.org/officeDocument/2006/relationships/tags" Target="../tags/tag390.xml" /><Relationship Id="rId252" Type="http://schemas.openxmlformats.org/officeDocument/2006/relationships/tags" Target="../tags/tag391.xml" /><Relationship Id="rId253" Type="http://schemas.openxmlformats.org/officeDocument/2006/relationships/tags" Target="../tags/tag392.xml" /><Relationship Id="rId254" Type="http://schemas.openxmlformats.org/officeDocument/2006/relationships/tags" Target="../tags/tag393.xml" /><Relationship Id="rId255" Type="http://schemas.openxmlformats.org/officeDocument/2006/relationships/tags" Target="../tags/tag394.xml" /><Relationship Id="rId256" Type="http://schemas.openxmlformats.org/officeDocument/2006/relationships/tags" Target="../tags/tag395.xml" /><Relationship Id="rId257" Type="http://schemas.openxmlformats.org/officeDocument/2006/relationships/tags" Target="../tags/tag396.xml" /><Relationship Id="rId258" Type="http://schemas.openxmlformats.org/officeDocument/2006/relationships/tags" Target="../tags/tag397.xml" /><Relationship Id="rId259" Type="http://schemas.openxmlformats.org/officeDocument/2006/relationships/tags" Target="../tags/tag398.xml" /><Relationship Id="rId26" Type="http://schemas.openxmlformats.org/officeDocument/2006/relationships/tags" Target="../tags/tag169.xml" /><Relationship Id="rId260" Type="http://schemas.openxmlformats.org/officeDocument/2006/relationships/tags" Target="../tags/tag399.xml" /><Relationship Id="rId261" Type="http://schemas.openxmlformats.org/officeDocument/2006/relationships/tags" Target="../tags/tag400.xml" /><Relationship Id="rId27" Type="http://schemas.openxmlformats.org/officeDocument/2006/relationships/tags" Target="../tags/tag170.xml" /><Relationship Id="rId28" Type="http://schemas.openxmlformats.org/officeDocument/2006/relationships/tags" Target="../tags/tag171.xml" /><Relationship Id="rId29" Type="http://schemas.openxmlformats.org/officeDocument/2006/relationships/tags" Target="../tags/tag172.xml" /><Relationship Id="rId3" Type="http://schemas.openxmlformats.org/officeDocument/2006/relationships/tags" Target="../tags/tag152.xml" /><Relationship Id="rId30" Type="http://schemas.openxmlformats.org/officeDocument/2006/relationships/tags" Target="../tags/tag173.xml" /><Relationship Id="rId31" Type="http://schemas.openxmlformats.org/officeDocument/2006/relationships/tags" Target="../tags/tag174.xml" /><Relationship Id="rId32" Type="http://schemas.openxmlformats.org/officeDocument/2006/relationships/tags" Target="../tags/tag175.xml" /><Relationship Id="rId33" Type="http://schemas.openxmlformats.org/officeDocument/2006/relationships/tags" Target="../tags/tag176.xml" /><Relationship Id="rId34" Type="http://schemas.openxmlformats.org/officeDocument/2006/relationships/tags" Target="../tags/tag177.xml" /><Relationship Id="rId35" Type="http://schemas.openxmlformats.org/officeDocument/2006/relationships/tags" Target="../tags/tag178.xml" /><Relationship Id="rId36" Type="http://schemas.openxmlformats.org/officeDocument/2006/relationships/tags" Target="../tags/tag179.xml" /><Relationship Id="rId37" Type="http://schemas.openxmlformats.org/officeDocument/2006/relationships/tags" Target="../tags/tag180.xml" /><Relationship Id="rId38" Type="http://schemas.openxmlformats.org/officeDocument/2006/relationships/tags" Target="../tags/tag181.xml" /><Relationship Id="rId39" Type="http://schemas.openxmlformats.org/officeDocument/2006/relationships/tags" Target="../tags/tag182.xml" /><Relationship Id="rId4" Type="http://schemas.openxmlformats.org/officeDocument/2006/relationships/tags" Target="../tags/tag153.xml" /><Relationship Id="rId40" Type="http://schemas.openxmlformats.org/officeDocument/2006/relationships/tags" Target="../tags/tag183.xml" /><Relationship Id="rId41" Type="http://schemas.openxmlformats.org/officeDocument/2006/relationships/tags" Target="../tags/tag184.xml" /><Relationship Id="rId42" Type="http://schemas.openxmlformats.org/officeDocument/2006/relationships/tags" Target="../tags/tag185.xml" /><Relationship Id="rId43" Type="http://schemas.openxmlformats.org/officeDocument/2006/relationships/tags" Target="../tags/tag186.xml" /><Relationship Id="rId44" Type="http://schemas.openxmlformats.org/officeDocument/2006/relationships/tags" Target="../tags/tag187.xml" /><Relationship Id="rId45" Type="http://schemas.openxmlformats.org/officeDocument/2006/relationships/tags" Target="../tags/tag188.xml" /><Relationship Id="rId46" Type="http://schemas.openxmlformats.org/officeDocument/2006/relationships/tags" Target="../tags/tag189.xml" /><Relationship Id="rId47" Type="http://schemas.openxmlformats.org/officeDocument/2006/relationships/tags" Target="../tags/tag190.xml" /><Relationship Id="rId48" Type="http://schemas.openxmlformats.org/officeDocument/2006/relationships/tags" Target="../tags/tag191.xml" /><Relationship Id="rId49" Type="http://schemas.openxmlformats.org/officeDocument/2006/relationships/tags" Target="../tags/tag192.xml" /><Relationship Id="rId5" Type="http://schemas.openxmlformats.org/officeDocument/2006/relationships/tags" Target="../tags/tag154.xml" /><Relationship Id="rId50" Type="http://schemas.openxmlformats.org/officeDocument/2006/relationships/tags" Target="../tags/tag193.xml" /><Relationship Id="rId51" Type="http://schemas.openxmlformats.org/officeDocument/2006/relationships/tags" Target="../tags/tag194.xml" /><Relationship Id="rId52" Type="http://schemas.openxmlformats.org/officeDocument/2006/relationships/tags" Target="../tags/tag195.xml" /><Relationship Id="rId53" Type="http://schemas.openxmlformats.org/officeDocument/2006/relationships/tags" Target="../tags/tag196.xml" /><Relationship Id="rId54" Type="http://schemas.openxmlformats.org/officeDocument/2006/relationships/tags" Target="../tags/tag197.xml" /><Relationship Id="rId55" Type="http://schemas.openxmlformats.org/officeDocument/2006/relationships/tags" Target="../tags/tag198.xml" /><Relationship Id="rId56" Type="http://schemas.openxmlformats.org/officeDocument/2006/relationships/tags" Target="../tags/tag199.xml" /><Relationship Id="rId57" Type="http://schemas.openxmlformats.org/officeDocument/2006/relationships/tags" Target="../tags/tag200.xml" /><Relationship Id="rId58" Type="http://schemas.openxmlformats.org/officeDocument/2006/relationships/tags" Target="../tags/tag201.xml" /><Relationship Id="rId59" Type="http://schemas.openxmlformats.org/officeDocument/2006/relationships/tags" Target="../tags/tag202.xml" /><Relationship Id="rId6" Type="http://schemas.openxmlformats.org/officeDocument/2006/relationships/tags" Target="../tags/tag155.xml" /><Relationship Id="rId60" Type="http://schemas.openxmlformats.org/officeDocument/2006/relationships/tags" Target="../tags/tag203.xml" /><Relationship Id="rId61" Type="http://schemas.openxmlformats.org/officeDocument/2006/relationships/tags" Target="../tags/tag204.xml" /><Relationship Id="rId62" Type="http://schemas.openxmlformats.org/officeDocument/2006/relationships/tags" Target="../tags/tag205.xml" /><Relationship Id="rId63" Type="http://schemas.openxmlformats.org/officeDocument/2006/relationships/tags" Target="../tags/tag206.xml" /><Relationship Id="rId64" Type="http://schemas.openxmlformats.org/officeDocument/2006/relationships/tags" Target="../tags/tag207.xml" /><Relationship Id="rId65" Type="http://schemas.openxmlformats.org/officeDocument/2006/relationships/tags" Target="../tags/tag208.xml" /><Relationship Id="rId66" Type="http://schemas.openxmlformats.org/officeDocument/2006/relationships/tags" Target="../tags/tag209.xml" /><Relationship Id="rId67" Type="http://schemas.openxmlformats.org/officeDocument/2006/relationships/tags" Target="../tags/tag210.xml" /><Relationship Id="rId68" Type="http://schemas.openxmlformats.org/officeDocument/2006/relationships/tags" Target="../tags/tag211.xml" /><Relationship Id="rId69" Type="http://schemas.openxmlformats.org/officeDocument/2006/relationships/tags" Target="../tags/tag212.xml" /><Relationship Id="rId7" Type="http://schemas.openxmlformats.org/officeDocument/2006/relationships/tags" Target="../tags/tag156.xml" /><Relationship Id="rId70" Type="http://schemas.openxmlformats.org/officeDocument/2006/relationships/tags" Target="../tags/tag213.xml" /><Relationship Id="rId71" Type="http://schemas.openxmlformats.org/officeDocument/2006/relationships/tags" Target="../tags/tag214.xml" /><Relationship Id="rId72" Type="http://schemas.openxmlformats.org/officeDocument/2006/relationships/tags" Target="../tags/tag215.xml" /><Relationship Id="rId73" Type="http://schemas.openxmlformats.org/officeDocument/2006/relationships/tags" Target="../tags/tag216.xml" /><Relationship Id="rId74" Type="http://schemas.openxmlformats.org/officeDocument/2006/relationships/tags" Target="../tags/tag217.xml" /><Relationship Id="rId75" Type="http://schemas.openxmlformats.org/officeDocument/2006/relationships/tags" Target="../tags/tag218.xml" /><Relationship Id="rId76" Type="http://schemas.openxmlformats.org/officeDocument/2006/relationships/tags" Target="../tags/tag219.xml" /><Relationship Id="rId77" Type="http://schemas.openxmlformats.org/officeDocument/2006/relationships/tags" Target="../tags/tag220.xml" /><Relationship Id="rId78" Type="http://schemas.openxmlformats.org/officeDocument/2006/relationships/tags" Target="../tags/tag221.xml" /><Relationship Id="rId79" Type="http://schemas.openxmlformats.org/officeDocument/2006/relationships/tags" Target="../tags/tag222.xml" /><Relationship Id="rId8" Type="http://schemas.openxmlformats.org/officeDocument/2006/relationships/tags" Target="../tags/tag157.xml" /><Relationship Id="rId80" Type="http://schemas.openxmlformats.org/officeDocument/2006/relationships/tags" Target="../tags/tag223.xml" /><Relationship Id="rId81" Type="http://schemas.openxmlformats.org/officeDocument/2006/relationships/tags" Target="../tags/tag224.xml" /><Relationship Id="rId82" Type="http://schemas.openxmlformats.org/officeDocument/2006/relationships/tags" Target="../tags/tag225.xml" /><Relationship Id="rId83" Type="http://schemas.openxmlformats.org/officeDocument/2006/relationships/tags" Target="../tags/tag226.xml" /><Relationship Id="rId84" Type="http://schemas.openxmlformats.org/officeDocument/2006/relationships/tags" Target="../tags/tag227.xml" /><Relationship Id="rId85" Type="http://schemas.openxmlformats.org/officeDocument/2006/relationships/tags" Target="../tags/tag228.xml" /><Relationship Id="rId86" Type="http://schemas.openxmlformats.org/officeDocument/2006/relationships/tags" Target="../tags/tag229.xml" /><Relationship Id="rId87" Type="http://schemas.openxmlformats.org/officeDocument/2006/relationships/tags" Target="../tags/tag230.xml" /><Relationship Id="rId88" Type="http://schemas.openxmlformats.org/officeDocument/2006/relationships/tags" Target="../tags/tag231.xml" /><Relationship Id="rId89" Type="http://schemas.openxmlformats.org/officeDocument/2006/relationships/tags" Target="../tags/tag232.xml" /><Relationship Id="rId9" Type="http://schemas.openxmlformats.org/officeDocument/2006/relationships/tags" Target="../tags/tag158.xml" /><Relationship Id="rId90" Type="http://schemas.openxmlformats.org/officeDocument/2006/relationships/tags" Target="../tags/tag233.xml" /><Relationship Id="rId91" Type="http://schemas.openxmlformats.org/officeDocument/2006/relationships/tags" Target="../tags/tag234.xml" /><Relationship Id="rId92" Type="http://schemas.openxmlformats.org/officeDocument/2006/relationships/tags" Target="../tags/tag235.xml" /><Relationship Id="rId93" Type="http://schemas.openxmlformats.org/officeDocument/2006/relationships/tags" Target="../tags/tag236.xml" /><Relationship Id="rId94" Type="http://schemas.openxmlformats.org/officeDocument/2006/relationships/tags" Target="../tags/tag237.xml" /><Relationship Id="rId95" Type="http://schemas.openxmlformats.org/officeDocument/2006/relationships/tags" Target="../tags/tag238.xml" /><Relationship Id="rId96" Type="http://schemas.openxmlformats.org/officeDocument/2006/relationships/tags" Target="../tags/tag239.xml" /><Relationship Id="rId97" Type="http://schemas.openxmlformats.org/officeDocument/2006/relationships/tags" Target="../tags/tag240.xml" /><Relationship Id="rId98" Type="http://schemas.openxmlformats.org/officeDocument/2006/relationships/tags" Target="../tags/tag241.xml" /><Relationship Id="rId99" Type="http://schemas.openxmlformats.org/officeDocument/2006/relationships/tags" Target="../tags/tag24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9.xml" /><Relationship Id="rId100" Type="http://schemas.openxmlformats.org/officeDocument/2006/relationships/tags" Target="../tags/tag499.xml" /><Relationship Id="rId101" Type="http://schemas.openxmlformats.org/officeDocument/2006/relationships/tags" Target="../tags/tag500.xml" /><Relationship Id="rId102" Type="http://schemas.openxmlformats.org/officeDocument/2006/relationships/tags" Target="../tags/tag501.xml" /><Relationship Id="rId103" Type="http://schemas.openxmlformats.org/officeDocument/2006/relationships/tags" Target="../tags/tag502.xml" /><Relationship Id="rId104" Type="http://schemas.openxmlformats.org/officeDocument/2006/relationships/tags" Target="../tags/tag503.xml" /><Relationship Id="rId105" Type="http://schemas.openxmlformats.org/officeDocument/2006/relationships/tags" Target="../tags/tag504.xml" /><Relationship Id="rId106" Type="http://schemas.openxmlformats.org/officeDocument/2006/relationships/tags" Target="../tags/tag505.xml" /><Relationship Id="rId107" Type="http://schemas.openxmlformats.org/officeDocument/2006/relationships/tags" Target="../tags/tag506.xml" /><Relationship Id="rId108" Type="http://schemas.openxmlformats.org/officeDocument/2006/relationships/tags" Target="../tags/tag507.xml" /><Relationship Id="rId109" Type="http://schemas.openxmlformats.org/officeDocument/2006/relationships/tags" Target="../tags/tag508.xml" /><Relationship Id="rId11" Type="http://schemas.openxmlformats.org/officeDocument/2006/relationships/tags" Target="../tags/tag410.xml" /><Relationship Id="rId110" Type="http://schemas.openxmlformats.org/officeDocument/2006/relationships/tags" Target="../tags/tag509.xml" /><Relationship Id="rId111" Type="http://schemas.openxmlformats.org/officeDocument/2006/relationships/tags" Target="../tags/tag510.xml" /><Relationship Id="rId112" Type="http://schemas.openxmlformats.org/officeDocument/2006/relationships/tags" Target="../tags/tag511.xml" /><Relationship Id="rId113" Type="http://schemas.openxmlformats.org/officeDocument/2006/relationships/tags" Target="../tags/tag512.xml" /><Relationship Id="rId114" Type="http://schemas.openxmlformats.org/officeDocument/2006/relationships/tags" Target="../tags/tag513.xml" /><Relationship Id="rId115" Type="http://schemas.openxmlformats.org/officeDocument/2006/relationships/tags" Target="../tags/tag514.xml" /><Relationship Id="rId116" Type="http://schemas.openxmlformats.org/officeDocument/2006/relationships/tags" Target="../tags/tag515.xml" /><Relationship Id="rId117" Type="http://schemas.openxmlformats.org/officeDocument/2006/relationships/tags" Target="../tags/tag516.xml" /><Relationship Id="rId118" Type="http://schemas.openxmlformats.org/officeDocument/2006/relationships/tags" Target="../tags/tag517.xml" /><Relationship Id="rId119" Type="http://schemas.openxmlformats.org/officeDocument/2006/relationships/tags" Target="../tags/tag518.xml" /><Relationship Id="rId12" Type="http://schemas.openxmlformats.org/officeDocument/2006/relationships/tags" Target="../tags/tag411.xml" /><Relationship Id="rId120" Type="http://schemas.openxmlformats.org/officeDocument/2006/relationships/tags" Target="../tags/tag519.xml" /><Relationship Id="rId121" Type="http://schemas.openxmlformats.org/officeDocument/2006/relationships/tags" Target="../tags/tag520.xml" /><Relationship Id="rId122" Type="http://schemas.openxmlformats.org/officeDocument/2006/relationships/tags" Target="../tags/tag521.xml" /><Relationship Id="rId123" Type="http://schemas.openxmlformats.org/officeDocument/2006/relationships/tags" Target="../tags/tag522.xml" /><Relationship Id="rId124" Type="http://schemas.openxmlformats.org/officeDocument/2006/relationships/tags" Target="../tags/tag523.xml" /><Relationship Id="rId125" Type="http://schemas.openxmlformats.org/officeDocument/2006/relationships/tags" Target="../tags/tag524.xml" /><Relationship Id="rId126" Type="http://schemas.openxmlformats.org/officeDocument/2006/relationships/tags" Target="../tags/tag525.xml" /><Relationship Id="rId127" Type="http://schemas.openxmlformats.org/officeDocument/2006/relationships/tags" Target="../tags/tag526.xml" /><Relationship Id="rId128" Type="http://schemas.openxmlformats.org/officeDocument/2006/relationships/tags" Target="../tags/tag527.xml" /><Relationship Id="rId129" Type="http://schemas.openxmlformats.org/officeDocument/2006/relationships/tags" Target="../tags/tag528.xml" /><Relationship Id="rId13" Type="http://schemas.openxmlformats.org/officeDocument/2006/relationships/tags" Target="../tags/tag412.xml" /><Relationship Id="rId130" Type="http://schemas.openxmlformats.org/officeDocument/2006/relationships/tags" Target="../tags/tag529.xml" /><Relationship Id="rId131" Type="http://schemas.openxmlformats.org/officeDocument/2006/relationships/tags" Target="../tags/tag530.xml" /><Relationship Id="rId132" Type="http://schemas.openxmlformats.org/officeDocument/2006/relationships/tags" Target="../tags/tag531.xml" /><Relationship Id="rId133" Type="http://schemas.openxmlformats.org/officeDocument/2006/relationships/tags" Target="../tags/tag532.xml" /><Relationship Id="rId134" Type="http://schemas.openxmlformats.org/officeDocument/2006/relationships/tags" Target="../tags/tag533.xml" /><Relationship Id="rId135" Type="http://schemas.openxmlformats.org/officeDocument/2006/relationships/tags" Target="../tags/tag534.xml" /><Relationship Id="rId136" Type="http://schemas.openxmlformats.org/officeDocument/2006/relationships/tags" Target="../tags/tag535.xml" /><Relationship Id="rId137" Type="http://schemas.openxmlformats.org/officeDocument/2006/relationships/tags" Target="../tags/tag536.xml" /><Relationship Id="rId138" Type="http://schemas.openxmlformats.org/officeDocument/2006/relationships/tags" Target="../tags/tag537.xml" /><Relationship Id="rId139" Type="http://schemas.openxmlformats.org/officeDocument/2006/relationships/tags" Target="../tags/tag538.xml" /><Relationship Id="rId14" Type="http://schemas.openxmlformats.org/officeDocument/2006/relationships/tags" Target="../tags/tag413.xml" /><Relationship Id="rId140" Type="http://schemas.openxmlformats.org/officeDocument/2006/relationships/tags" Target="../tags/tag539.xml" /><Relationship Id="rId141" Type="http://schemas.openxmlformats.org/officeDocument/2006/relationships/tags" Target="../tags/tag540.xml" /><Relationship Id="rId142" Type="http://schemas.openxmlformats.org/officeDocument/2006/relationships/tags" Target="../tags/tag541.xml" /><Relationship Id="rId143" Type="http://schemas.openxmlformats.org/officeDocument/2006/relationships/tags" Target="../tags/tag542.xml" /><Relationship Id="rId144" Type="http://schemas.openxmlformats.org/officeDocument/2006/relationships/tags" Target="../tags/tag543.xml" /><Relationship Id="rId145" Type="http://schemas.openxmlformats.org/officeDocument/2006/relationships/tags" Target="../tags/tag544.xml" /><Relationship Id="rId146" Type="http://schemas.openxmlformats.org/officeDocument/2006/relationships/tags" Target="../tags/tag545.xml" /><Relationship Id="rId147" Type="http://schemas.openxmlformats.org/officeDocument/2006/relationships/tags" Target="../tags/tag546.xml" /><Relationship Id="rId148" Type="http://schemas.openxmlformats.org/officeDocument/2006/relationships/tags" Target="../tags/tag547.xml" /><Relationship Id="rId149" Type="http://schemas.openxmlformats.org/officeDocument/2006/relationships/tags" Target="../tags/tag548.xml" /><Relationship Id="rId15" Type="http://schemas.openxmlformats.org/officeDocument/2006/relationships/tags" Target="../tags/tag414.xml" /><Relationship Id="rId150" Type="http://schemas.openxmlformats.org/officeDocument/2006/relationships/tags" Target="../tags/tag549.xml" /><Relationship Id="rId151" Type="http://schemas.openxmlformats.org/officeDocument/2006/relationships/tags" Target="../tags/tag550.xml" /><Relationship Id="rId152" Type="http://schemas.openxmlformats.org/officeDocument/2006/relationships/tags" Target="../tags/tag551.xml" /><Relationship Id="rId153" Type="http://schemas.openxmlformats.org/officeDocument/2006/relationships/tags" Target="../tags/tag552.xml" /><Relationship Id="rId154" Type="http://schemas.openxmlformats.org/officeDocument/2006/relationships/tags" Target="../tags/tag553.xml" /><Relationship Id="rId155" Type="http://schemas.openxmlformats.org/officeDocument/2006/relationships/tags" Target="../tags/tag554.xml" /><Relationship Id="rId156" Type="http://schemas.openxmlformats.org/officeDocument/2006/relationships/tags" Target="../tags/tag555.xml" /><Relationship Id="rId157" Type="http://schemas.openxmlformats.org/officeDocument/2006/relationships/tags" Target="../tags/tag556.xml" /><Relationship Id="rId158" Type="http://schemas.openxmlformats.org/officeDocument/2006/relationships/tags" Target="../tags/tag557.xml" /><Relationship Id="rId159" Type="http://schemas.openxmlformats.org/officeDocument/2006/relationships/tags" Target="../tags/tag558.xml" /><Relationship Id="rId16" Type="http://schemas.openxmlformats.org/officeDocument/2006/relationships/tags" Target="../tags/tag415.xml" /><Relationship Id="rId160" Type="http://schemas.openxmlformats.org/officeDocument/2006/relationships/tags" Target="../tags/tag559.xml" /><Relationship Id="rId161" Type="http://schemas.openxmlformats.org/officeDocument/2006/relationships/tags" Target="../tags/tag560.xml" /><Relationship Id="rId162" Type="http://schemas.openxmlformats.org/officeDocument/2006/relationships/tags" Target="../tags/tag561.xml" /><Relationship Id="rId163" Type="http://schemas.openxmlformats.org/officeDocument/2006/relationships/tags" Target="../tags/tag562.xml" /><Relationship Id="rId164" Type="http://schemas.openxmlformats.org/officeDocument/2006/relationships/tags" Target="../tags/tag563.xml" /><Relationship Id="rId165" Type="http://schemas.openxmlformats.org/officeDocument/2006/relationships/tags" Target="../tags/tag564.xml" /><Relationship Id="rId166" Type="http://schemas.openxmlformats.org/officeDocument/2006/relationships/tags" Target="../tags/tag565.xml" /><Relationship Id="rId167" Type="http://schemas.openxmlformats.org/officeDocument/2006/relationships/tags" Target="../tags/tag566.xml" /><Relationship Id="rId168" Type="http://schemas.openxmlformats.org/officeDocument/2006/relationships/tags" Target="../tags/tag567.xml" /><Relationship Id="rId169" Type="http://schemas.openxmlformats.org/officeDocument/2006/relationships/tags" Target="../tags/tag568.xml" /><Relationship Id="rId17" Type="http://schemas.openxmlformats.org/officeDocument/2006/relationships/tags" Target="../tags/tag416.xml" /><Relationship Id="rId170" Type="http://schemas.openxmlformats.org/officeDocument/2006/relationships/tags" Target="../tags/tag569.xml" /><Relationship Id="rId171" Type="http://schemas.openxmlformats.org/officeDocument/2006/relationships/tags" Target="../tags/tag570.xml" /><Relationship Id="rId172" Type="http://schemas.openxmlformats.org/officeDocument/2006/relationships/tags" Target="../tags/tag571.xml" /><Relationship Id="rId173" Type="http://schemas.openxmlformats.org/officeDocument/2006/relationships/tags" Target="../tags/tag572.xml" /><Relationship Id="rId174" Type="http://schemas.openxmlformats.org/officeDocument/2006/relationships/tags" Target="../tags/tag573.xml" /><Relationship Id="rId175" Type="http://schemas.openxmlformats.org/officeDocument/2006/relationships/tags" Target="../tags/tag574.xml" /><Relationship Id="rId176" Type="http://schemas.openxmlformats.org/officeDocument/2006/relationships/tags" Target="../tags/tag575.xml" /><Relationship Id="rId177" Type="http://schemas.openxmlformats.org/officeDocument/2006/relationships/tags" Target="../tags/tag576.xml" /><Relationship Id="rId178" Type="http://schemas.openxmlformats.org/officeDocument/2006/relationships/tags" Target="../tags/tag577.xml" /><Relationship Id="rId179" Type="http://schemas.openxmlformats.org/officeDocument/2006/relationships/tags" Target="../tags/tag578.xml" /><Relationship Id="rId18" Type="http://schemas.openxmlformats.org/officeDocument/2006/relationships/tags" Target="../tags/tag417.xml" /><Relationship Id="rId180" Type="http://schemas.openxmlformats.org/officeDocument/2006/relationships/tags" Target="../tags/tag579.xml" /><Relationship Id="rId181" Type="http://schemas.openxmlformats.org/officeDocument/2006/relationships/tags" Target="../tags/tag580.xml" /><Relationship Id="rId182" Type="http://schemas.openxmlformats.org/officeDocument/2006/relationships/tags" Target="../tags/tag581.xml" /><Relationship Id="rId183" Type="http://schemas.openxmlformats.org/officeDocument/2006/relationships/tags" Target="../tags/tag582.xml" /><Relationship Id="rId184" Type="http://schemas.openxmlformats.org/officeDocument/2006/relationships/tags" Target="../tags/tag583.xml" /><Relationship Id="rId185" Type="http://schemas.openxmlformats.org/officeDocument/2006/relationships/tags" Target="../tags/tag584.xml" /><Relationship Id="rId186" Type="http://schemas.openxmlformats.org/officeDocument/2006/relationships/tags" Target="../tags/tag585.xml" /><Relationship Id="rId187" Type="http://schemas.openxmlformats.org/officeDocument/2006/relationships/tags" Target="../tags/tag586.xml" /><Relationship Id="rId188" Type="http://schemas.openxmlformats.org/officeDocument/2006/relationships/tags" Target="../tags/tag587.xml" /><Relationship Id="rId189" Type="http://schemas.openxmlformats.org/officeDocument/2006/relationships/tags" Target="../tags/tag588.xml" /><Relationship Id="rId19" Type="http://schemas.openxmlformats.org/officeDocument/2006/relationships/tags" Target="../tags/tag418.xml" /><Relationship Id="rId190" Type="http://schemas.openxmlformats.org/officeDocument/2006/relationships/tags" Target="../tags/tag589.xml" /><Relationship Id="rId191" Type="http://schemas.openxmlformats.org/officeDocument/2006/relationships/tags" Target="../tags/tag590.xml" /><Relationship Id="rId192" Type="http://schemas.openxmlformats.org/officeDocument/2006/relationships/tags" Target="../tags/tag591.xml" /><Relationship Id="rId193" Type="http://schemas.openxmlformats.org/officeDocument/2006/relationships/tags" Target="../tags/tag592.xml" /><Relationship Id="rId194" Type="http://schemas.openxmlformats.org/officeDocument/2006/relationships/tags" Target="../tags/tag593.xml" /><Relationship Id="rId195" Type="http://schemas.openxmlformats.org/officeDocument/2006/relationships/tags" Target="../tags/tag594.xml" /><Relationship Id="rId196" Type="http://schemas.openxmlformats.org/officeDocument/2006/relationships/tags" Target="../tags/tag595.xml" /><Relationship Id="rId197" Type="http://schemas.openxmlformats.org/officeDocument/2006/relationships/tags" Target="../tags/tag596.xml" /><Relationship Id="rId198" Type="http://schemas.openxmlformats.org/officeDocument/2006/relationships/tags" Target="../tags/tag597.xml" /><Relationship Id="rId199" Type="http://schemas.openxmlformats.org/officeDocument/2006/relationships/tags" Target="../tags/tag598.xml" /><Relationship Id="rId2" Type="http://schemas.openxmlformats.org/officeDocument/2006/relationships/tags" Target="../tags/tag401.xml" /><Relationship Id="rId20" Type="http://schemas.openxmlformats.org/officeDocument/2006/relationships/tags" Target="../tags/tag419.xml" /><Relationship Id="rId200" Type="http://schemas.openxmlformats.org/officeDocument/2006/relationships/tags" Target="../tags/tag599.xml" /><Relationship Id="rId201" Type="http://schemas.openxmlformats.org/officeDocument/2006/relationships/tags" Target="../tags/tag600.xml" /><Relationship Id="rId202" Type="http://schemas.openxmlformats.org/officeDocument/2006/relationships/tags" Target="../tags/tag601.xml" /><Relationship Id="rId203" Type="http://schemas.openxmlformats.org/officeDocument/2006/relationships/tags" Target="../tags/tag602.xml" /><Relationship Id="rId204" Type="http://schemas.openxmlformats.org/officeDocument/2006/relationships/tags" Target="../tags/tag603.xml" /><Relationship Id="rId205" Type="http://schemas.openxmlformats.org/officeDocument/2006/relationships/tags" Target="../tags/tag604.xml" /><Relationship Id="rId206" Type="http://schemas.openxmlformats.org/officeDocument/2006/relationships/tags" Target="../tags/tag605.xml" /><Relationship Id="rId207" Type="http://schemas.openxmlformats.org/officeDocument/2006/relationships/tags" Target="../tags/tag606.xml" /><Relationship Id="rId208" Type="http://schemas.openxmlformats.org/officeDocument/2006/relationships/tags" Target="../tags/tag607.xml" /><Relationship Id="rId209" Type="http://schemas.openxmlformats.org/officeDocument/2006/relationships/tags" Target="../tags/tag608.xml" /><Relationship Id="rId21" Type="http://schemas.openxmlformats.org/officeDocument/2006/relationships/tags" Target="../tags/tag420.xml" /><Relationship Id="rId210" Type="http://schemas.openxmlformats.org/officeDocument/2006/relationships/tags" Target="../tags/tag609.xml" /><Relationship Id="rId211" Type="http://schemas.openxmlformats.org/officeDocument/2006/relationships/tags" Target="../tags/tag610.xml" /><Relationship Id="rId212" Type="http://schemas.openxmlformats.org/officeDocument/2006/relationships/tags" Target="../tags/tag611.xml" /><Relationship Id="rId213" Type="http://schemas.openxmlformats.org/officeDocument/2006/relationships/tags" Target="../tags/tag612.xml" /><Relationship Id="rId214" Type="http://schemas.openxmlformats.org/officeDocument/2006/relationships/tags" Target="../tags/tag613.xml" /><Relationship Id="rId215" Type="http://schemas.openxmlformats.org/officeDocument/2006/relationships/tags" Target="../tags/tag614.xml" /><Relationship Id="rId216" Type="http://schemas.openxmlformats.org/officeDocument/2006/relationships/tags" Target="../tags/tag615.xml" /><Relationship Id="rId217" Type="http://schemas.openxmlformats.org/officeDocument/2006/relationships/tags" Target="../tags/tag616.xml" /><Relationship Id="rId218" Type="http://schemas.openxmlformats.org/officeDocument/2006/relationships/tags" Target="../tags/tag617.xml" /><Relationship Id="rId219" Type="http://schemas.openxmlformats.org/officeDocument/2006/relationships/tags" Target="../tags/tag618.xml" /><Relationship Id="rId22" Type="http://schemas.openxmlformats.org/officeDocument/2006/relationships/tags" Target="../tags/tag421.xml" /><Relationship Id="rId220" Type="http://schemas.openxmlformats.org/officeDocument/2006/relationships/tags" Target="../tags/tag619.xml" /><Relationship Id="rId221" Type="http://schemas.openxmlformats.org/officeDocument/2006/relationships/tags" Target="../tags/tag620.xml" /><Relationship Id="rId222" Type="http://schemas.openxmlformats.org/officeDocument/2006/relationships/tags" Target="../tags/tag621.xml" /><Relationship Id="rId223" Type="http://schemas.openxmlformats.org/officeDocument/2006/relationships/tags" Target="../tags/tag622.xml" /><Relationship Id="rId224" Type="http://schemas.openxmlformats.org/officeDocument/2006/relationships/tags" Target="../tags/tag623.xml" /><Relationship Id="rId225" Type="http://schemas.openxmlformats.org/officeDocument/2006/relationships/tags" Target="../tags/tag624.xml" /><Relationship Id="rId226" Type="http://schemas.openxmlformats.org/officeDocument/2006/relationships/tags" Target="../tags/tag625.xml" /><Relationship Id="rId227" Type="http://schemas.openxmlformats.org/officeDocument/2006/relationships/tags" Target="../tags/tag626.xml" /><Relationship Id="rId228" Type="http://schemas.openxmlformats.org/officeDocument/2006/relationships/tags" Target="../tags/tag627.xml" /><Relationship Id="rId229" Type="http://schemas.openxmlformats.org/officeDocument/2006/relationships/tags" Target="../tags/tag628.xml" /><Relationship Id="rId23" Type="http://schemas.openxmlformats.org/officeDocument/2006/relationships/tags" Target="../tags/tag422.xml" /><Relationship Id="rId230" Type="http://schemas.openxmlformats.org/officeDocument/2006/relationships/tags" Target="../tags/tag629.xml" /><Relationship Id="rId231" Type="http://schemas.openxmlformats.org/officeDocument/2006/relationships/tags" Target="../tags/tag630.xml" /><Relationship Id="rId232" Type="http://schemas.openxmlformats.org/officeDocument/2006/relationships/tags" Target="../tags/tag631.xml" /><Relationship Id="rId233" Type="http://schemas.openxmlformats.org/officeDocument/2006/relationships/tags" Target="../tags/tag632.xml" /><Relationship Id="rId234" Type="http://schemas.openxmlformats.org/officeDocument/2006/relationships/tags" Target="../tags/tag633.xml" /><Relationship Id="rId235" Type="http://schemas.openxmlformats.org/officeDocument/2006/relationships/tags" Target="../tags/tag634.xml" /><Relationship Id="rId236" Type="http://schemas.openxmlformats.org/officeDocument/2006/relationships/tags" Target="../tags/tag635.xml" /><Relationship Id="rId237" Type="http://schemas.openxmlformats.org/officeDocument/2006/relationships/tags" Target="../tags/tag636.xml" /><Relationship Id="rId238" Type="http://schemas.openxmlformats.org/officeDocument/2006/relationships/tags" Target="../tags/tag637.xml" /><Relationship Id="rId239" Type="http://schemas.openxmlformats.org/officeDocument/2006/relationships/tags" Target="../tags/tag638.xml" /><Relationship Id="rId24" Type="http://schemas.openxmlformats.org/officeDocument/2006/relationships/tags" Target="../tags/tag423.xml" /><Relationship Id="rId240" Type="http://schemas.openxmlformats.org/officeDocument/2006/relationships/tags" Target="../tags/tag639.xml" /><Relationship Id="rId241" Type="http://schemas.openxmlformats.org/officeDocument/2006/relationships/tags" Target="../tags/tag640.xml" /><Relationship Id="rId242" Type="http://schemas.openxmlformats.org/officeDocument/2006/relationships/tags" Target="../tags/tag641.xml" /><Relationship Id="rId243" Type="http://schemas.openxmlformats.org/officeDocument/2006/relationships/tags" Target="../tags/tag642.xml" /><Relationship Id="rId244" Type="http://schemas.openxmlformats.org/officeDocument/2006/relationships/tags" Target="../tags/tag643.xml" /><Relationship Id="rId245" Type="http://schemas.openxmlformats.org/officeDocument/2006/relationships/tags" Target="../tags/tag644.xml" /><Relationship Id="rId246" Type="http://schemas.openxmlformats.org/officeDocument/2006/relationships/tags" Target="../tags/tag645.xml" /><Relationship Id="rId247" Type="http://schemas.openxmlformats.org/officeDocument/2006/relationships/tags" Target="../tags/tag646.xml" /><Relationship Id="rId248" Type="http://schemas.openxmlformats.org/officeDocument/2006/relationships/tags" Target="../tags/tag647.xml" /><Relationship Id="rId249" Type="http://schemas.openxmlformats.org/officeDocument/2006/relationships/tags" Target="../tags/tag648.xml" /><Relationship Id="rId25" Type="http://schemas.openxmlformats.org/officeDocument/2006/relationships/tags" Target="../tags/tag424.xml" /><Relationship Id="rId250" Type="http://schemas.openxmlformats.org/officeDocument/2006/relationships/tags" Target="../tags/tag649.xml" /><Relationship Id="rId251" Type="http://schemas.openxmlformats.org/officeDocument/2006/relationships/image" Target="../media/image27.png" /><Relationship Id="rId252" Type="http://schemas.microsoft.com/office/2007/relationships/hdphoto" Target="../media/image28.wdp" /><Relationship Id="rId253" Type="http://schemas.openxmlformats.org/officeDocument/2006/relationships/tags" Target="../tags/tag650.xml" /><Relationship Id="rId254" Type="http://schemas.openxmlformats.org/officeDocument/2006/relationships/tags" Target="../tags/tag651.xml" /><Relationship Id="rId255" Type="http://schemas.openxmlformats.org/officeDocument/2006/relationships/tags" Target="../tags/tag652.xml" /><Relationship Id="rId256" Type="http://schemas.openxmlformats.org/officeDocument/2006/relationships/image" Target="../media/image35.png" /><Relationship Id="rId257" Type="http://schemas.microsoft.com/office/2007/relationships/hdphoto" Target="../media/image36.wdp" /><Relationship Id="rId258" Type="http://schemas.openxmlformats.org/officeDocument/2006/relationships/tags" Target="../tags/tag653.xml" /><Relationship Id="rId259" Type="http://schemas.openxmlformats.org/officeDocument/2006/relationships/image" Target="../media/image29.png" /><Relationship Id="rId26" Type="http://schemas.openxmlformats.org/officeDocument/2006/relationships/tags" Target="../tags/tag425.xml" /><Relationship Id="rId260" Type="http://schemas.microsoft.com/office/2007/relationships/hdphoto" Target="../media/image30.wdp" /><Relationship Id="rId261" Type="http://schemas.openxmlformats.org/officeDocument/2006/relationships/tags" Target="../tags/tag654.xml" /><Relationship Id="rId262" Type="http://schemas.openxmlformats.org/officeDocument/2006/relationships/image" Target="../media/image33.png" /><Relationship Id="rId263" Type="http://schemas.openxmlformats.org/officeDocument/2006/relationships/tags" Target="../tags/tag655.xml" /><Relationship Id="rId264" Type="http://schemas.openxmlformats.org/officeDocument/2006/relationships/image" Target="../media/image31.png" /><Relationship Id="rId265" Type="http://schemas.microsoft.com/office/2007/relationships/hdphoto" Target="../media/image32.wdp" /><Relationship Id="rId266" Type="http://schemas.openxmlformats.org/officeDocument/2006/relationships/tags" Target="../tags/tag656.xml" /><Relationship Id="rId267" Type="http://schemas.openxmlformats.org/officeDocument/2006/relationships/tags" Target="../tags/tag657.xml" /><Relationship Id="rId268" Type="http://schemas.openxmlformats.org/officeDocument/2006/relationships/tags" Target="../tags/tag658.xml" /><Relationship Id="rId269" Type="http://schemas.openxmlformats.org/officeDocument/2006/relationships/tags" Target="../tags/tag659.xml" /><Relationship Id="rId27" Type="http://schemas.openxmlformats.org/officeDocument/2006/relationships/tags" Target="../tags/tag426.xml" /><Relationship Id="rId270" Type="http://schemas.openxmlformats.org/officeDocument/2006/relationships/tags" Target="../tags/tag660.xml" /><Relationship Id="rId271" Type="http://schemas.openxmlformats.org/officeDocument/2006/relationships/tags" Target="../tags/tag661.xml" /><Relationship Id="rId272" Type="http://schemas.openxmlformats.org/officeDocument/2006/relationships/tags" Target="../tags/tag662.xml" /><Relationship Id="rId273" Type="http://schemas.openxmlformats.org/officeDocument/2006/relationships/tags" Target="../tags/tag663.xml" /><Relationship Id="rId274" Type="http://schemas.openxmlformats.org/officeDocument/2006/relationships/tags" Target="../tags/tag664.xml" /><Relationship Id="rId275" Type="http://schemas.openxmlformats.org/officeDocument/2006/relationships/tags" Target="../tags/tag665.xml" /><Relationship Id="rId276" Type="http://schemas.openxmlformats.org/officeDocument/2006/relationships/tags" Target="../tags/tag666.xml" /><Relationship Id="rId277" Type="http://schemas.openxmlformats.org/officeDocument/2006/relationships/tags" Target="../tags/tag667.xml" /><Relationship Id="rId278" Type="http://schemas.openxmlformats.org/officeDocument/2006/relationships/tags" Target="../tags/tag668.xml" /><Relationship Id="rId28" Type="http://schemas.openxmlformats.org/officeDocument/2006/relationships/tags" Target="../tags/tag427.xml" /><Relationship Id="rId29" Type="http://schemas.openxmlformats.org/officeDocument/2006/relationships/tags" Target="../tags/tag428.xml" /><Relationship Id="rId3" Type="http://schemas.openxmlformats.org/officeDocument/2006/relationships/tags" Target="../tags/tag402.xml" /><Relationship Id="rId30" Type="http://schemas.openxmlformats.org/officeDocument/2006/relationships/tags" Target="../tags/tag429.xml" /><Relationship Id="rId31" Type="http://schemas.openxmlformats.org/officeDocument/2006/relationships/tags" Target="../tags/tag430.xml" /><Relationship Id="rId32" Type="http://schemas.openxmlformats.org/officeDocument/2006/relationships/tags" Target="../tags/tag431.xml" /><Relationship Id="rId33" Type="http://schemas.openxmlformats.org/officeDocument/2006/relationships/tags" Target="../tags/tag432.xml" /><Relationship Id="rId34" Type="http://schemas.openxmlformats.org/officeDocument/2006/relationships/tags" Target="../tags/tag433.xml" /><Relationship Id="rId35" Type="http://schemas.openxmlformats.org/officeDocument/2006/relationships/tags" Target="../tags/tag434.xml" /><Relationship Id="rId36" Type="http://schemas.openxmlformats.org/officeDocument/2006/relationships/tags" Target="../tags/tag435.xml" /><Relationship Id="rId37" Type="http://schemas.openxmlformats.org/officeDocument/2006/relationships/tags" Target="../tags/tag436.xml" /><Relationship Id="rId38" Type="http://schemas.openxmlformats.org/officeDocument/2006/relationships/tags" Target="../tags/tag437.xml" /><Relationship Id="rId39" Type="http://schemas.openxmlformats.org/officeDocument/2006/relationships/tags" Target="../tags/tag438.xml" /><Relationship Id="rId4" Type="http://schemas.openxmlformats.org/officeDocument/2006/relationships/tags" Target="../tags/tag403.xml" /><Relationship Id="rId40" Type="http://schemas.openxmlformats.org/officeDocument/2006/relationships/tags" Target="../tags/tag439.xml" /><Relationship Id="rId41" Type="http://schemas.openxmlformats.org/officeDocument/2006/relationships/tags" Target="../tags/tag440.xml" /><Relationship Id="rId42" Type="http://schemas.openxmlformats.org/officeDocument/2006/relationships/tags" Target="../tags/tag441.xml" /><Relationship Id="rId43" Type="http://schemas.openxmlformats.org/officeDocument/2006/relationships/tags" Target="../tags/tag442.xml" /><Relationship Id="rId44" Type="http://schemas.openxmlformats.org/officeDocument/2006/relationships/tags" Target="../tags/tag443.xml" /><Relationship Id="rId45" Type="http://schemas.openxmlformats.org/officeDocument/2006/relationships/tags" Target="../tags/tag444.xml" /><Relationship Id="rId46" Type="http://schemas.openxmlformats.org/officeDocument/2006/relationships/tags" Target="../tags/tag445.xml" /><Relationship Id="rId47" Type="http://schemas.openxmlformats.org/officeDocument/2006/relationships/tags" Target="../tags/tag446.xml" /><Relationship Id="rId48" Type="http://schemas.openxmlformats.org/officeDocument/2006/relationships/tags" Target="../tags/tag447.xml" /><Relationship Id="rId49" Type="http://schemas.openxmlformats.org/officeDocument/2006/relationships/tags" Target="../tags/tag448.xml" /><Relationship Id="rId5" Type="http://schemas.openxmlformats.org/officeDocument/2006/relationships/tags" Target="../tags/tag404.xml" /><Relationship Id="rId50" Type="http://schemas.openxmlformats.org/officeDocument/2006/relationships/tags" Target="../tags/tag449.xml" /><Relationship Id="rId51" Type="http://schemas.openxmlformats.org/officeDocument/2006/relationships/tags" Target="../tags/tag450.xml" /><Relationship Id="rId52" Type="http://schemas.openxmlformats.org/officeDocument/2006/relationships/tags" Target="../tags/tag451.xml" /><Relationship Id="rId53" Type="http://schemas.openxmlformats.org/officeDocument/2006/relationships/tags" Target="../tags/tag452.xml" /><Relationship Id="rId54" Type="http://schemas.openxmlformats.org/officeDocument/2006/relationships/tags" Target="../tags/tag453.xml" /><Relationship Id="rId55" Type="http://schemas.openxmlformats.org/officeDocument/2006/relationships/tags" Target="../tags/tag454.xml" /><Relationship Id="rId56" Type="http://schemas.openxmlformats.org/officeDocument/2006/relationships/tags" Target="../tags/tag455.xml" /><Relationship Id="rId57" Type="http://schemas.openxmlformats.org/officeDocument/2006/relationships/tags" Target="../tags/tag456.xml" /><Relationship Id="rId58" Type="http://schemas.openxmlformats.org/officeDocument/2006/relationships/tags" Target="../tags/tag457.xml" /><Relationship Id="rId59" Type="http://schemas.openxmlformats.org/officeDocument/2006/relationships/tags" Target="../tags/tag458.xml" /><Relationship Id="rId6" Type="http://schemas.openxmlformats.org/officeDocument/2006/relationships/tags" Target="../tags/tag405.xml" /><Relationship Id="rId60" Type="http://schemas.openxmlformats.org/officeDocument/2006/relationships/tags" Target="../tags/tag459.xml" /><Relationship Id="rId61" Type="http://schemas.openxmlformats.org/officeDocument/2006/relationships/tags" Target="../tags/tag460.xml" /><Relationship Id="rId62" Type="http://schemas.openxmlformats.org/officeDocument/2006/relationships/tags" Target="../tags/tag461.xml" /><Relationship Id="rId63" Type="http://schemas.openxmlformats.org/officeDocument/2006/relationships/tags" Target="../tags/tag462.xml" /><Relationship Id="rId64" Type="http://schemas.openxmlformats.org/officeDocument/2006/relationships/tags" Target="../tags/tag463.xml" /><Relationship Id="rId65" Type="http://schemas.openxmlformats.org/officeDocument/2006/relationships/tags" Target="../tags/tag464.xml" /><Relationship Id="rId66" Type="http://schemas.openxmlformats.org/officeDocument/2006/relationships/tags" Target="../tags/tag465.xml" /><Relationship Id="rId67" Type="http://schemas.openxmlformats.org/officeDocument/2006/relationships/tags" Target="../tags/tag466.xml" /><Relationship Id="rId68" Type="http://schemas.openxmlformats.org/officeDocument/2006/relationships/tags" Target="../tags/tag467.xml" /><Relationship Id="rId69" Type="http://schemas.openxmlformats.org/officeDocument/2006/relationships/tags" Target="../tags/tag468.xml" /><Relationship Id="rId7" Type="http://schemas.openxmlformats.org/officeDocument/2006/relationships/tags" Target="../tags/tag406.xml" /><Relationship Id="rId70" Type="http://schemas.openxmlformats.org/officeDocument/2006/relationships/tags" Target="../tags/tag469.xml" /><Relationship Id="rId71" Type="http://schemas.openxmlformats.org/officeDocument/2006/relationships/tags" Target="../tags/tag470.xml" /><Relationship Id="rId72" Type="http://schemas.openxmlformats.org/officeDocument/2006/relationships/tags" Target="../tags/tag471.xml" /><Relationship Id="rId73" Type="http://schemas.openxmlformats.org/officeDocument/2006/relationships/tags" Target="../tags/tag472.xml" /><Relationship Id="rId74" Type="http://schemas.openxmlformats.org/officeDocument/2006/relationships/tags" Target="../tags/tag473.xml" /><Relationship Id="rId75" Type="http://schemas.openxmlformats.org/officeDocument/2006/relationships/tags" Target="../tags/tag474.xml" /><Relationship Id="rId76" Type="http://schemas.openxmlformats.org/officeDocument/2006/relationships/tags" Target="../tags/tag475.xml" /><Relationship Id="rId77" Type="http://schemas.openxmlformats.org/officeDocument/2006/relationships/tags" Target="../tags/tag476.xml" /><Relationship Id="rId78" Type="http://schemas.openxmlformats.org/officeDocument/2006/relationships/tags" Target="../tags/tag477.xml" /><Relationship Id="rId79" Type="http://schemas.openxmlformats.org/officeDocument/2006/relationships/tags" Target="../tags/tag478.xml" /><Relationship Id="rId8" Type="http://schemas.openxmlformats.org/officeDocument/2006/relationships/tags" Target="../tags/tag407.xml" /><Relationship Id="rId80" Type="http://schemas.openxmlformats.org/officeDocument/2006/relationships/tags" Target="../tags/tag479.xml" /><Relationship Id="rId81" Type="http://schemas.openxmlformats.org/officeDocument/2006/relationships/tags" Target="../tags/tag480.xml" /><Relationship Id="rId82" Type="http://schemas.openxmlformats.org/officeDocument/2006/relationships/tags" Target="../tags/tag481.xml" /><Relationship Id="rId83" Type="http://schemas.openxmlformats.org/officeDocument/2006/relationships/tags" Target="../tags/tag482.xml" /><Relationship Id="rId84" Type="http://schemas.openxmlformats.org/officeDocument/2006/relationships/tags" Target="../tags/tag483.xml" /><Relationship Id="rId85" Type="http://schemas.openxmlformats.org/officeDocument/2006/relationships/tags" Target="../tags/tag484.xml" /><Relationship Id="rId86" Type="http://schemas.openxmlformats.org/officeDocument/2006/relationships/tags" Target="../tags/tag485.xml" /><Relationship Id="rId87" Type="http://schemas.openxmlformats.org/officeDocument/2006/relationships/tags" Target="../tags/tag486.xml" /><Relationship Id="rId88" Type="http://schemas.openxmlformats.org/officeDocument/2006/relationships/tags" Target="../tags/tag487.xml" /><Relationship Id="rId89" Type="http://schemas.openxmlformats.org/officeDocument/2006/relationships/tags" Target="../tags/tag488.xml" /><Relationship Id="rId9" Type="http://schemas.openxmlformats.org/officeDocument/2006/relationships/tags" Target="../tags/tag408.xml" /><Relationship Id="rId90" Type="http://schemas.openxmlformats.org/officeDocument/2006/relationships/tags" Target="../tags/tag489.xml" /><Relationship Id="rId91" Type="http://schemas.openxmlformats.org/officeDocument/2006/relationships/tags" Target="../tags/tag490.xml" /><Relationship Id="rId92" Type="http://schemas.openxmlformats.org/officeDocument/2006/relationships/tags" Target="../tags/tag491.xml" /><Relationship Id="rId93" Type="http://schemas.openxmlformats.org/officeDocument/2006/relationships/tags" Target="../tags/tag492.xml" /><Relationship Id="rId94" Type="http://schemas.openxmlformats.org/officeDocument/2006/relationships/tags" Target="../tags/tag493.xml" /><Relationship Id="rId95" Type="http://schemas.openxmlformats.org/officeDocument/2006/relationships/tags" Target="../tags/tag494.xml" /><Relationship Id="rId96" Type="http://schemas.openxmlformats.org/officeDocument/2006/relationships/tags" Target="../tags/tag495.xml" /><Relationship Id="rId97" Type="http://schemas.openxmlformats.org/officeDocument/2006/relationships/tags" Target="../tags/tag496.xml" /><Relationship Id="rId98" Type="http://schemas.openxmlformats.org/officeDocument/2006/relationships/tags" Target="../tags/tag497.xml" /><Relationship Id="rId99" Type="http://schemas.openxmlformats.org/officeDocument/2006/relationships/tags" Target="../tags/tag49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77.xml" /><Relationship Id="rId11" Type="http://schemas.openxmlformats.org/officeDocument/2006/relationships/tags" Target="../tags/tag678.xml" /><Relationship Id="rId2" Type="http://schemas.openxmlformats.org/officeDocument/2006/relationships/tags" Target="../tags/tag669.xml" /><Relationship Id="rId3" Type="http://schemas.openxmlformats.org/officeDocument/2006/relationships/tags" Target="../tags/tag670.xml" /><Relationship Id="rId4" Type="http://schemas.openxmlformats.org/officeDocument/2006/relationships/tags" Target="../tags/tag671.xml" /><Relationship Id="rId5" Type="http://schemas.openxmlformats.org/officeDocument/2006/relationships/tags" Target="../tags/tag672.xml" /><Relationship Id="rId6" Type="http://schemas.openxmlformats.org/officeDocument/2006/relationships/tags" Target="../tags/tag673.xml" /><Relationship Id="rId7" Type="http://schemas.openxmlformats.org/officeDocument/2006/relationships/tags" Target="../tags/tag674.xml" /><Relationship Id="rId8" Type="http://schemas.openxmlformats.org/officeDocument/2006/relationships/tags" Target="../tags/tag675.xml" /><Relationship Id="rId9" Type="http://schemas.openxmlformats.org/officeDocument/2006/relationships/tags" Target="../tags/tag67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79.xml" /><Relationship Id="rId3" Type="http://schemas.openxmlformats.org/officeDocument/2006/relationships/tags" Target="../tags/tag680.xml" /><Relationship Id="rId4" Type="http://schemas.openxmlformats.org/officeDocument/2006/relationships/tags" Target="../tags/tag681.xml" /><Relationship Id="rId5" Type="http://schemas.openxmlformats.org/officeDocument/2006/relationships/tags" Target="../tags/tag682.xml" /><Relationship Id="rId6" Type="http://schemas.openxmlformats.org/officeDocument/2006/relationships/tags" Target="../tags/tag683.xml" /><Relationship Id="rId7" Type="http://schemas.openxmlformats.org/officeDocument/2006/relationships/tags" Target="../tags/tag684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12.5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测量导体的电阻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第十二章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欧姆定律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圆角矩形标注 4" title=""/>
          <p:cNvSpPr/>
          <p:nvPr>
            <p:custDataLst>
              <p:tags r:id="rId3"/>
            </p:custDataLst>
          </p:nvPr>
        </p:nvSpPr>
        <p:spPr>
          <a:xfrm>
            <a:off x="7535066" y="2623454"/>
            <a:ext cx="918064" cy="540038"/>
          </a:xfrm>
          <a:prstGeom prst="wedgeRoundRectCallout">
            <a:avLst>
              <a:gd name="adj1" fmla="val -87854"/>
              <a:gd name="adj2" fmla="val 38924"/>
              <a:gd name="adj3" fmla="val 16667"/>
            </a:avLst>
          </a:prstGeom>
          <a:solidFill>
            <a:srgbClr val="228989"/>
          </a:solidFill>
          <a:ln>
            <a:solidFill>
              <a:srgbClr val="22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0">
                <a:latin typeface="微软雅黑" panose="020b0503020204020204" charset="-122"/>
                <a:ea typeface="微软雅黑" panose="020b0503020204020204" charset="-122"/>
              </a:rPr>
              <a:t>点击按钮播放动画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4"/>
            </p:custDataLst>
          </p:nvPr>
        </p:nvGrpSpPr>
        <p:grpSpPr>
          <a:xfrm>
            <a:off x="-2381" y="303611"/>
            <a:ext cx="1876011" cy="648026"/>
            <a:chOff x="-3175" y="404815"/>
            <a:chExt cx="2501348" cy="864035"/>
          </a:xfrm>
        </p:grpSpPr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79610" y="606605"/>
              <a:ext cx="2018563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进行实验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25" name="ShockwaveFlash1" title=""/>
          <p:cNvPicPr preferRelativeResize="0"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73330" y="951786"/>
            <a:ext cx="5023009" cy="3509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62464" y="983933"/>
          <a:ext cx="7872730" cy="2941320"/>
        </p:xfrm>
        <a:graphic>
          <a:graphicData uri="http://schemas.openxmlformats.org/drawingml/2006/table">
            <a:tbl>
              <a:tblPr/>
              <a:tblGrid>
                <a:gridCol w="1374775"/>
                <a:gridCol w="1603375"/>
                <a:gridCol w="1604010"/>
                <a:gridCol w="1603375"/>
                <a:gridCol w="1687195"/>
              </a:tblGrid>
              <a:tr h="897890"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测量序号</a:t>
                      </a:r>
                      <a:endParaRPr lang="zh-CN" altLang="en-US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电压</a:t>
                      </a:r>
                      <a:r>
                        <a:rPr lang="en-US" altLang="x-none" sz="1800" b="1" i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U</a:t>
                      </a:r>
                      <a:r>
                        <a:rPr lang="en-US" altLang="x-none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/V</a:t>
                      </a:r>
                      <a:endParaRPr lang="en-US" altLang="x-none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电流</a:t>
                      </a:r>
                      <a:r>
                        <a:rPr lang="en-US" altLang="x-none" sz="1800" b="1" i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I</a:t>
                      </a:r>
                      <a:r>
                        <a:rPr lang="en-US" altLang="x-none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/A</a:t>
                      </a:r>
                      <a:endParaRPr lang="en-US" altLang="x-none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电阻</a:t>
                      </a:r>
                      <a:r>
                        <a:rPr lang="en-US" altLang="x-none" sz="1800" b="1" i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R</a:t>
                      </a:r>
                      <a:r>
                        <a:rPr lang="en-US" altLang="x-none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el-GR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Ω</a:t>
                      </a:r>
                      <a:endParaRPr lang="el-GR" altLang="en-US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平均值</a:t>
                      </a:r>
                      <a:r>
                        <a:rPr lang="en-US" altLang="zh-CN" sz="1800" b="1" i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R</a:t>
                      </a:r>
                      <a:r>
                        <a:rPr lang="en-US" altLang="zh-CN" sz="1800" b="1" spc="200" baseline="-250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r>
                        <a:rPr lang="en-US" altLang="zh-CN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/Ω</a:t>
                      </a:r>
                      <a:endParaRPr lang="en-US" altLang="zh-CN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681355"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x-none" sz="21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 rowSpan="3"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681355"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x-none" sz="21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121920" marR="12192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680720"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x-none" sz="21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121920" marR="12192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41" y="380147"/>
            <a:ext cx="1728121" cy="4140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记录数据：</a:t>
            </a:r>
            <a:endParaRPr lang="en-US" altLang="zh-CN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1411129" y="4302919"/>
            <a:ext cx="57835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结合表格思考一下，本实验中滑动变阻器的作用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23760" y="4230053"/>
            <a:ext cx="536734" cy="536734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9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2542054" cy="414020"/>
            <a:chOff x="0" y="623478"/>
            <a:chExt cx="2987691" cy="484440"/>
          </a:xfrm>
        </p:grpSpPr>
        <p:grpSp>
          <p:nvGrpSpPr>
            <p:cNvPr id="3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2" name="矩形 3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33" name="矩形 3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3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2216029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定值电阻图像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8"/>
            </p:custDataLst>
          </p:nvPr>
        </p:nvGrpSpPr>
        <p:grpSpPr>
          <a:xfrm>
            <a:off x="2466023" y="888206"/>
            <a:ext cx="4111943" cy="3361889"/>
            <a:chOff x="93" y="1246"/>
            <a:chExt cx="12417" cy="10152"/>
          </a:xfrm>
        </p:grpSpPr>
        <p:sp>
          <p:nvSpPr>
            <p:cNvPr id="3" name="任意多边形 2"/>
            <p:cNvSpPr/>
            <p:nvPr>
              <p:custDataLst>
                <p:tags r:id="rId9"/>
              </p:custDataLst>
            </p:nvPr>
          </p:nvSpPr>
          <p:spPr>
            <a:xfrm>
              <a:off x="1697" y="2352"/>
              <a:ext cx="8643" cy="6886"/>
            </a:xfrm>
            <a:custGeom>
              <a:gdLst>
                <a:gd name="connisteX0" fmla="*/ 0 w 3454400"/>
                <a:gd name="connsiteY0" fmla="*/ 0 h 2997200"/>
                <a:gd name="connisteX1" fmla="*/ 0 w 3454400"/>
                <a:gd name="connsiteY1" fmla="*/ 2997200 h 2997200"/>
                <a:gd name="connisteX2" fmla="*/ 3454400 w 3454400"/>
                <a:gd name="connsiteY2" fmla="*/ 2997200 h 299720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454400" h="2997200">
                  <a:moveTo>
                    <a:pt x="0" y="0"/>
                  </a:moveTo>
                  <a:lnTo>
                    <a:pt x="0" y="2997200"/>
                  </a:lnTo>
                  <a:lnTo>
                    <a:pt x="3454400" y="29972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" name="文本框 3"/>
            <p:cNvSpPr txBox="1"/>
            <p:nvPr>
              <p:custDataLst>
                <p:tags r:id="rId10"/>
              </p:custDataLst>
            </p:nvPr>
          </p:nvSpPr>
          <p:spPr>
            <a:xfrm>
              <a:off x="93" y="1246"/>
              <a:ext cx="2592" cy="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i="1" spc="500">
                  <a:solidFill>
                    <a:schemeClr val="tx1"/>
                  </a:solidFill>
                  <a:uFillTx/>
                  <a:latin typeface="Times New Roman" panose="02020603050405020304" charset="0"/>
                  <a:cs typeface="Times New Roman" panose="02020603050405020304" charset="0"/>
                </a:rPr>
                <a:t>U/</a:t>
              </a:r>
              <a:r>
                <a:rPr lang="en-US" altLang="zh-CN" sz="2100" spc="500">
                  <a:solidFill>
                    <a:schemeClr val="tx1"/>
                  </a:solidFill>
                  <a:uFillTx/>
                  <a:latin typeface="Times New Roman" panose="02020603050405020304" charset="0"/>
                  <a:cs typeface="Times New Roman" panose="02020603050405020304" charset="0"/>
                </a:rPr>
                <a:t>V</a:t>
              </a:r>
              <a:endParaRPr lang="en-US" altLang="zh-CN" sz="2100" spc="5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11"/>
              </p:custDataLst>
            </p:nvPr>
          </p:nvSpPr>
          <p:spPr>
            <a:xfrm>
              <a:off x="10340" y="9172"/>
              <a:ext cx="2170" cy="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i="1" spc="500">
                  <a:solidFill>
                    <a:schemeClr val="tx1"/>
                  </a:solidFill>
                  <a:uFillTx/>
                  <a:latin typeface="Times New Roman" panose="02020603050405020304" charset="0"/>
                  <a:cs typeface="Times New Roman" panose="02020603050405020304" charset="0"/>
                </a:rPr>
                <a:t>I/</a:t>
              </a:r>
              <a:r>
                <a:rPr lang="en-US" altLang="zh-CN" sz="2100" spc="500">
                  <a:solidFill>
                    <a:schemeClr val="tx1"/>
                  </a:solidFill>
                  <a:uFillTx/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endParaRPr lang="en-US" altLang="zh-CN" sz="2100" spc="5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2"/>
              </p:custDataLst>
            </p:nvPr>
          </p:nvSpPr>
          <p:spPr>
            <a:xfrm>
              <a:off x="878" y="9172"/>
              <a:ext cx="966" cy="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i="1" spc="500">
                  <a:solidFill>
                    <a:schemeClr val="tx1"/>
                  </a:solidFill>
                  <a:uFillTx/>
                  <a:latin typeface="Times New Roman" panose="02020603050405020304" charset="0"/>
                  <a:cs typeface="Times New Roman" panose="02020603050405020304" charset="0"/>
                </a:rPr>
                <a:t>O</a:t>
              </a:r>
              <a:endParaRPr lang="en-US" altLang="zh-CN" sz="2100" i="1" spc="5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3"/>
              </p:custDataLst>
            </p:nvPr>
          </p:nvSpPr>
          <p:spPr>
            <a:xfrm>
              <a:off x="1728" y="4206"/>
              <a:ext cx="7114" cy="5022"/>
            </a:xfrm>
            <a:custGeom>
              <a:gdLst>
                <a:gd name="connisteX0" fmla="*/ 0 w 4517390"/>
                <a:gd name="connsiteY0" fmla="*/ 3188970 h 3188970"/>
                <a:gd name="connisteX1" fmla="*/ 4517390 w 4517390"/>
                <a:gd name="connsiteY1" fmla="*/ 0 h 318897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w="4517390" h="3188970">
                  <a:moveTo>
                    <a:pt x="0" y="3188970"/>
                  </a:moveTo>
                  <a:lnTo>
                    <a:pt x="4517390" y="0"/>
                  </a:lnTo>
                </a:path>
              </a:pathLst>
            </a:custGeom>
            <a:noFill/>
            <a:ln w="63500" cap="rnd">
              <a:solidFill>
                <a:srgbClr val="008080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13" name="文本框 12" title=""/>
          <p:cNvSpPr txBox="1"/>
          <p:nvPr>
            <p:custDataLst>
              <p:tags r:id="rId14"/>
            </p:custDataLst>
          </p:nvPr>
        </p:nvSpPr>
        <p:spPr>
          <a:xfrm>
            <a:off x="952500" y="4375309"/>
            <a:ext cx="63169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思考一下，这个图像和之前学习的哪些图像比较相似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320915" y="4302443"/>
            <a:ext cx="536734" cy="536734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6086" name="Rectangle 6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6744" y="638017"/>
            <a:ext cx="7910989" cy="31921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如图所示，这是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伏安法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测电阻的实验电路图，下列说法错误的是　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   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A.“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伏安法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测电阻的实验原理是欧姆定律　　       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滑动变阻器的作用是控制未知电阻两端的电压保持不变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实验中多次测量的目的是减小误差	         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60000"/>
              </a:lnSpc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该电路还可以探究电流与电压的关系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091" name="Rectangle 11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65020" y="1311593"/>
            <a:ext cx="446723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微软雅黑" panose="020b0503020204020204" charset="-122"/>
              </a:rPr>
              <a:t>B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</a:rPr>
              <a:t>　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41" name="组合 40" title=""/>
          <p:cNvGrpSpPr/>
          <p:nvPr>
            <p:custDataLst>
              <p:tags r:id="rId10"/>
            </p:custDataLst>
          </p:nvPr>
        </p:nvGrpSpPr>
        <p:grpSpPr>
          <a:xfrm>
            <a:off x="6072095" y="2841480"/>
            <a:ext cx="2217976" cy="1984360"/>
            <a:chOff x="2483996" y="3861030"/>
            <a:chExt cx="2957301" cy="2645813"/>
          </a:xfrm>
        </p:grpSpPr>
        <p:grpSp>
          <p:nvGrpSpPr>
            <p:cNvPr id="13" name="组合 12"/>
            <p:cNvGrpSpPr/>
            <p:nvPr>
              <p:custDataLst>
                <p:tags r:id="rId11"/>
              </p:custDataLst>
            </p:nvPr>
          </p:nvGrpSpPr>
          <p:grpSpPr>
            <a:xfrm flipV="1">
              <a:off x="2708959" y="5387581"/>
              <a:ext cx="1515815" cy="833678"/>
              <a:chOff x="7582738" y="931153"/>
              <a:chExt cx="2268583" cy="860382"/>
            </a:xfrm>
          </p:grpSpPr>
          <p:cxnSp>
            <p:nvCxnSpPr>
              <p:cNvPr id="38" name="直接连接符 37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7582738" y="931153"/>
                <a:ext cx="0" cy="85024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9851321" y="941292"/>
                <a:ext cx="0" cy="85024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7582738" y="941292"/>
                <a:ext cx="226858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710887" y="4103673"/>
              <a:ext cx="2516409" cy="129397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5" name="Group 5"/>
            <p:cNvGrpSpPr/>
            <p:nvPr>
              <p:custDataLst>
                <p:tags r:id="rId16"/>
              </p:custDataLst>
            </p:nvPr>
          </p:nvGrpSpPr>
          <p:grpSpPr>
            <a:xfrm>
              <a:off x="3504663" y="3861030"/>
              <a:ext cx="132599" cy="484111"/>
              <a:chOff x="89" y="-1"/>
              <a:chExt cx="94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35" name="Rectangle 1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98" y="127"/>
                <a:ext cx="85" cy="8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6" name="Line 20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171" y="-1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Line 21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89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6" name="Group 9"/>
            <p:cNvGrpSpPr/>
            <p:nvPr>
              <p:custDataLst>
                <p:tags r:id="rId20"/>
              </p:custDataLst>
            </p:nvPr>
          </p:nvGrpSpPr>
          <p:grpSpPr>
            <a:xfrm>
              <a:off x="4512086" y="3955867"/>
              <a:ext cx="353947" cy="268457"/>
              <a:chOff x="28" y="-15"/>
              <a:chExt cx="227" cy="157"/>
            </a:xfrm>
            <a:solidFill>
              <a:schemeClr val="bg1">
                <a:lumMod val="95000"/>
              </a:schemeClr>
            </a:solidFill>
          </p:grpSpPr>
          <p:sp>
            <p:nvSpPr>
              <p:cNvPr id="32" name="Rectangle 15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3" name="Line 16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28" y="-15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Rectangle 17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202634" y="5314700"/>
              <a:ext cx="555492" cy="1719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8" name="Group 14"/>
            <p:cNvGrpSpPr/>
            <p:nvPr>
              <p:custDataLst>
                <p:tags r:id="rId24"/>
              </p:custDataLst>
            </p:nvPr>
          </p:nvGrpSpPr>
          <p:grpSpPr>
            <a:xfrm>
              <a:off x="4536725" y="5016091"/>
              <a:ext cx="904572" cy="470536"/>
              <a:chExt cx="726" cy="363"/>
            </a:xfrm>
            <a:solidFill>
              <a:schemeClr val="bg1">
                <a:lumMod val="95000"/>
              </a:schemeClr>
            </a:solidFill>
          </p:grpSpPr>
          <p:sp>
            <p:nvSpPr>
              <p:cNvPr id="28" name="Rectangle 181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0" y="0"/>
                <a:ext cx="726" cy="3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ea typeface="黑体" panose="02010609060101010101" charset="-122"/>
                </a:endParaRPr>
              </a:p>
            </p:txBody>
          </p:sp>
          <p:sp>
            <p:nvSpPr>
              <p:cNvPr id="29" name="Line 182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27" y="0"/>
                <a:ext cx="317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30" name="Line 183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227" y="0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tailEnd type="triangle" w="med" len="lg"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31" name="Rectangle 184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0" y="227"/>
                <a:ext cx="453" cy="136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ea typeface="黑体" panose="02010609060101010101" charset="-122"/>
                </a:endParaRPr>
              </a:p>
            </p:txBody>
          </p:sp>
        </p:grpSp>
        <p:grpSp>
          <p:nvGrpSpPr>
            <p:cNvPr id="19" name="组合 18"/>
            <p:cNvGrpSpPr/>
            <p:nvPr>
              <p:custDataLst>
                <p:tags r:id="rId29"/>
              </p:custDataLst>
            </p:nvPr>
          </p:nvGrpSpPr>
          <p:grpSpPr>
            <a:xfrm>
              <a:off x="3245130" y="5954816"/>
              <a:ext cx="431038" cy="552027"/>
              <a:chOff x="1948136" y="4365065"/>
              <a:chExt cx="431038" cy="552027"/>
            </a:xfrm>
          </p:grpSpPr>
          <p:sp>
            <p:nvSpPr>
              <p:cNvPr id="26" name="Oval 190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948136" y="4424656"/>
                <a:ext cx="431038" cy="426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" name="Text Box 191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951565" y="4365065"/>
                <a:ext cx="394612" cy="5520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100">
                    <a:latin typeface="微软雅黑" panose="020b0503020204020204" charset="-122"/>
                    <a:ea typeface="微软雅黑" panose="020b0503020204020204" charset="-122"/>
                  </a:rPr>
                  <a:t>V</a:t>
                </a:r>
                <a:endParaRPr lang="en-US" altLang="zh-CN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0" name="Text Box 4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245361" y="4782415"/>
              <a:ext cx="754380" cy="5520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 i="1">
                  <a:latin typeface="微软雅黑" panose="020b0503020204020204" charset="-122"/>
                  <a:ea typeface="微软雅黑" panose="020b0503020204020204" charset="-122"/>
                </a:rPr>
                <a:t>R</a:t>
              </a:r>
              <a:r>
                <a:rPr lang="en-US" altLang="zh-CN" sz="2100" i="1" baseline="-25000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100" i="1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620136" y="5583785"/>
              <a:ext cx="398780" cy="4301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 i="1">
                  <a:latin typeface="微软雅黑" panose="020b0503020204020204" charset="-122"/>
                  <a:ea typeface="微软雅黑" panose="020b0503020204020204" charset="-122"/>
                </a:rPr>
                <a:t>R</a:t>
              </a:r>
              <a:endParaRPr lang="en-US" altLang="zh-CN" sz="2100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Text Box 116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536725" y="4160982"/>
              <a:ext cx="343009" cy="4301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altLang="zh-CN" sz="21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35"/>
              </p:custDataLst>
            </p:nvPr>
          </p:nvGrpSpPr>
          <p:grpSpPr>
            <a:xfrm>
              <a:off x="2483996" y="4442711"/>
              <a:ext cx="431038" cy="552027"/>
              <a:chOff x="1948136" y="4368397"/>
              <a:chExt cx="431038" cy="552027"/>
            </a:xfrm>
          </p:grpSpPr>
          <p:sp>
            <p:nvSpPr>
              <p:cNvPr id="24" name="Oval 190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948136" y="4424656"/>
                <a:ext cx="431038" cy="426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Text Box 191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951565" y="4368397"/>
                <a:ext cx="394612" cy="5520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100">
                    <a:latin typeface="微软雅黑" panose="020b0503020204020204" charset="-122"/>
                    <a:ea typeface="微软雅黑" panose="020b0503020204020204" charset="-122"/>
                  </a:rPr>
                  <a:t>A</a:t>
                </a:r>
                <a:endParaRPr lang="en-US" altLang="zh-CN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" name="Text Box 4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51556" y="4919575"/>
              <a:ext cx="398780" cy="3073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500" i="1">
                  <a:latin typeface="微软雅黑" panose="020b0503020204020204" charset="-122"/>
                  <a:ea typeface="微软雅黑" panose="020b0503020204020204" charset="-122"/>
                </a:rPr>
                <a:t>P</a:t>
              </a:r>
              <a:endParaRPr lang="en-US" altLang="zh-CN" sz="1500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2931320" cy="414020"/>
            <a:chOff x="0" y="623478"/>
            <a:chExt cx="3445197" cy="484440"/>
          </a:xfrm>
        </p:grpSpPr>
        <p:grpSp>
          <p:nvGrpSpPr>
            <p:cNvPr id="8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267331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测量小灯泡电阻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Picture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2607618" y="1022427"/>
            <a:ext cx="3929063" cy="27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 title=""/>
          <p:cNvSpPr txBox="1"/>
          <p:nvPr>
            <p:custDataLst>
              <p:tags r:id="rId10"/>
            </p:custDataLst>
          </p:nvPr>
        </p:nvSpPr>
        <p:spPr>
          <a:xfrm>
            <a:off x="3196590" y="615315"/>
            <a:ext cx="313182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演示：测量小灯泡电阻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04" y="1156837"/>
            <a:ext cx="3673793" cy="2062958"/>
          </a:xfrm>
          <a:prstGeom prst="rect">
            <a:avLst/>
          </a:prstGeom>
        </p:spPr>
      </p:pic>
      <p:sp>
        <p:nvSpPr>
          <p:cNvPr id="4" name="任意多边形: 形状 12" title="">
            <a:hlinkClick r:id="rId14" action="ppaction://hlinkfile"/>
          </p:cNvPr>
          <p:cNvSpPr/>
          <p:nvPr>
            <p:custDataLst>
              <p:tags r:id="rId13"/>
            </p:custDataLst>
          </p:nvPr>
        </p:nvSpPr>
        <p:spPr>
          <a:xfrm>
            <a:off x="4204772" y="1913526"/>
            <a:ext cx="702469" cy="702469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5"/>
            </p:custDataLst>
          </p:nvPr>
        </p:nvSpPr>
        <p:spPr>
          <a:xfrm>
            <a:off x="1474470" y="3921443"/>
            <a:ext cx="6747510" cy="80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100" spc="3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请同学们根据伏安法测定值电阻实验，设计一个测小灯泡电阻的电路图。</a:t>
            </a:r>
            <a:endParaRPr lang="zh-CN" altLang="en-US" sz="2100" spc="3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729639" y="4443413"/>
            <a:ext cx="536734" cy="536734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62464" y="983933"/>
          <a:ext cx="7756525" cy="3032760"/>
        </p:xfrm>
        <a:graphic>
          <a:graphicData uri="http://schemas.openxmlformats.org/drawingml/2006/table">
            <a:tbl>
              <a:tblPr/>
              <a:tblGrid>
                <a:gridCol w="1724025"/>
                <a:gridCol w="2011045"/>
                <a:gridCol w="2011045"/>
                <a:gridCol w="2010410"/>
              </a:tblGrid>
              <a:tr h="926465"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测量序号</a:t>
                      </a:r>
                      <a:endParaRPr lang="zh-CN" altLang="en-US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电压</a:t>
                      </a:r>
                      <a:r>
                        <a:rPr lang="en-US" altLang="x-none" sz="1800" b="1" i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U</a:t>
                      </a:r>
                      <a:r>
                        <a:rPr lang="en-US" altLang="x-none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/V</a:t>
                      </a:r>
                      <a:endParaRPr lang="en-US" altLang="x-none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电流</a:t>
                      </a:r>
                      <a:r>
                        <a:rPr lang="en-US" altLang="x-none" sz="1800" b="1" i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I</a:t>
                      </a:r>
                      <a:r>
                        <a:rPr lang="en-US" altLang="x-none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/A</a:t>
                      </a:r>
                      <a:endParaRPr lang="en-US" altLang="x-none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电阻</a:t>
                      </a:r>
                      <a:r>
                        <a:rPr lang="en-US" altLang="x-none" sz="1800" b="1" i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R</a:t>
                      </a:r>
                      <a:r>
                        <a:rPr lang="en-US" altLang="x-none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el-GR" altLang="en-US" sz="1800" b="1" spc="2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Ω</a:t>
                      </a:r>
                      <a:endParaRPr lang="el-GR" altLang="en-US" sz="1800" b="1" spc="2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702310"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x-none" sz="21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701675"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x-none" sz="21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702310"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altLang="x-none" sz="2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x-none" sz="21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80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T="34290" marB="3429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41" y="380147"/>
            <a:ext cx="1728121" cy="4140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表格设计：</a:t>
            </a:r>
            <a:endParaRPr lang="en-US" altLang="zh-CN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1411129" y="4302919"/>
            <a:ext cx="57835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结合表格思考一下，本实验中滑动变阻器的作用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331393" y="4230053"/>
            <a:ext cx="536734" cy="536734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5300" y="3024664"/>
            <a:ext cx="3358039" cy="1615916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1571625" y="319088"/>
            <a:ext cx="20218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定值电阻记录表格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921544" y="2693670"/>
            <a:ext cx="22517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小灯泡电阻记录表格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4891088" y="1711166"/>
            <a:ext cx="4037171" cy="135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对比这两个表格，为什么小灯泡的电阻测量取消了</a:t>
            </a:r>
            <a:r>
              <a:rPr lang="en-US" altLang="zh-CN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平均值 </a:t>
            </a:r>
            <a:r>
              <a:rPr lang="en-US" altLang="zh-CN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这一栏？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64091" y="2693670"/>
            <a:ext cx="536734" cy="536734"/>
          </a:xfrm>
          <a:prstGeom prst="rect">
            <a:avLst/>
          </a:prstGeom>
        </p:spPr>
      </p:pic>
      <p:pic>
        <p:nvPicPr>
          <p:cNvPr id="6" name="图片 5" title=""/>
          <p:cNvPicPr/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5300" y="681990"/>
            <a:ext cx="4103846" cy="16035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1849100" y="10566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9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2961323" cy="414020"/>
            <a:chOff x="0" y="623478"/>
            <a:chExt cx="3480460" cy="484440"/>
          </a:xfrm>
        </p:grpSpPr>
        <p:grpSp>
          <p:nvGrpSpPr>
            <p:cNvPr id="3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2" name="矩形 3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33" name="矩形 3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3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2708579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小灯泡电阻图像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任意多边形 2" title=""/>
          <p:cNvSpPr/>
          <p:nvPr>
            <p:custDataLst>
              <p:tags r:id="rId8"/>
            </p:custDataLst>
          </p:nvPr>
        </p:nvSpPr>
        <p:spPr>
          <a:xfrm>
            <a:off x="3035141" y="1502093"/>
            <a:ext cx="2862263" cy="2280285"/>
          </a:xfrm>
          <a:custGeom>
            <a:gdLst>
              <a:gd name="connisteX0" fmla="*/ 0 w 3454400"/>
              <a:gd name="connsiteY0" fmla="*/ 0 h 2997200"/>
              <a:gd name="connisteX1" fmla="*/ 0 w 3454400"/>
              <a:gd name="connsiteY1" fmla="*/ 2997200 h 2997200"/>
              <a:gd name="connisteX2" fmla="*/ 3454400 w 3454400"/>
              <a:gd name="connsiteY2" fmla="*/ 2997200 h 299720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454400" h="2997200">
                <a:moveTo>
                  <a:pt x="0" y="0"/>
                </a:moveTo>
                <a:lnTo>
                  <a:pt x="0" y="2997200"/>
                </a:lnTo>
                <a:lnTo>
                  <a:pt x="3454400" y="2997200"/>
                </a:lnTo>
              </a:path>
            </a:pathLst>
          </a:custGeom>
          <a:noFill/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2504123" y="1135856"/>
            <a:ext cx="94392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i="1" spc="5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U/</a:t>
            </a:r>
            <a:r>
              <a:rPr lang="en-US" altLang="zh-CN" sz="2100" spc="5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V</a:t>
            </a:r>
            <a:endParaRPr lang="en-US" altLang="zh-CN" sz="2100" spc="5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0"/>
            </p:custDataLst>
          </p:nvPr>
        </p:nvSpPr>
        <p:spPr>
          <a:xfrm>
            <a:off x="5897404" y="3760470"/>
            <a:ext cx="71866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i="1" spc="5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I/</a:t>
            </a:r>
            <a:r>
              <a:rPr lang="en-US" altLang="zh-CN" sz="2100" spc="5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2100" spc="5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2764155" y="3760470"/>
            <a:ext cx="32004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i="1" spc="5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</a:t>
            </a:r>
            <a:endParaRPr lang="en-US" altLang="zh-CN" sz="2100" i="1" spc="5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任意多边形 1" title=""/>
          <p:cNvSpPr/>
          <p:nvPr>
            <p:custDataLst>
              <p:tags r:id="rId12"/>
            </p:custDataLst>
          </p:nvPr>
        </p:nvSpPr>
        <p:spPr>
          <a:xfrm flipH="1">
            <a:off x="3055620" y="1679734"/>
            <a:ext cx="2533650" cy="2080736"/>
          </a:xfrm>
          <a:custGeom>
            <a:gdLst>
              <a:gd name="connsiteX0" fmla="*/ 0 w 7455"/>
              <a:gd name="connsiteY0" fmla="*/ 0 h 5085"/>
              <a:gd name="connsiteX1" fmla="*/ 7455 w 7455"/>
              <a:gd name="connsiteY1" fmla="*/ 5085 h 5085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55" h="5085">
                <a:moveTo>
                  <a:pt x="0" y="0"/>
                </a:moveTo>
                <a:cubicBezTo>
                  <a:pt x="2595" y="3889"/>
                  <a:pt x="5865" y="4819"/>
                  <a:pt x="7455" y="5085"/>
                </a:cubicBezTo>
              </a:path>
            </a:pathLst>
          </a:custGeom>
          <a:noFill/>
          <a:ln w="63500" cap="rnd">
            <a:solidFill>
              <a:srgbClr val="00808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1468279" y="4302919"/>
            <a:ext cx="59886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如果把</a:t>
            </a:r>
            <a:r>
              <a:rPr lang="en-US" altLang="zh-CN" sz="2100" i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100" i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I 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轴交换一下，这个图像又该怎么画呢？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331393" y="4230053"/>
            <a:ext cx="536734" cy="536734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 title=""/>
          <p:cNvSpPr txBox="1"/>
          <p:nvPr>
            <p:custDataLst>
              <p:tags r:id="rId3"/>
            </p:custDataLst>
          </p:nvPr>
        </p:nvSpPr>
        <p:spPr>
          <a:xfrm>
            <a:off x="506254" y="860108"/>
            <a:ext cx="8229600" cy="348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如图是小强测量标有“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2.5V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”字样的小灯泡工作时电阻的电路图。实验室提供的器材有：蓄电池（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6V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）、电流表（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0.6A,0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3A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）、电压表（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3V,0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15V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）、滑动变阻器、开关、导线。已知小灯泡正常发光时的电阻大约在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10Ω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之间。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）请用笔画线代替导线，将图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的实物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图连接完整。（要求滑动变阻器的滑片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P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向左移动时电流表的示数减小）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例题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5" name="组合 14" title=""/>
          <p:cNvGrpSpPr/>
          <p:nvPr>
            <p:custDataLst>
              <p:tags r:id="rId9"/>
            </p:custDataLst>
          </p:nvPr>
        </p:nvGrpSpPr>
        <p:grpSpPr>
          <a:xfrm>
            <a:off x="5543505" y="2679758"/>
            <a:ext cx="2967485" cy="2303606"/>
            <a:chOff x="7176075" y="3573010"/>
            <a:chExt cx="3956647" cy="3071475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075" y="3573010"/>
              <a:ext cx="3956647" cy="260321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832190" y="6215225"/>
              <a:ext cx="792055" cy="429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图</a:t>
              </a:r>
              <a:r>
                <a:rPr lang="en-US" altLang="zh-CN" sz="15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任意多边形 15" title=""/>
          <p:cNvSpPr/>
          <p:nvPr>
            <p:custDataLst>
              <p:tags r:id="rId13"/>
            </p:custDataLst>
          </p:nvPr>
        </p:nvSpPr>
        <p:spPr>
          <a:xfrm>
            <a:off x="7929184" y="3519974"/>
            <a:ext cx="769814" cy="769775"/>
          </a:xfrm>
          <a:custGeom>
            <a:gdLst>
              <a:gd name="connsiteX0" fmla="*/ 419877 w 1026419"/>
              <a:gd name="connsiteY0" fmla="*/ 0 h 1026367"/>
              <a:gd name="connsiteX1" fmla="*/ 1017036 w 1026419"/>
              <a:gd name="connsiteY1" fmla="*/ 662473 h 1026367"/>
              <a:gd name="connsiteX2" fmla="*/ 0 w 1026419"/>
              <a:gd name="connsiteY2" fmla="*/ 1026367 h 102636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6419" h="1026367">
                <a:moveTo>
                  <a:pt x="419877" y="0"/>
                </a:moveTo>
                <a:cubicBezTo>
                  <a:pt x="753446" y="245706"/>
                  <a:pt x="1087016" y="491412"/>
                  <a:pt x="1017036" y="662473"/>
                </a:cubicBezTo>
                <a:cubicBezTo>
                  <a:pt x="947056" y="833534"/>
                  <a:pt x="473528" y="929950"/>
                  <a:pt x="0" y="1026367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 title=""/>
          <p:cNvSpPr txBox="1"/>
          <p:nvPr>
            <p:custDataLst>
              <p:tags r:id="rId3"/>
            </p:custDataLst>
          </p:nvPr>
        </p:nvSpPr>
        <p:spPr>
          <a:xfrm>
            <a:off x="601830" y="701579"/>
            <a:ext cx="7750432" cy="251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）闭合开关，改变滑动变阻器的阻值，多次测量，小强画出了小灯泡的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﹣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U 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图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像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（如图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所示），则小灯泡正常工作时的电阻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＝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Ω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）由图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可知，小灯泡的电阻随着电压的升高而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，其原因是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例题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矩形 2" title=""/>
          <p:cNvSpPr/>
          <p:nvPr>
            <p:custDataLst>
              <p:tags r:id="rId9"/>
            </p:custDataLst>
          </p:nvPr>
        </p:nvSpPr>
        <p:spPr>
          <a:xfrm>
            <a:off x="1547790" y="1747305"/>
            <a:ext cx="49530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endParaRPr lang="en-US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10"/>
            </p:custDataLst>
          </p:nvPr>
        </p:nvSpPr>
        <p:spPr>
          <a:xfrm>
            <a:off x="6678146" y="2193724"/>
            <a:ext cx="7162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增大</a:t>
            </a:r>
            <a:endParaRPr lang="zh-CN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11"/>
            </p:custDataLst>
          </p:nvPr>
        </p:nvSpPr>
        <p:spPr>
          <a:xfrm>
            <a:off x="1308296" y="2679758"/>
            <a:ext cx="44500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灯泡灯丝的阻值随温度的升高而增大</a:t>
            </a:r>
            <a:endParaRPr lang="zh-CN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12"/>
            </p:custDataLst>
          </p:nvPr>
        </p:nvGrpSpPr>
        <p:grpSpPr>
          <a:xfrm>
            <a:off x="5883126" y="3003780"/>
            <a:ext cx="2267147" cy="2053377"/>
            <a:chOff x="4079860" y="4149314"/>
            <a:chExt cx="3022863" cy="2737836"/>
          </a:xfrm>
        </p:grpSpPr>
        <p:grpSp>
          <p:nvGrpSpPr>
            <p:cNvPr id="14" name="组合 13"/>
            <p:cNvGrpSpPr/>
            <p:nvPr>
              <p:custDataLst>
                <p:tags r:id="rId13"/>
              </p:custDataLst>
            </p:nvPr>
          </p:nvGrpSpPr>
          <p:grpSpPr>
            <a:xfrm>
              <a:off x="4079860" y="4149314"/>
              <a:ext cx="3022863" cy="2404343"/>
              <a:chOff x="1281770" y="3812550"/>
              <a:chExt cx="3644907" cy="2899109"/>
            </a:xfrm>
          </p:grpSpPr>
          <p:grpSp>
            <p:nvGrpSpPr>
              <p:cNvPr id="15" name="组合 14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1281770" y="3812550"/>
                <a:ext cx="3644907" cy="2899109"/>
                <a:chOff x="1281770" y="3812550"/>
                <a:chExt cx="3644907" cy="2899109"/>
              </a:xfrm>
            </p:grpSpPr>
            <p:grpSp>
              <p:nvGrpSpPr>
                <p:cNvPr id="17" name="组合 16"/>
                <p:cNvGrpSpPr/>
                <p:nvPr>
                  <p:custDataLst>
                    <p:tags r:id="rId15"/>
                  </p:custDataLst>
                </p:nvPr>
              </p:nvGrpSpPr>
              <p:grpSpPr>
                <a:xfrm>
                  <a:off x="1518120" y="3812550"/>
                  <a:ext cx="3408557" cy="2815654"/>
                  <a:chOff x="1518120" y="3812550"/>
                  <a:chExt cx="3408557" cy="2815654"/>
                </a:xfrm>
              </p:grpSpPr>
              <p:cxnSp>
                <p:nvCxnSpPr>
                  <p:cNvPr id="24" name="直接箭头连接符 23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>
                    <a:off x="1894114" y="6226629"/>
                    <a:ext cx="2242457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箭头连接符 24"/>
                  <p:cNvCxnSpPr/>
                  <p:nvPr>
                    <p:custDataLst>
                      <p:tags r:id="rId17"/>
                    </p:custDataLst>
                  </p:nvPr>
                </p:nvCxnSpPr>
                <p:spPr>
                  <a:xfrm flipH="1" flipV="1">
                    <a:off x="1894113" y="4006581"/>
                    <a:ext cx="0" cy="2220048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 Box 4"/>
                  <p:cNvSpPr txBox="1">
                    <a:spLocks noChangeArrowheads="1"/>
                  </p:cNvSpPr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1518120" y="6109590"/>
                    <a:ext cx="322671" cy="5186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zh-CN" sz="2100">
                        <a:latin typeface="微软雅黑" panose="020b0503020204020204" charset="-122"/>
                        <a:ea typeface="微软雅黑" panose="020b0503020204020204" charset="-122"/>
                      </a:rPr>
                      <a:t>0</a:t>
                    </a:r>
                    <a:endParaRPr lang="en-US" altLang="zh-CN" sz="210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27" name="Text Box 4"/>
                  <p:cNvSpPr txBox="1">
                    <a:spLocks noChangeArrowheads="1"/>
                  </p:cNvSpPr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2094455" y="3812550"/>
                    <a:ext cx="743997" cy="5185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zh-CN" sz="2100" i="1">
                        <a:latin typeface="微软雅黑" panose="020b0503020204020204" charset="-122"/>
                        <a:ea typeface="微软雅黑" panose="020b0503020204020204" charset="-122"/>
                      </a:rPr>
                      <a:t>I</a:t>
                    </a:r>
                    <a:r>
                      <a:rPr lang="en-US" altLang="zh-CN" sz="2100">
                        <a:latin typeface="微软雅黑" panose="020b0503020204020204" charset="-122"/>
                        <a:ea typeface="微软雅黑" panose="020b0503020204020204" charset="-122"/>
                      </a:rPr>
                      <a:t>/A</a:t>
                    </a:r>
                    <a:endParaRPr lang="en-US" altLang="zh-CN" sz="210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28" name="Text Box 4"/>
                  <p:cNvSpPr txBox="1">
                    <a:spLocks noChangeArrowheads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4116749" y="5798184"/>
                    <a:ext cx="809928" cy="5185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square" lIns="0" tIns="0" rIns="0" bIns="0">
                    <a:spAutoFit/>
                  </a:bodyPr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altLang="zh-CN" sz="2100" i="1">
                        <a:latin typeface="微软雅黑" panose="020b0503020204020204" charset="-122"/>
                        <a:ea typeface="微软雅黑" panose="020b0503020204020204" charset="-122"/>
                      </a:rPr>
                      <a:t>U</a:t>
                    </a:r>
                    <a:r>
                      <a:rPr lang="en-US" altLang="zh-CN" sz="2100">
                        <a:latin typeface="微软雅黑" panose="020b0503020204020204" charset="-122"/>
                        <a:ea typeface="微软雅黑" panose="020b0503020204020204" charset="-122"/>
                      </a:rPr>
                      <a:t>/V</a:t>
                    </a:r>
                    <a:endParaRPr lang="en-US" altLang="zh-CN" sz="2100"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cxnSp>
                <p:nvCxnSpPr>
                  <p:cNvPr id="29" name="直接连接符 28"/>
                  <p:cNvCxnSpPr/>
                  <p:nvPr>
                    <p:custDataLst>
                      <p:tags r:id="rId21"/>
                    </p:custDataLst>
                  </p:nvPr>
                </p:nvCxnSpPr>
                <p:spPr>
                  <a:xfrm>
                    <a:off x="1893600" y="5940000"/>
                    <a:ext cx="1728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/>
                  <p:nvPr>
                    <p:custDataLst>
                      <p:tags r:id="rId22"/>
                    </p:custDataLst>
                  </p:nvPr>
                </p:nvCxnSpPr>
                <p:spPr>
                  <a:xfrm>
                    <a:off x="1893600" y="5652000"/>
                    <a:ext cx="1728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>
                    <p:custDataLst>
                      <p:tags r:id="rId23"/>
                    </p:custDataLst>
                  </p:nvPr>
                </p:nvCxnSpPr>
                <p:spPr>
                  <a:xfrm>
                    <a:off x="1893600" y="4500000"/>
                    <a:ext cx="1728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>
                    <p:custDataLst>
                      <p:tags r:id="rId24"/>
                    </p:custDataLst>
                  </p:nvPr>
                </p:nvCxnSpPr>
                <p:spPr>
                  <a:xfrm>
                    <a:off x="1893600" y="5364000"/>
                    <a:ext cx="1728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>
                    <p:custDataLst>
                      <p:tags r:id="rId25"/>
                    </p:custDataLst>
                  </p:nvPr>
                </p:nvCxnSpPr>
                <p:spPr>
                  <a:xfrm>
                    <a:off x="1893600" y="5076000"/>
                    <a:ext cx="1728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接连接符 33"/>
                  <p:cNvCxnSpPr/>
                  <p:nvPr>
                    <p:custDataLst>
                      <p:tags r:id="rId26"/>
                    </p:custDataLst>
                  </p:nvPr>
                </p:nvCxnSpPr>
                <p:spPr>
                  <a:xfrm>
                    <a:off x="1893600" y="4788000"/>
                    <a:ext cx="17280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>
                    <p:custDataLst>
                      <p:tags r:id="rId27"/>
                    </p:custDataLst>
                  </p:nvPr>
                </p:nvCxnSpPr>
                <p:spPr>
                  <a:xfrm flipH="1">
                    <a:off x="2181772" y="4500000"/>
                    <a:ext cx="0" cy="17280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>
                    <p:custDataLst>
                      <p:tags r:id="rId28"/>
                    </p:custDataLst>
                  </p:nvPr>
                </p:nvCxnSpPr>
                <p:spPr>
                  <a:xfrm flipH="1">
                    <a:off x="2464800" y="4500000"/>
                    <a:ext cx="0" cy="17280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>
                    <p:custDataLst>
                      <p:tags r:id="rId29"/>
                    </p:custDataLst>
                  </p:nvPr>
                </p:nvCxnSpPr>
                <p:spPr>
                  <a:xfrm flipH="1">
                    <a:off x="2757600" y="4500000"/>
                    <a:ext cx="0" cy="17280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>
                    <p:custDataLst>
                      <p:tags r:id="rId30"/>
                    </p:custDataLst>
                  </p:nvPr>
                </p:nvCxnSpPr>
                <p:spPr>
                  <a:xfrm flipH="1">
                    <a:off x="3045600" y="4500000"/>
                    <a:ext cx="0" cy="17280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>
                    <p:custDataLst>
                      <p:tags r:id="rId31"/>
                    </p:custDataLst>
                  </p:nvPr>
                </p:nvCxnSpPr>
                <p:spPr>
                  <a:xfrm flipH="1">
                    <a:off x="3333600" y="4500000"/>
                    <a:ext cx="0" cy="17280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>
                    <p:custDataLst>
                      <p:tags r:id="rId32"/>
                    </p:custDataLst>
                  </p:nvPr>
                </p:nvCxnSpPr>
                <p:spPr>
                  <a:xfrm flipH="1">
                    <a:off x="3621600" y="4500000"/>
                    <a:ext cx="0" cy="17280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Text Box 4"/>
                <p:cNvSpPr txBox="1"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2345555" y="6253718"/>
                  <a:ext cx="299674" cy="4450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800"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  <a:endParaRPr lang="en-US" altLang="zh-CN" sz="18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9" name="Text Box 4"/>
                <p:cNvSpPr txBox="1">
                  <a:spLocks noChangeArrowheads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1281770" y="4915521"/>
                  <a:ext cx="539930" cy="456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800">
                      <a:latin typeface="微软雅黑" panose="020b0503020204020204" charset="-122"/>
                      <a:ea typeface="微软雅黑" panose="020b0503020204020204" charset="-122"/>
                    </a:rPr>
                    <a:t>0.2</a:t>
                  </a:r>
                  <a:endParaRPr lang="en-US" altLang="zh-CN" sz="18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0" name="Text Box 4"/>
                <p:cNvSpPr txBox="1">
                  <a:spLocks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1281770" y="4311968"/>
                  <a:ext cx="539930" cy="456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800">
                      <a:latin typeface="微软雅黑" panose="020b0503020204020204" charset="-122"/>
                      <a:ea typeface="微软雅黑" panose="020b0503020204020204" charset="-122"/>
                    </a:rPr>
                    <a:t>0.3</a:t>
                  </a:r>
                  <a:endParaRPr lang="en-US" altLang="zh-CN" sz="18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1" name="Text Box 4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1281770" y="5428853"/>
                  <a:ext cx="539930" cy="456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800">
                      <a:latin typeface="微软雅黑" panose="020b0503020204020204" charset="-122"/>
                      <a:ea typeface="微软雅黑" panose="020b0503020204020204" charset="-122"/>
                    </a:rPr>
                    <a:t>0.1</a:t>
                  </a:r>
                  <a:endParaRPr lang="en-US" altLang="zh-CN" sz="18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2" name="Text Box 4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2948353" y="6253718"/>
                  <a:ext cx="299674" cy="456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800">
                      <a:latin typeface="微软雅黑" panose="020b0503020204020204" charset="-122"/>
                      <a:ea typeface="微软雅黑" panose="020b0503020204020204" charset="-122"/>
                    </a:rPr>
                    <a:t>2</a:t>
                  </a:r>
                  <a:endParaRPr lang="en-US" altLang="zh-CN" sz="18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3" name="Text Box 4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493380" y="6253718"/>
                  <a:ext cx="299674" cy="4579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square" lIns="0" tIns="0" rIns="0" bIns="0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zh-CN" sz="1800">
                      <a:latin typeface="微软雅黑" panose="020b0503020204020204" charset="-122"/>
                      <a:ea typeface="微软雅黑" panose="020b0503020204020204" charset="-122"/>
                    </a:rPr>
                    <a:t>3</a:t>
                  </a:r>
                  <a:endParaRPr lang="en-US" altLang="zh-CN" sz="18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16" name="任意多边形 15"/>
              <p:cNvSpPr/>
              <p:nvPr>
                <p:custDataLst>
                  <p:tags r:id="rId39"/>
                </p:custDataLst>
              </p:nvPr>
            </p:nvSpPr>
            <p:spPr>
              <a:xfrm>
                <a:off x="1906621" y="4675177"/>
                <a:ext cx="1714979" cy="1550524"/>
              </a:xfrm>
              <a:custGeom>
                <a:gdLst>
                  <a:gd name="connsiteX0" fmla="*/ 1712068 w 1712068"/>
                  <a:gd name="connsiteY0" fmla="*/ 3610 h 1540580"/>
                  <a:gd name="connsiteX1" fmla="*/ 1429966 w 1712068"/>
                  <a:gd name="connsiteY1" fmla="*/ 100887 h 1540580"/>
                  <a:gd name="connsiteX2" fmla="*/ 564205 w 1712068"/>
                  <a:gd name="connsiteY2" fmla="*/ 674818 h 1540580"/>
                  <a:gd name="connsiteX3" fmla="*/ 0 w 1712068"/>
                  <a:gd name="connsiteY3" fmla="*/ 1540580 h 1540580"/>
                  <a:gd name="connsiteX0-1" fmla="*/ 1750979 w 1750979"/>
                  <a:gd name="connsiteY0-2" fmla="*/ 953 h 1586561"/>
                  <a:gd name="connsiteX1-3" fmla="*/ 1429966 w 1750979"/>
                  <a:gd name="connsiteY1-4" fmla="*/ 146868 h 1586561"/>
                  <a:gd name="connsiteX2-5" fmla="*/ 564205 w 1750979"/>
                  <a:gd name="connsiteY2-6" fmla="*/ 720799 h 1586561"/>
                  <a:gd name="connsiteX3-7" fmla="*/ 0 w 1750979"/>
                  <a:gd name="connsiteY3-8" fmla="*/ 1586561 h 1586561"/>
                </a:gdLst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750977" h="1586561">
                    <a:moveTo>
                      <a:pt x="1750979" y="953"/>
                    </a:moveTo>
                    <a:cubicBezTo>
                      <a:pt x="1705583" y="-6343"/>
                      <a:pt x="1627762" y="26894"/>
                      <a:pt x="1429966" y="146868"/>
                    </a:cubicBezTo>
                    <a:cubicBezTo>
                      <a:pt x="1232170" y="266842"/>
                      <a:pt x="802533" y="480850"/>
                      <a:pt x="564205" y="720799"/>
                    </a:cubicBezTo>
                    <a:cubicBezTo>
                      <a:pt x="325877" y="960748"/>
                      <a:pt x="162938" y="1273654"/>
                      <a:pt x="0" y="158656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sp>
          <p:nvSpPr>
            <p:cNvPr id="41" name="文本框 40"/>
            <p:cNvSpPr txBox="1"/>
            <p:nvPr>
              <p:custDataLst>
                <p:tags r:id="rId40"/>
              </p:custDataLst>
            </p:nvPr>
          </p:nvSpPr>
          <p:spPr>
            <a:xfrm>
              <a:off x="5146645" y="6457890"/>
              <a:ext cx="792055" cy="429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>
                  <a:latin typeface="微软雅黑" panose="020b0503020204020204" charset="-122"/>
                  <a:ea typeface="微软雅黑" panose="020b0503020204020204" charset="-122"/>
                </a:rPr>
                <a:t>图</a:t>
              </a:r>
              <a:r>
                <a:rPr lang="en-US" altLang="zh-CN" sz="15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15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583531" y="2542517"/>
            <a:ext cx="6144101" cy="922020"/>
            <a:chOff x="2111375" y="3284221"/>
            <a:chExt cx="8192135" cy="1229360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284221"/>
              <a:ext cx="7376160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进一步加深对欧姆定律的理解，学会用特殊方法测量电阻。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578769" y="1487615"/>
            <a:ext cx="5747423" cy="525066"/>
            <a:chOff x="2105025" y="2441575"/>
            <a:chExt cx="7663230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1" y="2445069"/>
              <a:ext cx="6840904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学会用电流表和电压表测量电阻。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87792" y="1585499"/>
                <a:ext cx="685211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PhAnim="0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7" name="Rectangle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1591" y="1005641"/>
            <a:ext cx="7974466" cy="42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　　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6" name="TextBox 5" title=""/>
          <p:cNvSpPr txBox="1"/>
          <p:nvPr>
            <p:custDataLst>
              <p:tags r:id="rId10"/>
            </p:custDataLst>
          </p:nvPr>
        </p:nvSpPr>
        <p:spPr>
          <a:xfrm>
            <a:off x="601591" y="741209"/>
            <a:ext cx="8398716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某同学利用如图所示的电路测量小灯泡的电阻，小灯泡标有“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2.5 V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”的字样，他记录的实验数据如下表所示，其中有一次记录的电流表示数是错误的。关于该实验，下列说法正确的是（　　）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2" name="表格 11" title="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5854016" y="3590774"/>
          <a:ext cx="3077845" cy="148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4085"/>
                <a:gridCol w="428625"/>
                <a:gridCol w="429260"/>
                <a:gridCol w="428625"/>
                <a:gridCol w="428625"/>
                <a:gridCol w="428625"/>
              </a:tblGrid>
              <a:tr h="37084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试验序号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电压</a:t>
                      </a: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/V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0.5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1.0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1.5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2.0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2.5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电流</a:t>
                      </a: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/A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0.10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0.14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0.16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0.24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0.28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电阻</a:t>
                      </a: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/Ω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500" b="0" kern="10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 </a:t>
                      </a:r>
                      <a:endParaRPr lang="zh-CN" sz="1500" b="0" kern="10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21"/>
                      </a:endParaRPr>
                    </a:p>
                  </a:txBody>
                  <a:tcPr marL="14287" marR="14287" marT="14287" marB="14287">
                    <a:lnL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2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TextBox 12" title=""/>
          <p:cNvSpPr txBox="1"/>
          <p:nvPr>
            <p:custDataLst>
              <p:tags r:id="rId12"/>
            </p:custDataLst>
          </p:nvPr>
        </p:nvSpPr>
        <p:spPr>
          <a:xfrm>
            <a:off x="557524" y="2252314"/>
            <a:ext cx="5881533" cy="251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A.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次实验记录的电流表示数是错误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B.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多次实验的目的是减小误差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C.5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次实验中小灯泡正常发光时的电阻最小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D.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从第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次到第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次的实验过程中，滑动变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阻器的滑片逐渐向左滑动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 title=""/>
          <p:cNvSpPr txBox="1"/>
          <p:nvPr>
            <p:custDataLst>
              <p:tags r:id="rId13"/>
            </p:custDataLst>
          </p:nvPr>
        </p:nvSpPr>
        <p:spPr>
          <a:xfrm>
            <a:off x="6346083" y="1824184"/>
            <a:ext cx="4860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24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 title=""/>
          <p:cNvGrpSpPr/>
          <p:nvPr>
            <p:custDataLst>
              <p:tags r:id="rId14"/>
            </p:custDataLst>
          </p:nvPr>
        </p:nvGrpSpPr>
        <p:grpSpPr>
          <a:xfrm>
            <a:off x="6962450" y="1769843"/>
            <a:ext cx="1970066" cy="1777272"/>
            <a:chOff x="8236551" y="2996970"/>
            <a:chExt cx="2976900" cy="2685576"/>
          </a:xfrm>
        </p:grpSpPr>
        <p:grpSp>
          <p:nvGrpSpPr>
            <p:cNvPr id="16" name="组合 15"/>
            <p:cNvGrpSpPr/>
            <p:nvPr>
              <p:custDataLst>
                <p:tags r:id="rId15"/>
              </p:custDataLst>
            </p:nvPr>
          </p:nvGrpSpPr>
          <p:grpSpPr>
            <a:xfrm flipV="1">
              <a:off x="8481113" y="4523521"/>
              <a:ext cx="1515815" cy="833678"/>
              <a:chOff x="7582738" y="931153"/>
              <a:chExt cx="2268583" cy="860382"/>
            </a:xfrm>
          </p:grpSpPr>
          <p:cxnSp>
            <p:nvCxnSpPr>
              <p:cNvPr id="39" name="直接连接符 38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7582738" y="931153"/>
                <a:ext cx="0" cy="85024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>
                <p:custDataLst>
                  <p:tags r:id="rId17"/>
                </p:custDataLst>
              </p:nvPr>
            </p:nvCxnSpPr>
            <p:spPr>
              <a:xfrm flipH="1">
                <a:off x="9851321" y="941292"/>
                <a:ext cx="0" cy="85024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7582738" y="941292"/>
                <a:ext cx="226858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8483041" y="3239613"/>
              <a:ext cx="2516409" cy="129397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8" name="Group 5"/>
            <p:cNvGrpSpPr/>
            <p:nvPr>
              <p:custDataLst>
                <p:tags r:id="rId20"/>
              </p:custDataLst>
            </p:nvPr>
          </p:nvGrpSpPr>
          <p:grpSpPr>
            <a:xfrm>
              <a:off x="9276817" y="2996970"/>
              <a:ext cx="132599" cy="484111"/>
              <a:chOff x="89" y="-1"/>
              <a:chExt cx="94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36" name="Rectangle 1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98" y="127"/>
                <a:ext cx="85" cy="8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Line 20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171" y="-1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8" name="Line 2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89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9" name="Group 9"/>
            <p:cNvGrpSpPr/>
            <p:nvPr>
              <p:custDataLst>
                <p:tags r:id="rId24"/>
              </p:custDataLst>
            </p:nvPr>
          </p:nvGrpSpPr>
          <p:grpSpPr>
            <a:xfrm>
              <a:off x="10254614" y="3095227"/>
              <a:ext cx="383573" cy="265037"/>
              <a:chOff x="9" y="-13"/>
              <a:chExt cx="246" cy="155"/>
            </a:xfrm>
            <a:solidFill>
              <a:schemeClr val="bg1">
                <a:lumMod val="95000"/>
              </a:schemeClr>
            </a:solidFill>
          </p:grpSpPr>
          <p:sp>
            <p:nvSpPr>
              <p:cNvPr id="33" name="Rectangle 15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4" name="Line 16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V="1">
                <a:off x="9" y="-13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0" name="Group 14"/>
            <p:cNvGrpSpPr/>
            <p:nvPr>
              <p:custDataLst>
                <p:tags r:id="rId27"/>
              </p:custDataLst>
            </p:nvPr>
          </p:nvGrpSpPr>
          <p:grpSpPr>
            <a:xfrm>
              <a:off x="10308879" y="4152031"/>
              <a:ext cx="904572" cy="470536"/>
              <a:chExt cx="726" cy="363"/>
            </a:xfrm>
            <a:solidFill>
              <a:schemeClr val="bg1">
                <a:lumMod val="95000"/>
              </a:schemeClr>
            </a:solidFill>
          </p:grpSpPr>
          <p:sp>
            <p:nvSpPr>
              <p:cNvPr id="29" name="Rectangle 181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0" y="0"/>
                <a:ext cx="726" cy="3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ea typeface="黑体" panose="02010609060101010101" charset="-122"/>
                </a:endParaRPr>
              </a:p>
            </p:txBody>
          </p:sp>
          <p:sp>
            <p:nvSpPr>
              <p:cNvPr id="30" name="Line 182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227" y="0"/>
                <a:ext cx="317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31" name="Line 183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227" y="0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tailEnd type="triangle" w="med" len="lg"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32" name="Rectangle 184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0" y="227"/>
                <a:ext cx="453" cy="136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ea typeface="黑体" panose="02010609060101010101" charset="-122"/>
                </a:endParaRPr>
              </a:p>
            </p:txBody>
          </p:sp>
        </p:grpSp>
        <p:grpSp>
          <p:nvGrpSpPr>
            <p:cNvPr id="21" name="组合 20"/>
            <p:cNvGrpSpPr/>
            <p:nvPr>
              <p:custDataLst>
                <p:tags r:id="rId32"/>
              </p:custDataLst>
            </p:nvPr>
          </p:nvGrpSpPr>
          <p:grpSpPr>
            <a:xfrm>
              <a:off x="9017284" y="5126020"/>
              <a:ext cx="431038" cy="556526"/>
              <a:chOff x="1948136" y="4400329"/>
              <a:chExt cx="431038" cy="556526"/>
            </a:xfrm>
          </p:grpSpPr>
          <p:sp>
            <p:nvSpPr>
              <p:cNvPr id="27" name="Oval 190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948136" y="4424656"/>
                <a:ext cx="431038" cy="426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" name="Text Box 19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951565" y="4400329"/>
                <a:ext cx="394612" cy="5565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1800">
                    <a:latin typeface="微软雅黑" panose="020b0503020204020204" charset="-122"/>
                    <a:ea typeface="微软雅黑" panose="020b0503020204020204" charset="-122"/>
                  </a:rPr>
                  <a:t>V</a:t>
                </a:r>
                <a:endParaRPr lang="en-US" altLang="zh-CN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2" name="Text Box 116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0308879" y="3296922"/>
              <a:ext cx="343009" cy="48744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altLang="zh-CN" sz="21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3" name="组合 22"/>
            <p:cNvGrpSpPr/>
            <p:nvPr>
              <p:custDataLst>
                <p:tags r:id="rId36"/>
              </p:custDataLst>
            </p:nvPr>
          </p:nvGrpSpPr>
          <p:grpSpPr>
            <a:xfrm>
              <a:off x="8236551" y="3567137"/>
              <a:ext cx="450637" cy="556526"/>
              <a:chOff x="1928537" y="4356883"/>
              <a:chExt cx="450637" cy="556526"/>
            </a:xfrm>
          </p:grpSpPr>
          <p:sp>
            <p:nvSpPr>
              <p:cNvPr id="25" name="Oval 19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948136" y="4424656"/>
                <a:ext cx="431038" cy="426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" name="Text Box 191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928537" y="4356883"/>
                <a:ext cx="394612" cy="5565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1800">
                    <a:latin typeface="微软雅黑" panose="020b0503020204020204" charset="-122"/>
                    <a:ea typeface="微软雅黑" panose="020b0503020204020204" charset="-122"/>
                  </a:rPr>
                  <a:t>A</a:t>
                </a:r>
                <a:endParaRPr lang="en-US" altLang="zh-CN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4" name="AutoShape 21"/>
            <p:cNvSpPr>
              <a:spLocks noChangeAspect="1"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8977516" y="4348315"/>
              <a:ext cx="391610" cy="400305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6657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5741" y="1113649"/>
            <a:ext cx="7344510" cy="299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mtClean="0">
                <a:latin typeface="微软雅黑" panose="020b0503020204020204" charset="-122"/>
                <a:ea typeface="微软雅黑" panose="020b0503020204020204" charset="-122"/>
              </a:rPr>
              <a:t>     小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红准备测一只未知电阻（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baseline="-25000"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=5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10Ω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）的阻值，手边有以下器材：电池组、电压表、电流表、开关、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=15Ω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的定值电阻、最大阻值为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20Ω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的滑动变阻器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′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和几根导线。当她准备实验时，发现电流表已经损坏，但一时又找不到新的电流表替代，小红顿时犯了愁，不知所措？如果你遇到这种问题，你该怎么办？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4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0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 smtClean="0">
                  <a:solidFill>
                    <a:srgbClr val="008080"/>
                  </a:soli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196" name="矩形 6759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636" y="1218248"/>
            <a:ext cx="480631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当给我们一只电压表和一个已知阻值的电阻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时，可把定值电阻和未知电阻串联起来，如图所示，分别用电压表测量出两者两端的电压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 i="1" spc="200" err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i="1" spc="200" baseline="-25000" err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197" name="对象 67591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139565" y="4006215"/>
          <a:ext cx="1604963" cy="72771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公式" r:id="rId5" imgW="711200" imgH="431800" progId="Equation.3">
                  <p:embed/>
                </p:oleObj>
              </mc:Choice>
              <mc:Fallback>
                <p:oleObj name="公式" r:id="rId5" imgW="711200" imgH="431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39565" y="4006215"/>
                        <a:ext cx="1604963" cy="727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67590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45929" y="789352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方法</a:t>
            </a:r>
            <a:r>
              <a:rPr lang="en-US" altLang="zh-CN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9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4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伏阻法测电阻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899636" y="3951923"/>
            <a:ext cx="3573304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100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未知电阻</a:t>
            </a:r>
            <a:r>
              <a:rPr lang="en-US" altLang="zh-CN" sz="2100" i="1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R</a:t>
            </a:r>
            <a:r>
              <a:rPr lang="en-US" altLang="zh-CN" sz="2100" i="1" spc="200" baseline="-250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x</a:t>
            </a:r>
            <a:r>
              <a:rPr lang="zh-CN" altLang="en-US" sz="2100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阻值的表达式</a:t>
            </a:r>
            <a:endParaRPr lang="zh-CN" altLang="en-US" sz="2100" spc="200"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lum contrast="-12000"/>
          </a:blip>
          <a:stretch>
            <a:fillRect/>
          </a:stretch>
        </p:blipFill>
        <p:spPr>
          <a:xfrm>
            <a:off x="6084094" y="1545908"/>
            <a:ext cx="2621756" cy="17859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20" name="矩形 6861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79934" y="598646"/>
            <a:ext cx="5534978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如图所示，首先将开关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闭合，读出电压表的示数，记为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；断开开关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，读出电压表的示数为</a:t>
            </a:r>
            <a:r>
              <a:rPr lang="en-US" altLang="zh-CN" sz="2100" i="1" spc="200" err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i="1" spc="200" baseline="-25000" err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，则定值电阻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两端的电压为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100" i="1" spc="200" err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i="1" spc="200" baseline="-25000" err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endParaRPr lang="zh-CN" altLang="en-US" sz="2100" i="1" spc="200" baseline="-250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则通过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的电流为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               </a:t>
            </a:r>
            <a:endParaRPr lang="en-US" altLang="zh-CN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2100" i="1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2100" i="1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阻值为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9221" name="对象 68613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908433" y="2625841"/>
          <a:ext cx="2160150" cy="655274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5" imgW="1054735" imgH="431800" progId="Equation.3">
                  <p:embed/>
                </p:oleObj>
              </mc:Choice>
              <mc:Fallback>
                <p:oleObj r:id="rId5" imgW="1054735" imgH="431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908433" y="2625841"/>
                        <a:ext cx="2160150" cy="655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对象 68615" title="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5004698" y="3759989"/>
          <a:ext cx="3188913" cy="85954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name="公式" r:id="rId8" imgW="42672000" imgH="14935200" progId="Equation.3">
                  <p:embed/>
                </p:oleObj>
              </mc:Choice>
              <mc:Fallback>
                <p:oleObj name="公式" r:id="rId8" imgW="42672000" imgH="149352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04698" y="3759989"/>
                        <a:ext cx="3188913" cy="8595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 title=""/>
          <p:cNvSpPr/>
          <p:nvPr>
            <p:custDataLst>
              <p:tags r:id="rId10"/>
            </p:custDataLst>
          </p:nvPr>
        </p:nvSpPr>
        <p:spPr>
          <a:xfrm>
            <a:off x="4898306" y="3597873"/>
            <a:ext cx="3402237" cy="10211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矩形 20" title=""/>
          <p:cNvSpPr/>
          <p:nvPr>
            <p:custDataLst>
              <p:tags r:id="rId11"/>
            </p:custDataLst>
          </p:nvPr>
        </p:nvSpPr>
        <p:spPr>
          <a:xfrm>
            <a:off x="5814092" y="2518067"/>
            <a:ext cx="2322161" cy="863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矩形 67590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99745" y="573611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方法</a:t>
            </a:r>
            <a:r>
              <a:rPr lang="en-US" altLang="zh-CN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lum contrast="-12000"/>
          </a:blip>
          <a:stretch>
            <a:fillRect/>
          </a:stretch>
        </p:blipFill>
        <p:spPr>
          <a:xfrm>
            <a:off x="413861" y="1545908"/>
            <a:ext cx="2686050" cy="2000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4" name="矩形 69636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76149" y="658654"/>
            <a:ext cx="54292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如图所示，滑片置于阻值最小的位置，闭合开关，记下电压表示数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；滑片置于阻值最大的位置，</a:t>
            </a:r>
            <a:r>
              <a:rPr lang="zh-CN" altLang="en-US" sz="2100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闭合开关，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记下电压表示数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。未知电阻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阻值的表达式为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0245" name="对象 69638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416924" y="3276945"/>
          <a:ext cx="1833562" cy="70842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r:id="rId5" imgW="838835" imgH="431800" progId="Equation.3">
                  <p:embed/>
                </p:oleObj>
              </mc:Choice>
              <mc:Fallback>
                <p:oleObj r:id="rId5" imgW="838835" imgH="431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416924" y="3276945"/>
                        <a:ext cx="1833562" cy="708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 title=""/>
          <p:cNvSpPr txBox="1"/>
          <p:nvPr>
            <p:custDataLst>
              <p:tags r:id="rId7"/>
            </p:custDataLst>
          </p:nvPr>
        </p:nvSpPr>
        <p:spPr>
          <a:xfrm>
            <a:off x="4517997" y="4137859"/>
            <a:ext cx="3942274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′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为滑动变阻器的最大阻值） </a:t>
            </a:r>
            <a:endParaRPr lang="zh-CN" altLang="en-US" sz="2100"/>
          </a:p>
        </p:txBody>
      </p:sp>
      <p:sp>
        <p:nvSpPr>
          <p:cNvPr id="14" name="矩形 13" title=""/>
          <p:cNvSpPr/>
          <p:nvPr>
            <p:custDataLst>
              <p:tags r:id="rId8"/>
            </p:custDataLst>
          </p:nvPr>
        </p:nvSpPr>
        <p:spPr>
          <a:xfrm>
            <a:off x="4463993" y="3111788"/>
            <a:ext cx="3996278" cy="1512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1" name="矩形 67590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9745" y="573611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方法</a:t>
            </a:r>
            <a:r>
              <a:rPr lang="en-US" altLang="zh-CN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lum contrast="-12000"/>
          </a:blip>
          <a:stretch>
            <a:fillRect/>
          </a:stretch>
        </p:blipFill>
        <p:spPr>
          <a:xfrm>
            <a:off x="413861" y="1599724"/>
            <a:ext cx="2614613" cy="19359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2292" name="矩形 7168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42799" y="1849755"/>
            <a:ext cx="5353050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如图所示，将未知电阻和定值电阻并联接入电路中，用电流表分别测</a:t>
            </a:r>
            <a:r>
              <a:rPr lang="en-US" altLang="zh-CN" sz="2100" i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3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 i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spc="3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中</a:t>
            </a:r>
            <a:r>
              <a:rPr lang="zh-CN" altLang="en-US" sz="2100" spc="3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电流为</a:t>
            </a:r>
            <a:r>
              <a:rPr lang="en-US" altLang="zh-CN" sz="2100" i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2100" i="1" spc="3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 i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2100" i="1" spc="3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，未知电阻</a:t>
            </a:r>
            <a:r>
              <a:rPr lang="en-US" altLang="zh-CN" sz="2100" i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spc="3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阻值的表达式为</a:t>
            </a:r>
            <a:endParaRPr lang="en-US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2293" name="对象 71685" title="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5341691" y="3932539"/>
          <a:ext cx="1474788" cy="70842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r:id="rId6" imgW="673100" imgH="431800" progId="Equation.3">
                  <p:embed/>
                </p:oleObj>
              </mc:Choice>
              <mc:Fallback>
                <p:oleObj r:id="rId6" imgW="673100" imgH="431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341691" y="3932539"/>
                        <a:ext cx="1474788" cy="708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 title=""/>
          <p:cNvSpPr/>
          <p:nvPr>
            <p:custDataLst>
              <p:tags r:id="rId8"/>
            </p:custDataLst>
          </p:nvPr>
        </p:nvSpPr>
        <p:spPr>
          <a:xfrm>
            <a:off x="4972009" y="3800240"/>
            <a:ext cx="2214154" cy="972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矩形 67590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92113" y="1684226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方法</a:t>
            </a:r>
            <a:r>
              <a:rPr lang="en-US" altLang="zh-CN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9" title=""/>
          <p:cNvGrpSpPr/>
          <p:nvPr>
            <p:custDataLst>
              <p:tags r:id="rId10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5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安阻法测电阻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lum contrast="-12000"/>
          </a:blip>
          <a:stretch>
            <a:fillRect/>
          </a:stretch>
        </p:blipFill>
        <p:spPr>
          <a:xfrm>
            <a:off x="413861" y="2571750"/>
            <a:ext cx="2471738" cy="1850231"/>
          </a:xfrm>
          <a:prstGeom prst="rect">
            <a:avLst/>
          </a:prstGeom>
        </p:spPr>
      </p:pic>
      <p:sp>
        <p:nvSpPr>
          <p:cNvPr id="11276" name="矩形 70668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92004" y="843915"/>
            <a:ext cx="7886700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100" spc="200">
                <a:solidFill>
                  <a:srgbClr val="00808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若是小红面对电压表损坏的情况，又该如何测量呢？</a:t>
            </a:r>
            <a:endParaRPr lang="zh-CN" altLang="en-US" sz="2100" spc="200">
              <a:solidFill>
                <a:srgbClr val="00808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292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316" name="矩形 72708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32346" y="1126331"/>
            <a:ext cx="5279231" cy="154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如图所示，闭合开关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，记下电流表示数为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2100" i="1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；断开开关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，记下电流表示数为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3317" name="对象 72712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318325" y="3868094"/>
          <a:ext cx="1476375" cy="711041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3" r:id="rId5" imgW="673100" imgH="431800" progId="Equation.3">
                  <p:embed/>
                </p:oleObj>
              </mc:Choice>
              <mc:Fallback>
                <p:oleObj r:id="rId5" imgW="673100" imgH="431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18325" y="3868094"/>
                        <a:ext cx="1476375" cy="711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 title=""/>
          <p:cNvSpPr/>
          <p:nvPr>
            <p:custDataLst>
              <p:tags r:id="rId7"/>
            </p:custDataLst>
          </p:nvPr>
        </p:nvSpPr>
        <p:spPr>
          <a:xfrm>
            <a:off x="4949535" y="3769101"/>
            <a:ext cx="2214154" cy="972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矩形 67590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99745" y="573611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方法</a:t>
            </a:r>
            <a:r>
              <a:rPr lang="en-US" altLang="zh-CN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5107781" y="2648903"/>
            <a:ext cx="186309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i="1"/>
              <a:t>I</a:t>
            </a:r>
            <a:r>
              <a:rPr lang="en-US" altLang="zh-CN" sz="2100" i="1" baseline="-25000"/>
              <a:t>x</a:t>
            </a:r>
            <a:r>
              <a:rPr lang="en-US" altLang="zh-CN" sz="2100" i="1"/>
              <a:t>R</a:t>
            </a:r>
            <a:r>
              <a:rPr lang="en-US" altLang="zh-CN" sz="2100" i="1" baseline="-25000"/>
              <a:t>x</a:t>
            </a:r>
            <a:r>
              <a:rPr lang="en-US" altLang="zh-CN" sz="2100"/>
              <a:t>=</a:t>
            </a:r>
            <a:r>
              <a:rPr lang="en-US" altLang="zh-CN" sz="2100" i="1"/>
              <a:t>I</a:t>
            </a:r>
            <a:r>
              <a:rPr lang="zh-CN" altLang="en-US" sz="2100"/>
              <a:t>（</a:t>
            </a:r>
            <a:r>
              <a:rPr lang="en-US" altLang="zh-CN" sz="2100" i="1"/>
              <a:t>R</a:t>
            </a:r>
            <a:r>
              <a:rPr lang="en-US" altLang="zh-CN" sz="2100" i="1" baseline="-25000"/>
              <a:t>x</a:t>
            </a:r>
            <a:r>
              <a:rPr lang="en-US" altLang="zh-CN" sz="2100"/>
              <a:t>+</a:t>
            </a:r>
            <a:r>
              <a:rPr lang="en-US" altLang="zh-CN" sz="2100" i="1"/>
              <a:t>R</a:t>
            </a:r>
            <a:r>
              <a:rPr lang="en-US" altLang="zh-CN" sz="2100" baseline="-25000"/>
              <a:t>0</a:t>
            </a:r>
            <a:r>
              <a:rPr lang="zh-CN" altLang="en-US" sz="2100"/>
              <a:t>）</a:t>
            </a:r>
            <a:endParaRPr lang="zh-CN" altLang="en-US" sz="2100"/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lum contrast="-12000"/>
          </a:blip>
          <a:stretch>
            <a:fillRect/>
          </a:stretch>
        </p:blipFill>
        <p:spPr>
          <a:xfrm>
            <a:off x="359569" y="1383983"/>
            <a:ext cx="2507456" cy="2214563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3592354" y="3143726"/>
            <a:ext cx="3625691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00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未知电阻</a:t>
            </a:r>
            <a:r>
              <a:rPr lang="en-US" altLang="zh-CN" sz="2100" i="1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R</a:t>
            </a:r>
            <a:r>
              <a:rPr lang="en-US" altLang="zh-CN" sz="2100" i="1" spc="200" baseline="-250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x</a:t>
            </a:r>
            <a:r>
              <a:rPr lang="zh-CN" altLang="en-US" sz="2100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阻值的表达式为</a:t>
            </a:r>
            <a:endParaRPr lang="zh-CN" altLang="en-US" sz="2100" spc="200"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40" name="矩形 7373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52336" y="790575"/>
            <a:ext cx="5342573" cy="251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滑片置于阻值最小的位置，闭合开关，记下电流表示数为</a:t>
            </a:r>
            <a:r>
              <a:rPr lang="zh-CN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zh-CN" altLang="zh-CN" sz="2100" i="1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；滑片置于阻值最大的位置，</a:t>
            </a:r>
            <a:r>
              <a:rPr lang="zh-CN" altLang="zh-CN" sz="2100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闭合开关，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记下电流表示数为</a:t>
            </a:r>
            <a:r>
              <a:rPr lang="zh-CN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，未知电阻</a:t>
            </a:r>
            <a:r>
              <a:rPr lang="zh-CN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zh-CN" altLang="zh-CN" sz="2100" i="1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阻值的表达式为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   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341" name="对象 73735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5166041" y="3165791"/>
          <a:ext cx="1474788" cy="70842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4" r:id="rId5" imgW="673100" imgH="431800" progId="Equation.3">
                  <p:embed/>
                </p:oleObj>
              </mc:Choice>
              <mc:Fallback>
                <p:oleObj r:id="rId5" imgW="673100" imgH="4318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166041" y="3165791"/>
                        <a:ext cx="1474788" cy="708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 title=""/>
          <p:cNvSpPr/>
          <p:nvPr>
            <p:custDataLst>
              <p:tags r:id="rId7"/>
            </p:custDataLst>
          </p:nvPr>
        </p:nvSpPr>
        <p:spPr>
          <a:xfrm>
            <a:off x="4193974" y="3028835"/>
            <a:ext cx="3888270" cy="1444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矩形 1" title=""/>
          <p:cNvSpPr/>
          <p:nvPr>
            <p:custDataLst>
              <p:tags r:id="rId8"/>
            </p:custDataLst>
          </p:nvPr>
        </p:nvSpPr>
        <p:spPr>
          <a:xfrm>
            <a:off x="4198728" y="3985769"/>
            <a:ext cx="397065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′为滑动变阻器的最大阻值）</a:t>
            </a:r>
            <a:endParaRPr lang="zh-CN" altLang="en-US" sz="2100"/>
          </a:p>
        </p:txBody>
      </p:sp>
      <p:sp>
        <p:nvSpPr>
          <p:cNvPr id="12" name="矩形 67590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9745" y="573611"/>
            <a:ext cx="1566109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方法</a:t>
            </a:r>
            <a:r>
              <a:rPr lang="en-US" altLang="zh-CN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lum contrast="-12000"/>
          </a:blip>
          <a:stretch>
            <a:fillRect/>
          </a:stretch>
        </p:blipFill>
        <p:spPr>
          <a:xfrm>
            <a:off x="575786" y="1843088"/>
            <a:ext cx="2657475" cy="14573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364" name="矩形 7475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8664" y="1123474"/>
            <a:ext cx="766667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如果在没有定值电阻，没有滑动变阻器，只有一个电阻箱的情况下，你将如何利用电流表和电阻箱来测出未知电阻的阻值？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等效替代法测电阻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41419" y="3868579"/>
            <a:ext cx="743426" cy="743426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8" name="矩形 7578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38024" y="519589"/>
            <a:ext cx="5637371" cy="319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如图所示，调节电阻箱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，使电流表指针指向一个适当的位置，记下这时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的阻值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；把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从电路中取下，调节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的电阻，使电流表的指针指向刚才测量的位置，记下这时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的值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，未知电阻</a:t>
            </a:r>
            <a:r>
              <a:rPr lang="en-US" altLang="zh-CN" sz="2100" i="1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spc="2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阻值的表达式为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5200222" y="3382080"/>
            <a:ext cx="14700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400" i="1" baseline="-25000"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24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4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4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4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2400"/>
          </a:p>
        </p:txBody>
      </p:sp>
      <p:sp>
        <p:nvSpPr>
          <p:cNvPr id="11" name="矩形 10" title=""/>
          <p:cNvSpPr/>
          <p:nvPr>
            <p:custDataLst>
              <p:tags r:id="rId5"/>
            </p:custDataLst>
          </p:nvPr>
        </p:nvSpPr>
        <p:spPr>
          <a:xfrm>
            <a:off x="4518848" y="3219765"/>
            <a:ext cx="2862199" cy="702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lum contrast="-12000"/>
          </a:blip>
          <a:stretch>
            <a:fillRect/>
          </a:stretch>
        </p:blipFill>
        <p:spPr>
          <a:xfrm>
            <a:off x="259080" y="1059656"/>
            <a:ext cx="2978944" cy="1621631"/>
          </a:xfrm>
          <a:prstGeom prst="rect">
            <a:avLst/>
          </a:prstGeom>
        </p:spPr>
      </p:pic>
      <p:sp>
        <p:nvSpPr>
          <p:cNvPr id="17412" name="矩形 7680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1494" y="3969068"/>
            <a:ext cx="821531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       在伏安法测电阻的实验中，若缺少一只电流表或缺少一只电压表，可用定值电阻来代替，这种方法叫</a:t>
            </a:r>
            <a:r>
              <a:rPr lang="zh-CN" altLang="en-US" sz="2100" b="1" spc="3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等效替代法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spc="3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4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TextBox 3" title=""/>
          <p:cNvSpPr txBox="1"/>
          <p:nvPr>
            <p:custDataLst>
              <p:tags r:id="rId3"/>
            </p:custDataLst>
          </p:nvPr>
        </p:nvSpPr>
        <p:spPr>
          <a:xfrm>
            <a:off x="1862997" y="3975848"/>
            <a:ext cx="5918030" cy="41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两种情况下灯泡的电阻相同吗？如何去测量？</a:t>
            </a:r>
            <a:endParaRPr lang="zh-CN" altLang="en-US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b="100000" l="14514" r="86152" 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224" r="4783" b="3165"/>
          <a:stretch>
            <a:fillRect/>
          </a:stretch>
        </p:blipFill>
        <p:spPr>
          <a:xfrm>
            <a:off x="551782" y="1022339"/>
            <a:ext cx="2095151" cy="2214694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6395" r="11650" b="10264"/>
          <a:stretch>
            <a:fillRect/>
          </a:stretch>
        </p:blipFill>
        <p:spPr>
          <a:xfrm>
            <a:off x="3221906" y="1059645"/>
            <a:ext cx="2059691" cy="2177388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b="100000" l="250" r="100000" t="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53" y="1059645"/>
            <a:ext cx="2159055" cy="2159055"/>
          </a:xfrm>
          <a:prstGeom prst="rect">
            <a:avLst/>
          </a:prstGeom>
        </p:spPr>
      </p:pic>
      <p:sp>
        <p:nvSpPr>
          <p:cNvPr id="8" name="TextBox 7" title=""/>
          <p:cNvSpPr txBox="1"/>
          <p:nvPr>
            <p:custDataLst>
              <p:tags r:id="rId12"/>
            </p:custDataLst>
          </p:nvPr>
        </p:nvSpPr>
        <p:spPr>
          <a:xfrm>
            <a:off x="737711" y="3363278"/>
            <a:ext cx="175355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没有发光的灯泡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8" title=""/>
          <p:cNvSpPr txBox="1"/>
          <p:nvPr>
            <p:custDataLst>
              <p:tags r:id="rId13"/>
            </p:custDataLst>
          </p:nvPr>
        </p:nvSpPr>
        <p:spPr>
          <a:xfrm>
            <a:off x="3491865" y="3400425"/>
            <a:ext cx="186356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800"/>
              <a:t>正在发光的灯泡</a:t>
            </a:r>
            <a:endParaRPr lang="zh-CN" altLang="en-US" sz="1800"/>
          </a:p>
        </p:txBody>
      </p:sp>
      <p:sp>
        <p:nvSpPr>
          <p:cNvPr id="10" name="TextBox 9" title=""/>
          <p:cNvSpPr txBox="1"/>
          <p:nvPr>
            <p:custDataLst>
              <p:tags r:id="rId14"/>
            </p:custDataLst>
          </p:nvPr>
        </p:nvSpPr>
        <p:spPr>
          <a:xfrm>
            <a:off x="6354124" y="3363445"/>
            <a:ext cx="205214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800"/>
              <a:t>未知阻值的电阻</a:t>
            </a:r>
            <a:endParaRPr lang="zh-CN" altLang="en-US" sz="1800"/>
          </a:p>
        </p:txBody>
      </p:sp>
      <p:grpSp>
        <p:nvGrpSpPr>
          <p:cNvPr id="11" name="组合 9" title=""/>
          <p:cNvGrpSpPr/>
          <p:nvPr>
            <p:custDataLst>
              <p:tags r:id="rId1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2" name="组合 10"/>
            <p:cNvGrpSpPr/>
            <p:nvPr>
              <p:custDataLst>
                <p:tags r:id="rId1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4" name="矩形 13"/>
              <p:cNvSpPr/>
              <p:nvPr>
                <p:custDataLst>
                  <p:tags r:id="rId1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 title=""/>
          <p:cNvSpPr txBox="1"/>
          <p:nvPr>
            <p:custDataLst>
              <p:tags r:id="rId3"/>
            </p:custDataLst>
          </p:nvPr>
        </p:nvSpPr>
        <p:spPr>
          <a:xfrm>
            <a:off x="392863" y="703367"/>
            <a:ext cx="8499437" cy="413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在测量未知电阻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baseline="-25000"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验中，提供的实验器材有：电源（电压不变且未知）、电流表、电压表、滑动变阻器、定值电阻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。小科同学设计了如图所示的测量电路，进行如下步骤：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）在不拆改电路的前提下，将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开关状态分别设置为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___________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，可测出电源电压表的示数为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）将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闭合、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断开，测出电压表示数为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）已知定值电阻阻值为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，由此可以得出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待测电阻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i="1" baseline="-25000"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阻值为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2100" u="sng">
                <a:latin typeface="微软雅黑" panose="020b0503020204020204" charset="-122"/>
                <a:ea typeface="微软雅黑" panose="020b0503020204020204" charset="-122"/>
              </a:rPr>
              <a:t>                   </a:t>
            </a:r>
            <a:r>
              <a:rPr lang="zh-CN" altLang="zh-CN" sz="2100" u="sng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（请用已知的字母表示）。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5" title=""/>
          <p:cNvSpPr txBox="1"/>
          <p:nvPr>
            <p:custDataLst>
              <p:tags r:id="rId4"/>
            </p:custDataLst>
          </p:nvPr>
        </p:nvSpPr>
        <p:spPr>
          <a:xfrm>
            <a:off x="7373196" y="2236586"/>
            <a:ext cx="154767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闭合</a:t>
            </a: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zh-CN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闭合</a:t>
            </a:r>
            <a:endParaRPr lang="zh-CN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例题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10"/>
            </p:custDataLst>
          </p:nvPr>
        </p:nvGrpSpPr>
        <p:grpSpPr>
          <a:xfrm>
            <a:off x="3358781" y="4059310"/>
            <a:ext cx="1283801" cy="645160"/>
            <a:chOff x="5087930" y="332785"/>
            <a:chExt cx="1711734" cy="860213"/>
          </a:xfrm>
        </p:grpSpPr>
        <p:sp>
          <p:nvSpPr>
            <p:cNvPr id="3" name="文本框 2"/>
            <p:cNvSpPr txBox="1"/>
            <p:nvPr>
              <p:custDataLst>
                <p:tags r:id="rId11"/>
              </p:custDataLst>
            </p:nvPr>
          </p:nvSpPr>
          <p:spPr>
            <a:xfrm>
              <a:off x="5087930" y="332785"/>
              <a:ext cx="1080075" cy="86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en-US" altLang="zh-CN" sz="1800" i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U</a:t>
              </a:r>
              <a:r>
                <a:rPr lang="en-US" altLang="zh-CN" sz="1800" baseline="-25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altLang="zh-CN" sz="1800" i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U</a:t>
              </a:r>
              <a:r>
                <a:rPr lang="en-US" altLang="zh-CN" sz="1800" baseline="-25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en-US" altLang="zh-CN" sz="18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en-US" altLang="zh-CN" sz="1800" i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U</a:t>
              </a:r>
              <a:r>
                <a:rPr lang="en-US" altLang="zh-CN" sz="1800" baseline="-25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12"/>
              </p:custDataLst>
            </p:nvPr>
          </p:nvCxnSpPr>
          <p:spPr>
            <a:xfrm>
              <a:off x="5087930" y="764815"/>
              <a:ext cx="8640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5719589" y="511175"/>
              <a:ext cx="1080075" cy="491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en-US" altLang="zh-CN" sz="1800" i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R</a:t>
              </a:r>
              <a:r>
                <a:rPr lang="en-US" altLang="zh-CN" sz="1800" baseline="-250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endParaRPr lang="en-US" altLang="zh-CN" sz="18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lum contrast="-12000"/>
          </a:blip>
          <a:stretch>
            <a:fillRect/>
          </a:stretch>
        </p:blipFill>
        <p:spPr>
          <a:xfrm>
            <a:off x="6894195" y="2733675"/>
            <a:ext cx="2100263" cy="16359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7" name="a2fc2e58-1317-4608-953b-d508f6f3aad2" descr="{&quot;SlideNumber&quot;:&quot;7&quot;,&quot;SlideID&quot;:&quot;713&quot;}">
              <a:hlinkClick r:id="rId5" action="ppaction://hlinksldjump"/>
            </p:cNvPr>
            <p:cNvSpPr/>
            <p:nvPr>
              <p:custDataLst>
                <p:tags r:id="rId4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0575fb3a-ef04-4c46-88a8-d101528b886b" descr="{&quot;SlideNumber&quot;:&quot;8&quot;,&quot;SlideID&quot;:&quot;719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7a878b13-729f-4864-bbd3-66501c5fbe4a" descr="{&quot;SlideNumber&quot;:&quot;9&quot;,&quot;SlideID&quot;:&quot;721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fe7944a5-1594-4c55-a0bc-b81c0235438b" descr="{&quot;SlideNumber&quot;:&quot;10&quot;,&quot;SlideID&quot;:&quot;722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aae8cbd9-defc-4303-80af-384eac9754b3" descr="{&quot;SlideNumber&quot;:&quot;11&quot;,&quot;SlideID&quot;:&quot;724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2" name="57453f59-7f33-42fa-840f-e8bd68c1f9be" descr="{&quot;SlideNumber&quot;:&quot;12&quot;,&quot;SlideID&quot;:&quot;726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094344e7-0a1c-4d07-897f-ae0519399d7e" descr="{&quot;SlideNumber&quot;:&quot;13&quot;,&quot;SlideID&quot;:&quot;727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4" name="4f2bd4a7-825b-43da-8d96-6254354b2f22" descr="{&quot;SlideNumber&quot;:&quot;6&quot;,&quot;SlideID&quot;:&quot;711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0" name="矩形 29" title=""/>
          <p:cNvSpPr/>
          <p:nvPr>
            <p:custDataLst>
              <p:tags r:id="rId20"/>
            </p:custDataLst>
          </p:nvPr>
        </p:nvSpPr>
        <p:spPr>
          <a:xfrm>
            <a:off x="262032" y="1131590"/>
            <a:ext cx="8592832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．某同学列出伏安法测电阻实验几点注意事项，其中不必要的是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．在连接电路过程中，开关始终是断开的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．连接电路应从电源正极开始，开关应靠近电源正极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．使用电流表和电压表前要选择合适的量程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．开关闭合通电前，先将变阻器调到电阻最大的位置上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763688" y="1691051"/>
            <a:ext cx="3486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B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14" name="yt_shape_10006" title=""/>
          <p:cNvSpPr txBox="1"/>
          <p:nvPr>
            <p:custDataLst>
              <p:tags r:id="rId22"/>
            </p:custDataLst>
          </p:nvPr>
        </p:nvSpPr>
        <p:spPr>
          <a:xfrm>
            <a:off x="323528" y="602134"/>
            <a:ext cx="1368589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知识点</a:t>
            </a:r>
            <a:r>
              <a:rPr lang="en-US" altLang="zh-CN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1</a:t>
            </a:r>
            <a:endParaRPr lang="en-US" altLang="zh-CN" sz="2400" i="0" u="none" smtClean="0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sp>
        <p:nvSpPr>
          <p:cNvPr id="15" name="yt_shape_10006" title=""/>
          <p:cNvSpPr txBox="1"/>
          <p:nvPr>
            <p:custDataLst>
              <p:tags r:id="rId23"/>
            </p:custDataLst>
          </p:nvPr>
        </p:nvSpPr>
        <p:spPr>
          <a:xfrm>
            <a:off x="1692117" y="602134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测定值电阻的阻值</a:t>
            </a:r>
            <a:endParaRPr lang="zh-CN" altLang="en-US" sz="2400" i="0" u="none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40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2025·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芜湖模拟改编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小点进行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测量定值电阻阻值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的实验。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【实验思路】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(1)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欧姆定律公式：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I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得变形公式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R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12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2000" kern="10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【实验过程】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(2)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如图所示的是实验中设计的电路图，请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在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图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中圆圈内正确填写表示电表的字母符号。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graphicFrame>
        <p:nvGraphicFramePr>
          <p:cNvPr id="2" name="对象 1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915816" y="1339602"/>
          <a:ext cx="1511300" cy="8001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5" name="文档" r:id="rId5" imgW="1520825" imgH="801370" progId="Word.Document.12">
                  <p:embed/>
                </p:oleObj>
              </mc:Choice>
              <mc:Fallback>
                <p:oleObj name="文档" r:id="rId5" imgW="1520825" imgH="80137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5816" y="1339602"/>
                        <a:ext cx="15113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组合 43" title=""/>
          <p:cNvGrpSpPr/>
          <p:nvPr>
            <p:custDataLst>
              <p:tags r:id="rId7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5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067" name="Picture 19" title="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581" y="2168188"/>
            <a:ext cx="5833627" cy="132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 title="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9526" y="1527737"/>
            <a:ext cx="1528898" cy="128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对象 18" title=""/>
          <p:cNvGraphicFramePr>
            <a:graphicFrameLocks noChangeAspect="1"/>
          </p:cNvGraphicFramePr>
          <p:nvPr>
            <p:custDataLst>
              <p:tags r:id="rId28"/>
            </p:custDataLst>
          </p:nvPr>
        </p:nvGraphicFramePr>
        <p:xfrm>
          <a:off x="5196939" y="1373942"/>
          <a:ext cx="1511300" cy="8001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6" name="文档" r:id="rId29" imgW="1520825" imgH="801370" progId="Word.Document.12">
                  <p:embed/>
                </p:oleObj>
              </mc:Choice>
              <mc:Fallback>
                <p:oleObj name="文档" r:id="rId29" imgW="1520825" imgH="80137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196939" y="1373942"/>
                        <a:ext cx="15113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矩形 42" title="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337290" y="2139702"/>
            <a:ext cx="34607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i="1"/>
              <a:t>U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20" name="矩形 19" title="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301092" y="2805403"/>
            <a:ext cx="24701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i="1"/>
              <a:t>I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21" name="矩形 20" title="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292080" y="2471257"/>
            <a:ext cx="690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伏安</a:t>
            </a:r>
            <a:endParaRPr lang="zh-CN" altLang="en-US" sz="2000">
              <a:solidFill>
                <a:srgbClr val="C00000"/>
              </a:solidFill>
            </a:endParaRPr>
          </a:p>
        </p:txBody>
      </p:sp>
      <p:grpSp>
        <p:nvGrpSpPr>
          <p:cNvPr id="3" name="组合 2" title=""/>
          <p:cNvGrpSpPr/>
          <p:nvPr>
            <p:custDataLst>
              <p:tags r:id="rId34"/>
            </p:custDataLst>
          </p:nvPr>
        </p:nvGrpSpPr>
        <p:grpSpPr>
          <a:xfrm>
            <a:off x="4644008" y="3252472"/>
            <a:ext cx="3033128" cy="1347117"/>
            <a:chOff x="4644008" y="3252472"/>
            <a:chExt cx="3033128" cy="1347117"/>
          </a:xfrm>
        </p:grpSpPr>
        <p:sp>
          <p:nvSpPr>
            <p:cNvPr id="22" name="矩形 21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644008" y="3323768"/>
              <a:ext cx="1452880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000"/>
                <a:t>如图所示。</a:t>
              </a:r>
              <a:endParaRPr lang="zh-CN" altLang="zh-CN" sz="2000"/>
            </a:p>
          </p:txBody>
        </p:sp>
        <p:pic>
          <p:nvPicPr>
            <p:cNvPr id="2074" name="Picture 26" descr="25QDX9WLSHYAHT191DA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19092" y="3252472"/>
              <a:ext cx="1558044" cy="134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(3)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连接电路前，发现电流表指针位置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如图甲</a:t>
            </a:r>
            <a:endParaRPr lang="en-US" altLang="zh-CN" sz="20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所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示，此时需要进行的操作是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(4)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正确连接电路后，闭合开关，调节滑片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P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到某一位置后，电压表示数如图乙所示，电压表的示数为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________V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，电流表的示数为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0.5 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，本次测得的结果为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R</a:t>
            </a:r>
            <a:r>
              <a:rPr lang="en-US" altLang="zh-CN" sz="2000" i="1" kern="100" baseline="-250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x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＝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________Ω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(5)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为了减小测量的误差，接下来的操作是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79912" y="1235536"/>
            <a:ext cx="1452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电流表调零</a:t>
            </a:r>
            <a:endParaRPr lang="zh-CN" altLang="zh-CN" sz="2000"/>
          </a:p>
        </p:txBody>
      </p:sp>
      <p:sp>
        <p:nvSpPr>
          <p:cNvPr id="43" name="矩形 4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12187" y="2022872"/>
            <a:ext cx="50482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/>
              <a:t>2.5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87824" y="2499742"/>
            <a:ext cx="31178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smtClean="0"/>
              <a:t>5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5" name="矩形 44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6019" y="3493184"/>
            <a:ext cx="4500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改变电阻两端电压，多次测量取平均值</a:t>
            </a:r>
            <a:endParaRPr lang="zh-CN" altLang="zh-CN" sz="2000"/>
          </a:p>
        </p:txBody>
      </p:sp>
      <p:grpSp>
        <p:nvGrpSpPr>
          <p:cNvPr id="46" name="组合 45" title=""/>
          <p:cNvGrpSpPr/>
          <p:nvPr>
            <p:custDataLst>
              <p:tags r:id="rId8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7" name="a2fc2e58-1317-4608-953b-d508f6f3aad2" descr="{&quot;SlideNumber&quot;:&quot;7&quot;,&quot;SlideID&quot;:&quot;713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0575fb3a-ef04-4c46-88a8-d101528b886b" descr="{&quot;SlideNumber&quot;:&quot;8&quot;,&quot;SlideID&quot;:&quot;719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7a878b13-729f-4864-bbd3-66501c5fbe4a" descr="{&quot;SlideNumber&quot;:&quot;9&quot;,&quot;SlideID&quot;:&quot;721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fe7944a5-1594-4c55-a0bc-b81c0235438b" descr="{&quot;SlideNumber&quot;:&quot;10&quot;,&quot;SlideID&quot;:&quot;722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aae8cbd9-defc-4303-80af-384eac9754b3" descr="{&quot;SlideNumber&quot;:&quot;11&quot;,&quot;SlideID&quot;:&quot;724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57453f59-7f33-42fa-840f-e8bd68c1f9be" descr="{&quot;SlideNumber&quot;:&quot;12&quot;,&quot;SlideID&quot;:&quot;726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94344e7-0a1c-4d07-897f-ae0519399d7e" descr="{&quot;SlideNumber&quot;:&quot;13&quot;,&quot;SlideID&quot;:&quot;727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4f2bd4a7-825b-43da-8d96-6254354b2f22" descr="{&quot;SlideNumber&quot;:&quot;6&quot;,&quot;SlideID&quot;:&quot;711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3075" name="Picture 3" title="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402230"/>
            <a:ext cx="2970890" cy="123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2025·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合肥模拟改编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小萌测量小灯泡的电阻。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(1)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请用笔画线代替导线，将如图所示的实物电路连接完整。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grpSp>
        <p:nvGrpSpPr>
          <p:cNvPr id="45" name="组合 44" title=""/>
          <p:cNvGrpSpPr/>
          <p:nvPr>
            <p:custDataLst>
              <p:tags r:id="rId4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6" name="a2fc2e58-1317-4608-953b-d508f6f3aad2" descr="{&quot;SlideNumber&quot;:&quot;7&quot;,&quot;SlideID&quot;:&quot;713&quot;}">
              <a:hlinkClick r:id="rId6" action="ppaction://hlinksldjump"/>
            </p:cNvPr>
            <p:cNvSpPr/>
            <p:nvPr>
              <p:custDataLst>
                <p:tags r:id="rId5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0575fb3a-ef04-4c46-88a8-d101528b886b" descr="{&quot;SlideNumber&quot;:&quot;8&quot;,&quot;SlideID&quot;:&quot;719&quot;}">
              <a:hlinkClick r:id="rId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7a878b13-729f-4864-bbd3-66501c5fbe4a" descr="{&quot;SlideNumber&quot;:&quot;9&quot;,&quot;SlideID&quot;:&quot;721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fe7944a5-1594-4c55-a0bc-b81c0235438b" descr="{&quot;SlideNumber&quot;:&quot;10&quot;,&quot;SlideID&quot;:&quot;722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aae8cbd9-defc-4303-80af-384eac9754b3" descr="{&quot;SlideNumber&quot;:&quot;11&quot;,&quot;SlideID&quot;:&quot;724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57453f59-7f33-42fa-840f-e8bd68c1f9be" descr="{&quot;SlideNumber&quot;:&quot;12&quot;,&quot;SlideID&quot;:&quot;726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094344e7-0a1c-4d07-897f-ae0519399d7e" descr="{&quot;SlideNumber&quot;:&quot;13&quot;,&quot;SlideID&quot;:&quot;727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4f2bd4a7-825b-43da-8d96-6254354b2f22" descr="{&quot;SlideNumber&quot;:&quot;6&quot;,&quot;SlideID&quot;:&quot;711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7" name="yt_shape_10006" title=""/>
          <p:cNvSpPr txBox="1"/>
          <p:nvPr>
            <p:custDataLst>
              <p:tags r:id="rId21"/>
            </p:custDataLst>
          </p:nvPr>
        </p:nvSpPr>
        <p:spPr>
          <a:xfrm>
            <a:off x="323528" y="267494"/>
            <a:ext cx="1368589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知识</a:t>
            </a:r>
            <a:r>
              <a:rPr lang="zh-CN" altLang="en-US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点</a:t>
            </a:r>
            <a:r>
              <a:rPr lang="en-US" altLang="zh-CN" sz="2400" smtClean="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2</a:t>
            </a:r>
            <a:endParaRPr lang="en-US" altLang="zh-CN" sz="2400" i="0" u="none" smtClean="0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sp>
        <p:nvSpPr>
          <p:cNvPr id="18" name="yt_shape_10006" title=""/>
          <p:cNvSpPr txBox="1"/>
          <p:nvPr>
            <p:custDataLst>
              <p:tags r:id="rId22"/>
            </p:custDataLst>
          </p:nvPr>
        </p:nvSpPr>
        <p:spPr>
          <a:xfrm>
            <a:off x="1692117" y="267494"/>
            <a:ext cx="6020947" cy="48391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  <a:latin typeface="Times New Roman" panose="02020603050405020304" pitchFamily="21"/>
                <a:ea typeface="Times New Roman" panose="02020603050405020304" pitchFamily="21"/>
                <a:sym typeface="Finished"/>
              </a:rPr>
              <a:t>测小灯泡的电阻</a:t>
            </a:r>
            <a:endParaRPr lang="zh-CN" altLang="en-US" sz="2400" i="0" u="none">
              <a:solidFill>
                <a:srgbClr val="00B0F0"/>
              </a:solidFill>
              <a:effectLst/>
              <a:latin typeface="Times New Roman" panose="02020603050405020304" pitchFamily="21"/>
              <a:ea typeface="Times New Roman" panose="02020603050405020304" pitchFamily="21"/>
              <a:sym typeface="Finished"/>
            </a:endParaRPr>
          </a:p>
        </p:txBody>
      </p:sp>
      <p:pic>
        <p:nvPicPr>
          <p:cNvPr id="3" name="Picture 2" title="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066631"/>
            <a:ext cx="2428852" cy="174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 title=""/>
          <p:cNvGrpSpPr/>
          <p:nvPr>
            <p:custDataLst>
              <p:tags r:id="rId25"/>
            </p:custDataLst>
          </p:nvPr>
        </p:nvGrpSpPr>
        <p:grpSpPr>
          <a:xfrm>
            <a:off x="975228" y="1779662"/>
            <a:ext cx="3236732" cy="2298769"/>
            <a:chOff x="750771" y="2067694"/>
            <a:chExt cx="3236732" cy="2298769"/>
          </a:xfrm>
        </p:grpSpPr>
        <p:sp>
          <p:nvSpPr>
            <p:cNvPr id="27" name="矩形 2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50771" y="2067694"/>
              <a:ext cx="2243455" cy="5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000"/>
                <a:t>解：</a:t>
              </a:r>
              <a:r>
                <a:rPr lang="en-US" altLang="zh-CN" sz="2000"/>
                <a:t>(1)</a:t>
              </a:r>
              <a:r>
                <a:rPr lang="zh-CN" altLang="zh-CN" sz="2000"/>
                <a:t>如图所示。</a:t>
              </a:r>
              <a:endParaRPr lang="zh-CN" altLang="en-US" sz="2000">
                <a:solidFill>
                  <a:srgbClr val="C00000"/>
                </a:solidFill>
              </a:endParaRPr>
            </a:p>
          </p:txBody>
        </p:sp>
        <p:pic>
          <p:nvPicPr>
            <p:cNvPr id="4" name="Picture 3" descr="25QDX9WLSHYAHT192DA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80691" y="2816573"/>
              <a:ext cx="2406812" cy="1549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342416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(2)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正确连接电路后，将滑动变阻器的滑片从一端移到另一端的过程中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移动过程中曾改变电压表的量程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，测得了如表所示的实验数据，根据第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次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数据可知，电路出现故障，故障原因是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，由此也可知电源电压是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________V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7" name="矩形 2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03648" y="1667584"/>
            <a:ext cx="31178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smtClean="0"/>
              <a:t>4</a:t>
            </a:r>
            <a:endParaRPr lang="zh-CN" altLang="zh-CN" sz="2000"/>
          </a:p>
        </p:txBody>
      </p:sp>
      <p:grpSp>
        <p:nvGrpSpPr>
          <p:cNvPr id="25" name="组合 24" title=""/>
          <p:cNvGrpSpPr/>
          <p:nvPr>
            <p:custDataLst>
              <p:tags r:id="rId5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5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22"/>
            </p:custDataLst>
          </p:nvPr>
        </p:nvGraphicFramePr>
        <p:xfrm>
          <a:off x="899592" y="2715766"/>
          <a:ext cx="7344410" cy="1735455"/>
        </p:xfrm>
        <a:graphic>
          <a:graphicData uri="http://schemas.openxmlformats.org/drawingml/2006/table">
            <a:tbl>
              <a:tblPr/>
              <a:tblGrid>
                <a:gridCol w="1730375"/>
                <a:gridCol w="1941195"/>
                <a:gridCol w="1941830"/>
                <a:gridCol w="1731010"/>
              </a:tblGrid>
              <a:tr h="57594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实验序号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电压表示数</a:t>
                      </a: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</a:t>
                      </a:r>
                      <a:r>
                        <a:rPr lang="en-US" sz="1900" b="1" i="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V</a:t>
                      </a:r>
                      <a:endParaRPr lang="zh-CN" sz="800" i="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电流表示数</a:t>
                      </a: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/A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灯泡亮度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1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1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0.2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Times New Roman" panose="02020603050405020304" pitchFamily="21"/>
                        </a:rPr>
                        <a:t>较暗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9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2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2.5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 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Times New Roman" panose="02020603050405020304" pitchFamily="21"/>
                        </a:rPr>
                        <a:t>正常发光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3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2.8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0.32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Times New Roman" panose="02020603050405020304" pitchFamily="21"/>
                        </a:rPr>
                        <a:t>强烈发光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9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4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6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Courier New" panose="02070309020205020404"/>
                        </a:rPr>
                        <a:t>0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ea typeface="楷体_GB2312"/>
                          <a:cs typeface="Times New Roman" panose="02020603050405020304" pitchFamily="21"/>
                        </a:rPr>
                        <a:t>不发光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667368" y="1669554"/>
            <a:ext cx="119888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000"/>
              <a:t>灯泡断路</a:t>
            </a:r>
            <a:endParaRPr lang="zh-CN" altLang="zh-CN" sz="2000"/>
          </a:p>
        </p:txBody>
      </p:sp>
      <p:sp>
        <p:nvSpPr>
          <p:cNvPr id="18" name="矩形 17" title="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467006" y="2133540"/>
            <a:ext cx="31178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smtClean="0"/>
              <a:t>6</a:t>
            </a:r>
            <a:endParaRPr lang="zh-CN" altLang="zh-CN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6" name="矩形 25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34241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(3)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实验中滑动变阻器的作用</a:t>
            </a:r>
            <a:r>
              <a:rPr lang="zh-CN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：</a:t>
            </a:r>
            <a:endParaRPr lang="en-US" altLang="zh-CN" sz="2400" kern="100" smtClean="0">
              <a:solidFill>
                <a:srgbClr val="000000"/>
              </a:solidFill>
              <a:latin typeface="Times New Roman" panose="02020603050405020304" pitchFamily="21"/>
              <a:cs typeface="Times New Roman" panose="02020603050405020304" pitchFamily="21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(4)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小灯泡正常发光时，电流表的示数如图所示，则灯泡正常发光时的电阻约为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结果保留一位小数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27" name="矩形 26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36434" y="1334914"/>
            <a:ext cx="26212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400"/>
              <a:t>改变灯泡两端电压</a:t>
            </a:r>
            <a:endParaRPr lang="zh-CN" altLang="zh-CN" sz="2400"/>
          </a:p>
        </p:txBody>
      </p:sp>
      <p:sp>
        <p:nvSpPr>
          <p:cNvPr id="23" name="矩形 2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06799" y="2457425"/>
            <a:ext cx="8401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/>
              <a:t>8.3 Ω</a:t>
            </a:r>
            <a:endParaRPr lang="en-US" altLang="zh-CN" sz="2400"/>
          </a:p>
        </p:txBody>
      </p:sp>
      <p:grpSp>
        <p:nvGrpSpPr>
          <p:cNvPr id="25" name="组合 24" title=""/>
          <p:cNvGrpSpPr/>
          <p:nvPr>
            <p:custDataLst>
              <p:tags r:id="rId6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5" name="a2fc2e58-1317-4608-953b-d508f6f3aad2" descr="{&quot;SlideNumber&quot;:&quot;7&quot;,&quot;SlideID&quot;:&quot;713&quot;}">
              <a:hlinkClick r:id="rId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0575fb3a-ef04-4c46-88a8-d101528b886b" descr="{&quot;SlideNumber&quot;:&quot;8&quot;,&quot;SlideID&quot;:&quot;719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7a878b13-729f-4864-bbd3-66501c5fbe4a" descr="{&quot;SlideNumber&quot;:&quot;9&quot;,&quot;SlideID&quot;:&quot;721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fe7944a5-1594-4c55-a0bc-b81c0235438b" descr="{&quot;SlideNumber&quot;:&quot;10&quot;,&quot;SlideID&quot;:&quot;722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aae8cbd9-defc-4303-80af-384eac9754b3" descr="{&quot;SlideNumber&quot;:&quot;11&quot;,&quot;SlideID&quot;:&quot;724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57453f59-7f33-42fa-840f-e8bd68c1f9be" descr="{&quot;SlideNumber&quot;:&quot;12&quot;,&quot;SlideID&quot;:&quot;726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094344e7-0a1c-4d07-897f-ae0519399d7e" descr="{&quot;SlideNumber&quot;:&quot;13&quot;,&quot;SlideID&quot;:&quot;727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4f2bd4a7-825b-43da-8d96-6254354b2f22" descr="{&quot;SlideNumber&quot;:&quot;6&quot;,&quot;SlideID&quot;:&quot;711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94" y="3171787"/>
            <a:ext cx="1690370" cy="12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44096" y="1334914"/>
            <a:ext cx="1402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400"/>
              <a:t>保护电路</a:t>
            </a:r>
            <a:endParaRPr lang="zh-CN" altLang="zh-CN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4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．某同学比较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探究导体中电流与电压的关系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和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用电流表、电压表测电阻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两个实验后，认为：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①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所测的物理量相同；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②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测量的工具相同；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③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多次测量的目的相同。他的判断中正确的是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①②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B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②③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C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①③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  D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①②③</a:t>
            </a:r>
            <a:endParaRPr lang="en-US" altLang="zh-CN" sz="2400" kern="100">
              <a:solidFill>
                <a:srgbClr val="000000"/>
              </a:solidFill>
              <a:effectLst/>
              <a:latin typeface="宋体" panose="02010600030101010101" pitchFamily="2" charset="-122"/>
              <a:cs typeface="Times New Roman" panose="02020603050405020304" pitchFamily="21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88556" y="2309118"/>
            <a:ext cx="3594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400" smtClean="0">
                <a:solidFill>
                  <a:srgbClr val="C00000"/>
                </a:solidFill>
              </a:rPr>
              <a:t>A</a:t>
            </a:r>
            <a:endParaRPr lang="zh-CN" altLang="en-US" sz="2400">
              <a:solidFill>
                <a:srgbClr val="C00000"/>
              </a:solidFill>
            </a:endParaRPr>
          </a:p>
        </p:txBody>
      </p:sp>
      <p:grpSp>
        <p:nvGrpSpPr>
          <p:cNvPr id="22" name="组合 21" title=""/>
          <p:cNvGrpSpPr/>
          <p:nvPr>
            <p:custDataLst>
              <p:tags r:id="rId5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23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4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334040" y="647070"/>
            <a:ext cx="8270408" cy="409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3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5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[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·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黄山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模拟</a:t>
            </a:r>
            <a:r>
              <a:rPr lang="en-US" altLang="zh-CN" sz="2000" kern="100" smtClean="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]</a:t>
            </a:r>
            <a:r>
              <a:rPr lang="zh-CN" altLang="zh-CN" sz="2000" kern="100" smtClean="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在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测量小灯泡正常发光时的电阻</a:t>
            </a:r>
            <a:r>
              <a:rPr lang="en-US" altLang="zh-CN" sz="20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的实验中，关于四位同学遇到的一些问题，下列说法正确的是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　　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)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3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．小刚连接完电路的最后一根导线，小灯泡就亮了，是因为滑动变阻器短路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3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．小强连接完电路闭合开关后小灯泡不亮，可能是因为滑动变阻器的阻值调到了最大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3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．小梅要判断小灯泡是否正常发光，应在调节滑动变阻器的同时仔细观察小灯泡亮度</a:t>
            </a:r>
            <a:endParaRPr lang="zh-CN" altLang="zh-CN" sz="100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3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D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．小丽发现小灯泡在不同电压下测得的电阻值均不相同，有可能是由测量误差导致的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16744" y="1002638"/>
            <a:ext cx="32131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000" smtClean="0">
                <a:solidFill>
                  <a:srgbClr val="C00000"/>
                </a:solidFill>
              </a:rPr>
              <a:t>B</a:t>
            </a:r>
            <a:endParaRPr lang="zh-CN" altLang="en-US" sz="2000">
              <a:solidFill>
                <a:srgbClr val="C00000"/>
              </a:solidFill>
            </a:endParaRPr>
          </a:p>
        </p:txBody>
      </p:sp>
      <p:grpSp>
        <p:nvGrpSpPr>
          <p:cNvPr id="22" name="组合 21" title=""/>
          <p:cNvGrpSpPr/>
          <p:nvPr>
            <p:custDataLst>
              <p:tags r:id="rId5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23" name="a2fc2e58-1317-4608-953b-d508f6f3aad2" descr="{&quot;SlideNumber&quot;:&quot;7&quot;,&quot;SlideID&quot;:&quot;713&quot;}">
              <a:hlinkClick r:id="rId7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0575fb3a-ef04-4c46-88a8-d101528b886b" descr="{&quot;SlideNumber&quot;:&quot;8&quot;,&quot;SlideID&quot;:&quot;719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4" name="7a878b13-729f-4864-bbd3-66501c5fbe4a" descr="{&quot;SlideNumber&quot;:&quot;9&quot;,&quot;SlideID&quot;:&quot;721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fe7944a5-1594-4c55-a0bc-b81c0235438b" descr="{&quot;SlideNumber&quot;:&quot;10&quot;,&quot;SlideID&quot;:&quot;722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aae8cbd9-defc-4303-80af-384eac9754b3" descr="{&quot;SlideNumber&quot;:&quot;11&quot;,&quot;SlideID&quot;:&quot;724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57453f59-7f33-42fa-840f-e8bd68c1f9be" descr="{&quot;SlideNumber&quot;:&quot;12&quot;,&quot;SlideID&quot;:&quot;726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094344e7-0a1c-4d07-897f-ae0519399d7e" descr="{&quot;SlideNumber&quot;:&quot;13&quot;,&quot;SlideID&quot;:&quot;727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4f2bd4a7-825b-43da-8d96-6254354b2f22" descr="{&quot;SlideNumber&quot;:&quot;6&quot;,&quot;SlideID&quot;:&quot;711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5" name="矩形 24" title=""/>
          <p:cNvSpPr/>
          <p:nvPr>
            <p:custDataLst>
              <p:tags r:id="rId3"/>
            </p:custDataLst>
          </p:nvPr>
        </p:nvSpPr>
        <p:spPr>
          <a:xfrm>
            <a:off x="179512" y="606326"/>
            <a:ext cx="8456919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6.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 [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新考法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Courier New" panose="02070309020205020404"/>
              </a:rPr>
              <a:t>]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小陌测量定值电阻的阻值，将实验中测得的数据绘制成图中的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、</a:t>
            </a:r>
            <a:r>
              <a:rPr lang="en-US" altLang="zh-CN" sz="20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C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三点并连线，断开开关后发现电流表未调零，他利用测量数据求得电流表接入电路前指针所指的刻度值为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______A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，定值电阻的阻值为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________Ω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6" name="矩形 2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56176" y="1491630"/>
            <a:ext cx="63373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/>
              <a:t>0.04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23" name="矩形 2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48396" y="1988379"/>
            <a:ext cx="31178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/>
              <a:t>5</a:t>
            </a:r>
            <a:endParaRPr lang="zh-CN" altLang="en-US" sz="2000">
              <a:solidFill>
                <a:srgbClr val="C00000"/>
              </a:solidFill>
            </a:endParaRPr>
          </a:p>
        </p:txBody>
      </p:sp>
      <p:grpSp>
        <p:nvGrpSpPr>
          <p:cNvPr id="45" name="组合 44" title=""/>
          <p:cNvGrpSpPr/>
          <p:nvPr>
            <p:custDataLst>
              <p:tags r:id="rId6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6" name="a2fc2e58-1317-4608-953b-d508f6f3aad2" descr="{&quot;SlideNumber&quot;:&quot;7&quot;,&quot;SlideID&quot;:&quot;713&quot;}">
              <a:hlinkClick r:id="rId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0575fb3a-ef04-4c46-88a8-d101528b886b" descr="{&quot;SlideNumber&quot;:&quot;8&quot;,&quot;SlideID&quot;:&quot;719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7a878b13-729f-4864-bbd3-66501c5fbe4a" descr="{&quot;SlideNumber&quot;:&quot;9&quot;,&quot;SlideID&quot;:&quot;721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fe7944a5-1594-4c55-a0bc-b81c0235438b" descr="{&quot;SlideNumber&quot;:&quot;10&quot;,&quot;SlideID&quot;:&quot;722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aae8cbd9-defc-4303-80af-384eac9754b3" descr="{&quot;SlideNumber&quot;:&quot;11&quot;,&quot;SlideID&quot;:&quot;724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57453f59-7f33-42fa-840f-e8bd68c1f9be" descr="{&quot;SlideNumber&quot;:&quot;12&quot;,&quot;SlideID&quot;:&quot;726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094344e7-0a1c-4d07-897f-ae0519399d7e" descr="{&quot;SlideNumber&quot;:&quot;13&quot;,&quot;SlideID&quot;:&quot;727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4f2bd4a7-825b-43da-8d96-6254354b2f22" descr="{&quot;SlideNumber&quot;:&quot;6&quot;,&quot;SlideID&quot;:&quot;711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7117" y="2139702"/>
            <a:ext cx="1945323" cy="128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 title=""/>
          <p:cNvGrpSpPr/>
          <p:nvPr>
            <p:custDataLst>
              <p:tags r:id="rId25"/>
            </p:custDataLst>
          </p:nvPr>
        </p:nvGrpSpPr>
        <p:grpSpPr>
          <a:xfrm>
            <a:off x="683568" y="2635387"/>
            <a:ext cx="6996495" cy="2005554"/>
            <a:chOff x="683568" y="2635387"/>
            <a:chExt cx="6996495" cy="2005554"/>
          </a:xfrm>
        </p:grpSpPr>
        <p:sp>
          <p:nvSpPr>
            <p:cNvPr id="44" name="矩形 4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83568" y="2635387"/>
              <a:ext cx="4608512" cy="1938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ct val="0"/>
                </a:spcAft>
              </a:pPr>
              <a:r>
                <a:rPr lang="zh-CN" altLang="zh-CN" sz="2000" kern="100">
                  <a:latin typeface="Times New Roman" panose="02020603050405020304" pitchFamily="21"/>
                  <a:cs typeface="Times New Roman" panose="02020603050405020304" pitchFamily="21"/>
                </a:rPr>
                <a:t>思路点睛：如图所示，延长</a:t>
              </a:r>
              <a:r>
                <a:rPr lang="en-US" altLang="zh-CN" sz="2000" i="1" kern="100">
                  <a:latin typeface="Times New Roman" panose="02020603050405020304" pitchFamily="21"/>
                  <a:cs typeface="Courier New" panose="02070309020205020404"/>
                </a:rPr>
                <a:t>A</a:t>
              </a:r>
              <a:r>
                <a:rPr lang="zh-CN" altLang="zh-CN" sz="2000" kern="100">
                  <a:latin typeface="Times New Roman" panose="02020603050405020304" pitchFamily="21"/>
                  <a:cs typeface="Times New Roman" panose="02020603050405020304" pitchFamily="21"/>
                </a:rPr>
                <a:t>、</a:t>
              </a:r>
              <a:r>
                <a:rPr lang="en-US" altLang="zh-CN" sz="2000" i="1" kern="100">
                  <a:latin typeface="Times New Roman" panose="02020603050405020304" pitchFamily="21"/>
                  <a:cs typeface="Courier New" panose="02070309020205020404"/>
                </a:rPr>
                <a:t>B</a:t>
              </a:r>
              <a:r>
                <a:rPr lang="zh-CN" altLang="zh-CN" sz="2000" kern="100">
                  <a:latin typeface="Times New Roman" panose="02020603050405020304" pitchFamily="21"/>
                  <a:cs typeface="Times New Roman" panose="02020603050405020304" pitchFamily="21"/>
                </a:rPr>
                <a:t>、</a:t>
              </a:r>
              <a:r>
                <a:rPr lang="en-US" altLang="zh-CN" sz="2000" i="1" kern="100">
                  <a:latin typeface="Times New Roman" panose="02020603050405020304" pitchFamily="21"/>
                  <a:cs typeface="Courier New" panose="02070309020205020404"/>
                </a:rPr>
                <a:t>C</a:t>
              </a:r>
              <a:r>
                <a:rPr lang="zh-CN" altLang="zh-CN" sz="2000" kern="100">
                  <a:latin typeface="Times New Roman" panose="02020603050405020304" pitchFamily="21"/>
                  <a:cs typeface="Times New Roman" panose="02020603050405020304" pitchFamily="21"/>
                </a:rPr>
                <a:t>三点的连线，与横轴相交于</a:t>
              </a:r>
              <a:r>
                <a:rPr lang="en-US" altLang="zh-CN" sz="2000" kern="100">
                  <a:latin typeface="Times New Roman" panose="02020603050405020304" pitchFamily="21"/>
                  <a:cs typeface="Courier New" panose="02070309020205020404"/>
                </a:rPr>
                <a:t>0.04 A</a:t>
              </a:r>
              <a:r>
                <a:rPr lang="zh-CN" altLang="zh-CN" sz="2000" kern="100">
                  <a:latin typeface="Times New Roman" panose="02020603050405020304" pitchFamily="21"/>
                  <a:cs typeface="Times New Roman" panose="02020603050405020304" pitchFamily="21"/>
                </a:rPr>
                <a:t>，此时电阻</a:t>
              </a:r>
              <a:r>
                <a:rPr lang="en-US" altLang="zh-CN" sz="2000" i="1" kern="100">
                  <a:latin typeface="Times New Roman" panose="02020603050405020304" pitchFamily="21"/>
                  <a:cs typeface="Courier New" panose="02070309020205020404"/>
                </a:rPr>
                <a:t>R</a:t>
              </a:r>
              <a:r>
                <a:rPr lang="zh-CN" altLang="zh-CN" sz="2000" kern="100">
                  <a:latin typeface="Times New Roman" panose="02020603050405020304" pitchFamily="21"/>
                  <a:cs typeface="Times New Roman" panose="02020603050405020304" pitchFamily="21"/>
                </a:rPr>
                <a:t>两端的电压为</a:t>
              </a:r>
              <a:r>
                <a:rPr lang="en-US" altLang="zh-CN" sz="2000" kern="100">
                  <a:latin typeface="Times New Roman" panose="02020603050405020304" pitchFamily="21"/>
                  <a:cs typeface="Courier New" panose="02070309020205020404"/>
                </a:rPr>
                <a:t>0 V</a:t>
              </a:r>
              <a:r>
                <a:rPr lang="zh-CN" altLang="zh-CN" sz="2000" kern="100">
                  <a:latin typeface="Times New Roman" panose="02020603050405020304" pitchFamily="21"/>
                  <a:cs typeface="Times New Roman" panose="02020603050405020304" pitchFamily="21"/>
                </a:rPr>
                <a:t>，说明电流表接入电路前指针所指的刻度值为</a:t>
              </a:r>
              <a:r>
                <a:rPr lang="en-US" altLang="zh-CN" sz="2000" kern="100">
                  <a:latin typeface="Times New Roman" panose="02020603050405020304" pitchFamily="21"/>
                  <a:cs typeface="Courier New" panose="02070309020205020404"/>
                </a:rPr>
                <a:t>0.04 A</a:t>
              </a:r>
              <a:r>
                <a:rPr lang="zh-CN" altLang="zh-CN" sz="2000" kern="100">
                  <a:latin typeface="Times New Roman" panose="02020603050405020304" pitchFamily="21"/>
                  <a:cs typeface="Times New Roman" panose="02020603050405020304" pitchFamily="21"/>
                </a:rPr>
                <a:t>。</a:t>
              </a:r>
              <a:endParaRPr lang="zh-CN" altLang="zh-CN" sz="1000" kern="100">
                <a:effectLst/>
                <a:latin typeface="宋体" panose="02010600030101010101" pitchFamily="2" charset="-122"/>
                <a:cs typeface="Courier New" panose="02070309020205020404"/>
              </a:endParaRPr>
            </a:p>
          </p:txBody>
        </p:sp>
        <p:pic>
          <p:nvPicPr>
            <p:cNvPr id="7171" name="Picture 3" descr="25QDX9WLSHYAHT193DA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36096" y="3218916"/>
              <a:ext cx="2243967" cy="142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125" name="矩形 6657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6588" y="998862"/>
            <a:ext cx="751567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电流可以用电流表测量，电压可以用电压表测量。那么，用什么方法测量电阻呢？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572" name="矩形 66571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6588" y="2139916"/>
            <a:ext cx="7213431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如何运用欧姆定律找到间接测出导体电阻的方法？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573" name="直接连接符 66572" title="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636965" y="3208487"/>
            <a:ext cx="620996" cy="0"/>
          </a:xfrm>
          <a:prstGeom prst="line">
            <a:avLst/>
          </a:prstGeom>
          <a:noFill/>
          <a:ln w="76200">
            <a:solidFill>
              <a:srgbClr val="228989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6574" name="组合 66573" title=""/>
          <p:cNvGrpSpPr/>
          <p:nvPr>
            <p:custDataLst>
              <p:tags r:id="rId6"/>
            </p:custDataLst>
          </p:nvPr>
        </p:nvGrpSpPr>
        <p:grpSpPr>
          <a:xfrm>
            <a:off x="2411414" y="2891780"/>
            <a:ext cx="902021" cy="736997"/>
            <a:chOff x="0" y="12"/>
            <a:chExt cx="658" cy="619"/>
          </a:xfrm>
        </p:grpSpPr>
        <p:sp>
          <p:nvSpPr>
            <p:cNvPr id="5129" name="矩形 6657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136"/>
              <a:ext cx="394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100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I </a:t>
              </a:r>
              <a:r>
                <a:rPr lang="en-US" sz="21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30" name="矩形 6657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76" y="12"/>
              <a:ext cx="274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U</a:t>
              </a:r>
              <a:endParaRPr lang="en-US" sz="2100" i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sz="2100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R</a:t>
              </a:r>
              <a:endParaRPr lang="en-US" sz="2100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5131" name="直接连接符 66576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385" y="311"/>
              <a:ext cx="273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6578" name="组合 66577" title=""/>
          <p:cNvGrpSpPr/>
          <p:nvPr>
            <p:custDataLst>
              <p:tags r:id="rId10"/>
            </p:custDataLst>
          </p:nvPr>
        </p:nvGrpSpPr>
        <p:grpSpPr>
          <a:xfrm>
            <a:off x="4427539" y="2847727"/>
            <a:ext cx="951372" cy="907256"/>
            <a:chOff x="0" y="-7"/>
            <a:chExt cx="694" cy="762"/>
          </a:xfrm>
        </p:grpSpPr>
        <p:sp>
          <p:nvSpPr>
            <p:cNvPr id="5133" name="矩形 6657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136"/>
              <a:ext cx="385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100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R</a:t>
              </a:r>
              <a:r>
                <a:rPr lang="en-US" sz="21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34" name="矩形 6657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20" y="-7"/>
              <a:ext cx="274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U</a:t>
              </a:r>
              <a:endParaRPr lang="en-US" sz="2100" i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sz="2100" i="1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I</a:t>
              </a:r>
              <a:endParaRPr lang="en-US" sz="2100" i="1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5135" name="直接连接符 66580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385" y="287"/>
              <a:ext cx="273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9" title=""/>
          <p:cNvGrpSpPr/>
          <p:nvPr>
            <p:custDataLst>
              <p:tags r:id="rId1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8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0" name="矩形 19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定值电阻的测量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2" name="矩形 21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56340" y="3604414"/>
            <a:ext cx="7213431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这种测量电阻的方法，叫作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伏安法测电阻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2" grpId="0"/>
      <p:bldP spid="66573" grpId="0" animBg="1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矩形 26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7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2025·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ea typeface="楷体" panose="02010609060101010101" pitchFamily="49" charset="-122"/>
                <a:cs typeface="Times New Roman" panose="02020603050405020304" pitchFamily="21"/>
              </a:rPr>
              <a:t>西安模拟改编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小点测量小灯泡发光时的电阻，所用小灯泡上标有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“3.8 V”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字样，电源电压为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6 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(1)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用笔画线代替导线完成如图所示的实物电路。</a:t>
            </a:r>
            <a:endParaRPr lang="zh-CN" altLang="zh-CN" sz="1050" kern="100">
              <a:latin typeface="宋体" panose="02010600030101010101" pitchFamily="2" charset="-122"/>
              <a:cs typeface="Courier New" panose="02070309020205020404"/>
            </a:endParaRPr>
          </a:p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(2)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闭合开关前，滑动变阻器的滑片应滑到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______(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填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A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或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“</a:t>
            </a:r>
            <a:r>
              <a:rPr lang="en-US" altLang="zh-CN" sz="2400" i="1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B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”)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端，目的是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44" name="矩形 4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42390" y="2432025"/>
            <a:ext cx="34861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i="1"/>
              <a:t>B</a:t>
            </a:r>
            <a:endParaRPr lang="en-US" altLang="zh-CN" sz="2400" i="1"/>
          </a:p>
        </p:txBody>
      </p:sp>
      <p:sp>
        <p:nvSpPr>
          <p:cNvPr id="45" name="矩形 4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71800" y="2974181"/>
            <a:ext cx="14712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zh-CN" sz="2400"/>
              <a:t>保护电路 </a:t>
            </a:r>
            <a:endParaRPr lang="zh-CN" altLang="zh-CN" sz="2400"/>
          </a:p>
        </p:txBody>
      </p:sp>
      <p:grpSp>
        <p:nvGrpSpPr>
          <p:cNvPr id="46" name="组合 45" title=""/>
          <p:cNvGrpSpPr/>
          <p:nvPr>
            <p:custDataLst>
              <p:tags r:id="rId6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7" name="a2fc2e58-1317-4608-953b-d508f6f3aad2" descr="{&quot;SlideNumber&quot;:&quot;7&quot;,&quot;SlideID&quot;:&quot;713&quot;}">
              <a:hlinkClick r:id="rId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0575fb3a-ef04-4c46-88a8-d101528b886b" descr="{&quot;SlideNumber&quot;:&quot;8&quot;,&quot;SlideID&quot;:&quot;719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7a878b13-729f-4864-bbd3-66501c5fbe4a" descr="{&quot;SlideNumber&quot;:&quot;9&quot;,&quot;SlideID&quot;:&quot;721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fe7944a5-1594-4c55-a0bc-b81c0235438b" descr="{&quot;SlideNumber&quot;:&quot;10&quot;,&quot;SlideID&quot;:&quot;722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aae8cbd9-defc-4303-80af-384eac9754b3" descr="{&quot;SlideNumber&quot;:&quot;11&quot;,&quot;SlideID&quot;:&quot;724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57453f59-7f33-42fa-840f-e8bd68c1f9be" descr="{&quot;SlideNumber&quot;:&quot;12&quot;,&quot;SlideID&quot;:&quot;726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94344e7-0a1c-4d07-897f-ae0519399d7e" descr="{&quot;SlideNumber&quot;:&quot;13&quot;,&quot;SlideID&quot;:&quot;727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4f2bd4a7-825b-43da-8d96-6254354b2f22" descr="{&quot;SlideNumber&quot;:&quot;6&quot;,&quot;SlideID&quot;:&quot;711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4581" y="3004597"/>
            <a:ext cx="2170589" cy="137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 title=""/>
          <p:cNvGrpSpPr/>
          <p:nvPr>
            <p:custDataLst>
              <p:tags r:id="rId25"/>
            </p:custDataLst>
          </p:nvPr>
        </p:nvGrpSpPr>
        <p:grpSpPr>
          <a:xfrm>
            <a:off x="2472078" y="3291830"/>
            <a:ext cx="3993825" cy="1312150"/>
            <a:chOff x="2472078" y="3419840"/>
            <a:chExt cx="3993825" cy="1312150"/>
          </a:xfrm>
        </p:grpSpPr>
        <p:sp>
          <p:nvSpPr>
            <p:cNvPr id="28" name="矩形 27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472078" y="3982219"/>
              <a:ext cx="231648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/>
                <a:t>解</a:t>
              </a:r>
              <a:r>
                <a:rPr lang="zh-CN" altLang="zh-CN" sz="2400" smtClean="0"/>
                <a:t>：如</a:t>
              </a:r>
              <a:r>
                <a:rPr lang="zh-CN" altLang="zh-CN" sz="2400"/>
                <a:t>图所示。</a:t>
              </a:r>
              <a:endParaRPr lang="zh-CN" altLang="zh-CN" sz="2400"/>
            </a:p>
          </p:txBody>
        </p:sp>
        <p:pic>
          <p:nvPicPr>
            <p:cNvPr id="8195" name="Picture 3" descr="25QDX9WLSHYAHT194DA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3671" y="3419840"/>
              <a:ext cx="1912232" cy="131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矩形 26" title=""/>
          <p:cNvSpPr/>
          <p:nvPr>
            <p:custDataLst>
              <p:tags r:id="rId3"/>
            </p:custDataLst>
          </p:nvPr>
        </p:nvSpPr>
        <p:spPr>
          <a:xfrm>
            <a:off x="211232" y="627534"/>
            <a:ext cx="8592832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(3)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闭合开关，改变滑动变阻器滑片的位置，记录下不同的电压值和对应的电流值，并计算出小灯泡在不同电压下的电阻值，数据处理如表所示，其中有一处是不恰当的，这一处是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，原因是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______________________________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。根据表格信息可得，灯泡正常发光时的电阻为</a:t>
            </a:r>
            <a:r>
              <a:rPr lang="en-US" altLang="zh-CN" sz="20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________Ω</a:t>
            </a:r>
            <a:r>
              <a:rPr lang="zh-CN" altLang="zh-CN" sz="20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。</a:t>
            </a:r>
            <a:endParaRPr lang="zh-CN" altLang="zh-CN" sz="1000" kern="100">
              <a:effectLst/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8" name="矩形 2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14156" y="1512763"/>
            <a:ext cx="2468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取灯泡电阻的平均值</a:t>
            </a:r>
            <a:endParaRPr lang="zh-CN" altLang="en-US" sz="2000">
              <a:solidFill>
                <a:srgbClr val="C00000"/>
              </a:solidFill>
            </a:endParaRPr>
          </a:p>
        </p:txBody>
      </p: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598860" y="2991098"/>
          <a:ext cx="6083300" cy="2002790"/>
        </p:xfrm>
        <a:graphic>
          <a:graphicData uri="http://schemas.openxmlformats.org/drawingml/2006/table">
            <a:tbl>
              <a:tblPr/>
              <a:tblGrid>
                <a:gridCol w="1140460"/>
                <a:gridCol w="1139825"/>
                <a:gridCol w="1139825"/>
                <a:gridCol w="1140460"/>
                <a:gridCol w="1522730"/>
              </a:tblGrid>
              <a:tr h="697230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实验序号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电压</a:t>
                      </a: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/V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电流</a:t>
                      </a: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/A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电阻</a:t>
                      </a: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/Ω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Times New Roman" panose="02020603050405020304" pitchFamily="21"/>
                        </a:rPr>
                        <a:t>平均电阻</a:t>
                      </a: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/Ω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97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1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3.0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0.36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8.3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 </a:t>
                      </a:r>
                      <a:r>
                        <a:rPr lang="en-US" sz="1900" b="1" kern="1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9.3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610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2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3.8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0.40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9.5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975"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3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4.2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0.42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538480" indent="-53848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1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21"/>
                          <a:cs typeface="Courier New" panose="02070309020205020404"/>
                        </a:rPr>
                        <a:t>10</a:t>
                      </a:r>
                      <a:endParaRPr lang="zh-CN" sz="8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53031" marR="530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53032" marR="530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" name="矩形 43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15616" y="1970249"/>
            <a:ext cx="348488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/>
              <a:t>灯泡电阻随温度的变化而变化</a:t>
            </a:r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45" name="矩形 44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98581" y="2427734"/>
            <a:ext cx="50482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/>
              <a:t>9.5</a:t>
            </a:r>
            <a:endParaRPr lang="zh-CN" altLang="en-US" sz="2000">
              <a:solidFill>
                <a:srgbClr val="C00000"/>
              </a:solidFill>
            </a:endParaRPr>
          </a:p>
        </p:txBody>
      </p:sp>
      <p:grpSp>
        <p:nvGrpSpPr>
          <p:cNvPr id="46" name="组合 45" title=""/>
          <p:cNvGrpSpPr/>
          <p:nvPr>
            <p:custDataLst>
              <p:tags r:id="rId8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7" name="a2fc2e58-1317-4608-953b-d508f6f3aad2" descr="{&quot;SlideNumber&quot;:&quot;7&quot;,&quot;SlideID&quot;:&quot;713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0575fb3a-ef04-4c46-88a8-d101528b886b" descr="{&quot;SlideNumber&quot;:&quot;8&quot;,&quot;SlideID&quot;:&quot;719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7a878b13-729f-4864-bbd3-66501c5fbe4a" descr="{&quot;SlideNumber&quot;:&quot;9&quot;,&quot;SlideID&quot;:&quot;721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fe7944a5-1594-4c55-a0bc-b81c0235438b" descr="{&quot;SlideNumber&quot;:&quot;10&quot;,&quot;SlideID&quot;:&quot;722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aae8cbd9-defc-4303-80af-384eac9754b3" descr="{&quot;SlideNumber&quot;:&quot;11&quot;,&quot;SlideID&quot;:&quot;724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57453f59-7f33-42fa-840f-e8bd68c1f9be" descr="{&quot;SlideNumber&quot;:&quot;12&quot;,&quot;SlideID&quot;:&quot;726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094344e7-0a1c-4d07-897f-ae0519399d7e" descr="{&quot;SlideNumber&quot;:&quot;13&quot;,&quot;SlideID&quot;:&quot;727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4" name="4f2bd4a7-825b-43da-8d96-6254354b2f22" descr="{&quot;SlideNumber&quot;:&quot;6&quot;,&quot;SlideID&quot;:&quot;711&quot;}">
              <a:hlinkClick r:id="rId24" action="ppaction://hlinksldjump"/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7" name="Picture 2" title="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8264" y="3304133"/>
            <a:ext cx="17938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4" grpId="0"/>
      <p:bldP spid="4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" name="矩形 29" title=""/>
          <p:cNvSpPr/>
          <p:nvPr>
            <p:custDataLst>
              <p:tags r:id="rId3"/>
            </p:custDataLst>
          </p:nvPr>
        </p:nvSpPr>
        <p:spPr>
          <a:xfrm>
            <a:off x="179512" y="614834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(4)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若电压表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～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15 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的量程损坏，只有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～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 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量程可用。为完成上述实验，请你用原有器材重新设计一个电路图画在虚线框内；根据你的设计重新连接电路进行实验，闭合开关，移动滑动变阻器的滑片使电压表示数为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时，小灯泡正常发光，并记下此时电流值。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6703" y="3381894"/>
            <a:ext cx="2237100" cy="137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10925" y="2249810"/>
            <a:ext cx="5683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2.2</a:t>
            </a:r>
            <a:endParaRPr lang="en-US" altLang="zh-CN" sz="2400">
              <a:solidFill>
                <a:srgbClr val="C00000"/>
              </a:solidFill>
            </a:endParaRPr>
          </a:p>
        </p:txBody>
      </p:sp>
      <p:grpSp>
        <p:nvGrpSpPr>
          <p:cNvPr id="44" name="组合 43" title=""/>
          <p:cNvGrpSpPr/>
          <p:nvPr>
            <p:custDataLst>
              <p:tags r:id="rId7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5" name="a2fc2e58-1317-4608-953b-d508f6f3aad2" descr="{&quot;SlideNumber&quot;:&quot;7&quot;,&quot;SlideID&quot;:&quot;713&quot;}">
              <a:hlinkClick r:id="rId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0575fb3a-ef04-4c46-88a8-d101528b886b" descr="{&quot;SlideNumber&quot;:&quot;8&quot;,&quot;SlideID&quot;:&quot;719&quot;}">
              <a:hlinkClick r:id="rId11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7a878b13-729f-4864-bbd3-66501c5fbe4a" descr="{&quot;SlideNumber&quot;:&quot;9&quot;,&quot;SlideID&quot;:&quot;721&quot;}">
              <a:hlinkClick r:id="rId13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fe7944a5-1594-4c55-a0bc-b81c0235438b" descr="{&quot;SlideNumber&quot;:&quot;10&quot;,&quot;SlideID&quot;:&quot;722&quot;}">
              <a:hlinkClick r:id="rId15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aae8cbd9-defc-4303-80af-384eac9754b3" descr="{&quot;SlideNumber&quot;:&quot;11&quot;,&quot;SlideID&quot;:&quot;724&quot;}">
              <a:hlinkClick r:id="rId17" action="ppaction://hlinksldjump"/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57453f59-7f33-42fa-840f-e8bd68c1f9be" descr="{&quot;SlideNumber&quot;:&quot;12&quot;,&quot;SlideID&quot;:&quot;726&quot;}">
              <a:hlinkClick r:id="rId19" action="ppaction://hlinksldjump"/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094344e7-0a1c-4d07-897f-ae0519399d7e" descr="{&quot;SlideNumber&quot;:&quot;13&quot;,&quot;SlideID&quot;:&quot;727&quot;}">
              <a:hlinkClick r:id="rId21" action="ppaction://hlinksldjump"/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2" name="4f2bd4a7-825b-43da-8d96-6254354b2f22" descr="{&quot;SlideNumber&quot;:&quot;6&quot;,&quot;SlideID&quot;:&quot;711&quot;}">
              <a:hlinkClick r:id="rId23" action="ppaction://hlinksldjump"/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24"/>
            </p:custDataLst>
          </p:nvPr>
        </p:nvGrpSpPr>
        <p:grpSpPr>
          <a:xfrm>
            <a:off x="3437848" y="3507854"/>
            <a:ext cx="3587605" cy="1094006"/>
            <a:chOff x="3437848" y="3507854"/>
            <a:chExt cx="3587605" cy="1094006"/>
          </a:xfrm>
        </p:grpSpPr>
        <p:sp>
          <p:nvSpPr>
            <p:cNvPr id="31" name="矩形 30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437848" y="3579862"/>
              <a:ext cx="1402080" cy="64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400"/>
                <a:t>如图所示</a:t>
              </a:r>
              <a:endParaRPr lang="zh-CN" altLang="zh-CN" sz="2400">
                <a:solidFill>
                  <a:srgbClr val="C00000"/>
                </a:solidFill>
              </a:endParaRPr>
            </a:p>
          </p:txBody>
        </p:sp>
        <p:pic>
          <p:nvPicPr>
            <p:cNvPr id="3" name="Picture 2" descr="25QDX9WLSHYAHT194DDAA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28036" y="3507854"/>
              <a:ext cx="1597417" cy="109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" name="矩形 29" title=""/>
          <p:cNvSpPr/>
          <p:nvPr>
            <p:custDataLst>
              <p:tags r:id="rId3"/>
            </p:custDataLst>
          </p:nvPr>
        </p:nvSpPr>
        <p:spPr>
          <a:xfrm>
            <a:off x="262032" y="687725"/>
            <a:ext cx="8592832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480" indent="-538480"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8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．在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伏安法测电阻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的实验中，若电源电压为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15 V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，被测电阻阻值约为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50 Ω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，实验中，电流表有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～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0.6 A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”“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～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 A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两个量程，电压表有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“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～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3 V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”“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0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～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15 V</a:t>
            </a:r>
            <a:r>
              <a:rPr lang="en-US" altLang="zh-CN" sz="2400" kern="10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21"/>
              </a:rPr>
              <a:t>”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两个量程。为了保证电路安全的同时，尽量减小误差，电压表应选用</a:t>
            </a:r>
            <a:r>
              <a:rPr lang="en-US" altLang="zh-CN" sz="2400" kern="10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量程，电流表应选用</a:t>
            </a:r>
            <a:r>
              <a:rPr lang="en-US" altLang="zh-CN" sz="2400" kern="100" smtClean="0">
                <a:solidFill>
                  <a:srgbClr val="000000"/>
                </a:solidFill>
                <a:latin typeface="Times New Roman" panose="02020603050405020304" pitchFamily="21"/>
                <a:cs typeface="Courier New" panose="02070309020205020404"/>
              </a:rPr>
              <a:t>__________</a:t>
            </a:r>
            <a:r>
              <a:rPr lang="zh-CN" altLang="zh-CN" sz="2400" kern="100">
                <a:solidFill>
                  <a:srgbClr val="000000"/>
                </a:solidFill>
                <a:latin typeface="Times New Roman" panose="02020603050405020304" pitchFamily="21"/>
                <a:cs typeface="Times New Roman" panose="02020603050405020304" pitchFamily="21"/>
              </a:rPr>
              <a:t>量程。</a:t>
            </a:r>
            <a:endParaRPr lang="zh-CN" altLang="zh-CN" sz="2400" kern="100">
              <a:solidFill>
                <a:srgbClr val="000000"/>
              </a:solidFill>
              <a:effectLst/>
              <a:latin typeface="Times New Roman" panose="02020603050405020304" pitchFamily="21"/>
              <a:cs typeface="Times New Roman" panose="02020603050405020304" pitchFamily="21"/>
            </a:endParaRPr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624" y="2872298"/>
            <a:ext cx="119253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/>
              <a:t>0</a:t>
            </a:r>
            <a:r>
              <a:rPr lang="zh-CN" altLang="zh-CN" sz="2400"/>
              <a:t>～</a:t>
            </a:r>
            <a:r>
              <a:rPr lang="en-US" altLang="zh-CN" sz="2400"/>
              <a:t>15 V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22" name="矩形 21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4807" y="2986881"/>
            <a:ext cx="1273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/>
              <a:t>0</a:t>
            </a:r>
            <a:r>
              <a:rPr lang="zh-CN" altLang="zh-CN" sz="2400"/>
              <a:t>～</a:t>
            </a:r>
            <a:r>
              <a:rPr lang="en-US" altLang="zh-CN" sz="2400"/>
              <a:t>0.6 A</a:t>
            </a:r>
            <a:endParaRPr lang="en-US" altLang="zh-CN" sz="2400"/>
          </a:p>
        </p:txBody>
      </p:sp>
      <p:grpSp>
        <p:nvGrpSpPr>
          <p:cNvPr id="23" name="组合 22" title=""/>
          <p:cNvGrpSpPr/>
          <p:nvPr>
            <p:custDataLst>
              <p:tags r:id="rId6"/>
            </p:custDataLst>
          </p:nvPr>
        </p:nvGrpSpPr>
        <p:grpSpPr>
          <a:xfrm>
            <a:off x="3045860" y="4876030"/>
            <a:ext cx="2678268" cy="216000"/>
            <a:chOff x="1492523" y="4876030"/>
            <a:chExt cx="2678268" cy="216000"/>
          </a:xfrm>
        </p:grpSpPr>
        <p:sp>
          <p:nvSpPr>
            <p:cNvPr id="44" name="a2fc2e58-1317-4608-953b-d508f6f3aad2" descr="{&quot;SlideNumber&quot;:&quot;7&quot;,&quot;SlideID&quot;:&quot;713&quot;}">
              <a:hlinkClick r:id="rId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3867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0575fb3a-ef04-4c46-88a8-d101528b886b" descr="{&quot;SlideNumber&quot;:&quot;8&quot;,&quot;SlideID&quot;:&quot;719&quot;}">
              <a:hlinkClick r:id="rId10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218481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6" name="7a878b13-729f-4864-bbd3-66501c5fbe4a" descr="{&quot;SlideNumber&quot;:&quot;9&quot;,&quot;SlideID&quot;:&quot;721&quot;}">
              <a:hlinkClick r:id="rId12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530967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4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fe7944a5-1594-4c55-a0bc-b81c0235438b" descr="{&quot;SlideNumber&quot;:&quot;10&quot;,&quot;SlideID&quot;:&quot;722&quot;}">
              <a:hlinkClick r:id="rId14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877115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8" name="aae8cbd9-defc-4303-80af-384eac9754b3" descr="{&quot;SlideNumber&quot;:&quot;11&quot;,&quot;SlideID&quot;:&quot;724&quot;}">
              <a:hlinkClick r:id="rId16" action="ppaction://hlinksldjump"/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223263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6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57453f59-7f33-42fa-840f-e8bd68c1f9be" descr="{&quot;SlideNumber&quot;:&quot;12&quot;,&quot;SlideID&quot;:&quot;726&quot;}">
              <a:hlinkClick r:id="rId18" action="ppaction://hlinksldjump"/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569411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7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094344e7-0a1c-4d07-897f-ae0519399d7e" descr="{&quot;SlideNumber&quot;:&quot;13&quot;,&quot;SlideID&quot;:&quot;727&quot;}">
              <a:hlinkClick r:id="rId20" action="ppaction://hlinksldjump"/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915559" y="4876030"/>
              <a:ext cx="255232" cy="2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8</a:t>
              </a:r>
              <a:endParaRPr lang="zh-CN" altLang="en-US" sz="12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1" name="4f2bd4a7-825b-43da-8d96-6254354b2f22" descr="{&quot;SlideNumber&quot;:&quot;6&quot;,&quot;SlideID&quot;:&quot;711&quot;}">
              <a:hlinkClick r:id="rId22" action="ppaction://hlinksldjump"/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492523" y="4883650"/>
              <a:ext cx="255232" cy="1955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Autofit/>
            </a:bodyPr>
            <a:lstStyle/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zh-CN" altLang="en-US" sz="1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1313" y="1301183"/>
            <a:ext cx="432048" cy="2653936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测量导体的电阻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24" title=""/>
          <p:cNvGrpSpPr/>
          <p:nvPr>
            <p:custDataLst>
              <p:tags r:id="rId4"/>
            </p:custDataLst>
          </p:nvPr>
        </p:nvGrpSpPr>
        <p:grpSpPr>
          <a:xfrm>
            <a:off x="1569720" y="1175861"/>
            <a:ext cx="521494" cy="3247073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>
              <a:off x="1775520" y="315182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88845" y="856298"/>
            <a:ext cx="2430780" cy="458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测量定值电阻阻值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11729" y="1795463"/>
            <a:ext cx="160972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实验电路图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11729" y="2517934"/>
            <a:ext cx="1824038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实验注意事项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11729" y="986314"/>
            <a:ext cx="128539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实验原理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11729" y="4031456"/>
            <a:ext cx="128539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实验结论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5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11729" y="3240405"/>
            <a:ext cx="2497931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滑动变阻器的作用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2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88845" y="4188619"/>
            <a:ext cx="2160270" cy="458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测量小灯泡阻值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" name="组合 24" title=""/>
          <p:cNvGrpSpPr/>
          <p:nvPr>
            <p:custDataLst>
              <p:tags r:id="rId16"/>
            </p:custDataLst>
          </p:nvPr>
        </p:nvGrpSpPr>
        <p:grpSpPr>
          <a:xfrm flipH="1">
            <a:off x="4822984" y="1122045"/>
            <a:ext cx="521494" cy="3247073"/>
            <a:chOff x="1775520" y="2156166"/>
            <a:chExt cx="695494" cy="2364582"/>
          </a:xfrm>
        </p:grpSpPr>
        <p:cxnSp>
          <p:nvCxnSpPr>
            <p:cNvPr id="39" name="直接连接符 38"/>
            <p:cNvCxnSpPr/>
            <p:nvPr>
              <p:custDataLst>
                <p:tags r:id="rId17"/>
              </p:custDataLst>
            </p:nvPr>
          </p:nvCxnSpPr>
          <p:spPr>
            <a:xfrm>
              <a:off x="1775520" y="319101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18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19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20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24" title=""/>
          <p:cNvGrpSpPr/>
          <p:nvPr>
            <p:custDataLst>
              <p:tags r:id="rId21"/>
            </p:custDataLst>
          </p:nvPr>
        </p:nvGrpSpPr>
        <p:grpSpPr>
          <a:xfrm>
            <a:off x="5456396" y="1095375"/>
            <a:ext cx="521494" cy="3247073"/>
            <a:chOff x="1775520" y="2156166"/>
            <a:chExt cx="695494" cy="2364582"/>
          </a:xfrm>
        </p:grpSpPr>
        <p:cxnSp>
          <p:nvCxnSpPr>
            <p:cNvPr id="49" name="直接连接符 48"/>
            <p:cNvCxnSpPr/>
            <p:nvPr>
              <p:custDataLst>
                <p:tags r:id="rId22"/>
              </p:custDataLst>
            </p:nvPr>
          </p:nvCxnSpPr>
          <p:spPr>
            <a:xfrm>
              <a:off x="1775520" y="319101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2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2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>
              <p:custDataLst>
                <p:tags r:id="rId2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电阻的测量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矩形 66570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9696" y="843630"/>
            <a:ext cx="7515674" cy="319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40000"/>
              </a:lnSpc>
            </a:pPr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设计实验：</a:t>
            </a:r>
            <a:endParaRPr lang="en-US" altLang="zh-CN" sz="21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4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怎样减小实验误差？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4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怎样进行多次测量？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4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怎样改变电路中的电流和待测电阻两端的电压？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14199" y="1826570"/>
            <a:ext cx="2427974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多次测量取平均值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414199" y="2600384"/>
            <a:ext cx="5216930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改变电路中的电流和待测电阻两端的电压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00648" y="3967313"/>
            <a:ext cx="2427974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使用滑动变阻器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905" name="文本框 3790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0323" y="1091244"/>
            <a:ext cx="3644618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用电压表、电流表间接测电阻 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907" name="组合 37906" title=""/>
          <p:cNvGrpSpPr/>
          <p:nvPr>
            <p:custDataLst>
              <p:tags r:id="rId4"/>
            </p:custDataLst>
          </p:nvPr>
        </p:nvGrpSpPr>
        <p:grpSpPr>
          <a:xfrm>
            <a:off x="2350213" y="1601153"/>
            <a:ext cx="1115935" cy="736997"/>
            <a:chOff x="-334" y="-66"/>
            <a:chExt cx="799" cy="619"/>
          </a:xfrm>
        </p:grpSpPr>
        <p:sp>
          <p:nvSpPr>
            <p:cNvPr id="7183" name="矩形 3790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-334" y="50"/>
              <a:ext cx="722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100" i="1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sz="2100" i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R </a:t>
              </a:r>
              <a:r>
                <a:rPr lang="en-US" sz="2100">
                  <a:latin typeface="微软雅黑" panose="020b0503020204020204" charset="-122"/>
                  <a:ea typeface="微软雅黑" panose="020b0503020204020204" charset="-122"/>
                </a:rPr>
                <a:t>= </a:t>
              </a:r>
              <a:endParaRPr 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84" name="矩形 3790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36" y="-66"/>
              <a:ext cx="263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2100" i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U</a:t>
              </a:r>
              <a:endParaRPr lang="en-US" sz="2100" i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/>
              <a:r>
                <a:rPr lang="en-US" sz="2100" i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I</a:t>
              </a:r>
              <a:endParaRPr 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7185" name="直接连接符 37909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94" y="223"/>
              <a:ext cx="37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7912" name="矩形 37911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7299" y="2374314"/>
            <a:ext cx="6310978" cy="99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电源、电压表、电流表、滑动变阻器、开关、导线、待测电阻。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9" name="组合 9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2542054" cy="414020"/>
            <a:chOff x="0" y="623478"/>
            <a:chExt cx="2987691" cy="484440"/>
          </a:xfrm>
        </p:grpSpPr>
        <p:grpSp>
          <p:nvGrpSpPr>
            <p:cNvPr id="30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2" name="矩形 31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33" name="矩形 32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31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2" y="623478"/>
              <a:ext cx="2216029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伏安法测电阻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4"/>
            </p:custDataLst>
          </p:nvPr>
        </p:nvGrpSpPr>
        <p:grpSpPr>
          <a:xfrm>
            <a:off x="697326" y="3389268"/>
            <a:ext cx="7725258" cy="1613273"/>
            <a:chOff x="929768" y="4519024"/>
            <a:chExt cx="10300344" cy="2151031"/>
          </a:xfrm>
        </p:grpSpPr>
        <p:grpSp>
          <p:nvGrpSpPr>
            <p:cNvPr id="24" name="组合 23"/>
            <p:cNvGrpSpPr/>
            <p:nvPr>
              <p:custDataLst>
                <p:tags r:id="rId15"/>
              </p:custDataLst>
            </p:nvPr>
          </p:nvGrpSpPr>
          <p:grpSpPr>
            <a:xfrm>
              <a:off x="929768" y="4663117"/>
              <a:ext cx="2076705" cy="2006726"/>
              <a:chOff x="7714868" y="4214356"/>
              <a:chExt cx="2315447" cy="2237424"/>
            </a:xfrm>
          </p:grpSpPr>
          <p:pic>
            <p:nvPicPr>
              <p:cNvPr id="25" name="Picture 14" descr="H:\2\人教教参资源\九\图\蓄电池.jpg"/>
              <p:cNvPicPr>
                <a:picLocks noChangeAspect="1" noChangeArrowheads="1"/>
              </p:cNvPicPr>
              <p:nvPr>
                <p:custDataLst>
                  <p:tags r:id="rId18"/>
                </p:custDataLst>
              </p:nvPr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b="100000" l="0" r="100000" 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 bwMode="auto">
              <a:xfrm>
                <a:off x="7714868" y="4284294"/>
                <a:ext cx="2315447" cy="216748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</p:pic>
          <p:sp>
            <p:nvSpPr>
              <p:cNvPr id="26" name="文本框 25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9283187" y="4214356"/>
                <a:ext cx="478344" cy="615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 b="1"/>
                  <a:t>+</a:t>
                </a:r>
                <a:endParaRPr lang="zh-CN" altLang="en-US" sz="2100" b="1"/>
              </a:p>
            </p:txBody>
          </p:sp>
          <p:sp>
            <p:nvSpPr>
              <p:cNvPr id="27" name="文本框 26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7729502" y="4449927"/>
                <a:ext cx="478344" cy="615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 b="1"/>
                  <a:t>-</a:t>
                </a:r>
                <a:endParaRPr lang="zh-CN" altLang="en-US" sz="2100" b="1"/>
              </a:p>
            </p:txBody>
          </p:sp>
        </p:grpSp>
        <p:pic>
          <p:nvPicPr>
            <p:cNvPr id="28" name="图片 27"/>
            <p:cNvPicPr/>
            <p:nvPr>
              <p:custDataLst>
                <p:tags r:id="rId23"/>
              </p:custDataLst>
            </p:nvPr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 l="32093" t="8894" r="32249" b="12065"/>
            <a:stretch>
              <a:fillRect/>
            </a:stretch>
          </p:blipFill>
          <p:spPr>
            <a:xfrm>
              <a:off x="4468720" y="4709302"/>
              <a:ext cx="1620000" cy="1944000"/>
            </a:xfrm>
            <a:prstGeom prst="rect">
              <a:avLst/>
            </a:prstGeom>
          </p:spPr>
        </p:pic>
        <p:pic>
          <p:nvPicPr>
            <p:cNvPr id="34" name="图片 33"/>
            <p:cNvPicPr/>
            <p:nvPr>
              <p:custDataLst>
                <p:tags r:id="rId26"/>
              </p:custDataLst>
            </p:nvPr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contrast="40000"/>
                      </a14:imgEffect>
                      <a14:imgEffect>
                        <a14:colorTemperature colorTemp="53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31741" y="4887288"/>
              <a:ext cx="1296000" cy="1656000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>
              <p:custDataLst>
                <p:tags r:id="rId27"/>
              </p:custDataLst>
            </p:nvPr>
          </p:nvGrpSpPr>
          <p:grpSpPr>
            <a:xfrm>
              <a:off x="6604671" y="4741495"/>
              <a:ext cx="1997264" cy="735078"/>
              <a:chOff x="2807467" y="1164621"/>
              <a:chExt cx="3202265" cy="1191462"/>
            </a:xfrm>
          </p:grpSpPr>
          <p:grpSp>
            <p:nvGrpSpPr>
              <p:cNvPr id="36" name="Group 488"/>
              <p:cNvGrpSpPr>
                <a:grpSpLocks noChangeAspect="1"/>
              </p:cNvGrpSpPr>
              <p:nvPr>
                <p:custDataLst>
                  <p:tags r:id="rId28"/>
                </p:custDataLst>
              </p:nvPr>
            </p:nvGrpSpPr>
            <p:grpSpPr>
              <a:xfrm>
                <a:off x="2807467" y="1164621"/>
                <a:ext cx="3202265" cy="1191462"/>
                <a:chOff x="2822" y="1652"/>
                <a:chExt cx="2520" cy="923"/>
              </a:xfrm>
            </p:grpSpPr>
            <p:grpSp>
              <p:nvGrpSpPr>
                <p:cNvPr id="91" name="Group 489"/>
                <p:cNvGrpSpPr>
                  <a:grpSpLocks noChangeAspect="1"/>
                </p:cNvGrpSpPr>
                <p:nvPr>
                  <p:custDataLst>
                    <p:tags r:id="rId29"/>
                  </p:custDataLst>
                </p:nvPr>
              </p:nvGrpSpPr>
              <p:grpSpPr>
                <a:xfrm>
                  <a:off x="2842" y="1745"/>
                  <a:ext cx="2466" cy="830"/>
                  <a:chOff x="2715" y="2313"/>
                  <a:chExt cx="2466" cy="830"/>
                </a:xfrm>
              </p:grpSpPr>
              <p:grpSp>
                <p:nvGrpSpPr>
                  <p:cNvPr id="96" name="Group 490"/>
                  <p:cNvGrpSpPr>
                    <a:grpSpLocks noChangeAspect="1"/>
                  </p:cNvGrpSpPr>
                  <p:nvPr>
                    <p:custDataLst>
                      <p:tags r:id="rId30"/>
                    </p:custDataLst>
                  </p:nvPr>
                </p:nvGrpSpPr>
                <p:grpSpPr>
                  <a:xfrm>
                    <a:off x="2935" y="2527"/>
                    <a:ext cx="2040" cy="376"/>
                    <a:chOff x="2935" y="2527"/>
                    <a:chExt cx="2040" cy="376"/>
                  </a:xfrm>
                </p:grpSpPr>
                <p:sp>
                  <p:nvSpPr>
                    <p:cNvPr id="127" name="Rectangle 491"/>
                    <p:cNvSpPr>
                      <a:spLocks noChangeAspect="1" noChangeArrowheads="1"/>
                    </p:cNvSpPr>
                    <p:nvPr>
                      <p:custDataLst>
                        <p:tags r:id="rId31"/>
                      </p:custDataLst>
                    </p:nvPr>
                  </p:nvSpPr>
                  <p:spPr bwMode="auto">
                    <a:xfrm>
                      <a:off x="2935" y="2535"/>
                      <a:ext cx="2040" cy="364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chemeClr val="bg1">
                            <a:gamma/>
                            <a:shade val="66275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66275"/>
                            <a:invGamma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28" name="Rectangle 492"/>
                    <p:cNvSpPr>
                      <a:spLocks noChangeAspect="1" noChangeArrowheads="1"/>
                    </p:cNvSpPr>
                    <p:nvPr>
                      <p:custDataLst>
                        <p:tags r:id="rId32"/>
                      </p:custDataLst>
                    </p:nvPr>
                  </p:nvSpPr>
                  <p:spPr bwMode="auto">
                    <a:xfrm>
                      <a:off x="3971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29" name="Rectangle 493"/>
                    <p:cNvSpPr>
                      <a:spLocks noChangeAspect="1" noChangeArrowheads="1"/>
                    </p:cNvSpPr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>
                      <a:off x="4002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0" name="Rectangle 494"/>
                    <p:cNvSpPr>
                      <a:spLocks noChangeAspect="1" noChangeArrowheads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4033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1" name="Rectangle 495"/>
                    <p:cNvSpPr>
                      <a:spLocks noChangeAspect="1" noChangeArrowheads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4064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2" name="Rectangle 496"/>
                    <p:cNvSpPr>
                      <a:spLocks noChangeAspect="1" noChangeArrowheads="1"/>
                    </p:cNvSpPr>
                    <p:nvPr>
                      <p:custDataLst>
                        <p:tags r:id="rId36"/>
                      </p:custDataLst>
                    </p:nvPr>
                  </p:nvSpPr>
                  <p:spPr bwMode="auto">
                    <a:xfrm>
                      <a:off x="4095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3" name="Rectangle 497"/>
                    <p:cNvSpPr>
                      <a:spLocks noChangeAspect="1" noChangeArrowheads="1"/>
                    </p:cNvSpPr>
                    <p:nvPr>
                      <p:custDataLst>
                        <p:tags r:id="rId37"/>
                      </p:custDataLst>
                    </p:nvPr>
                  </p:nvSpPr>
                  <p:spPr bwMode="auto">
                    <a:xfrm>
                      <a:off x="4126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4" name="Rectangle 498"/>
                    <p:cNvSpPr>
                      <a:spLocks noChangeAspect="1" noChangeArrowheads="1"/>
                    </p:cNvSpPr>
                    <p:nvPr>
                      <p:custDataLst>
                        <p:tags r:id="rId38"/>
                      </p:custDataLst>
                    </p:nvPr>
                  </p:nvSpPr>
                  <p:spPr bwMode="auto">
                    <a:xfrm>
                      <a:off x="3940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5" name="Rectangle 499"/>
                    <p:cNvSpPr>
                      <a:spLocks noChangeAspect="1" noChangeArrowheads="1"/>
                    </p:cNvSpPr>
                    <p:nvPr>
                      <p:custDataLst>
                        <p:tags r:id="rId39"/>
                      </p:custDataLst>
                    </p:nvPr>
                  </p:nvSpPr>
                  <p:spPr bwMode="auto">
                    <a:xfrm>
                      <a:off x="4157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6" name="Rectangle 500"/>
                    <p:cNvSpPr>
                      <a:spLocks noChangeAspect="1" noChangeArrowheads="1"/>
                    </p:cNvSpPr>
                    <p:nvPr>
                      <p:custDataLst>
                        <p:tags r:id="rId40"/>
                      </p:custDataLst>
                    </p:nvPr>
                  </p:nvSpPr>
                  <p:spPr bwMode="auto">
                    <a:xfrm>
                      <a:off x="4188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7" name="Rectangle 501"/>
                    <p:cNvSpPr>
                      <a:spLocks noChangeAspect="1" noChangeArrowheads="1"/>
                    </p:cNvSpPr>
                    <p:nvPr>
                      <p:custDataLst>
                        <p:tags r:id="rId41"/>
                      </p:custDataLst>
                    </p:nvPr>
                  </p:nvSpPr>
                  <p:spPr bwMode="auto">
                    <a:xfrm>
                      <a:off x="3818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8" name="Rectangle 502"/>
                    <p:cNvSpPr>
                      <a:spLocks noChangeAspect="1" noChangeArrowheads="1"/>
                    </p:cNvSpPr>
                    <p:nvPr>
                      <p:custDataLst>
                        <p:tags r:id="rId42"/>
                      </p:custDataLst>
                    </p:nvPr>
                  </p:nvSpPr>
                  <p:spPr bwMode="auto">
                    <a:xfrm>
                      <a:off x="384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39" name="Rectangle 503"/>
                    <p:cNvSpPr>
                      <a:spLocks noChangeAspect="1" noChangeArrowheads="1"/>
                    </p:cNvSpPr>
                    <p:nvPr>
                      <p:custDataLst>
                        <p:tags r:id="rId43"/>
                      </p:custDataLst>
                    </p:nvPr>
                  </p:nvSpPr>
                  <p:spPr bwMode="auto">
                    <a:xfrm>
                      <a:off x="3665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0" name="Rectangle 504"/>
                    <p:cNvSpPr>
                      <a:spLocks noChangeAspect="1" noChangeArrowheads="1"/>
                    </p:cNvSpPr>
                    <p:nvPr>
                      <p:custDataLst>
                        <p:tags r:id="rId44"/>
                      </p:custDataLst>
                    </p:nvPr>
                  </p:nvSpPr>
                  <p:spPr bwMode="auto">
                    <a:xfrm>
                      <a:off x="3697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1" name="Rectangle 505"/>
                    <p:cNvSpPr>
                      <a:spLocks noChangeAspect="1" noChangeArrowheads="1"/>
                    </p:cNvSpPr>
                    <p:nvPr>
                      <p:custDataLst>
                        <p:tags r:id="rId45"/>
                      </p:custDataLst>
                    </p:nvPr>
                  </p:nvSpPr>
                  <p:spPr bwMode="auto">
                    <a:xfrm>
                      <a:off x="3727" y="2527"/>
                      <a:ext cx="29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2" name="Rectangle 506"/>
                    <p:cNvSpPr>
                      <a:spLocks noChangeAspect="1" noChangeArrowheads="1"/>
                    </p:cNvSpPr>
                    <p:nvPr>
                      <p:custDataLst>
                        <p:tags r:id="rId46"/>
                      </p:custDataLst>
                    </p:nvPr>
                  </p:nvSpPr>
                  <p:spPr bwMode="auto">
                    <a:xfrm>
                      <a:off x="3755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3" name="Rectangle 507"/>
                    <p:cNvSpPr>
                      <a:spLocks noChangeAspect="1" noChangeArrowheads="1"/>
                    </p:cNvSpPr>
                    <p:nvPr>
                      <p:custDataLst>
                        <p:tags r:id="rId47"/>
                      </p:custDataLst>
                    </p:nvPr>
                  </p:nvSpPr>
                  <p:spPr bwMode="auto">
                    <a:xfrm>
                      <a:off x="3787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4" name="Rectangle 508"/>
                    <p:cNvSpPr>
                      <a:spLocks noChangeAspect="1" noChangeArrowheads="1"/>
                    </p:cNvSpPr>
                    <p:nvPr>
                      <p:custDataLst>
                        <p:tags r:id="rId48"/>
                      </p:custDataLst>
                    </p:nvPr>
                  </p:nvSpPr>
                  <p:spPr bwMode="auto">
                    <a:xfrm>
                      <a:off x="4342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5" name="Rectangle 509"/>
                    <p:cNvSpPr>
                      <a:spLocks noChangeAspect="1" noChangeArrowheads="1"/>
                    </p:cNvSpPr>
                    <p:nvPr>
                      <p:custDataLst>
                        <p:tags r:id="rId49"/>
                      </p:custDataLst>
                    </p:nvPr>
                  </p:nvSpPr>
                  <p:spPr bwMode="auto">
                    <a:xfrm>
                      <a:off x="4311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6" name="Rectangle 510"/>
                    <p:cNvSpPr>
                      <a:spLocks noChangeAspect="1" noChangeArrowheads="1"/>
                    </p:cNvSpPr>
                    <p:nvPr>
                      <p:custDataLst>
                        <p:tags r:id="rId50"/>
                      </p:custDataLst>
                    </p:nvPr>
                  </p:nvSpPr>
                  <p:spPr bwMode="auto">
                    <a:xfrm>
                      <a:off x="3573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7" name="Rectangle 511"/>
                    <p:cNvSpPr>
                      <a:spLocks noChangeAspect="1" noChangeArrowheads="1"/>
                    </p:cNvSpPr>
                    <p:nvPr>
                      <p:custDataLst>
                        <p:tags r:id="rId51"/>
                      </p:custDataLst>
                    </p:nvPr>
                  </p:nvSpPr>
                  <p:spPr bwMode="auto">
                    <a:xfrm>
                      <a:off x="3603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8" name="Rectangle 512"/>
                    <p:cNvSpPr>
                      <a:spLocks noChangeAspect="1" noChangeArrowheads="1"/>
                    </p:cNvSpPr>
                    <p:nvPr>
                      <p:custDataLst>
                        <p:tags r:id="rId52"/>
                      </p:custDataLst>
                    </p:nvPr>
                  </p:nvSpPr>
                  <p:spPr bwMode="auto">
                    <a:xfrm>
                      <a:off x="3634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49" name="Rectangle 513"/>
                    <p:cNvSpPr>
                      <a:spLocks noChangeAspect="1" noChangeArrowheads="1"/>
                    </p:cNvSpPr>
                    <p:nvPr>
                      <p:custDataLst>
                        <p:tags r:id="rId53"/>
                      </p:custDataLst>
                    </p:nvPr>
                  </p:nvSpPr>
                  <p:spPr bwMode="auto">
                    <a:xfrm>
                      <a:off x="3419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0" name="Rectangle 514"/>
                    <p:cNvSpPr>
                      <a:spLocks noChangeAspect="1" noChangeArrowheads="1"/>
                    </p:cNvSpPr>
                    <p:nvPr>
                      <p:custDataLst>
                        <p:tags r:id="rId54"/>
                      </p:custDataLst>
                    </p:nvPr>
                  </p:nvSpPr>
                  <p:spPr bwMode="auto">
                    <a:xfrm>
                      <a:off x="3450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1" name="Rectangle 515"/>
                    <p:cNvSpPr>
                      <a:spLocks noChangeAspect="1" noChangeArrowheads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3481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2" name="Rectangle 516"/>
                    <p:cNvSpPr>
                      <a:spLocks noChangeAspect="1" noChangeArrowheads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3512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3" name="Rectangle 517"/>
                    <p:cNvSpPr>
                      <a:spLocks noChangeAspect="1" noChangeArrowheads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3543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4" name="Rectangle 518"/>
                    <p:cNvSpPr>
                      <a:spLocks noChangeAspect="1" noChangeArrowheads="1"/>
                    </p:cNvSpPr>
                    <p:nvPr>
                      <p:custDataLst>
                        <p:tags r:id="rId58"/>
                      </p:custDataLst>
                    </p:nvPr>
                  </p:nvSpPr>
                  <p:spPr bwMode="auto">
                    <a:xfrm>
                      <a:off x="387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5" name="Rectangle 519"/>
                    <p:cNvSpPr>
                      <a:spLocks noChangeAspect="1" noChangeArrowheads="1"/>
                    </p:cNvSpPr>
                    <p:nvPr>
                      <p:custDataLst>
                        <p:tags r:id="rId59"/>
                      </p:custDataLst>
                    </p:nvPr>
                  </p:nvSpPr>
                  <p:spPr bwMode="auto">
                    <a:xfrm>
                      <a:off x="3909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6" name="Rectangle 520"/>
                    <p:cNvSpPr>
                      <a:spLocks noChangeAspect="1" noChangeArrowheads="1"/>
                    </p:cNvSpPr>
                    <p:nvPr>
                      <p:custDataLst>
                        <p:tags r:id="rId60"/>
                      </p:custDataLst>
                    </p:nvPr>
                  </p:nvSpPr>
                  <p:spPr bwMode="auto">
                    <a:xfrm>
                      <a:off x="4250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7" name="Rectangle 521"/>
                    <p:cNvSpPr>
                      <a:spLocks noChangeAspect="1" noChangeArrowheads="1"/>
                    </p:cNvSpPr>
                    <p:nvPr>
                      <p:custDataLst>
                        <p:tags r:id="rId61"/>
                      </p:custDataLst>
                    </p:nvPr>
                  </p:nvSpPr>
                  <p:spPr bwMode="auto">
                    <a:xfrm>
                      <a:off x="4280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8" name="Rectangle 522"/>
                    <p:cNvSpPr>
                      <a:spLocks noChangeAspect="1" noChangeArrowheads="1"/>
                    </p:cNvSpPr>
                    <p:nvPr>
                      <p:custDataLst>
                        <p:tags r:id="rId62"/>
                      </p:custDataLst>
                    </p:nvPr>
                  </p:nvSpPr>
                  <p:spPr bwMode="auto">
                    <a:xfrm>
                      <a:off x="4372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59" name="Rectangle 523"/>
                    <p:cNvSpPr>
                      <a:spLocks noChangeAspect="1" noChangeArrowheads="1"/>
                    </p:cNvSpPr>
                    <p:nvPr>
                      <p:custDataLst>
                        <p:tags r:id="rId63"/>
                      </p:custDataLst>
                    </p:nvPr>
                  </p:nvSpPr>
                  <p:spPr bwMode="auto">
                    <a:xfrm>
                      <a:off x="4402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0" name="Rectangle 524"/>
                    <p:cNvSpPr>
                      <a:spLocks noChangeAspect="1" noChangeArrowheads="1"/>
                    </p:cNvSpPr>
                    <p:nvPr>
                      <p:custDataLst>
                        <p:tags r:id="rId64"/>
                      </p:custDataLst>
                    </p:nvPr>
                  </p:nvSpPr>
                  <p:spPr bwMode="auto">
                    <a:xfrm>
                      <a:off x="3206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1" name="Rectangle 525"/>
                    <p:cNvSpPr>
                      <a:spLocks noChangeAspect="1" noChangeArrowheads="1"/>
                    </p:cNvSpPr>
                    <p:nvPr>
                      <p:custDataLst>
                        <p:tags r:id="rId65"/>
                      </p:custDataLst>
                    </p:nvPr>
                  </p:nvSpPr>
                  <p:spPr bwMode="auto">
                    <a:xfrm>
                      <a:off x="3175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2" name="Rectangle 526"/>
                    <p:cNvSpPr>
                      <a:spLocks noChangeAspect="1" noChangeArrowheads="1"/>
                    </p:cNvSpPr>
                    <p:nvPr>
                      <p:custDataLst>
                        <p:tags r:id="rId66"/>
                      </p:custDataLst>
                    </p:nvPr>
                  </p:nvSpPr>
                  <p:spPr bwMode="auto">
                    <a:xfrm>
                      <a:off x="3145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3" name="Rectangle 527"/>
                    <p:cNvSpPr>
                      <a:spLocks noChangeAspect="1" noChangeArrowheads="1"/>
                    </p:cNvSpPr>
                    <p:nvPr>
                      <p:custDataLst>
                        <p:tags r:id="rId67"/>
                      </p:custDataLst>
                    </p:nvPr>
                  </p:nvSpPr>
                  <p:spPr bwMode="auto">
                    <a:xfrm>
                      <a:off x="3236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4" name="Rectangle 528"/>
                    <p:cNvSpPr>
                      <a:spLocks noChangeAspect="1" noChangeArrowheads="1"/>
                    </p:cNvSpPr>
                    <p:nvPr>
                      <p:custDataLst>
                        <p:tags r:id="rId68"/>
                      </p:custDataLst>
                    </p:nvPr>
                  </p:nvSpPr>
                  <p:spPr bwMode="auto">
                    <a:xfrm>
                      <a:off x="3267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5" name="Rectangle 529"/>
                    <p:cNvSpPr>
                      <a:spLocks noChangeAspect="1" noChangeArrowheads="1"/>
                    </p:cNvSpPr>
                    <p:nvPr>
                      <p:custDataLst>
                        <p:tags r:id="rId69"/>
                      </p:custDataLst>
                    </p:nvPr>
                  </p:nvSpPr>
                  <p:spPr bwMode="auto">
                    <a:xfrm>
                      <a:off x="4219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6" name="Rectangle 530"/>
                    <p:cNvSpPr>
                      <a:spLocks noChangeAspect="1" noChangeArrowheads="1"/>
                    </p:cNvSpPr>
                    <p:nvPr>
                      <p:custDataLst>
                        <p:tags r:id="rId70"/>
                      </p:custDataLst>
                    </p:nvPr>
                  </p:nvSpPr>
                  <p:spPr bwMode="auto">
                    <a:xfrm>
                      <a:off x="473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7" name="Rectangle 531"/>
                    <p:cNvSpPr>
                      <a:spLocks noChangeAspect="1" noChangeArrowheads="1"/>
                    </p:cNvSpPr>
                    <p:nvPr>
                      <p:custDataLst>
                        <p:tags r:id="rId71"/>
                      </p:custDataLst>
                    </p:nvPr>
                  </p:nvSpPr>
                  <p:spPr bwMode="auto">
                    <a:xfrm>
                      <a:off x="4708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8" name="Rectangle 532"/>
                    <p:cNvSpPr>
                      <a:spLocks noChangeAspect="1" noChangeArrowheads="1"/>
                    </p:cNvSpPr>
                    <p:nvPr>
                      <p:custDataLst>
                        <p:tags r:id="rId72"/>
                      </p:custDataLst>
                    </p:nvPr>
                  </p:nvSpPr>
                  <p:spPr bwMode="auto">
                    <a:xfrm>
                      <a:off x="4678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69" name="Rectangle 533"/>
                    <p:cNvSpPr>
                      <a:spLocks noChangeAspect="1" noChangeArrowheads="1"/>
                    </p:cNvSpPr>
                    <p:nvPr>
                      <p:custDataLst>
                        <p:tags r:id="rId73"/>
                      </p:custDataLst>
                    </p:nvPr>
                  </p:nvSpPr>
                  <p:spPr bwMode="auto">
                    <a:xfrm>
                      <a:off x="4647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0" name="Rectangle 534"/>
                    <p:cNvSpPr>
                      <a:spLocks noChangeAspect="1" noChangeArrowheads="1"/>
                    </p:cNvSpPr>
                    <p:nvPr>
                      <p:custDataLst>
                        <p:tags r:id="rId74"/>
                      </p:custDataLst>
                    </p:nvPr>
                  </p:nvSpPr>
                  <p:spPr bwMode="auto">
                    <a:xfrm>
                      <a:off x="4617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1" name="Rectangle 535"/>
                    <p:cNvSpPr>
                      <a:spLocks noChangeAspect="1" noChangeArrowheads="1"/>
                    </p:cNvSpPr>
                    <p:nvPr>
                      <p:custDataLst>
                        <p:tags r:id="rId75"/>
                      </p:custDataLst>
                    </p:nvPr>
                  </p:nvSpPr>
                  <p:spPr bwMode="auto">
                    <a:xfrm>
                      <a:off x="4586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2" name="Rectangle 536"/>
                    <p:cNvSpPr>
                      <a:spLocks noChangeAspect="1" noChangeArrowheads="1"/>
                    </p:cNvSpPr>
                    <p:nvPr>
                      <p:custDataLst>
                        <p:tags r:id="rId76"/>
                      </p:custDataLst>
                    </p:nvPr>
                  </p:nvSpPr>
                  <p:spPr bwMode="auto">
                    <a:xfrm>
                      <a:off x="4555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3" name="Rectangle 537"/>
                    <p:cNvSpPr>
                      <a:spLocks noChangeAspect="1" noChangeArrowheads="1"/>
                    </p:cNvSpPr>
                    <p:nvPr>
                      <p:custDataLst>
                        <p:tags r:id="rId77"/>
                      </p:custDataLst>
                    </p:nvPr>
                  </p:nvSpPr>
                  <p:spPr bwMode="auto">
                    <a:xfrm>
                      <a:off x="4525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4" name="Rectangle 538"/>
                    <p:cNvSpPr>
                      <a:spLocks noChangeAspect="1" noChangeArrowheads="1"/>
                    </p:cNvSpPr>
                    <p:nvPr>
                      <p:custDataLst>
                        <p:tags r:id="rId78"/>
                      </p:custDataLst>
                    </p:nvPr>
                  </p:nvSpPr>
                  <p:spPr bwMode="auto">
                    <a:xfrm>
                      <a:off x="4495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5" name="Rectangle 539"/>
                    <p:cNvSpPr>
                      <a:spLocks noChangeAspect="1" noChangeArrowheads="1"/>
                    </p:cNvSpPr>
                    <p:nvPr>
                      <p:custDataLst>
                        <p:tags r:id="rId79"/>
                      </p:custDataLst>
                    </p:nvPr>
                  </p:nvSpPr>
                  <p:spPr bwMode="auto">
                    <a:xfrm>
                      <a:off x="4464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6" name="Rectangle 540"/>
                    <p:cNvSpPr>
                      <a:spLocks noChangeAspect="1" noChangeArrowheads="1"/>
                    </p:cNvSpPr>
                    <p:nvPr>
                      <p:custDataLst>
                        <p:tags r:id="rId80"/>
                      </p:custDataLst>
                    </p:nvPr>
                  </p:nvSpPr>
                  <p:spPr bwMode="auto">
                    <a:xfrm>
                      <a:off x="4432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7" name="Rectangle 541"/>
                    <p:cNvSpPr>
                      <a:spLocks noChangeAspect="1" noChangeArrowheads="1"/>
                    </p:cNvSpPr>
                    <p:nvPr>
                      <p:custDataLst>
                        <p:tags r:id="rId81"/>
                      </p:custDataLst>
                    </p:nvPr>
                  </p:nvSpPr>
                  <p:spPr bwMode="auto">
                    <a:xfrm>
                      <a:off x="338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8" name="Rectangle 542"/>
                    <p:cNvSpPr>
                      <a:spLocks noChangeAspect="1" noChangeArrowheads="1"/>
                    </p:cNvSpPr>
                    <p:nvPr>
                      <p:custDataLst>
                        <p:tags r:id="rId82"/>
                      </p:custDataLst>
                    </p:nvPr>
                  </p:nvSpPr>
                  <p:spPr bwMode="auto">
                    <a:xfrm>
                      <a:off x="335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79" name="Rectangle 543"/>
                    <p:cNvSpPr>
                      <a:spLocks noChangeAspect="1" noChangeArrowheads="1"/>
                    </p:cNvSpPr>
                    <p:nvPr>
                      <p:custDataLst>
                        <p:tags r:id="rId83"/>
                      </p:custDataLst>
                    </p:nvPr>
                  </p:nvSpPr>
                  <p:spPr bwMode="auto">
                    <a:xfrm>
                      <a:off x="332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80" name="Rectangle 544"/>
                    <p:cNvSpPr>
                      <a:spLocks noChangeAspect="1" noChangeArrowheads="1"/>
                    </p:cNvSpPr>
                    <p:nvPr>
                      <p:custDataLst>
                        <p:tags r:id="rId84"/>
                      </p:custDataLst>
                    </p:nvPr>
                  </p:nvSpPr>
                  <p:spPr bwMode="auto">
                    <a:xfrm>
                      <a:off x="3297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81" name="Line 545"/>
                    <p:cNvSpPr>
                      <a:spLocks noChangeAspect="1" noChangeShapeType="1"/>
                    </p:cNvSpPr>
                    <p:nvPr>
                      <p:custDataLst>
                        <p:tags r:id="rId85"/>
                      </p:custDataLst>
                    </p:nvPr>
                  </p:nvSpPr>
                  <p:spPr bwMode="auto">
                    <a:xfrm flipH="1">
                      <a:off x="314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82" name="Line 546"/>
                    <p:cNvSpPr>
                      <a:spLocks noChangeAspect="1" noChangeShapeType="1"/>
                    </p:cNvSpPr>
                    <p:nvPr>
                      <p:custDataLst>
                        <p:tags r:id="rId86"/>
                      </p:custDataLst>
                    </p:nvPr>
                  </p:nvSpPr>
                  <p:spPr bwMode="auto">
                    <a:xfrm flipH="1">
                      <a:off x="332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83" name="Line 547"/>
                    <p:cNvSpPr>
                      <a:spLocks noChangeAspect="1" noChangeShapeType="1"/>
                    </p:cNvSpPr>
                    <p:nvPr>
                      <p:custDataLst>
                        <p:tags r:id="rId87"/>
                      </p:custDataLst>
                    </p:nvPr>
                  </p:nvSpPr>
                  <p:spPr bwMode="auto">
                    <a:xfrm flipH="1">
                      <a:off x="335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84" name="Line 548"/>
                    <p:cNvSpPr>
                      <a:spLocks noChangeAspect="1" noChangeShapeType="1"/>
                    </p:cNvSpPr>
                    <p:nvPr>
                      <p:custDataLst>
                        <p:tags r:id="rId88"/>
                      </p:custDataLst>
                    </p:nvPr>
                  </p:nvSpPr>
                  <p:spPr bwMode="auto">
                    <a:xfrm flipH="1">
                      <a:off x="338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85" name="Line 549"/>
                    <p:cNvSpPr>
                      <a:spLocks noChangeAspect="1" noChangeShapeType="1"/>
                    </p:cNvSpPr>
                    <p:nvPr>
                      <p:custDataLst>
                        <p:tags r:id="rId89"/>
                      </p:custDataLst>
                    </p:nvPr>
                  </p:nvSpPr>
                  <p:spPr bwMode="auto">
                    <a:xfrm flipH="1">
                      <a:off x="341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86" name="Line 550"/>
                    <p:cNvSpPr>
                      <a:spLocks noChangeAspect="1" noChangeShapeType="1"/>
                    </p:cNvSpPr>
                    <p:nvPr>
                      <p:custDataLst>
                        <p:tags r:id="rId90"/>
                      </p:custDataLst>
                    </p:nvPr>
                  </p:nvSpPr>
                  <p:spPr bwMode="auto">
                    <a:xfrm flipH="1">
                      <a:off x="4464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87" name="Line 551"/>
                    <p:cNvSpPr>
                      <a:spLocks noChangeAspect="1" noChangeShapeType="1"/>
                    </p:cNvSpPr>
                    <p:nvPr>
                      <p:custDataLst>
                        <p:tags r:id="rId91"/>
                      </p:custDataLst>
                    </p:nvPr>
                  </p:nvSpPr>
                  <p:spPr bwMode="auto">
                    <a:xfrm flipH="1">
                      <a:off x="449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88" name="Line 552"/>
                    <p:cNvSpPr>
                      <a:spLocks noChangeAspect="1" noChangeShapeType="1"/>
                    </p:cNvSpPr>
                    <p:nvPr>
                      <p:custDataLst>
                        <p:tags r:id="rId92"/>
                      </p:custDataLst>
                    </p:nvPr>
                  </p:nvSpPr>
                  <p:spPr bwMode="auto">
                    <a:xfrm flipH="1">
                      <a:off x="452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89" name="Line 553"/>
                    <p:cNvSpPr>
                      <a:spLocks noChangeAspect="1" noChangeShapeType="1"/>
                    </p:cNvSpPr>
                    <p:nvPr>
                      <p:custDataLst>
                        <p:tags r:id="rId93"/>
                      </p:custDataLst>
                    </p:nvPr>
                  </p:nvSpPr>
                  <p:spPr bwMode="auto">
                    <a:xfrm flipH="1">
                      <a:off x="455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0" name="Line 554"/>
                    <p:cNvSpPr>
                      <a:spLocks noChangeAspect="1" noChangeShapeType="1"/>
                    </p:cNvSpPr>
                    <p:nvPr>
                      <p:custDataLst>
                        <p:tags r:id="rId94"/>
                      </p:custDataLst>
                    </p:nvPr>
                  </p:nvSpPr>
                  <p:spPr bwMode="auto">
                    <a:xfrm flipH="1">
                      <a:off x="458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1" name="Line 555"/>
                    <p:cNvSpPr>
                      <a:spLocks noChangeAspect="1" noChangeShapeType="1"/>
                    </p:cNvSpPr>
                    <p:nvPr>
                      <p:custDataLst>
                        <p:tags r:id="rId95"/>
                      </p:custDataLst>
                    </p:nvPr>
                  </p:nvSpPr>
                  <p:spPr bwMode="auto">
                    <a:xfrm flipH="1">
                      <a:off x="461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2" name="Line 556"/>
                    <p:cNvSpPr>
                      <a:spLocks noChangeAspect="1" noChangeShapeType="1"/>
                    </p:cNvSpPr>
                    <p:nvPr>
                      <p:custDataLst>
                        <p:tags r:id="rId96"/>
                      </p:custDataLst>
                    </p:nvPr>
                  </p:nvSpPr>
                  <p:spPr bwMode="auto">
                    <a:xfrm flipH="1">
                      <a:off x="464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3" name="Line 557"/>
                    <p:cNvSpPr>
                      <a:spLocks noChangeAspect="1" noChangeShapeType="1"/>
                    </p:cNvSpPr>
                    <p:nvPr>
                      <p:custDataLst>
                        <p:tags r:id="rId97"/>
                      </p:custDataLst>
                    </p:nvPr>
                  </p:nvSpPr>
                  <p:spPr bwMode="auto">
                    <a:xfrm flipH="1">
                      <a:off x="467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4" name="Line 558"/>
                    <p:cNvSpPr>
                      <a:spLocks noChangeAspect="1" noChangeShapeType="1"/>
                    </p:cNvSpPr>
                    <p:nvPr>
                      <p:custDataLst>
                        <p:tags r:id="rId98"/>
                      </p:custDataLst>
                    </p:nvPr>
                  </p:nvSpPr>
                  <p:spPr bwMode="auto">
                    <a:xfrm flipH="1">
                      <a:off x="470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5" name="Line 559"/>
                    <p:cNvSpPr>
                      <a:spLocks noChangeAspect="1" noChangeShapeType="1"/>
                    </p:cNvSpPr>
                    <p:nvPr>
                      <p:custDataLst>
                        <p:tags r:id="rId99"/>
                      </p:custDataLst>
                    </p:nvPr>
                  </p:nvSpPr>
                  <p:spPr bwMode="auto">
                    <a:xfrm flipH="1">
                      <a:off x="473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6" name="Line 560"/>
                    <p:cNvSpPr>
                      <a:spLocks noChangeAspect="1" noChangeShapeType="1"/>
                    </p:cNvSpPr>
                    <p:nvPr>
                      <p:custDataLst>
                        <p:tags r:id="rId100"/>
                      </p:custDataLst>
                    </p:nvPr>
                  </p:nvSpPr>
                  <p:spPr bwMode="auto">
                    <a:xfrm flipH="1">
                      <a:off x="476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7" name="Line 561"/>
                    <p:cNvSpPr>
                      <a:spLocks noChangeAspect="1" noChangeShapeType="1"/>
                    </p:cNvSpPr>
                    <p:nvPr>
                      <p:custDataLst>
                        <p:tags r:id="rId101"/>
                      </p:custDataLst>
                    </p:nvPr>
                  </p:nvSpPr>
                  <p:spPr bwMode="auto">
                    <a:xfrm flipH="1">
                      <a:off x="4250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8" name="Line 562"/>
                    <p:cNvSpPr>
                      <a:spLocks noChangeAspect="1" noChangeShapeType="1"/>
                    </p:cNvSpPr>
                    <p:nvPr>
                      <p:custDataLst>
                        <p:tags r:id="rId102"/>
                      </p:custDataLst>
                    </p:nvPr>
                  </p:nvSpPr>
                  <p:spPr bwMode="auto">
                    <a:xfrm flipH="1">
                      <a:off x="329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99" name="Line 563"/>
                    <p:cNvSpPr>
                      <a:spLocks noChangeAspect="1" noChangeShapeType="1"/>
                    </p:cNvSpPr>
                    <p:nvPr>
                      <p:custDataLst>
                        <p:tags r:id="rId103"/>
                      </p:custDataLst>
                    </p:nvPr>
                  </p:nvSpPr>
                  <p:spPr bwMode="auto">
                    <a:xfrm flipH="1">
                      <a:off x="326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0" name="Line 564"/>
                    <p:cNvSpPr>
                      <a:spLocks noChangeAspect="1" noChangeShapeType="1"/>
                    </p:cNvSpPr>
                    <p:nvPr>
                      <p:custDataLst>
                        <p:tags r:id="rId104"/>
                      </p:custDataLst>
                    </p:nvPr>
                  </p:nvSpPr>
                  <p:spPr bwMode="auto">
                    <a:xfrm flipH="1">
                      <a:off x="317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1" name="Line 565"/>
                    <p:cNvSpPr>
                      <a:spLocks noChangeAspect="1" noChangeShapeType="1"/>
                    </p:cNvSpPr>
                    <p:nvPr>
                      <p:custDataLst>
                        <p:tags r:id="rId105"/>
                      </p:custDataLst>
                    </p:nvPr>
                  </p:nvSpPr>
                  <p:spPr bwMode="auto">
                    <a:xfrm flipH="1">
                      <a:off x="320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2" name="Line 566"/>
                    <p:cNvSpPr>
                      <a:spLocks noChangeAspect="1" noChangeShapeType="1"/>
                    </p:cNvSpPr>
                    <p:nvPr>
                      <p:custDataLst>
                        <p:tags r:id="rId106"/>
                      </p:custDataLst>
                    </p:nvPr>
                  </p:nvSpPr>
                  <p:spPr bwMode="auto">
                    <a:xfrm flipH="1">
                      <a:off x="323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3" name="Line 567"/>
                    <p:cNvSpPr>
                      <a:spLocks noChangeAspect="1" noChangeShapeType="1"/>
                    </p:cNvSpPr>
                    <p:nvPr>
                      <p:custDataLst>
                        <p:tags r:id="rId107"/>
                      </p:custDataLst>
                    </p:nvPr>
                  </p:nvSpPr>
                  <p:spPr bwMode="auto">
                    <a:xfrm flipH="1">
                      <a:off x="443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4" name="Line 568"/>
                    <p:cNvSpPr>
                      <a:spLocks noChangeAspect="1" noChangeShapeType="1"/>
                    </p:cNvSpPr>
                    <p:nvPr>
                      <p:custDataLst>
                        <p:tags r:id="rId108"/>
                      </p:custDataLst>
                    </p:nvPr>
                  </p:nvSpPr>
                  <p:spPr bwMode="auto">
                    <a:xfrm flipH="1">
                      <a:off x="440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5" name="Line 569"/>
                    <p:cNvSpPr>
                      <a:spLocks noChangeAspect="1" noChangeShapeType="1"/>
                    </p:cNvSpPr>
                    <p:nvPr>
                      <p:custDataLst>
                        <p:tags r:id="rId109"/>
                      </p:custDataLst>
                    </p:nvPr>
                  </p:nvSpPr>
                  <p:spPr bwMode="auto">
                    <a:xfrm flipH="1">
                      <a:off x="4311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6" name="Line 570"/>
                    <p:cNvSpPr>
                      <a:spLocks noChangeAspect="1" noChangeShapeType="1"/>
                    </p:cNvSpPr>
                    <p:nvPr>
                      <p:custDataLst>
                        <p:tags r:id="rId110"/>
                      </p:custDataLst>
                    </p:nvPr>
                  </p:nvSpPr>
                  <p:spPr bwMode="auto">
                    <a:xfrm flipH="1">
                      <a:off x="4280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7" name="Line 571"/>
                    <p:cNvSpPr>
                      <a:spLocks noChangeAspect="1" noChangeShapeType="1"/>
                    </p:cNvSpPr>
                    <p:nvPr>
                      <p:custDataLst>
                        <p:tags r:id="rId111"/>
                      </p:custDataLst>
                    </p:nvPr>
                  </p:nvSpPr>
                  <p:spPr bwMode="auto">
                    <a:xfrm flipH="1">
                      <a:off x="3940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8" name="Line 572"/>
                    <p:cNvSpPr>
                      <a:spLocks noChangeAspect="1" noChangeShapeType="1"/>
                    </p:cNvSpPr>
                    <p:nvPr>
                      <p:custDataLst>
                        <p:tags r:id="rId112"/>
                      </p:custDataLst>
                    </p:nvPr>
                  </p:nvSpPr>
                  <p:spPr bwMode="auto">
                    <a:xfrm flipH="1">
                      <a:off x="390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09" name="Line 573"/>
                    <p:cNvSpPr>
                      <a:spLocks noChangeAspect="1" noChangeShapeType="1"/>
                    </p:cNvSpPr>
                    <p:nvPr>
                      <p:custDataLst>
                        <p:tags r:id="rId113"/>
                      </p:custDataLst>
                    </p:nvPr>
                  </p:nvSpPr>
                  <p:spPr bwMode="auto">
                    <a:xfrm flipH="1">
                      <a:off x="357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0" name="Line 574"/>
                    <p:cNvSpPr>
                      <a:spLocks noChangeAspect="1" noChangeShapeType="1"/>
                    </p:cNvSpPr>
                    <p:nvPr>
                      <p:custDataLst>
                        <p:tags r:id="rId114"/>
                      </p:custDataLst>
                    </p:nvPr>
                  </p:nvSpPr>
                  <p:spPr bwMode="auto">
                    <a:xfrm flipH="1">
                      <a:off x="354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1" name="Line 575"/>
                    <p:cNvSpPr>
                      <a:spLocks noChangeAspect="1" noChangeShapeType="1"/>
                    </p:cNvSpPr>
                    <p:nvPr>
                      <p:custDataLst>
                        <p:tags r:id="rId115"/>
                      </p:custDataLst>
                    </p:nvPr>
                  </p:nvSpPr>
                  <p:spPr bwMode="auto">
                    <a:xfrm flipH="1">
                      <a:off x="351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2" name="Line 576"/>
                    <p:cNvSpPr>
                      <a:spLocks noChangeAspect="1" noChangeShapeType="1"/>
                    </p:cNvSpPr>
                    <p:nvPr>
                      <p:custDataLst>
                        <p:tags r:id="rId116"/>
                      </p:custDataLst>
                    </p:nvPr>
                  </p:nvSpPr>
                  <p:spPr bwMode="auto">
                    <a:xfrm flipH="1">
                      <a:off x="3481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3" name="Line 577"/>
                    <p:cNvSpPr>
                      <a:spLocks noChangeAspect="1" noChangeShapeType="1"/>
                    </p:cNvSpPr>
                    <p:nvPr>
                      <p:custDataLst>
                        <p:tags r:id="rId117"/>
                      </p:custDataLst>
                    </p:nvPr>
                  </p:nvSpPr>
                  <p:spPr bwMode="auto">
                    <a:xfrm flipH="1">
                      <a:off x="3450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4" name="Line 578"/>
                    <p:cNvSpPr>
                      <a:spLocks noChangeAspect="1" noChangeShapeType="1"/>
                    </p:cNvSpPr>
                    <p:nvPr>
                      <p:custDataLst>
                        <p:tags r:id="rId118"/>
                      </p:custDataLst>
                    </p:nvPr>
                  </p:nvSpPr>
                  <p:spPr bwMode="auto">
                    <a:xfrm flipH="1">
                      <a:off x="366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5" name="Line 579"/>
                    <p:cNvSpPr>
                      <a:spLocks noChangeAspect="1" noChangeShapeType="1"/>
                    </p:cNvSpPr>
                    <p:nvPr>
                      <p:custDataLst>
                        <p:tags r:id="rId119"/>
                      </p:custDataLst>
                    </p:nvPr>
                  </p:nvSpPr>
                  <p:spPr bwMode="auto">
                    <a:xfrm flipH="1">
                      <a:off x="3634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6" name="Line 580"/>
                    <p:cNvSpPr>
                      <a:spLocks noChangeAspect="1" noChangeShapeType="1"/>
                    </p:cNvSpPr>
                    <p:nvPr>
                      <p:custDataLst>
                        <p:tags r:id="rId120"/>
                      </p:custDataLst>
                    </p:nvPr>
                  </p:nvSpPr>
                  <p:spPr bwMode="auto">
                    <a:xfrm flipH="1">
                      <a:off x="360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7" name="Line 581"/>
                    <p:cNvSpPr>
                      <a:spLocks noChangeAspect="1" noChangeShapeType="1"/>
                    </p:cNvSpPr>
                    <p:nvPr>
                      <p:custDataLst>
                        <p:tags r:id="rId121"/>
                      </p:custDataLst>
                    </p:nvPr>
                  </p:nvSpPr>
                  <p:spPr bwMode="auto">
                    <a:xfrm flipH="1">
                      <a:off x="434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8" name="Line 582"/>
                    <p:cNvSpPr>
                      <a:spLocks noChangeAspect="1" noChangeShapeType="1"/>
                    </p:cNvSpPr>
                    <p:nvPr>
                      <p:custDataLst>
                        <p:tags r:id="rId122"/>
                      </p:custDataLst>
                    </p:nvPr>
                  </p:nvSpPr>
                  <p:spPr bwMode="auto">
                    <a:xfrm flipH="1">
                      <a:off x="437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9" name="Line 583"/>
                    <p:cNvSpPr>
                      <a:spLocks noChangeAspect="1" noChangeShapeType="1"/>
                    </p:cNvSpPr>
                    <p:nvPr>
                      <p:custDataLst>
                        <p:tags r:id="rId123"/>
                      </p:custDataLst>
                    </p:nvPr>
                  </p:nvSpPr>
                  <p:spPr bwMode="auto">
                    <a:xfrm flipH="1">
                      <a:off x="381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0" name="Line 584"/>
                    <p:cNvSpPr>
                      <a:spLocks noChangeAspect="1" noChangeShapeType="1"/>
                    </p:cNvSpPr>
                    <p:nvPr>
                      <p:custDataLst>
                        <p:tags r:id="rId124"/>
                      </p:custDataLst>
                    </p:nvPr>
                  </p:nvSpPr>
                  <p:spPr bwMode="auto">
                    <a:xfrm flipH="1">
                      <a:off x="378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1" name="Line 585"/>
                    <p:cNvSpPr>
                      <a:spLocks noChangeAspect="1" noChangeShapeType="1"/>
                    </p:cNvSpPr>
                    <p:nvPr>
                      <p:custDataLst>
                        <p:tags r:id="rId125"/>
                      </p:custDataLst>
                    </p:nvPr>
                  </p:nvSpPr>
                  <p:spPr bwMode="auto">
                    <a:xfrm flipH="1">
                      <a:off x="375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2" name="Line 586"/>
                    <p:cNvSpPr>
                      <a:spLocks noChangeAspect="1" noChangeShapeType="1"/>
                    </p:cNvSpPr>
                    <p:nvPr>
                      <p:custDataLst>
                        <p:tags r:id="rId126"/>
                      </p:custDataLst>
                    </p:nvPr>
                  </p:nvSpPr>
                  <p:spPr bwMode="auto">
                    <a:xfrm flipH="1">
                      <a:off x="372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3" name="Line 587"/>
                    <p:cNvSpPr>
                      <a:spLocks noChangeAspect="1" noChangeShapeType="1"/>
                    </p:cNvSpPr>
                    <p:nvPr>
                      <p:custDataLst>
                        <p:tags r:id="rId127"/>
                      </p:custDataLst>
                    </p:nvPr>
                  </p:nvSpPr>
                  <p:spPr bwMode="auto">
                    <a:xfrm flipH="1">
                      <a:off x="369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4" name="Line 588"/>
                    <p:cNvSpPr>
                      <a:spLocks noChangeAspect="1" noChangeShapeType="1"/>
                    </p:cNvSpPr>
                    <p:nvPr>
                      <p:custDataLst>
                        <p:tags r:id="rId128"/>
                      </p:custDataLst>
                    </p:nvPr>
                  </p:nvSpPr>
                  <p:spPr bwMode="auto">
                    <a:xfrm flipH="1">
                      <a:off x="387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5" name="Line 589"/>
                    <p:cNvSpPr>
                      <a:spLocks noChangeAspect="1" noChangeShapeType="1"/>
                    </p:cNvSpPr>
                    <p:nvPr>
                      <p:custDataLst>
                        <p:tags r:id="rId129"/>
                      </p:custDataLst>
                    </p:nvPr>
                  </p:nvSpPr>
                  <p:spPr bwMode="auto">
                    <a:xfrm flipH="1">
                      <a:off x="384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6" name="Line 590"/>
                    <p:cNvSpPr>
                      <a:spLocks noChangeAspect="1" noChangeShapeType="1"/>
                    </p:cNvSpPr>
                    <p:nvPr>
                      <p:custDataLst>
                        <p:tags r:id="rId130"/>
                      </p:custDataLst>
                    </p:nvPr>
                  </p:nvSpPr>
                  <p:spPr bwMode="auto">
                    <a:xfrm flipH="1">
                      <a:off x="421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7" name="Line 591"/>
                    <p:cNvSpPr>
                      <a:spLocks noChangeAspect="1" noChangeShapeType="1"/>
                    </p:cNvSpPr>
                    <p:nvPr>
                      <p:custDataLst>
                        <p:tags r:id="rId131"/>
                      </p:custDataLst>
                    </p:nvPr>
                  </p:nvSpPr>
                  <p:spPr bwMode="auto">
                    <a:xfrm flipH="1">
                      <a:off x="418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8" name="Line 592"/>
                    <p:cNvSpPr>
                      <a:spLocks noChangeAspect="1" noChangeShapeType="1"/>
                    </p:cNvSpPr>
                    <p:nvPr>
                      <p:custDataLst>
                        <p:tags r:id="rId132"/>
                      </p:custDataLst>
                    </p:nvPr>
                  </p:nvSpPr>
                  <p:spPr bwMode="auto">
                    <a:xfrm flipH="1">
                      <a:off x="3971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29" name="Line 593"/>
                    <p:cNvSpPr>
                      <a:spLocks noChangeAspect="1" noChangeShapeType="1"/>
                    </p:cNvSpPr>
                    <p:nvPr>
                      <p:custDataLst>
                        <p:tags r:id="rId133"/>
                      </p:custDataLst>
                    </p:nvPr>
                  </p:nvSpPr>
                  <p:spPr bwMode="auto">
                    <a:xfrm flipH="1">
                      <a:off x="415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30" name="Line 594"/>
                    <p:cNvSpPr>
                      <a:spLocks noChangeAspect="1" noChangeShapeType="1"/>
                    </p:cNvSpPr>
                    <p:nvPr>
                      <p:custDataLst>
                        <p:tags r:id="rId134"/>
                      </p:custDataLst>
                    </p:nvPr>
                  </p:nvSpPr>
                  <p:spPr bwMode="auto">
                    <a:xfrm flipH="1">
                      <a:off x="412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31" name="Line 595"/>
                    <p:cNvSpPr>
                      <a:spLocks noChangeAspect="1" noChangeShapeType="1"/>
                    </p:cNvSpPr>
                    <p:nvPr>
                      <p:custDataLst>
                        <p:tags r:id="rId135"/>
                      </p:custDataLst>
                    </p:nvPr>
                  </p:nvSpPr>
                  <p:spPr bwMode="auto">
                    <a:xfrm flipH="1">
                      <a:off x="409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32" name="Line 596"/>
                    <p:cNvSpPr>
                      <a:spLocks noChangeAspect="1" noChangeShapeType="1"/>
                    </p:cNvSpPr>
                    <p:nvPr>
                      <p:custDataLst>
                        <p:tags r:id="rId136"/>
                      </p:custDataLst>
                    </p:nvPr>
                  </p:nvSpPr>
                  <p:spPr bwMode="auto">
                    <a:xfrm flipH="1">
                      <a:off x="4064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33" name="Line 597"/>
                    <p:cNvSpPr>
                      <a:spLocks noChangeAspect="1" noChangeShapeType="1"/>
                    </p:cNvSpPr>
                    <p:nvPr>
                      <p:custDataLst>
                        <p:tags r:id="rId137"/>
                      </p:custDataLst>
                    </p:nvPr>
                  </p:nvSpPr>
                  <p:spPr bwMode="auto">
                    <a:xfrm flipH="1">
                      <a:off x="403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34" name="Line 598"/>
                    <p:cNvSpPr>
                      <a:spLocks noChangeAspect="1" noChangeShapeType="1"/>
                    </p:cNvSpPr>
                    <p:nvPr>
                      <p:custDataLst>
                        <p:tags r:id="rId138"/>
                      </p:custDataLst>
                    </p:nvPr>
                  </p:nvSpPr>
                  <p:spPr bwMode="auto">
                    <a:xfrm flipH="1">
                      <a:off x="400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35" name="Rectangle 599"/>
                    <p:cNvSpPr>
                      <a:spLocks noChangeAspect="1" noChangeArrowheads="1"/>
                    </p:cNvSpPr>
                    <p:nvPr>
                      <p:custDataLst>
                        <p:tags r:id="rId139"/>
                      </p:custDataLst>
                    </p:nvPr>
                  </p:nvSpPr>
                  <p:spPr bwMode="auto">
                    <a:xfrm>
                      <a:off x="4774" y="2527"/>
                      <a:ext cx="77" cy="37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67676"/>
                        </a:gs>
                        <a:gs pos="50000">
                          <a:schemeClr val="bg1"/>
                        </a:gs>
                        <a:gs pos="100000">
                          <a:srgbClr val="767676"/>
                        </a:gs>
                      </a:gsLst>
                      <a:lin ang="5400000" scaled="1"/>
                    </a:gradFill>
                    <a:ln w="9525" algn="ctr">
                      <a:solidFill>
                        <a:srgbClr val="B2B2B2"/>
                      </a:solidFill>
                      <a:miter lim="800000"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36" name="Rectangle 600"/>
                    <p:cNvSpPr>
                      <a:spLocks noChangeAspect="1" noChangeArrowheads="1"/>
                    </p:cNvSpPr>
                    <p:nvPr>
                      <p:custDataLst>
                        <p:tags r:id="rId140"/>
                      </p:custDataLst>
                    </p:nvPr>
                  </p:nvSpPr>
                  <p:spPr bwMode="auto">
                    <a:xfrm>
                      <a:off x="3070" y="2527"/>
                      <a:ext cx="79" cy="37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67676"/>
                        </a:gs>
                        <a:gs pos="50000">
                          <a:schemeClr val="bg1"/>
                        </a:gs>
                        <a:gs pos="100000">
                          <a:srgbClr val="767676"/>
                        </a:gs>
                      </a:gsLst>
                      <a:lin ang="5400000" scaled="1"/>
                    </a:gradFill>
                    <a:ln w="9525" algn="ctr">
                      <a:solidFill>
                        <a:srgbClr val="B2B2B2"/>
                      </a:solidFill>
                      <a:miter lim="800000"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grpSp>
                  <p:nvGrpSpPr>
                    <p:cNvPr id="237" name="Group 601"/>
                    <p:cNvGrpSpPr>
                      <a:grpSpLocks noChangeAspect="1"/>
                    </p:cNvGrpSpPr>
                    <p:nvPr>
                      <p:custDataLst>
                        <p:tags r:id="rId141"/>
                      </p:custDataLst>
                    </p:nvPr>
                  </p:nvGrpSpPr>
                  <p:grpSpPr>
                    <a:xfrm rot="5400000">
                      <a:off x="3048" y="2690"/>
                      <a:ext cx="104" cy="104"/>
                      <a:chOff x="3941" y="1668"/>
                      <a:chExt cx="181" cy="113"/>
                    </a:xfrm>
                  </p:grpSpPr>
                  <p:sp>
                    <p:nvSpPr>
                      <p:cNvPr id="246" name="AutoShape 602"/>
                      <p:cNvSpPr>
                        <a:spLocks noChangeAspect="1" noChangeArrowheads="1"/>
                      </p:cNvSpPr>
                      <p:nvPr>
                        <p:custDataLst>
                          <p:tags r:id="rId142"/>
                        </p:custDataLst>
                      </p:nvPr>
                    </p:nvSpPr>
                    <p:spPr bwMode="auto">
                      <a:xfrm>
                        <a:off x="3941" y="1668"/>
                        <a:ext cx="181" cy="11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chemeClr val="bg2"/>
                        </a:solidFill>
                        <a:round/>
                      </a:ln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buFont typeface="Arial" panose="020b0604020202020204" pitchFamily="34" charset="0"/>
                          <a:buNone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247" name="Line 603"/>
                      <p:cNvSpPr>
                        <a:spLocks noChangeAspect="1" noChangeShapeType="1"/>
                      </p:cNvSpPr>
                      <p:nvPr>
                        <p:custDataLst>
                          <p:tags r:id="rId143"/>
                        </p:custDataLst>
                      </p:nvPr>
                    </p:nvSpPr>
                    <p:spPr bwMode="auto">
                      <a:xfrm flipH="1">
                        <a:off x="3966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48" name="Line 604"/>
                      <p:cNvSpPr>
                        <a:spLocks noChangeAspect="1" noChangeShapeType="1"/>
                      </p:cNvSpPr>
                      <p:nvPr>
                        <p:custDataLst>
                          <p:tags r:id="rId144"/>
                        </p:custDataLst>
                      </p:nvPr>
                    </p:nvSpPr>
                    <p:spPr bwMode="auto">
                      <a:xfrm flipH="1">
                        <a:off x="4100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49" name="Line 605"/>
                      <p:cNvSpPr>
                        <a:spLocks noChangeAspect="1" noChangeShapeType="1"/>
                      </p:cNvSpPr>
                      <p:nvPr>
                        <p:custDataLst>
                          <p:tags r:id="rId145"/>
                        </p:custDataLst>
                      </p:nvPr>
                    </p:nvSpPr>
                    <p:spPr bwMode="auto">
                      <a:xfrm flipH="1">
                        <a:off x="3964" y="1699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50" name="Line 606"/>
                      <p:cNvSpPr>
                        <a:spLocks noChangeAspect="1" noChangeShapeType="1"/>
                      </p:cNvSpPr>
                      <p:nvPr>
                        <p:custDataLst>
                          <p:tags r:id="rId146"/>
                        </p:custDataLst>
                      </p:nvPr>
                    </p:nvSpPr>
                    <p:spPr bwMode="auto">
                      <a:xfrm flipH="1">
                        <a:off x="3966" y="1743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grpSp>
                  <p:nvGrpSpPr>
                    <p:cNvPr id="238" name="Group 607"/>
                    <p:cNvGrpSpPr>
                      <a:grpSpLocks noChangeAspect="1"/>
                    </p:cNvGrpSpPr>
                    <p:nvPr>
                      <p:custDataLst>
                        <p:tags r:id="rId147"/>
                      </p:custDataLst>
                    </p:nvPr>
                  </p:nvGrpSpPr>
                  <p:grpSpPr>
                    <a:xfrm rot="5400000">
                      <a:off x="4754" y="2686"/>
                      <a:ext cx="104" cy="104"/>
                      <a:chOff x="3941" y="1668"/>
                      <a:chExt cx="181" cy="113"/>
                    </a:xfrm>
                  </p:grpSpPr>
                  <p:sp>
                    <p:nvSpPr>
                      <p:cNvPr id="241" name="AutoShape 608"/>
                      <p:cNvSpPr>
                        <a:spLocks noChangeAspect="1" noChangeArrowheads="1"/>
                      </p:cNvSpPr>
                      <p:nvPr>
                        <p:custDataLst>
                          <p:tags r:id="rId148"/>
                        </p:custDataLst>
                      </p:nvPr>
                    </p:nvSpPr>
                    <p:spPr bwMode="auto">
                      <a:xfrm>
                        <a:off x="3941" y="1668"/>
                        <a:ext cx="181" cy="11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chemeClr val="bg2"/>
                        </a:solidFill>
                        <a:round/>
                      </a:ln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buFont typeface="Arial" panose="020b0604020202020204" pitchFamily="34" charset="0"/>
                          <a:buNone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242" name="Line 609"/>
                      <p:cNvSpPr>
                        <a:spLocks noChangeAspect="1" noChangeShapeType="1"/>
                      </p:cNvSpPr>
                      <p:nvPr>
                        <p:custDataLst>
                          <p:tags r:id="rId149"/>
                        </p:custDataLst>
                      </p:nvPr>
                    </p:nvSpPr>
                    <p:spPr bwMode="auto">
                      <a:xfrm flipH="1">
                        <a:off x="3966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43" name="Line 610"/>
                      <p:cNvSpPr>
                        <a:spLocks noChangeAspect="1" noChangeShapeType="1"/>
                      </p:cNvSpPr>
                      <p:nvPr>
                        <p:custDataLst>
                          <p:tags r:id="rId150"/>
                        </p:custDataLst>
                      </p:nvPr>
                    </p:nvSpPr>
                    <p:spPr bwMode="auto">
                      <a:xfrm flipH="1">
                        <a:off x="4100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44" name="Line 611"/>
                      <p:cNvSpPr>
                        <a:spLocks noChangeAspect="1" noChangeShapeType="1"/>
                      </p:cNvSpPr>
                      <p:nvPr>
                        <p:custDataLst>
                          <p:tags r:id="rId151"/>
                        </p:custDataLst>
                      </p:nvPr>
                    </p:nvSpPr>
                    <p:spPr bwMode="auto">
                      <a:xfrm flipH="1">
                        <a:off x="3964" y="1699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45" name="Line 612"/>
                      <p:cNvSpPr>
                        <a:spLocks noChangeAspect="1" noChangeShapeType="1"/>
                      </p:cNvSpPr>
                      <p:nvPr>
                        <p:custDataLst>
                          <p:tags r:id="rId152"/>
                        </p:custDataLst>
                      </p:nvPr>
                    </p:nvSpPr>
                    <p:spPr bwMode="auto">
                      <a:xfrm flipH="1">
                        <a:off x="3966" y="1743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sp>
                  <p:nvSpPr>
                    <p:cNvPr id="239" name="Rectangle 613"/>
                    <p:cNvSpPr>
                      <a:spLocks noChangeAspect="1" noChangeArrowheads="1"/>
                    </p:cNvSpPr>
                    <p:nvPr>
                      <p:custDataLst>
                        <p:tags r:id="rId153"/>
                      </p:custDataLst>
                    </p:nvPr>
                  </p:nvSpPr>
                  <p:spPr bwMode="auto">
                    <a:xfrm>
                      <a:off x="4751" y="2799"/>
                      <a:ext cx="109" cy="1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outerShdw dist="35921" dir="2700000" algn="ctr" rotWithShape="0">
                        <a:schemeClr val="bg2"/>
                      </a:outerShdw>
                    </a:effectLst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0" name="Rectangle 614"/>
                    <p:cNvSpPr>
                      <a:spLocks noChangeAspect="1" noChangeArrowheads="1"/>
                    </p:cNvSpPr>
                    <p:nvPr>
                      <p:custDataLst>
                        <p:tags r:id="rId154"/>
                      </p:custDataLst>
                    </p:nvPr>
                  </p:nvSpPr>
                  <p:spPr bwMode="auto">
                    <a:xfrm>
                      <a:off x="3041" y="2804"/>
                      <a:ext cx="113" cy="14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outerShdw dist="35921" dir="2700000" algn="ctr" rotWithShape="0">
                        <a:schemeClr val="bg2"/>
                      </a:outerShdw>
                    </a:effectLst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97" name="Group 615"/>
                  <p:cNvGrpSpPr>
                    <a:grpSpLocks noChangeAspect="1"/>
                  </p:cNvGrpSpPr>
                  <p:nvPr>
                    <p:custDataLst>
                      <p:tags r:id="rId155"/>
                    </p:custDataLst>
                  </p:nvPr>
                </p:nvGrpSpPr>
                <p:grpSpPr>
                  <a:xfrm>
                    <a:off x="2715" y="2313"/>
                    <a:ext cx="2466" cy="478"/>
                    <a:chOff x="2715" y="2313"/>
                    <a:chExt cx="2466" cy="478"/>
                  </a:xfrm>
                </p:grpSpPr>
                <p:grpSp>
                  <p:nvGrpSpPr>
                    <p:cNvPr id="108" name="Group 616"/>
                    <p:cNvGrpSpPr>
                      <a:grpSpLocks noChangeAspect="1"/>
                    </p:cNvGrpSpPr>
                    <p:nvPr>
                      <p:custDataLst>
                        <p:tags r:id="rId156"/>
                      </p:custDataLst>
                    </p:nvPr>
                  </p:nvGrpSpPr>
                  <p:grpSpPr>
                    <a:xfrm flipH="1">
                      <a:off x="2715" y="2395"/>
                      <a:ext cx="104" cy="104"/>
                      <a:chOff x="3941" y="1668"/>
                      <a:chExt cx="181" cy="113"/>
                    </a:xfrm>
                  </p:grpSpPr>
                  <p:sp>
                    <p:nvSpPr>
                      <p:cNvPr id="122" name="AutoShape 617"/>
                      <p:cNvSpPr>
                        <a:spLocks noChangeAspect="1" noChangeArrowheads="1"/>
                      </p:cNvSpPr>
                      <p:nvPr>
                        <p:custDataLst>
                          <p:tags r:id="rId157"/>
                        </p:custDataLst>
                      </p:nvPr>
                    </p:nvSpPr>
                    <p:spPr bwMode="auto">
                      <a:xfrm>
                        <a:off x="3941" y="1668"/>
                        <a:ext cx="181" cy="11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buFont typeface="Arial" panose="020b0604020202020204" pitchFamily="34" charset="0"/>
                          <a:buNone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3" name="Line 618"/>
                      <p:cNvSpPr>
                        <a:spLocks noChangeAspect="1" noChangeShapeType="1"/>
                      </p:cNvSpPr>
                      <p:nvPr>
                        <p:custDataLst>
                          <p:tags r:id="rId158"/>
                        </p:custDataLst>
                      </p:nvPr>
                    </p:nvSpPr>
                    <p:spPr bwMode="auto">
                      <a:xfrm flipH="1">
                        <a:off x="3966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124" name="Line 619"/>
                      <p:cNvSpPr>
                        <a:spLocks noChangeAspect="1" noChangeShapeType="1"/>
                      </p:cNvSpPr>
                      <p:nvPr>
                        <p:custDataLst>
                          <p:tags r:id="rId159"/>
                        </p:custDataLst>
                      </p:nvPr>
                    </p:nvSpPr>
                    <p:spPr bwMode="auto">
                      <a:xfrm flipH="1">
                        <a:off x="4100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125" name="Line 620"/>
                      <p:cNvSpPr>
                        <a:spLocks noChangeAspect="1" noChangeShapeType="1"/>
                      </p:cNvSpPr>
                      <p:nvPr>
                        <p:custDataLst>
                          <p:tags r:id="rId160"/>
                        </p:custDataLst>
                      </p:nvPr>
                    </p:nvSpPr>
                    <p:spPr bwMode="auto">
                      <a:xfrm flipH="1">
                        <a:off x="3964" y="1699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126" name="Line 621"/>
                      <p:cNvSpPr>
                        <a:spLocks noChangeAspect="1" noChangeShapeType="1"/>
                      </p:cNvSpPr>
                      <p:nvPr>
                        <p:custDataLst>
                          <p:tags r:id="rId161"/>
                        </p:custDataLst>
                      </p:nvPr>
                    </p:nvSpPr>
                    <p:spPr bwMode="auto">
                      <a:xfrm flipH="1">
                        <a:off x="3966" y="1743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sp>
                  <p:nvSpPr>
                    <p:cNvPr id="109" name="Rectangle 622"/>
                    <p:cNvSpPr>
                      <a:spLocks noChangeAspect="1" noChangeArrowheads="1"/>
                    </p:cNvSpPr>
                    <p:nvPr>
                      <p:custDataLst>
                        <p:tags r:id="rId162"/>
                      </p:custDataLst>
                    </p:nvPr>
                  </p:nvSpPr>
                  <p:spPr bwMode="auto">
                    <a:xfrm>
                      <a:off x="2818" y="2426"/>
                      <a:ext cx="2267" cy="44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808080"/>
                        </a:gs>
                        <a:gs pos="50000">
                          <a:schemeClr val="bg1"/>
                        </a:gs>
                        <a:gs pos="100000">
                          <a:srgbClr val="80808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grpSp>
                  <p:nvGrpSpPr>
                    <p:cNvPr id="110" name="Group 623"/>
                    <p:cNvGrpSpPr>
                      <a:grpSpLocks noChangeAspect="1"/>
                    </p:cNvGrpSpPr>
                    <p:nvPr>
                      <p:custDataLst>
                        <p:tags r:id="rId163"/>
                      </p:custDataLst>
                    </p:nvPr>
                  </p:nvGrpSpPr>
                  <p:grpSpPr>
                    <a:xfrm>
                      <a:off x="5077" y="2395"/>
                      <a:ext cx="104" cy="104"/>
                      <a:chOff x="3941" y="1668"/>
                      <a:chExt cx="181" cy="113"/>
                    </a:xfrm>
                  </p:grpSpPr>
                  <p:sp>
                    <p:nvSpPr>
                      <p:cNvPr id="117" name="AutoShape 624"/>
                      <p:cNvSpPr>
                        <a:spLocks noChangeAspect="1" noChangeArrowheads="1"/>
                      </p:cNvSpPr>
                      <p:nvPr>
                        <p:custDataLst>
                          <p:tags r:id="rId164"/>
                        </p:custDataLst>
                      </p:nvPr>
                    </p:nvSpPr>
                    <p:spPr bwMode="auto">
                      <a:xfrm>
                        <a:off x="3941" y="1668"/>
                        <a:ext cx="181" cy="11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buFont typeface="Arial" panose="020b0604020202020204" pitchFamily="34" charset="0"/>
                          <a:buNone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18" name="Line 625"/>
                      <p:cNvSpPr>
                        <a:spLocks noChangeAspect="1" noChangeShapeType="1"/>
                      </p:cNvSpPr>
                      <p:nvPr>
                        <p:custDataLst>
                          <p:tags r:id="rId165"/>
                        </p:custDataLst>
                      </p:nvPr>
                    </p:nvSpPr>
                    <p:spPr bwMode="auto">
                      <a:xfrm flipH="1">
                        <a:off x="3966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119" name="Line 626"/>
                      <p:cNvSpPr>
                        <a:spLocks noChangeAspect="1" noChangeShapeType="1"/>
                      </p:cNvSpPr>
                      <p:nvPr>
                        <p:custDataLst>
                          <p:tags r:id="rId166"/>
                        </p:custDataLst>
                      </p:nvPr>
                    </p:nvSpPr>
                    <p:spPr bwMode="auto">
                      <a:xfrm flipH="1">
                        <a:off x="4100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120" name="Line 627"/>
                      <p:cNvSpPr>
                        <a:spLocks noChangeAspect="1" noChangeShapeType="1"/>
                      </p:cNvSpPr>
                      <p:nvPr>
                        <p:custDataLst>
                          <p:tags r:id="rId167"/>
                        </p:custDataLst>
                      </p:nvPr>
                    </p:nvSpPr>
                    <p:spPr bwMode="auto">
                      <a:xfrm flipH="1">
                        <a:off x="3964" y="1699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121" name="Line 628"/>
                      <p:cNvSpPr>
                        <a:spLocks noChangeAspect="1" noChangeShapeType="1"/>
                      </p:cNvSpPr>
                      <p:nvPr>
                        <p:custDataLst>
                          <p:tags r:id="rId168"/>
                        </p:custDataLst>
                      </p:nvPr>
                    </p:nvSpPr>
                    <p:spPr bwMode="auto">
                      <a:xfrm flipH="1">
                        <a:off x="3966" y="1743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sp>
                  <p:nvSpPr>
                    <p:cNvPr id="111" name="Line 629"/>
                    <p:cNvSpPr>
                      <a:spLocks noChangeAspect="1" noChangeShapeType="1"/>
                    </p:cNvSpPr>
                    <p:nvPr>
                      <p:custDataLst>
                        <p:tags r:id="rId169"/>
                      </p:custDataLst>
                    </p:nvPr>
                  </p:nvSpPr>
                  <p:spPr bwMode="auto">
                    <a:xfrm flipH="1">
                      <a:off x="3833" y="2357"/>
                      <a:ext cx="0" cy="15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B2B2B2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112" name="Line 630"/>
                    <p:cNvSpPr>
                      <a:spLocks noChangeAspect="1" noChangeShapeType="1"/>
                    </p:cNvSpPr>
                    <p:nvPr>
                      <p:custDataLst>
                        <p:tags r:id="rId170"/>
                      </p:custDataLst>
                    </p:nvPr>
                  </p:nvSpPr>
                  <p:spPr bwMode="auto">
                    <a:xfrm flipH="1">
                      <a:off x="4106" y="2357"/>
                      <a:ext cx="0" cy="15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B2B2B2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grpSp>
                  <p:nvGrpSpPr>
                    <p:cNvPr id="113" name="Group 631"/>
                    <p:cNvGrpSpPr>
                      <a:grpSpLocks noChangeAspect="1"/>
                    </p:cNvGrpSpPr>
                    <p:nvPr>
                      <p:custDataLst>
                        <p:tags r:id="rId171"/>
                      </p:custDataLst>
                    </p:nvPr>
                  </p:nvGrpSpPr>
                  <p:grpSpPr>
                    <a:xfrm>
                      <a:off x="3933" y="2389"/>
                      <a:ext cx="110" cy="402"/>
                      <a:chOff x="3903" y="2390"/>
                      <a:chExt cx="94" cy="336"/>
                    </a:xfrm>
                  </p:grpSpPr>
                  <p:sp>
                    <p:nvSpPr>
                      <p:cNvPr id="115" name="AutoShape 632"/>
                      <p:cNvSpPr>
                        <a:spLocks noChangeAspect="1" noChangeArrowheads="1"/>
                      </p:cNvSpPr>
                      <p:nvPr>
                        <p:custDataLst>
                          <p:tags r:id="rId172"/>
                        </p:custDataLst>
                      </p:nvPr>
                    </p:nvSpPr>
                    <p:spPr bwMode="auto">
                      <a:xfrm rot="5400000">
                        <a:off x="3782" y="2511"/>
                        <a:ext cx="336" cy="94"/>
                      </a:xfrm>
                      <a:prstGeom prst="homePlate">
                        <a:avLst>
                          <a:gd name="adj" fmla="val 87887"/>
                        </a:avLst>
                      </a:prstGeom>
                      <a:gradFill rotWithShape="1">
                        <a:gsLst>
                          <a:gs pos="0">
                            <a:schemeClr val="bg1"/>
                          </a:gs>
                          <a:gs pos="100000">
                            <a:schemeClr val="bg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lin ang="5400000" scaled="1"/>
                      </a:gradFill>
                      <a:ln w="9525" algn="ctr">
                        <a:solidFill>
                          <a:srgbClr val="B2B2B2"/>
                        </a:solidFill>
                        <a:miter lim="800000"/>
                      </a:ln>
                      <a:effectLst/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16" name="Freeform 633"/>
                      <p:cNvSpPr>
                        <a:spLocks noChangeAspect="1" noChangeArrowheads="1"/>
                      </p:cNvSpPr>
                      <p:nvPr>
                        <p:custDataLst>
                          <p:tags r:id="rId173"/>
                        </p:custDataLst>
                      </p:nvPr>
                    </p:nvSpPr>
                    <p:spPr bwMode="auto">
                      <a:xfrm>
                        <a:off x="3919" y="2393"/>
                        <a:ext cx="68" cy="272"/>
                      </a:xfrm>
                      <a:custGeom>
                        <a:gdLst>
                          <a:gd name="T0" fmla="*/ 2 w 88"/>
                          <a:gd name="T1" fmla="*/ 0 h 227"/>
                          <a:gd name="T2" fmla="*/ 2 w 88"/>
                          <a:gd name="T3" fmla="*/ 466 h 227"/>
                          <a:gd name="T4" fmla="*/ 12 w 88"/>
                          <a:gd name="T5" fmla="*/ 562 h 227"/>
                          <a:gd name="T6" fmla="*/ 22 w 88"/>
                          <a:gd name="T7" fmla="*/ 466 h 227"/>
                          <a:gd name="T8" fmla="*/ 22 w 88"/>
                          <a:gd name="T9" fmla="*/ 0 h 22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88" h="226">
                            <a:moveTo>
                              <a:pt x="6" y="0"/>
                            </a:moveTo>
                            <a:cubicBezTo>
                              <a:pt x="3" y="75"/>
                              <a:pt x="0" y="151"/>
                              <a:pt x="6" y="189"/>
                            </a:cubicBezTo>
                            <a:cubicBezTo>
                              <a:pt x="12" y="227"/>
                              <a:pt x="31" y="227"/>
                              <a:pt x="44" y="227"/>
                            </a:cubicBezTo>
                            <a:cubicBezTo>
                              <a:pt x="57" y="227"/>
                              <a:pt x="76" y="227"/>
                              <a:pt x="82" y="189"/>
                            </a:cubicBezTo>
                            <a:cubicBezTo>
                              <a:pt x="88" y="151"/>
                              <a:pt x="82" y="31"/>
                              <a:pt x="82" y="0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B2B2B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sp>
                  <p:nvSpPr>
                    <p:cNvPr id="114" name="AutoShape 634"/>
                    <p:cNvSpPr>
                      <a:spLocks noChangeAspect="1" noChangeArrowheads="1"/>
                    </p:cNvSpPr>
                    <p:nvPr>
                      <p:custDataLst>
                        <p:tags r:id="rId174"/>
                      </p:custDataLst>
                    </p:nvPr>
                  </p:nvSpPr>
                  <p:spPr bwMode="auto">
                    <a:xfrm>
                      <a:off x="3799" y="2313"/>
                      <a:ext cx="340" cy="76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1">
                      <a:gsLst>
                        <a:gs pos="0">
                          <a:schemeClr val="bg2"/>
                        </a:gs>
                        <a:gs pos="50000">
                          <a:srgbClr val="000000"/>
                        </a:gs>
                        <a:gs pos="100000">
                          <a:schemeClr val="bg2"/>
                        </a:gs>
                      </a:gsLst>
                      <a:lin ang="0" scaled="1"/>
                    </a:gradFill>
                    <a:ln w="9525" algn="ctr">
                      <a:solidFill>
                        <a:srgbClr val="B2B2B2"/>
                      </a:solidFill>
                      <a:round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98" name="Group 635"/>
                  <p:cNvGrpSpPr>
                    <a:grpSpLocks noChangeAspect="1"/>
                  </p:cNvGrpSpPr>
                  <p:nvPr>
                    <p:custDataLst>
                      <p:tags r:id="rId175"/>
                    </p:custDataLst>
                  </p:nvPr>
                </p:nvGrpSpPr>
                <p:grpSpPr>
                  <a:xfrm>
                    <a:off x="4963" y="2379"/>
                    <a:ext cx="171" cy="762"/>
                    <a:chOff x="4963" y="2387"/>
                    <a:chExt cx="171" cy="762"/>
                  </a:xfrm>
                </p:grpSpPr>
                <p:sp>
                  <p:nvSpPr>
                    <p:cNvPr id="104" name="AutoShape 636"/>
                    <p:cNvSpPr>
                      <a:spLocks noChangeAspect="1" noChangeArrowheads="1"/>
                    </p:cNvSpPr>
                    <p:nvPr>
                      <p:custDataLst>
                        <p:tags r:id="rId176"/>
                      </p:custDataLst>
                    </p:nvPr>
                  </p:nvSpPr>
                  <p:spPr bwMode="auto">
                    <a:xfrm>
                      <a:off x="4963" y="2515"/>
                      <a:ext cx="91" cy="403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05" name="AutoShape 637"/>
                    <p:cNvSpPr>
                      <a:spLocks noChangeAspect="1" noChangeArrowheads="1"/>
                    </p:cNvSpPr>
                    <p:nvPr>
                      <p:custDataLst>
                        <p:tags r:id="rId177"/>
                      </p:custDataLst>
                    </p:nvPr>
                  </p:nvSpPr>
                  <p:spPr bwMode="auto">
                    <a:xfrm>
                      <a:off x="4963" y="2387"/>
                      <a:ext cx="91" cy="152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06" name="AutoShape 638"/>
                    <p:cNvSpPr>
                      <a:spLocks noChangeAspect="1" noChangeArrowheads="1"/>
                    </p:cNvSpPr>
                    <p:nvPr>
                      <p:custDataLst>
                        <p:tags r:id="rId178"/>
                      </p:custDataLst>
                    </p:nvPr>
                  </p:nvSpPr>
                  <p:spPr bwMode="auto">
                    <a:xfrm flipH="1">
                      <a:off x="4964" y="2915"/>
                      <a:ext cx="170" cy="230"/>
                    </a:xfrm>
                    <a:prstGeom prst="parallelogram">
                      <a:avLst>
                        <a:gd name="adj" fmla="val 49120"/>
                      </a:avLst>
                    </a:prstGeom>
                    <a:solidFill>
                      <a:schemeClr val="tx1"/>
                    </a:soli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07" name="AutoShape 639"/>
                    <p:cNvSpPr>
                      <a:spLocks noChangeAspect="1" noChangeArrowheads="1"/>
                    </p:cNvSpPr>
                    <p:nvPr>
                      <p:custDataLst>
                        <p:tags r:id="rId179"/>
                      </p:custDataLst>
                    </p:nvPr>
                  </p:nvSpPr>
                  <p:spPr bwMode="auto">
                    <a:xfrm>
                      <a:off x="5048" y="3122"/>
                      <a:ext cx="86" cy="27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99" name="Group 640"/>
                  <p:cNvGrpSpPr>
                    <a:grpSpLocks noChangeAspect="1"/>
                  </p:cNvGrpSpPr>
                  <p:nvPr>
                    <p:custDataLst>
                      <p:tags r:id="rId180"/>
                    </p:custDataLst>
                  </p:nvPr>
                </p:nvGrpSpPr>
                <p:grpSpPr>
                  <a:xfrm flipH="1">
                    <a:off x="2782" y="2381"/>
                    <a:ext cx="171" cy="762"/>
                    <a:chOff x="4963" y="2387"/>
                    <a:chExt cx="171" cy="762"/>
                  </a:xfrm>
                </p:grpSpPr>
                <p:sp>
                  <p:nvSpPr>
                    <p:cNvPr id="100" name="AutoShape 641"/>
                    <p:cNvSpPr>
                      <a:spLocks noChangeAspect="1" noChangeArrowheads="1"/>
                    </p:cNvSpPr>
                    <p:nvPr>
                      <p:custDataLst>
                        <p:tags r:id="rId181"/>
                      </p:custDataLst>
                    </p:nvPr>
                  </p:nvSpPr>
                  <p:spPr bwMode="auto">
                    <a:xfrm flipH="1">
                      <a:off x="4963" y="2515"/>
                      <a:ext cx="91" cy="403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01" name="AutoShape 642"/>
                    <p:cNvSpPr>
                      <a:spLocks noChangeAspect="1" noChangeArrowheads="1"/>
                    </p:cNvSpPr>
                    <p:nvPr>
                      <p:custDataLst>
                        <p:tags r:id="rId182"/>
                      </p:custDataLst>
                    </p:nvPr>
                  </p:nvSpPr>
                  <p:spPr bwMode="auto">
                    <a:xfrm flipH="1">
                      <a:off x="4963" y="2387"/>
                      <a:ext cx="91" cy="152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02" name="AutoShape 643"/>
                    <p:cNvSpPr>
                      <a:spLocks noChangeAspect="1" noChangeArrowheads="1"/>
                    </p:cNvSpPr>
                    <p:nvPr>
                      <p:custDataLst>
                        <p:tags r:id="rId183"/>
                      </p:custDataLst>
                    </p:nvPr>
                  </p:nvSpPr>
                  <p:spPr bwMode="auto">
                    <a:xfrm flipH="1">
                      <a:off x="4964" y="2915"/>
                      <a:ext cx="170" cy="230"/>
                    </a:xfrm>
                    <a:prstGeom prst="parallelogram">
                      <a:avLst>
                        <a:gd name="adj" fmla="val 49120"/>
                      </a:avLst>
                    </a:prstGeom>
                    <a:solidFill>
                      <a:schemeClr val="tx1"/>
                    </a:soli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103" name="AutoShape 644"/>
                    <p:cNvSpPr>
                      <a:spLocks noChangeAspect="1" noChangeArrowheads="1"/>
                    </p:cNvSpPr>
                    <p:nvPr>
                      <p:custDataLst>
                        <p:tags r:id="rId184"/>
                      </p:custDataLst>
                    </p:nvPr>
                  </p:nvSpPr>
                  <p:spPr bwMode="auto">
                    <a:xfrm>
                      <a:off x="5048" y="3122"/>
                      <a:ext cx="86" cy="27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rgbClr val="000000"/>
                        </a:gs>
                        <a:gs pos="100000">
                          <a:schemeClr val="bg2"/>
                        </a:gs>
                      </a:gsLst>
                      <a:lin ang="0" scaled="1"/>
                    </a:gra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</p:grpSp>
            </p:grpSp>
            <p:sp>
              <p:nvSpPr>
                <p:cNvPr id="92" name="Text Box 645"/>
                <p:cNvSpPr txBox="1">
                  <a:spLocks noChangeAspect="1" noChangeArrowheads="1"/>
                </p:cNvSpPr>
                <p:nvPr>
                  <p:custDataLst>
                    <p:tags r:id="rId185"/>
                  </p:custDataLst>
                </p:nvPr>
              </p:nvSpPr>
              <p:spPr bwMode="auto">
                <a:xfrm>
                  <a:off x="3068" y="1989"/>
                  <a:ext cx="152" cy="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 anchorCtr="1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342900" indent="-342900" eaLnBrk="1" hangingPunct="1">
                    <a:lnSpc>
                      <a:spcPct val="90000"/>
                    </a:lnSpc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00">
                      <a:solidFill>
                        <a:srgbClr val="FF3300"/>
                      </a:solidFill>
                      <a:latin typeface="Times New Roman" panose="02020603050405020304" charset="0"/>
                      <a:ea typeface="隶书" panose="02010509060101010101" pitchFamily="49" charset="-122"/>
                    </a:rPr>
                    <a:t>A</a:t>
                  </a:r>
                  <a:endParaRPr lang="en-US" altLang="zh-CN" sz="100">
                    <a:solidFill>
                      <a:srgbClr val="FF3300"/>
                    </a:solidFill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93" name="Text Box 646"/>
                <p:cNvSpPr txBox="1">
                  <a:spLocks noChangeAspect="1" noChangeArrowheads="1"/>
                </p:cNvSpPr>
                <p:nvPr>
                  <p:custDataLst>
                    <p:tags r:id="rId186"/>
                  </p:custDataLst>
                </p:nvPr>
              </p:nvSpPr>
              <p:spPr bwMode="auto">
                <a:xfrm>
                  <a:off x="4952" y="1985"/>
                  <a:ext cx="152" cy="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 anchorCtr="1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342900" indent="-342900" eaLnBrk="1" hangingPunct="1">
                    <a:lnSpc>
                      <a:spcPct val="90000"/>
                    </a:lnSpc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00">
                      <a:solidFill>
                        <a:srgbClr val="FF3300"/>
                      </a:solidFill>
                      <a:latin typeface="Times New Roman" panose="02020603050405020304" charset="0"/>
                      <a:ea typeface="隶书" panose="02010509060101010101" pitchFamily="49" charset="-122"/>
                    </a:rPr>
                    <a:t>B</a:t>
                  </a:r>
                  <a:endParaRPr lang="en-US" altLang="zh-CN" sz="100">
                    <a:solidFill>
                      <a:srgbClr val="FF3300"/>
                    </a:solidFill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94" name="Text Box 647"/>
                <p:cNvSpPr txBox="1">
                  <a:spLocks noChangeAspect="1" noChangeArrowheads="1"/>
                </p:cNvSpPr>
                <p:nvPr>
                  <p:custDataLst>
                    <p:tags r:id="rId187"/>
                  </p:custDataLst>
                </p:nvPr>
              </p:nvSpPr>
              <p:spPr bwMode="auto">
                <a:xfrm>
                  <a:off x="2822" y="1656"/>
                  <a:ext cx="152" cy="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 anchorCtr="1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342900" indent="-342900" eaLnBrk="1" hangingPunct="1">
                    <a:lnSpc>
                      <a:spcPct val="90000"/>
                    </a:lnSpc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00">
                      <a:solidFill>
                        <a:srgbClr val="FF3300"/>
                      </a:solidFill>
                      <a:latin typeface="Times New Roman" panose="02020603050405020304" charset="0"/>
                      <a:ea typeface="隶书" panose="02010509060101010101" pitchFamily="49" charset="-122"/>
                    </a:rPr>
                    <a:t>C</a:t>
                  </a:r>
                  <a:endParaRPr lang="en-US" altLang="zh-CN" sz="100">
                    <a:solidFill>
                      <a:srgbClr val="FF3300"/>
                    </a:solidFill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95" name="Text Box 648"/>
                <p:cNvSpPr txBox="1">
                  <a:spLocks noChangeAspect="1" noChangeArrowheads="1"/>
                </p:cNvSpPr>
                <p:nvPr>
                  <p:custDataLst>
                    <p:tags r:id="rId188"/>
                  </p:custDataLst>
                </p:nvPr>
              </p:nvSpPr>
              <p:spPr bwMode="auto">
                <a:xfrm>
                  <a:off x="5190" y="1652"/>
                  <a:ext cx="152" cy="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 anchorCtr="1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342900" indent="-342900" eaLnBrk="1" hangingPunct="1">
                    <a:lnSpc>
                      <a:spcPct val="90000"/>
                    </a:lnSpc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00">
                      <a:solidFill>
                        <a:srgbClr val="FF3300"/>
                      </a:solidFill>
                      <a:latin typeface="Times New Roman" panose="02020603050405020304" charset="0"/>
                      <a:ea typeface="隶书" panose="02010509060101010101" pitchFamily="49" charset="-122"/>
                    </a:rPr>
                    <a:t>D</a:t>
                  </a:r>
                  <a:endParaRPr lang="en-US" altLang="zh-CN" sz="100">
                    <a:solidFill>
                      <a:srgbClr val="FF3300"/>
                    </a:solidFill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</p:grpSp>
          <p:grpSp>
            <p:nvGrpSpPr>
              <p:cNvPr id="37" name="Group 761"/>
              <p:cNvGrpSpPr/>
              <p:nvPr>
                <p:custDataLst>
                  <p:tags r:id="rId189"/>
                </p:custDataLst>
              </p:nvPr>
            </p:nvGrpSpPr>
            <p:grpSpPr>
              <a:xfrm>
                <a:off x="4413558" y="1562255"/>
                <a:ext cx="1017044" cy="472278"/>
                <a:chOff x="3258" y="3221"/>
                <a:chExt cx="796" cy="376"/>
              </a:xfrm>
            </p:grpSpPr>
            <p:sp>
              <p:nvSpPr>
                <p:cNvPr id="38" name="Rectangle 762"/>
                <p:cNvSpPr>
                  <a:spLocks noChangeArrowheads="1"/>
                </p:cNvSpPr>
                <p:nvPr>
                  <p:custDataLst>
                    <p:tags r:id="rId190"/>
                  </p:custDataLst>
                </p:nvPr>
              </p:nvSpPr>
              <p:spPr bwMode="auto">
                <a:xfrm>
                  <a:off x="4023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39" name="Rectangle 763"/>
                <p:cNvSpPr>
                  <a:spLocks noChangeArrowheads="1"/>
                </p:cNvSpPr>
                <p:nvPr>
                  <p:custDataLst>
                    <p:tags r:id="rId191"/>
                  </p:custDataLst>
                </p:nvPr>
              </p:nvSpPr>
              <p:spPr bwMode="auto">
                <a:xfrm>
                  <a:off x="3901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0" name="Rectangle 764"/>
                <p:cNvSpPr>
                  <a:spLocks noChangeArrowheads="1"/>
                </p:cNvSpPr>
                <p:nvPr>
                  <p:custDataLst>
                    <p:tags r:id="rId192"/>
                  </p:custDataLst>
                </p:nvPr>
              </p:nvSpPr>
              <p:spPr bwMode="auto">
                <a:xfrm>
                  <a:off x="3932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1" name="Rectangle 765"/>
                <p:cNvSpPr>
                  <a:spLocks noChangeArrowheads="1"/>
                </p:cNvSpPr>
                <p:nvPr>
                  <p:custDataLst>
                    <p:tags r:id="rId193"/>
                  </p:custDataLst>
                </p:nvPr>
              </p:nvSpPr>
              <p:spPr bwMode="auto">
                <a:xfrm>
                  <a:off x="3748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2" name="Rectangle 766"/>
                <p:cNvSpPr>
                  <a:spLocks noChangeArrowheads="1"/>
                </p:cNvSpPr>
                <p:nvPr>
                  <p:custDataLst>
                    <p:tags r:id="rId194"/>
                  </p:custDataLst>
                </p:nvPr>
              </p:nvSpPr>
              <p:spPr bwMode="auto">
                <a:xfrm>
                  <a:off x="3779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3" name="Rectangle 767"/>
                <p:cNvSpPr>
                  <a:spLocks noChangeArrowheads="1"/>
                </p:cNvSpPr>
                <p:nvPr>
                  <p:custDataLst>
                    <p:tags r:id="rId195"/>
                  </p:custDataLst>
                </p:nvPr>
              </p:nvSpPr>
              <p:spPr bwMode="auto">
                <a:xfrm>
                  <a:off x="3809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4" name="Rectangle 768"/>
                <p:cNvSpPr>
                  <a:spLocks noChangeArrowheads="1"/>
                </p:cNvSpPr>
                <p:nvPr>
                  <p:custDataLst>
                    <p:tags r:id="rId196"/>
                  </p:custDataLst>
                </p:nvPr>
              </p:nvSpPr>
              <p:spPr bwMode="auto">
                <a:xfrm>
                  <a:off x="3839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5" name="Rectangle 769"/>
                <p:cNvSpPr>
                  <a:spLocks noChangeArrowheads="1"/>
                </p:cNvSpPr>
                <p:nvPr>
                  <p:custDataLst>
                    <p:tags r:id="rId197"/>
                  </p:custDataLst>
                </p:nvPr>
              </p:nvSpPr>
              <p:spPr bwMode="auto">
                <a:xfrm>
                  <a:off x="3870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6" name="Rectangle 770"/>
                <p:cNvSpPr>
                  <a:spLocks noChangeArrowheads="1"/>
                </p:cNvSpPr>
                <p:nvPr>
                  <p:custDataLst>
                    <p:tags r:id="rId198"/>
                  </p:custDataLst>
                </p:nvPr>
              </p:nvSpPr>
              <p:spPr bwMode="auto">
                <a:xfrm>
                  <a:off x="3656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7" name="Rectangle 771"/>
                <p:cNvSpPr>
                  <a:spLocks noChangeArrowheads="1"/>
                </p:cNvSpPr>
                <p:nvPr>
                  <p:custDataLst>
                    <p:tags r:id="rId199"/>
                  </p:custDataLst>
                </p:nvPr>
              </p:nvSpPr>
              <p:spPr bwMode="auto">
                <a:xfrm>
                  <a:off x="3686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8" name="Rectangle 772"/>
                <p:cNvSpPr>
                  <a:spLocks noChangeArrowheads="1"/>
                </p:cNvSpPr>
                <p:nvPr>
                  <p:custDataLst>
                    <p:tags r:id="rId200"/>
                  </p:custDataLst>
                </p:nvPr>
              </p:nvSpPr>
              <p:spPr bwMode="auto">
                <a:xfrm>
                  <a:off x="3717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49" name="Rectangle 773"/>
                <p:cNvSpPr>
                  <a:spLocks noChangeArrowheads="1"/>
                </p:cNvSpPr>
                <p:nvPr>
                  <p:custDataLst>
                    <p:tags r:id="rId201"/>
                  </p:custDataLst>
                </p:nvPr>
              </p:nvSpPr>
              <p:spPr bwMode="auto">
                <a:xfrm>
                  <a:off x="3502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0" name="Rectangle 774"/>
                <p:cNvSpPr>
                  <a:spLocks noChangeArrowheads="1"/>
                </p:cNvSpPr>
                <p:nvPr>
                  <p:custDataLst>
                    <p:tags r:id="rId202"/>
                  </p:custDataLst>
                </p:nvPr>
              </p:nvSpPr>
              <p:spPr bwMode="auto">
                <a:xfrm>
                  <a:off x="3533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1" name="Rectangle 775"/>
                <p:cNvSpPr>
                  <a:spLocks noChangeArrowheads="1"/>
                </p:cNvSpPr>
                <p:nvPr>
                  <p:custDataLst>
                    <p:tags r:id="rId203"/>
                  </p:custDataLst>
                </p:nvPr>
              </p:nvSpPr>
              <p:spPr bwMode="auto">
                <a:xfrm>
                  <a:off x="3564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2" name="Rectangle 776"/>
                <p:cNvSpPr>
                  <a:spLocks noChangeArrowheads="1"/>
                </p:cNvSpPr>
                <p:nvPr>
                  <p:custDataLst>
                    <p:tags r:id="rId204"/>
                  </p:custDataLst>
                </p:nvPr>
              </p:nvSpPr>
              <p:spPr bwMode="auto">
                <a:xfrm>
                  <a:off x="3595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3" name="Rectangle 777"/>
                <p:cNvSpPr>
                  <a:spLocks noChangeArrowheads="1"/>
                </p:cNvSpPr>
                <p:nvPr>
                  <p:custDataLst>
                    <p:tags r:id="rId205"/>
                  </p:custDataLst>
                </p:nvPr>
              </p:nvSpPr>
              <p:spPr bwMode="auto">
                <a:xfrm>
                  <a:off x="3626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4" name="Rectangle 778"/>
                <p:cNvSpPr>
                  <a:spLocks noChangeArrowheads="1"/>
                </p:cNvSpPr>
                <p:nvPr>
                  <p:custDataLst>
                    <p:tags r:id="rId206"/>
                  </p:custDataLst>
                </p:nvPr>
              </p:nvSpPr>
              <p:spPr bwMode="auto">
                <a:xfrm>
                  <a:off x="3962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5" name="Rectangle 779"/>
                <p:cNvSpPr>
                  <a:spLocks noChangeArrowheads="1"/>
                </p:cNvSpPr>
                <p:nvPr>
                  <p:custDataLst>
                    <p:tags r:id="rId207"/>
                  </p:custDataLst>
                </p:nvPr>
              </p:nvSpPr>
              <p:spPr bwMode="auto">
                <a:xfrm>
                  <a:off x="3992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6" name="Rectangle 780"/>
                <p:cNvSpPr>
                  <a:spLocks noChangeArrowheads="1"/>
                </p:cNvSpPr>
                <p:nvPr>
                  <p:custDataLst>
                    <p:tags r:id="rId208"/>
                  </p:custDataLst>
                </p:nvPr>
              </p:nvSpPr>
              <p:spPr bwMode="auto">
                <a:xfrm>
                  <a:off x="3289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7" name="Rectangle 781"/>
                <p:cNvSpPr>
                  <a:spLocks noChangeArrowheads="1"/>
                </p:cNvSpPr>
                <p:nvPr>
                  <p:custDataLst>
                    <p:tags r:id="rId209"/>
                  </p:custDataLst>
                </p:nvPr>
              </p:nvSpPr>
              <p:spPr bwMode="auto">
                <a:xfrm>
                  <a:off x="3258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8" name="Rectangle 782"/>
                <p:cNvSpPr>
                  <a:spLocks noChangeArrowheads="1"/>
                </p:cNvSpPr>
                <p:nvPr>
                  <p:custDataLst>
                    <p:tags r:id="rId210"/>
                  </p:custDataLst>
                </p:nvPr>
              </p:nvSpPr>
              <p:spPr bwMode="auto">
                <a:xfrm>
                  <a:off x="3319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59" name="Rectangle 783"/>
                <p:cNvSpPr>
                  <a:spLocks noChangeArrowheads="1"/>
                </p:cNvSpPr>
                <p:nvPr>
                  <p:custDataLst>
                    <p:tags r:id="rId211"/>
                  </p:custDataLst>
                </p:nvPr>
              </p:nvSpPr>
              <p:spPr bwMode="auto">
                <a:xfrm>
                  <a:off x="3350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60" name="Rectangle 784"/>
                <p:cNvSpPr>
                  <a:spLocks noChangeArrowheads="1"/>
                </p:cNvSpPr>
                <p:nvPr>
                  <p:custDataLst>
                    <p:tags r:id="rId212"/>
                  </p:custDataLst>
                </p:nvPr>
              </p:nvSpPr>
              <p:spPr bwMode="auto">
                <a:xfrm>
                  <a:off x="3472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61" name="Rectangle 785"/>
                <p:cNvSpPr>
                  <a:spLocks noChangeArrowheads="1"/>
                </p:cNvSpPr>
                <p:nvPr>
                  <p:custDataLst>
                    <p:tags r:id="rId213"/>
                  </p:custDataLst>
                </p:nvPr>
              </p:nvSpPr>
              <p:spPr bwMode="auto">
                <a:xfrm>
                  <a:off x="3442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62" name="Rectangle 786"/>
                <p:cNvSpPr>
                  <a:spLocks noChangeArrowheads="1"/>
                </p:cNvSpPr>
                <p:nvPr>
                  <p:custDataLst>
                    <p:tags r:id="rId214"/>
                  </p:custDataLst>
                </p:nvPr>
              </p:nvSpPr>
              <p:spPr bwMode="auto">
                <a:xfrm>
                  <a:off x="3411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63" name="Rectangle 787"/>
                <p:cNvSpPr>
                  <a:spLocks noChangeArrowheads="1"/>
                </p:cNvSpPr>
                <p:nvPr>
                  <p:custDataLst>
                    <p:tags r:id="rId215"/>
                  </p:custDataLst>
                </p:nvPr>
              </p:nvSpPr>
              <p:spPr bwMode="auto">
                <a:xfrm>
                  <a:off x="3380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64" name="Line 788"/>
                <p:cNvSpPr>
                  <a:spLocks noChangeShapeType="1"/>
                </p:cNvSpPr>
                <p:nvPr>
                  <p:custDataLst>
                    <p:tags r:id="rId216"/>
                  </p:custDataLst>
                </p:nvPr>
              </p:nvSpPr>
              <p:spPr bwMode="auto">
                <a:xfrm flipH="1">
                  <a:off x="3411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65" name="Line 789"/>
                <p:cNvSpPr>
                  <a:spLocks noChangeShapeType="1"/>
                </p:cNvSpPr>
                <p:nvPr>
                  <p:custDataLst>
                    <p:tags r:id="rId217"/>
                  </p:custDataLst>
                </p:nvPr>
              </p:nvSpPr>
              <p:spPr bwMode="auto">
                <a:xfrm flipH="1">
                  <a:off x="344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66" name="Line 790"/>
                <p:cNvSpPr>
                  <a:spLocks noChangeShapeType="1"/>
                </p:cNvSpPr>
                <p:nvPr>
                  <p:custDataLst>
                    <p:tags r:id="rId218"/>
                  </p:custDataLst>
                </p:nvPr>
              </p:nvSpPr>
              <p:spPr bwMode="auto">
                <a:xfrm flipH="1">
                  <a:off x="347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67" name="Line 791"/>
                <p:cNvSpPr>
                  <a:spLocks noChangeShapeType="1"/>
                </p:cNvSpPr>
                <p:nvPr>
                  <p:custDataLst>
                    <p:tags r:id="rId219"/>
                  </p:custDataLst>
                </p:nvPr>
              </p:nvSpPr>
              <p:spPr bwMode="auto">
                <a:xfrm flipH="1">
                  <a:off x="350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68" name="Line 792"/>
                <p:cNvSpPr>
                  <a:spLocks noChangeShapeType="1"/>
                </p:cNvSpPr>
                <p:nvPr>
                  <p:custDataLst>
                    <p:tags r:id="rId220"/>
                  </p:custDataLst>
                </p:nvPr>
              </p:nvSpPr>
              <p:spPr bwMode="auto">
                <a:xfrm flipH="1">
                  <a:off x="3380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69" name="Line 793"/>
                <p:cNvSpPr>
                  <a:spLocks noChangeShapeType="1"/>
                </p:cNvSpPr>
                <p:nvPr>
                  <p:custDataLst>
                    <p:tags r:id="rId221"/>
                  </p:custDataLst>
                </p:nvPr>
              </p:nvSpPr>
              <p:spPr bwMode="auto">
                <a:xfrm flipH="1">
                  <a:off x="3350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0" name="Line 794"/>
                <p:cNvSpPr>
                  <a:spLocks noChangeShapeType="1"/>
                </p:cNvSpPr>
                <p:nvPr>
                  <p:custDataLst>
                    <p:tags r:id="rId222"/>
                  </p:custDataLst>
                </p:nvPr>
              </p:nvSpPr>
              <p:spPr bwMode="auto">
                <a:xfrm flipH="1">
                  <a:off x="3258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1" name="Line 795"/>
                <p:cNvSpPr>
                  <a:spLocks noChangeShapeType="1"/>
                </p:cNvSpPr>
                <p:nvPr>
                  <p:custDataLst>
                    <p:tags r:id="rId223"/>
                  </p:custDataLst>
                </p:nvPr>
              </p:nvSpPr>
              <p:spPr bwMode="auto">
                <a:xfrm flipH="1">
                  <a:off x="328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2" name="Line 796"/>
                <p:cNvSpPr>
                  <a:spLocks noChangeShapeType="1"/>
                </p:cNvSpPr>
                <p:nvPr>
                  <p:custDataLst>
                    <p:tags r:id="rId224"/>
                  </p:custDataLst>
                </p:nvPr>
              </p:nvSpPr>
              <p:spPr bwMode="auto">
                <a:xfrm flipH="1">
                  <a:off x="331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3" name="Line 797"/>
                <p:cNvSpPr>
                  <a:spLocks noChangeShapeType="1"/>
                </p:cNvSpPr>
                <p:nvPr>
                  <p:custDataLst>
                    <p:tags r:id="rId225"/>
                  </p:custDataLst>
                </p:nvPr>
              </p:nvSpPr>
              <p:spPr bwMode="auto">
                <a:xfrm flipH="1">
                  <a:off x="4023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4" name="Line 798"/>
                <p:cNvSpPr>
                  <a:spLocks noChangeShapeType="1"/>
                </p:cNvSpPr>
                <p:nvPr>
                  <p:custDataLst>
                    <p:tags r:id="rId226"/>
                  </p:custDataLst>
                </p:nvPr>
              </p:nvSpPr>
              <p:spPr bwMode="auto">
                <a:xfrm flipH="1">
                  <a:off x="399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5" name="Line 799"/>
                <p:cNvSpPr>
                  <a:spLocks noChangeShapeType="1"/>
                </p:cNvSpPr>
                <p:nvPr>
                  <p:custDataLst>
                    <p:tags r:id="rId227"/>
                  </p:custDataLst>
                </p:nvPr>
              </p:nvSpPr>
              <p:spPr bwMode="auto">
                <a:xfrm flipH="1">
                  <a:off x="3656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6" name="Line 800"/>
                <p:cNvSpPr>
                  <a:spLocks noChangeShapeType="1"/>
                </p:cNvSpPr>
                <p:nvPr>
                  <p:custDataLst>
                    <p:tags r:id="rId228"/>
                  </p:custDataLst>
                </p:nvPr>
              </p:nvSpPr>
              <p:spPr bwMode="auto">
                <a:xfrm flipH="1">
                  <a:off x="3626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7" name="Line 801"/>
                <p:cNvSpPr>
                  <a:spLocks noChangeShapeType="1"/>
                </p:cNvSpPr>
                <p:nvPr>
                  <p:custDataLst>
                    <p:tags r:id="rId229"/>
                  </p:custDataLst>
                </p:nvPr>
              </p:nvSpPr>
              <p:spPr bwMode="auto">
                <a:xfrm flipH="1">
                  <a:off x="3595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8" name="Line 802"/>
                <p:cNvSpPr>
                  <a:spLocks noChangeShapeType="1"/>
                </p:cNvSpPr>
                <p:nvPr>
                  <p:custDataLst>
                    <p:tags r:id="rId230"/>
                  </p:custDataLst>
                </p:nvPr>
              </p:nvSpPr>
              <p:spPr bwMode="auto">
                <a:xfrm flipH="1">
                  <a:off x="3564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79" name="Line 803"/>
                <p:cNvSpPr>
                  <a:spLocks noChangeShapeType="1"/>
                </p:cNvSpPr>
                <p:nvPr>
                  <p:custDataLst>
                    <p:tags r:id="rId231"/>
                  </p:custDataLst>
                </p:nvPr>
              </p:nvSpPr>
              <p:spPr bwMode="auto">
                <a:xfrm flipH="1">
                  <a:off x="3533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0" name="Line 804"/>
                <p:cNvSpPr>
                  <a:spLocks noChangeShapeType="1"/>
                </p:cNvSpPr>
                <p:nvPr>
                  <p:custDataLst>
                    <p:tags r:id="rId232"/>
                  </p:custDataLst>
                </p:nvPr>
              </p:nvSpPr>
              <p:spPr bwMode="auto">
                <a:xfrm flipH="1">
                  <a:off x="3748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1" name="Line 805"/>
                <p:cNvSpPr>
                  <a:spLocks noChangeShapeType="1"/>
                </p:cNvSpPr>
                <p:nvPr>
                  <p:custDataLst>
                    <p:tags r:id="rId233"/>
                  </p:custDataLst>
                </p:nvPr>
              </p:nvSpPr>
              <p:spPr bwMode="auto">
                <a:xfrm flipH="1">
                  <a:off x="3717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2" name="Line 806"/>
                <p:cNvSpPr>
                  <a:spLocks noChangeShapeType="1"/>
                </p:cNvSpPr>
                <p:nvPr>
                  <p:custDataLst>
                    <p:tags r:id="rId234"/>
                  </p:custDataLst>
                </p:nvPr>
              </p:nvSpPr>
              <p:spPr bwMode="auto">
                <a:xfrm flipH="1">
                  <a:off x="3686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3" name="Line 807"/>
                <p:cNvSpPr>
                  <a:spLocks noChangeShapeType="1"/>
                </p:cNvSpPr>
                <p:nvPr>
                  <p:custDataLst>
                    <p:tags r:id="rId235"/>
                  </p:custDataLst>
                </p:nvPr>
              </p:nvSpPr>
              <p:spPr bwMode="auto">
                <a:xfrm flipH="1">
                  <a:off x="3901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4" name="Line 808"/>
                <p:cNvSpPr>
                  <a:spLocks noChangeShapeType="1"/>
                </p:cNvSpPr>
                <p:nvPr>
                  <p:custDataLst>
                    <p:tags r:id="rId236"/>
                  </p:custDataLst>
                </p:nvPr>
              </p:nvSpPr>
              <p:spPr bwMode="auto">
                <a:xfrm flipH="1">
                  <a:off x="3870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5" name="Line 809"/>
                <p:cNvSpPr>
                  <a:spLocks noChangeShapeType="1"/>
                </p:cNvSpPr>
                <p:nvPr>
                  <p:custDataLst>
                    <p:tags r:id="rId237"/>
                  </p:custDataLst>
                </p:nvPr>
              </p:nvSpPr>
              <p:spPr bwMode="auto">
                <a:xfrm flipH="1">
                  <a:off x="383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6" name="Line 810"/>
                <p:cNvSpPr>
                  <a:spLocks noChangeShapeType="1"/>
                </p:cNvSpPr>
                <p:nvPr>
                  <p:custDataLst>
                    <p:tags r:id="rId238"/>
                  </p:custDataLst>
                </p:nvPr>
              </p:nvSpPr>
              <p:spPr bwMode="auto">
                <a:xfrm flipH="1">
                  <a:off x="380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7" name="Line 811"/>
                <p:cNvSpPr>
                  <a:spLocks noChangeShapeType="1"/>
                </p:cNvSpPr>
                <p:nvPr>
                  <p:custDataLst>
                    <p:tags r:id="rId239"/>
                  </p:custDataLst>
                </p:nvPr>
              </p:nvSpPr>
              <p:spPr bwMode="auto">
                <a:xfrm flipH="1">
                  <a:off x="377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8" name="Line 812"/>
                <p:cNvSpPr>
                  <a:spLocks noChangeShapeType="1"/>
                </p:cNvSpPr>
                <p:nvPr>
                  <p:custDataLst>
                    <p:tags r:id="rId240"/>
                  </p:custDataLst>
                </p:nvPr>
              </p:nvSpPr>
              <p:spPr bwMode="auto">
                <a:xfrm flipH="1">
                  <a:off x="396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89" name="Line 813"/>
                <p:cNvSpPr>
                  <a:spLocks noChangeShapeType="1"/>
                </p:cNvSpPr>
                <p:nvPr>
                  <p:custDataLst>
                    <p:tags r:id="rId241"/>
                  </p:custDataLst>
                </p:nvPr>
              </p:nvSpPr>
              <p:spPr bwMode="auto">
                <a:xfrm flipH="1">
                  <a:off x="393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90" name="Line 814"/>
                <p:cNvSpPr>
                  <a:spLocks noChangeShapeType="1"/>
                </p:cNvSpPr>
                <p:nvPr>
                  <p:custDataLst>
                    <p:tags r:id="rId242"/>
                  </p:custDataLst>
                </p:nvPr>
              </p:nvSpPr>
              <p:spPr bwMode="auto">
                <a:xfrm flipH="1">
                  <a:off x="4054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</p:grpSp>
        </p:grpSp>
        <p:pic>
          <p:nvPicPr>
            <p:cNvPr id="251" name="图片 250"/>
            <p:cNvPicPr/>
            <p:nvPr>
              <p:custDataLst>
                <p:tags r:id="rId244"/>
              </p:custDataLst>
            </p:nvPr>
          </p:nvPicPr>
          <p:blipFill>
            <a:blip r:embed="rId243"/>
            <a:srcRect l="30944" t="31780" r="32092" b="24380"/>
            <a:stretch>
              <a:fillRect/>
            </a:stretch>
          </p:blipFill>
          <p:spPr>
            <a:xfrm>
              <a:off x="9109175" y="4519024"/>
              <a:ext cx="1812091" cy="1113119"/>
            </a:xfrm>
            <a:prstGeom prst="rect">
              <a:avLst/>
            </a:prstGeom>
          </p:spPr>
        </p:pic>
        <p:pic>
          <p:nvPicPr>
            <p:cNvPr id="252" name="图片 251"/>
            <p:cNvPicPr/>
            <p:nvPr>
              <p:custDataLst>
                <p:tags r:id="rId246"/>
              </p:custDataLst>
            </p:nvPr>
          </p:nvPicPr>
          <p:blipFill>
            <a:blip r:embed="rId245"/>
            <a:srcRect l="21305" r="19746"/>
            <a:stretch>
              <a:fillRect/>
            </a:stretch>
          </p:blipFill>
          <p:spPr>
            <a:xfrm rot="4603278">
              <a:off x="7143767" y="5407359"/>
              <a:ext cx="1018144" cy="1507248"/>
            </a:xfrm>
            <a:prstGeom prst="rect">
              <a:avLst/>
            </a:prstGeom>
          </p:spPr>
        </p:pic>
        <p:pic>
          <p:nvPicPr>
            <p:cNvPr id="253" name="Picture 12" descr="H:\2\人教教参资源\九\图\电阻3.jpg"/>
            <p:cNvPicPr>
              <a:picLocks noChangeAspect="1" noChangeArrowheads="1"/>
            </p:cNvPicPr>
            <p:nvPr>
              <p:custDataLst>
                <p:tags r:id="rId249"/>
              </p:custDataLst>
            </p:nvPr>
          </p:nvPicPr>
          <p:blipFill>
            <a:blip r:embed="rId247">
              <a:extLst>
                <a:ext uri="{BEBA8EAE-BF5A-486C-A8C5-ECC9F3942E4B}">
                  <a14:imgProps xmlns:a14="http://schemas.microsoft.com/office/drawing/2010/main">
                    <a14:imgLayer r:embed="rId248">
                      <a14:imgEffect>
                        <a14:backgroundRemoval b="100000" l="0" r="100000" 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120210" y="5781948"/>
              <a:ext cx="2109902" cy="8713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254" name="组合 253" title=""/>
          <p:cNvGrpSpPr/>
          <p:nvPr>
            <p:custDataLst>
              <p:tags r:id="rId250"/>
            </p:custDataLst>
          </p:nvPr>
        </p:nvGrpSpPr>
        <p:grpSpPr>
          <a:xfrm>
            <a:off x="0" y="951638"/>
            <a:ext cx="1876011" cy="593786"/>
            <a:chOff x="-3175" y="404815"/>
            <a:chExt cx="2501348" cy="864035"/>
          </a:xfrm>
        </p:grpSpPr>
        <p:sp>
          <p:nvSpPr>
            <p:cNvPr id="255" name="矩形 254"/>
            <p:cNvSpPr/>
            <p:nvPr>
              <p:custDataLst>
                <p:tags r:id="rId251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56" name="直接连接符 255"/>
            <p:cNvCxnSpPr/>
            <p:nvPr>
              <p:custDataLst>
                <p:tags r:id="rId252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文本框 256"/>
            <p:cNvSpPr txBox="1">
              <a:spLocks noChangeArrowheads="1"/>
            </p:cNvSpPr>
            <p:nvPr>
              <p:custDataLst>
                <p:tags r:id="rId253"/>
              </p:custDataLst>
            </p:nvPr>
          </p:nvSpPr>
          <p:spPr bwMode="auto">
            <a:xfrm>
              <a:off x="479610" y="563821"/>
              <a:ext cx="2018563" cy="602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实验目的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58" name="组合 257" title=""/>
          <p:cNvGrpSpPr/>
          <p:nvPr>
            <p:custDataLst>
              <p:tags r:id="rId254"/>
            </p:custDataLst>
          </p:nvPr>
        </p:nvGrpSpPr>
        <p:grpSpPr>
          <a:xfrm>
            <a:off x="-2381" y="1653686"/>
            <a:ext cx="1876011" cy="593786"/>
            <a:chOff x="-3175" y="404815"/>
            <a:chExt cx="2501348" cy="864035"/>
          </a:xfrm>
        </p:grpSpPr>
        <p:sp>
          <p:nvSpPr>
            <p:cNvPr id="259" name="矩形 258"/>
            <p:cNvSpPr/>
            <p:nvPr>
              <p:custDataLst>
                <p:tags r:id="rId25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60" name="直接连接符 259"/>
            <p:cNvCxnSpPr/>
            <p:nvPr>
              <p:custDataLst>
                <p:tags r:id="rId25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文本框 260"/>
            <p:cNvSpPr txBox="1">
              <a:spLocks noChangeArrowheads="1"/>
            </p:cNvSpPr>
            <p:nvPr>
              <p:custDataLst>
                <p:tags r:id="rId257"/>
              </p:custDataLst>
            </p:nvPr>
          </p:nvSpPr>
          <p:spPr bwMode="auto">
            <a:xfrm>
              <a:off x="479610" y="563821"/>
              <a:ext cx="2018563" cy="602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实验原理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62" name="组合 261" title=""/>
          <p:cNvGrpSpPr/>
          <p:nvPr>
            <p:custDataLst>
              <p:tags r:id="rId258"/>
            </p:custDataLst>
          </p:nvPr>
        </p:nvGrpSpPr>
        <p:grpSpPr>
          <a:xfrm>
            <a:off x="2381" y="2409739"/>
            <a:ext cx="1876011" cy="593786"/>
            <a:chOff x="-3175" y="404815"/>
            <a:chExt cx="2501348" cy="864035"/>
          </a:xfrm>
        </p:grpSpPr>
        <p:sp>
          <p:nvSpPr>
            <p:cNvPr id="263" name="矩形 262"/>
            <p:cNvSpPr/>
            <p:nvPr>
              <p:custDataLst>
                <p:tags r:id="rId259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64" name="直接连接符 263"/>
            <p:cNvCxnSpPr/>
            <p:nvPr>
              <p:custDataLst>
                <p:tags r:id="rId260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文本框 264"/>
            <p:cNvSpPr txBox="1">
              <a:spLocks noChangeArrowheads="1"/>
            </p:cNvSpPr>
            <p:nvPr>
              <p:custDataLst>
                <p:tags r:id="rId261"/>
              </p:custDataLst>
            </p:nvPr>
          </p:nvSpPr>
          <p:spPr bwMode="auto">
            <a:xfrm>
              <a:off x="479610" y="563821"/>
              <a:ext cx="2018563" cy="602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实验器材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5" grpId="0"/>
      <p:bldP spid="379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242" name="TextBox 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1021" y="1426067"/>
            <a:ext cx="1338800" cy="458577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电路图： 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43" name="TextBox 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71032" y="1441999"/>
            <a:ext cx="1724334" cy="458577"/>
          </a:xfrm>
          <a:prstGeom prst="roundRect">
            <a:avLst>
              <a:gd name="adj" fmla="val 16667"/>
            </a:avLst>
          </a:prstGeom>
          <a:noFill/>
          <a:ln w="2857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1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实物图： </a:t>
            </a:r>
            <a:endParaRPr lang="zh-CN" altLang="en-US" sz="21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8" name="组合 107" title=""/>
          <p:cNvGrpSpPr/>
          <p:nvPr>
            <p:custDataLst>
              <p:tags r:id="rId5"/>
            </p:custDataLst>
          </p:nvPr>
        </p:nvGrpSpPr>
        <p:grpSpPr>
          <a:xfrm>
            <a:off x="716905" y="2515361"/>
            <a:ext cx="2217976" cy="1984360"/>
            <a:chOff x="2483996" y="3861030"/>
            <a:chExt cx="2957301" cy="2645813"/>
          </a:xfrm>
        </p:grpSpPr>
        <p:grpSp>
          <p:nvGrpSpPr>
            <p:cNvPr id="109" name="组合 108"/>
            <p:cNvGrpSpPr/>
            <p:nvPr>
              <p:custDataLst>
                <p:tags r:id="rId6"/>
              </p:custDataLst>
            </p:nvPr>
          </p:nvGrpSpPr>
          <p:grpSpPr>
            <a:xfrm flipV="1">
              <a:off x="2708959" y="5387581"/>
              <a:ext cx="1515815" cy="833678"/>
              <a:chOff x="7582738" y="931153"/>
              <a:chExt cx="2268583" cy="860382"/>
            </a:xfrm>
          </p:grpSpPr>
          <p:cxnSp>
            <p:nvCxnSpPr>
              <p:cNvPr id="134" name="直接连接符 133"/>
              <p:cNvCxnSpPr/>
              <p:nvPr>
                <p:custDataLst>
                  <p:tags r:id="rId7"/>
                </p:custDataLst>
              </p:nvPr>
            </p:nvCxnSpPr>
            <p:spPr>
              <a:xfrm flipH="1">
                <a:off x="7582738" y="931153"/>
                <a:ext cx="0" cy="85024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9851321" y="941292"/>
                <a:ext cx="0" cy="85024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7582738" y="941292"/>
                <a:ext cx="226858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ectangle 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710887" y="4103673"/>
              <a:ext cx="2516409" cy="129397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1" name="Group 5"/>
            <p:cNvGrpSpPr/>
            <p:nvPr>
              <p:custDataLst>
                <p:tags r:id="rId11"/>
              </p:custDataLst>
            </p:nvPr>
          </p:nvGrpSpPr>
          <p:grpSpPr>
            <a:xfrm>
              <a:off x="3504663" y="3861030"/>
              <a:ext cx="132599" cy="484111"/>
              <a:chOff x="89" y="-1"/>
              <a:chExt cx="94" cy="340"/>
            </a:xfrm>
            <a:solidFill>
              <a:schemeClr val="bg1">
                <a:lumMod val="95000"/>
              </a:schemeClr>
            </a:solidFill>
          </p:grpSpPr>
          <p:sp>
            <p:nvSpPr>
              <p:cNvPr id="131" name="Rectangle 19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98" y="127"/>
                <a:ext cx="85" cy="8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2" name="Line 2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171" y="-1"/>
                <a:ext cx="0" cy="34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3" name="Line 2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89" y="85"/>
                <a:ext cx="0" cy="17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12" name="Group 9"/>
            <p:cNvGrpSpPr/>
            <p:nvPr>
              <p:custDataLst>
                <p:tags r:id="rId15"/>
              </p:custDataLst>
            </p:nvPr>
          </p:nvGrpSpPr>
          <p:grpSpPr>
            <a:xfrm>
              <a:off x="4465309" y="3957577"/>
              <a:ext cx="400724" cy="266747"/>
              <a:chOff x="-2" y="-14"/>
              <a:chExt cx="257" cy="156"/>
            </a:xfrm>
            <a:solidFill>
              <a:schemeClr val="bg1">
                <a:lumMod val="95000"/>
              </a:schemeClr>
            </a:solidFill>
          </p:grpSpPr>
          <p:sp>
            <p:nvSpPr>
              <p:cNvPr id="128" name="Rectangle 15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" y="0"/>
                <a:ext cx="226" cy="142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9" name="Line 16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V="1">
                <a:off x="-2" y="-14"/>
                <a:ext cx="227" cy="8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3" name="Rectangle 17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02634" y="5314700"/>
              <a:ext cx="555492" cy="1719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/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4" name="Group 14"/>
            <p:cNvGrpSpPr/>
            <p:nvPr>
              <p:custDataLst>
                <p:tags r:id="rId19"/>
              </p:custDataLst>
            </p:nvPr>
          </p:nvGrpSpPr>
          <p:grpSpPr>
            <a:xfrm>
              <a:off x="4536725" y="5016091"/>
              <a:ext cx="904572" cy="470536"/>
              <a:chExt cx="726" cy="363"/>
            </a:xfrm>
            <a:solidFill>
              <a:schemeClr val="bg1">
                <a:lumMod val="95000"/>
              </a:schemeClr>
            </a:solidFill>
          </p:grpSpPr>
          <p:sp>
            <p:nvSpPr>
              <p:cNvPr id="124" name="Rectangle 18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0" y="0"/>
                <a:ext cx="726" cy="3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ea typeface="黑体" panose="02010609060101010101" charset="-122"/>
                </a:endParaRPr>
              </a:p>
            </p:txBody>
          </p:sp>
          <p:sp>
            <p:nvSpPr>
              <p:cNvPr id="125" name="Line 182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27" y="0"/>
                <a:ext cx="317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126" name="Line 18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227" y="0"/>
                <a:ext cx="0" cy="227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tailEnd type="triangle" w="med" len="lg"/>
              </a:ln>
            </p:spPr>
            <p:txBody>
              <a:bodyPr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 sz="100"/>
              </a:p>
            </p:txBody>
          </p:sp>
          <p:sp>
            <p:nvSpPr>
              <p:cNvPr id="127" name="Rectangle 18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0" y="227"/>
                <a:ext cx="453" cy="136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ea typeface="黑体" panose="02010609060101010101" charset="-122"/>
                </a:endParaRPr>
              </a:p>
            </p:txBody>
          </p:sp>
        </p:grpSp>
        <p:grpSp>
          <p:nvGrpSpPr>
            <p:cNvPr id="115" name="组合 114"/>
            <p:cNvGrpSpPr/>
            <p:nvPr>
              <p:custDataLst>
                <p:tags r:id="rId24"/>
              </p:custDataLst>
            </p:nvPr>
          </p:nvGrpSpPr>
          <p:grpSpPr>
            <a:xfrm>
              <a:off x="3245130" y="5954816"/>
              <a:ext cx="431038" cy="552027"/>
              <a:chOff x="1948136" y="4365065"/>
              <a:chExt cx="431038" cy="552027"/>
            </a:xfrm>
          </p:grpSpPr>
          <p:sp>
            <p:nvSpPr>
              <p:cNvPr id="122" name="Oval 190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948136" y="4424656"/>
                <a:ext cx="431038" cy="426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3" name="Text Box 191"/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951565" y="4365065"/>
                <a:ext cx="394612" cy="5520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100">
                    <a:latin typeface="微软雅黑" panose="020b0503020204020204" charset="-122"/>
                    <a:ea typeface="微软雅黑" panose="020b0503020204020204" charset="-122"/>
                  </a:rPr>
                  <a:t>V</a:t>
                </a:r>
                <a:endParaRPr lang="en-US" altLang="zh-CN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6" name="Text Box 4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245130" y="4887900"/>
              <a:ext cx="519066" cy="5520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 i="1">
                  <a:latin typeface="微软雅黑" panose="020b0503020204020204" charset="-122"/>
                  <a:ea typeface="微软雅黑" panose="020b0503020204020204" charset="-122"/>
                </a:rPr>
                <a:t>R</a:t>
              </a:r>
              <a:endParaRPr lang="en-US" altLang="zh-CN" sz="2100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7" name="Text Box 4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589846" y="5598229"/>
              <a:ext cx="766458" cy="4301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 i="1">
                  <a:latin typeface="微软雅黑" panose="020b0503020204020204" charset="-122"/>
                  <a:ea typeface="微软雅黑" panose="020b0503020204020204" charset="-122"/>
                </a:rPr>
                <a:t>R'</a:t>
              </a:r>
              <a:endParaRPr lang="en-US" altLang="zh-CN" sz="2100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8" name="Text Box 116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536725" y="4160982"/>
              <a:ext cx="343009" cy="4301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altLang="zh-CN" sz="21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19" name="组合 118"/>
            <p:cNvGrpSpPr/>
            <p:nvPr>
              <p:custDataLst>
                <p:tags r:id="rId30"/>
              </p:custDataLst>
            </p:nvPr>
          </p:nvGrpSpPr>
          <p:grpSpPr>
            <a:xfrm>
              <a:off x="2483996" y="4442711"/>
              <a:ext cx="431038" cy="552027"/>
              <a:chOff x="1948136" y="4368397"/>
              <a:chExt cx="431038" cy="552027"/>
            </a:xfrm>
          </p:grpSpPr>
          <p:sp>
            <p:nvSpPr>
              <p:cNvPr id="120" name="Oval 19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948136" y="4424656"/>
                <a:ext cx="431038" cy="4268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  <a:round/>
              </a:ln>
            </p:spPr>
            <p:txBody>
              <a:bodyPr wrap="none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1" name="Text Box 191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951565" y="4368397"/>
                <a:ext cx="394612" cy="55202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2100">
                    <a:latin typeface="微软雅黑" panose="020b0503020204020204" charset="-122"/>
                    <a:ea typeface="微软雅黑" panose="020b0503020204020204" charset="-122"/>
                  </a:rPr>
                  <a:t>A</a:t>
                </a:r>
                <a:endParaRPr lang="en-US" altLang="zh-CN" sz="2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3" name="组合 12" title=""/>
          <p:cNvGrpSpPr/>
          <p:nvPr>
            <p:custDataLst>
              <p:tags r:id="rId33"/>
            </p:custDataLst>
          </p:nvPr>
        </p:nvGrpSpPr>
        <p:grpSpPr>
          <a:xfrm>
            <a:off x="3635060" y="1653841"/>
            <a:ext cx="4732652" cy="3292397"/>
            <a:chOff x="4846747" y="2205121"/>
            <a:chExt cx="6310203" cy="4389863"/>
          </a:xfrm>
        </p:grpSpPr>
        <p:grpSp>
          <p:nvGrpSpPr>
            <p:cNvPr id="142" name="组合 141"/>
            <p:cNvGrpSpPr/>
            <p:nvPr>
              <p:custDataLst>
                <p:tags r:id="rId34"/>
              </p:custDataLst>
            </p:nvPr>
          </p:nvGrpSpPr>
          <p:grpSpPr>
            <a:xfrm>
              <a:off x="9093230" y="4360221"/>
              <a:ext cx="2063720" cy="767845"/>
              <a:chOff x="2807467" y="1164621"/>
              <a:chExt cx="3202265" cy="1191462"/>
            </a:xfrm>
          </p:grpSpPr>
          <p:grpSp>
            <p:nvGrpSpPr>
              <p:cNvPr id="143" name="Group 488"/>
              <p:cNvGrpSpPr>
                <a:grpSpLocks noChangeAspect="1"/>
              </p:cNvGrpSpPr>
              <p:nvPr>
                <p:custDataLst>
                  <p:tags r:id="rId35"/>
                </p:custDataLst>
              </p:nvPr>
            </p:nvGrpSpPr>
            <p:grpSpPr>
              <a:xfrm>
                <a:off x="2807467" y="1164621"/>
                <a:ext cx="3202265" cy="1191462"/>
                <a:chOff x="2822" y="1652"/>
                <a:chExt cx="2520" cy="923"/>
              </a:xfrm>
            </p:grpSpPr>
            <p:grpSp>
              <p:nvGrpSpPr>
                <p:cNvPr id="198" name="Group 489"/>
                <p:cNvGrpSpPr>
                  <a:grpSpLocks noChangeAspect="1"/>
                </p:cNvGrpSpPr>
                <p:nvPr>
                  <p:custDataLst>
                    <p:tags r:id="rId36"/>
                  </p:custDataLst>
                </p:nvPr>
              </p:nvGrpSpPr>
              <p:grpSpPr>
                <a:xfrm>
                  <a:off x="2842" y="1745"/>
                  <a:ext cx="2466" cy="830"/>
                  <a:chOff x="2715" y="2313"/>
                  <a:chExt cx="2466" cy="830"/>
                </a:xfrm>
              </p:grpSpPr>
              <p:grpSp>
                <p:nvGrpSpPr>
                  <p:cNvPr id="203" name="Group 490"/>
                  <p:cNvGrpSpPr>
                    <a:grpSpLocks noChangeAspect="1"/>
                  </p:cNvGrpSpPr>
                  <p:nvPr>
                    <p:custDataLst>
                      <p:tags r:id="rId37"/>
                    </p:custDataLst>
                  </p:nvPr>
                </p:nvGrpSpPr>
                <p:grpSpPr>
                  <a:xfrm>
                    <a:off x="2935" y="2527"/>
                    <a:ext cx="2040" cy="376"/>
                    <a:chOff x="2935" y="2527"/>
                    <a:chExt cx="2040" cy="376"/>
                  </a:xfrm>
                </p:grpSpPr>
                <p:sp>
                  <p:nvSpPr>
                    <p:cNvPr id="234" name="Rectangle 491"/>
                    <p:cNvSpPr>
                      <a:spLocks noChangeAspect="1" noChangeArrowheads="1"/>
                    </p:cNvSpPr>
                    <p:nvPr>
                      <p:custDataLst>
                        <p:tags r:id="rId38"/>
                      </p:custDataLst>
                    </p:nvPr>
                  </p:nvSpPr>
                  <p:spPr bwMode="auto">
                    <a:xfrm>
                      <a:off x="2935" y="2535"/>
                      <a:ext cx="2040" cy="364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chemeClr val="bg1">
                            <a:gamma/>
                            <a:shade val="66275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66275"/>
                            <a:invGamma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35" name="Rectangle 492"/>
                    <p:cNvSpPr>
                      <a:spLocks noChangeAspect="1" noChangeArrowheads="1"/>
                    </p:cNvSpPr>
                    <p:nvPr>
                      <p:custDataLst>
                        <p:tags r:id="rId39"/>
                      </p:custDataLst>
                    </p:nvPr>
                  </p:nvSpPr>
                  <p:spPr bwMode="auto">
                    <a:xfrm>
                      <a:off x="3971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36" name="Rectangle 493"/>
                    <p:cNvSpPr>
                      <a:spLocks noChangeAspect="1" noChangeArrowheads="1"/>
                    </p:cNvSpPr>
                    <p:nvPr>
                      <p:custDataLst>
                        <p:tags r:id="rId40"/>
                      </p:custDataLst>
                    </p:nvPr>
                  </p:nvSpPr>
                  <p:spPr bwMode="auto">
                    <a:xfrm>
                      <a:off x="4002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37" name="Rectangle 494"/>
                    <p:cNvSpPr>
                      <a:spLocks noChangeAspect="1" noChangeArrowheads="1"/>
                    </p:cNvSpPr>
                    <p:nvPr>
                      <p:custDataLst>
                        <p:tags r:id="rId41"/>
                      </p:custDataLst>
                    </p:nvPr>
                  </p:nvSpPr>
                  <p:spPr bwMode="auto">
                    <a:xfrm>
                      <a:off x="4033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38" name="Rectangle 495"/>
                    <p:cNvSpPr>
                      <a:spLocks noChangeAspect="1" noChangeArrowheads="1"/>
                    </p:cNvSpPr>
                    <p:nvPr>
                      <p:custDataLst>
                        <p:tags r:id="rId42"/>
                      </p:custDataLst>
                    </p:nvPr>
                  </p:nvSpPr>
                  <p:spPr bwMode="auto">
                    <a:xfrm>
                      <a:off x="4064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39" name="Rectangle 496"/>
                    <p:cNvSpPr>
                      <a:spLocks noChangeAspect="1" noChangeArrowheads="1"/>
                    </p:cNvSpPr>
                    <p:nvPr>
                      <p:custDataLst>
                        <p:tags r:id="rId43"/>
                      </p:custDataLst>
                    </p:nvPr>
                  </p:nvSpPr>
                  <p:spPr bwMode="auto">
                    <a:xfrm>
                      <a:off x="4095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0" name="Rectangle 497"/>
                    <p:cNvSpPr>
                      <a:spLocks noChangeAspect="1" noChangeArrowheads="1"/>
                    </p:cNvSpPr>
                    <p:nvPr>
                      <p:custDataLst>
                        <p:tags r:id="rId44"/>
                      </p:custDataLst>
                    </p:nvPr>
                  </p:nvSpPr>
                  <p:spPr bwMode="auto">
                    <a:xfrm>
                      <a:off x="4126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1" name="Rectangle 498"/>
                    <p:cNvSpPr>
                      <a:spLocks noChangeAspect="1" noChangeArrowheads="1"/>
                    </p:cNvSpPr>
                    <p:nvPr>
                      <p:custDataLst>
                        <p:tags r:id="rId45"/>
                      </p:custDataLst>
                    </p:nvPr>
                  </p:nvSpPr>
                  <p:spPr bwMode="auto">
                    <a:xfrm>
                      <a:off x="3940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2" name="Rectangle 499"/>
                    <p:cNvSpPr>
                      <a:spLocks noChangeAspect="1" noChangeArrowheads="1"/>
                    </p:cNvSpPr>
                    <p:nvPr>
                      <p:custDataLst>
                        <p:tags r:id="rId46"/>
                      </p:custDataLst>
                    </p:nvPr>
                  </p:nvSpPr>
                  <p:spPr bwMode="auto">
                    <a:xfrm>
                      <a:off x="4157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3" name="Rectangle 500"/>
                    <p:cNvSpPr>
                      <a:spLocks noChangeAspect="1" noChangeArrowheads="1"/>
                    </p:cNvSpPr>
                    <p:nvPr>
                      <p:custDataLst>
                        <p:tags r:id="rId47"/>
                      </p:custDataLst>
                    </p:nvPr>
                  </p:nvSpPr>
                  <p:spPr bwMode="auto">
                    <a:xfrm>
                      <a:off x="4188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4" name="Rectangle 501"/>
                    <p:cNvSpPr>
                      <a:spLocks noChangeAspect="1" noChangeArrowheads="1"/>
                    </p:cNvSpPr>
                    <p:nvPr>
                      <p:custDataLst>
                        <p:tags r:id="rId48"/>
                      </p:custDataLst>
                    </p:nvPr>
                  </p:nvSpPr>
                  <p:spPr bwMode="auto">
                    <a:xfrm>
                      <a:off x="3818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5" name="Rectangle 502"/>
                    <p:cNvSpPr>
                      <a:spLocks noChangeAspect="1" noChangeArrowheads="1"/>
                    </p:cNvSpPr>
                    <p:nvPr>
                      <p:custDataLst>
                        <p:tags r:id="rId49"/>
                      </p:custDataLst>
                    </p:nvPr>
                  </p:nvSpPr>
                  <p:spPr bwMode="auto">
                    <a:xfrm>
                      <a:off x="384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6" name="Rectangle 503"/>
                    <p:cNvSpPr>
                      <a:spLocks noChangeAspect="1" noChangeArrowheads="1"/>
                    </p:cNvSpPr>
                    <p:nvPr>
                      <p:custDataLst>
                        <p:tags r:id="rId50"/>
                      </p:custDataLst>
                    </p:nvPr>
                  </p:nvSpPr>
                  <p:spPr bwMode="auto">
                    <a:xfrm>
                      <a:off x="3665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7" name="Rectangle 504"/>
                    <p:cNvSpPr>
                      <a:spLocks noChangeAspect="1" noChangeArrowheads="1"/>
                    </p:cNvSpPr>
                    <p:nvPr>
                      <p:custDataLst>
                        <p:tags r:id="rId51"/>
                      </p:custDataLst>
                    </p:nvPr>
                  </p:nvSpPr>
                  <p:spPr bwMode="auto">
                    <a:xfrm>
                      <a:off x="3697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8" name="Rectangle 505"/>
                    <p:cNvSpPr>
                      <a:spLocks noChangeAspect="1" noChangeArrowheads="1"/>
                    </p:cNvSpPr>
                    <p:nvPr>
                      <p:custDataLst>
                        <p:tags r:id="rId52"/>
                      </p:custDataLst>
                    </p:nvPr>
                  </p:nvSpPr>
                  <p:spPr bwMode="auto">
                    <a:xfrm>
                      <a:off x="3727" y="2527"/>
                      <a:ext cx="29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49" name="Rectangle 506"/>
                    <p:cNvSpPr>
                      <a:spLocks noChangeAspect="1" noChangeArrowheads="1"/>
                    </p:cNvSpPr>
                    <p:nvPr>
                      <p:custDataLst>
                        <p:tags r:id="rId53"/>
                      </p:custDataLst>
                    </p:nvPr>
                  </p:nvSpPr>
                  <p:spPr bwMode="auto">
                    <a:xfrm>
                      <a:off x="3755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0" name="Rectangle 507"/>
                    <p:cNvSpPr>
                      <a:spLocks noChangeAspect="1" noChangeArrowheads="1"/>
                    </p:cNvSpPr>
                    <p:nvPr>
                      <p:custDataLst>
                        <p:tags r:id="rId54"/>
                      </p:custDataLst>
                    </p:nvPr>
                  </p:nvSpPr>
                  <p:spPr bwMode="auto">
                    <a:xfrm>
                      <a:off x="3787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1" name="Rectangle 508"/>
                    <p:cNvSpPr>
                      <a:spLocks noChangeAspect="1" noChangeArrowheads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4342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2" name="Rectangle 509"/>
                    <p:cNvSpPr>
                      <a:spLocks noChangeAspect="1" noChangeArrowheads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4311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3" name="Rectangle 510"/>
                    <p:cNvSpPr>
                      <a:spLocks noChangeAspect="1" noChangeArrowheads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3573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4" name="Rectangle 511"/>
                    <p:cNvSpPr>
                      <a:spLocks noChangeAspect="1" noChangeArrowheads="1"/>
                    </p:cNvSpPr>
                    <p:nvPr>
                      <p:custDataLst>
                        <p:tags r:id="rId58"/>
                      </p:custDataLst>
                    </p:nvPr>
                  </p:nvSpPr>
                  <p:spPr bwMode="auto">
                    <a:xfrm>
                      <a:off x="3603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5" name="Rectangle 512"/>
                    <p:cNvSpPr>
                      <a:spLocks noChangeAspect="1" noChangeArrowheads="1"/>
                    </p:cNvSpPr>
                    <p:nvPr>
                      <p:custDataLst>
                        <p:tags r:id="rId59"/>
                      </p:custDataLst>
                    </p:nvPr>
                  </p:nvSpPr>
                  <p:spPr bwMode="auto">
                    <a:xfrm>
                      <a:off x="3634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6" name="Rectangle 513"/>
                    <p:cNvSpPr>
                      <a:spLocks noChangeAspect="1" noChangeArrowheads="1"/>
                    </p:cNvSpPr>
                    <p:nvPr>
                      <p:custDataLst>
                        <p:tags r:id="rId60"/>
                      </p:custDataLst>
                    </p:nvPr>
                  </p:nvSpPr>
                  <p:spPr bwMode="auto">
                    <a:xfrm>
                      <a:off x="3419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7" name="Rectangle 514"/>
                    <p:cNvSpPr>
                      <a:spLocks noChangeAspect="1" noChangeArrowheads="1"/>
                    </p:cNvSpPr>
                    <p:nvPr>
                      <p:custDataLst>
                        <p:tags r:id="rId61"/>
                      </p:custDataLst>
                    </p:nvPr>
                  </p:nvSpPr>
                  <p:spPr bwMode="auto">
                    <a:xfrm>
                      <a:off x="3450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8" name="Rectangle 515"/>
                    <p:cNvSpPr>
                      <a:spLocks noChangeAspect="1" noChangeArrowheads="1"/>
                    </p:cNvSpPr>
                    <p:nvPr>
                      <p:custDataLst>
                        <p:tags r:id="rId62"/>
                      </p:custDataLst>
                    </p:nvPr>
                  </p:nvSpPr>
                  <p:spPr bwMode="auto">
                    <a:xfrm>
                      <a:off x="3481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59" name="Rectangle 516"/>
                    <p:cNvSpPr>
                      <a:spLocks noChangeAspect="1" noChangeArrowheads="1"/>
                    </p:cNvSpPr>
                    <p:nvPr>
                      <p:custDataLst>
                        <p:tags r:id="rId63"/>
                      </p:custDataLst>
                    </p:nvPr>
                  </p:nvSpPr>
                  <p:spPr bwMode="auto">
                    <a:xfrm>
                      <a:off x="3512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0" name="Rectangle 517"/>
                    <p:cNvSpPr>
                      <a:spLocks noChangeAspect="1" noChangeArrowheads="1"/>
                    </p:cNvSpPr>
                    <p:nvPr>
                      <p:custDataLst>
                        <p:tags r:id="rId64"/>
                      </p:custDataLst>
                    </p:nvPr>
                  </p:nvSpPr>
                  <p:spPr bwMode="auto">
                    <a:xfrm>
                      <a:off x="3543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1" name="Rectangle 518"/>
                    <p:cNvSpPr>
                      <a:spLocks noChangeAspect="1" noChangeArrowheads="1"/>
                    </p:cNvSpPr>
                    <p:nvPr>
                      <p:custDataLst>
                        <p:tags r:id="rId65"/>
                      </p:custDataLst>
                    </p:nvPr>
                  </p:nvSpPr>
                  <p:spPr bwMode="auto">
                    <a:xfrm>
                      <a:off x="387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2" name="Rectangle 519"/>
                    <p:cNvSpPr>
                      <a:spLocks noChangeAspect="1" noChangeArrowheads="1"/>
                    </p:cNvSpPr>
                    <p:nvPr>
                      <p:custDataLst>
                        <p:tags r:id="rId66"/>
                      </p:custDataLst>
                    </p:nvPr>
                  </p:nvSpPr>
                  <p:spPr bwMode="auto">
                    <a:xfrm>
                      <a:off x="3909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3" name="Rectangle 520"/>
                    <p:cNvSpPr>
                      <a:spLocks noChangeAspect="1" noChangeArrowheads="1"/>
                    </p:cNvSpPr>
                    <p:nvPr>
                      <p:custDataLst>
                        <p:tags r:id="rId67"/>
                      </p:custDataLst>
                    </p:nvPr>
                  </p:nvSpPr>
                  <p:spPr bwMode="auto">
                    <a:xfrm>
                      <a:off x="4250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4" name="Rectangle 521"/>
                    <p:cNvSpPr>
                      <a:spLocks noChangeAspect="1" noChangeArrowheads="1"/>
                    </p:cNvSpPr>
                    <p:nvPr>
                      <p:custDataLst>
                        <p:tags r:id="rId68"/>
                      </p:custDataLst>
                    </p:nvPr>
                  </p:nvSpPr>
                  <p:spPr bwMode="auto">
                    <a:xfrm>
                      <a:off x="4280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5" name="Rectangle 522"/>
                    <p:cNvSpPr>
                      <a:spLocks noChangeAspect="1" noChangeArrowheads="1"/>
                    </p:cNvSpPr>
                    <p:nvPr>
                      <p:custDataLst>
                        <p:tags r:id="rId69"/>
                      </p:custDataLst>
                    </p:nvPr>
                  </p:nvSpPr>
                  <p:spPr bwMode="auto">
                    <a:xfrm>
                      <a:off x="4372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6" name="Rectangle 523"/>
                    <p:cNvSpPr>
                      <a:spLocks noChangeAspect="1" noChangeArrowheads="1"/>
                    </p:cNvSpPr>
                    <p:nvPr>
                      <p:custDataLst>
                        <p:tags r:id="rId70"/>
                      </p:custDataLst>
                    </p:nvPr>
                  </p:nvSpPr>
                  <p:spPr bwMode="auto">
                    <a:xfrm>
                      <a:off x="4402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7" name="Rectangle 524"/>
                    <p:cNvSpPr>
                      <a:spLocks noChangeAspect="1" noChangeArrowheads="1"/>
                    </p:cNvSpPr>
                    <p:nvPr>
                      <p:custDataLst>
                        <p:tags r:id="rId71"/>
                      </p:custDataLst>
                    </p:nvPr>
                  </p:nvSpPr>
                  <p:spPr bwMode="auto">
                    <a:xfrm>
                      <a:off x="3206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8" name="Rectangle 525"/>
                    <p:cNvSpPr>
                      <a:spLocks noChangeAspect="1" noChangeArrowheads="1"/>
                    </p:cNvSpPr>
                    <p:nvPr>
                      <p:custDataLst>
                        <p:tags r:id="rId72"/>
                      </p:custDataLst>
                    </p:nvPr>
                  </p:nvSpPr>
                  <p:spPr bwMode="auto">
                    <a:xfrm>
                      <a:off x="3175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69" name="Rectangle 526"/>
                    <p:cNvSpPr>
                      <a:spLocks noChangeAspect="1" noChangeArrowheads="1"/>
                    </p:cNvSpPr>
                    <p:nvPr>
                      <p:custDataLst>
                        <p:tags r:id="rId73"/>
                      </p:custDataLst>
                    </p:nvPr>
                  </p:nvSpPr>
                  <p:spPr bwMode="auto">
                    <a:xfrm>
                      <a:off x="3145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0" name="Rectangle 527"/>
                    <p:cNvSpPr>
                      <a:spLocks noChangeAspect="1" noChangeArrowheads="1"/>
                    </p:cNvSpPr>
                    <p:nvPr>
                      <p:custDataLst>
                        <p:tags r:id="rId74"/>
                      </p:custDataLst>
                    </p:nvPr>
                  </p:nvSpPr>
                  <p:spPr bwMode="auto">
                    <a:xfrm>
                      <a:off x="3236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1" name="Rectangle 528"/>
                    <p:cNvSpPr>
                      <a:spLocks noChangeAspect="1" noChangeArrowheads="1"/>
                    </p:cNvSpPr>
                    <p:nvPr>
                      <p:custDataLst>
                        <p:tags r:id="rId75"/>
                      </p:custDataLst>
                    </p:nvPr>
                  </p:nvSpPr>
                  <p:spPr bwMode="auto">
                    <a:xfrm>
                      <a:off x="3267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2" name="Rectangle 529"/>
                    <p:cNvSpPr>
                      <a:spLocks noChangeAspect="1" noChangeArrowheads="1"/>
                    </p:cNvSpPr>
                    <p:nvPr>
                      <p:custDataLst>
                        <p:tags r:id="rId76"/>
                      </p:custDataLst>
                    </p:nvPr>
                  </p:nvSpPr>
                  <p:spPr bwMode="auto">
                    <a:xfrm>
                      <a:off x="4219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3" name="Rectangle 530"/>
                    <p:cNvSpPr>
                      <a:spLocks noChangeAspect="1" noChangeArrowheads="1"/>
                    </p:cNvSpPr>
                    <p:nvPr>
                      <p:custDataLst>
                        <p:tags r:id="rId77"/>
                      </p:custDataLst>
                    </p:nvPr>
                  </p:nvSpPr>
                  <p:spPr bwMode="auto">
                    <a:xfrm>
                      <a:off x="473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4" name="Rectangle 531"/>
                    <p:cNvSpPr>
                      <a:spLocks noChangeAspect="1" noChangeArrowheads="1"/>
                    </p:cNvSpPr>
                    <p:nvPr>
                      <p:custDataLst>
                        <p:tags r:id="rId78"/>
                      </p:custDataLst>
                    </p:nvPr>
                  </p:nvSpPr>
                  <p:spPr bwMode="auto">
                    <a:xfrm>
                      <a:off x="4708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5" name="Rectangle 532"/>
                    <p:cNvSpPr>
                      <a:spLocks noChangeAspect="1" noChangeArrowheads="1"/>
                    </p:cNvSpPr>
                    <p:nvPr>
                      <p:custDataLst>
                        <p:tags r:id="rId79"/>
                      </p:custDataLst>
                    </p:nvPr>
                  </p:nvSpPr>
                  <p:spPr bwMode="auto">
                    <a:xfrm>
                      <a:off x="4678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6" name="Rectangle 533"/>
                    <p:cNvSpPr>
                      <a:spLocks noChangeAspect="1" noChangeArrowheads="1"/>
                    </p:cNvSpPr>
                    <p:nvPr>
                      <p:custDataLst>
                        <p:tags r:id="rId80"/>
                      </p:custDataLst>
                    </p:nvPr>
                  </p:nvSpPr>
                  <p:spPr bwMode="auto">
                    <a:xfrm>
                      <a:off x="4647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7" name="Rectangle 534"/>
                    <p:cNvSpPr>
                      <a:spLocks noChangeAspect="1" noChangeArrowheads="1"/>
                    </p:cNvSpPr>
                    <p:nvPr>
                      <p:custDataLst>
                        <p:tags r:id="rId81"/>
                      </p:custDataLst>
                    </p:nvPr>
                  </p:nvSpPr>
                  <p:spPr bwMode="auto">
                    <a:xfrm>
                      <a:off x="4617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8" name="Rectangle 535"/>
                    <p:cNvSpPr>
                      <a:spLocks noChangeAspect="1" noChangeArrowheads="1"/>
                    </p:cNvSpPr>
                    <p:nvPr>
                      <p:custDataLst>
                        <p:tags r:id="rId82"/>
                      </p:custDataLst>
                    </p:nvPr>
                  </p:nvSpPr>
                  <p:spPr bwMode="auto">
                    <a:xfrm>
                      <a:off x="4586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79" name="Rectangle 536"/>
                    <p:cNvSpPr>
                      <a:spLocks noChangeAspect="1" noChangeArrowheads="1"/>
                    </p:cNvSpPr>
                    <p:nvPr>
                      <p:custDataLst>
                        <p:tags r:id="rId83"/>
                      </p:custDataLst>
                    </p:nvPr>
                  </p:nvSpPr>
                  <p:spPr bwMode="auto">
                    <a:xfrm>
                      <a:off x="4555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0" name="Rectangle 537"/>
                    <p:cNvSpPr>
                      <a:spLocks noChangeAspect="1" noChangeArrowheads="1"/>
                    </p:cNvSpPr>
                    <p:nvPr>
                      <p:custDataLst>
                        <p:tags r:id="rId84"/>
                      </p:custDataLst>
                    </p:nvPr>
                  </p:nvSpPr>
                  <p:spPr bwMode="auto">
                    <a:xfrm>
                      <a:off x="4525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1" name="Rectangle 538"/>
                    <p:cNvSpPr>
                      <a:spLocks noChangeAspect="1" noChangeArrowheads="1"/>
                    </p:cNvSpPr>
                    <p:nvPr>
                      <p:custDataLst>
                        <p:tags r:id="rId85"/>
                      </p:custDataLst>
                    </p:nvPr>
                  </p:nvSpPr>
                  <p:spPr bwMode="auto">
                    <a:xfrm>
                      <a:off x="4495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2" name="Rectangle 539"/>
                    <p:cNvSpPr>
                      <a:spLocks noChangeAspect="1" noChangeArrowheads="1"/>
                    </p:cNvSpPr>
                    <p:nvPr>
                      <p:custDataLst>
                        <p:tags r:id="rId86"/>
                      </p:custDataLst>
                    </p:nvPr>
                  </p:nvSpPr>
                  <p:spPr bwMode="auto">
                    <a:xfrm>
                      <a:off x="4464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3" name="Rectangle 540"/>
                    <p:cNvSpPr>
                      <a:spLocks noChangeAspect="1" noChangeArrowheads="1"/>
                    </p:cNvSpPr>
                    <p:nvPr>
                      <p:custDataLst>
                        <p:tags r:id="rId87"/>
                      </p:custDataLst>
                    </p:nvPr>
                  </p:nvSpPr>
                  <p:spPr bwMode="auto">
                    <a:xfrm>
                      <a:off x="4432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4" name="Rectangle 541"/>
                    <p:cNvSpPr>
                      <a:spLocks noChangeAspect="1" noChangeArrowheads="1"/>
                    </p:cNvSpPr>
                    <p:nvPr>
                      <p:custDataLst>
                        <p:tags r:id="rId88"/>
                      </p:custDataLst>
                    </p:nvPr>
                  </p:nvSpPr>
                  <p:spPr bwMode="auto">
                    <a:xfrm>
                      <a:off x="338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5" name="Rectangle 542"/>
                    <p:cNvSpPr>
                      <a:spLocks noChangeAspect="1" noChangeArrowheads="1"/>
                    </p:cNvSpPr>
                    <p:nvPr>
                      <p:custDataLst>
                        <p:tags r:id="rId89"/>
                      </p:custDataLst>
                    </p:nvPr>
                  </p:nvSpPr>
                  <p:spPr bwMode="auto">
                    <a:xfrm>
                      <a:off x="335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6" name="Rectangle 543"/>
                    <p:cNvSpPr>
                      <a:spLocks noChangeAspect="1" noChangeArrowheads="1"/>
                    </p:cNvSpPr>
                    <p:nvPr>
                      <p:custDataLst>
                        <p:tags r:id="rId90"/>
                      </p:custDataLst>
                    </p:nvPr>
                  </p:nvSpPr>
                  <p:spPr bwMode="auto">
                    <a:xfrm>
                      <a:off x="3329" y="2527"/>
                      <a:ext cx="30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7" name="Rectangle 544"/>
                    <p:cNvSpPr>
                      <a:spLocks noChangeAspect="1" noChangeArrowheads="1"/>
                    </p:cNvSpPr>
                    <p:nvPr>
                      <p:custDataLst>
                        <p:tags r:id="rId91"/>
                      </p:custDataLst>
                    </p:nvPr>
                  </p:nvSpPr>
                  <p:spPr bwMode="auto">
                    <a:xfrm>
                      <a:off x="3297" y="2527"/>
                      <a:ext cx="31" cy="3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lIns="0" tIns="0" rIns="0" bIns="0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>
                        <a:spcBef>
                          <a:spcPct val="20000"/>
                        </a:spcBef>
                        <a:defRPr/>
                      </a:pPr>
                      <a:endParaRPr lang="zh-CN" altLang="en-US" sz="2100">
                        <a:latin typeface="Calibri" panose="020f0502020204030204" pitchFamily="34" charset="0"/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88" name="Line 545"/>
                    <p:cNvSpPr>
                      <a:spLocks noChangeAspect="1" noChangeShapeType="1"/>
                    </p:cNvSpPr>
                    <p:nvPr>
                      <p:custDataLst>
                        <p:tags r:id="rId92"/>
                      </p:custDataLst>
                    </p:nvPr>
                  </p:nvSpPr>
                  <p:spPr bwMode="auto">
                    <a:xfrm flipH="1">
                      <a:off x="314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89" name="Line 546"/>
                    <p:cNvSpPr>
                      <a:spLocks noChangeAspect="1" noChangeShapeType="1"/>
                    </p:cNvSpPr>
                    <p:nvPr>
                      <p:custDataLst>
                        <p:tags r:id="rId93"/>
                      </p:custDataLst>
                    </p:nvPr>
                  </p:nvSpPr>
                  <p:spPr bwMode="auto">
                    <a:xfrm flipH="1">
                      <a:off x="332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0" name="Line 547"/>
                    <p:cNvSpPr>
                      <a:spLocks noChangeAspect="1" noChangeShapeType="1"/>
                    </p:cNvSpPr>
                    <p:nvPr>
                      <p:custDataLst>
                        <p:tags r:id="rId94"/>
                      </p:custDataLst>
                    </p:nvPr>
                  </p:nvSpPr>
                  <p:spPr bwMode="auto">
                    <a:xfrm flipH="1">
                      <a:off x="335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1" name="Line 548"/>
                    <p:cNvSpPr>
                      <a:spLocks noChangeAspect="1" noChangeShapeType="1"/>
                    </p:cNvSpPr>
                    <p:nvPr>
                      <p:custDataLst>
                        <p:tags r:id="rId95"/>
                      </p:custDataLst>
                    </p:nvPr>
                  </p:nvSpPr>
                  <p:spPr bwMode="auto">
                    <a:xfrm flipH="1">
                      <a:off x="338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2" name="Line 549"/>
                    <p:cNvSpPr>
                      <a:spLocks noChangeAspect="1" noChangeShapeType="1"/>
                    </p:cNvSpPr>
                    <p:nvPr>
                      <p:custDataLst>
                        <p:tags r:id="rId96"/>
                      </p:custDataLst>
                    </p:nvPr>
                  </p:nvSpPr>
                  <p:spPr bwMode="auto">
                    <a:xfrm flipH="1">
                      <a:off x="341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3" name="Line 550"/>
                    <p:cNvSpPr>
                      <a:spLocks noChangeAspect="1" noChangeShapeType="1"/>
                    </p:cNvSpPr>
                    <p:nvPr>
                      <p:custDataLst>
                        <p:tags r:id="rId97"/>
                      </p:custDataLst>
                    </p:nvPr>
                  </p:nvSpPr>
                  <p:spPr bwMode="auto">
                    <a:xfrm flipH="1">
                      <a:off x="4464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4" name="Line 551"/>
                    <p:cNvSpPr>
                      <a:spLocks noChangeAspect="1" noChangeShapeType="1"/>
                    </p:cNvSpPr>
                    <p:nvPr>
                      <p:custDataLst>
                        <p:tags r:id="rId98"/>
                      </p:custDataLst>
                    </p:nvPr>
                  </p:nvSpPr>
                  <p:spPr bwMode="auto">
                    <a:xfrm flipH="1">
                      <a:off x="449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5" name="Line 552"/>
                    <p:cNvSpPr>
                      <a:spLocks noChangeAspect="1" noChangeShapeType="1"/>
                    </p:cNvSpPr>
                    <p:nvPr>
                      <p:custDataLst>
                        <p:tags r:id="rId99"/>
                      </p:custDataLst>
                    </p:nvPr>
                  </p:nvSpPr>
                  <p:spPr bwMode="auto">
                    <a:xfrm flipH="1">
                      <a:off x="452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6" name="Line 553"/>
                    <p:cNvSpPr>
                      <a:spLocks noChangeAspect="1" noChangeShapeType="1"/>
                    </p:cNvSpPr>
                    <p:nvPr>
                      <p:custDataLst>
                        <p:tags r:id="rId100"/>
                      </p:custDataLst>
                    </p:nvPr>
                  </p:nvSpPr>
                  <p:spPr bwMode="auto">
                    <a:xfrm flipH="1">
                      <a:off x="455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7" name="Line 554"/>
                    <p:cNvSpPr>
                      <a:spLocks noChangeAspect="1" noChangeShapeType="1"/>
                    </p:cNvSpPr>
                    <p:nvPr>
                      <p:custDataLst>
                        <p:tags r:id="rId101"/>
                      </p:custDataLst>
                    </p:nvPr>
                  </p:nvSpPr>
                  <p:spPr bwMode="auto">
                    <a:xfrm flipH="1">
                      <a:off x="458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8" name="Line 555"/>
                    <p:cNvSpPr>
                      <a:spLocks noChangeAspect="1" noChangeShapeType="1"/>
                    </p:cNvSpPr>
                    <p:nvPr>
                      <p:custDataLst>
                        <p:tags r:id="rId102"/>
                      </p:custDataLst>
                    </p:nvPr>
                  </p:nvSpPr>
                  <p:spPr bwMode="auto">
                    <a:xfrm flipH="1">
                      <a:off x="461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99" name="Line 556"/>
                    <p:cNvSpPr>
                      <a:spLocks noChangeAspect="1" noChangeShapeType="1"/>
                    </p:cNvSpPr>
                    <p:nvPr>
                      <p:custDataLst>
                        <p:tags r:id="rId103"/>
                      </p:custDataLst>
                    </p:nvPr>
                  </p:nvSpPr>
                  <p:spPr bwMode="auto">
                    <a:xfrm flipH="1">
                      <a:off x="464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0" name="Line 557"/>
                    <p:cNvSpPr>
                      <a:spLocks noChangeAspect="1" noChangeShapeType="1"/>
                    </p:cNvSpPr>
                    <p:nvPr>
                      <p:custDataLst>
                        <p:tags r:id="rId104"/>
                      </p:custDataLst>
                    </p:nvPr>
                  </p:nvSpPr>
                  <p:spPr bwMode="auto">
                    <a:xfrm flipH="1">
                      <a:off x="467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1" name="Line 558"/>
                    <p:cNvSpPr>
                      <a:spLocks noChangeAspect="1" noChangeShapeType="1"/>
                    </p:cNvSpPr>
                    <p:nvPr>
                      <p:custDataLst>
                        <p:tags r:id="rId105"/>
                      </p:custDataLst>
                    </p:nvPr>
                  </p:nvSpPr>
                  <p:spPr bwMode="auto">
                    <a:xfrm flipH="1">
                      <a:off x="470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2" name="Line 559"/>
                    <p:cNvSpPr>
                      <a:spLocks noChangeAspect="1" noChangeShapeType="1"/>
                    </p:cNvSpPr>
                    <p:nvPr>
                      <p:custDataLst>
                        <p:tags r:id="rId106"/>
                      </p:custDataLst>
                    </p:nvPr>
                  </p:nvSpPr>
                  <p:spPr bwMode="auto">
                    <a:xfrm flipH="1">
                      <a:off x="473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3" name="Line 560"/>
                    <p:cNvSpPr>
                      <a:spLocks noChangeAspect="1" noChangeShapeType="1"/>
                    </p:cNvSpPr>
                    <p:nvPr>
                      <p:custDataLst>
                        <p:tags r:id="rId107"/>
                      </p:custDataLst>
                    </p:nvPr>
                  </p:nvSpPr>
                  <p:spPr bwMode="auto">
                    <a:xfrm flipH="1">
                      <a:off x="476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4" name="Line 561"/>
                    <p:cNvSpPr>
                      <a:spLocks noChangeAspect="1" noChangeShapeType="1"/>
                    </p:cNvSpPr>
                    <p:nvPr>
                      <p:custDataLst>
                        <p:tags r:id="rId108"/>
                      </p:custDataLst>
                    </p:nvPr>
                  </p:nvSpPr>
                  <p:spPr bwMode="auto">
                    <a:xfrm flipH="1">
                      <a:off x="4250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5" name="Line 562"/>
                    <p:cNvSpPr>
                      <a:spLocks noChangeAspect="1" noChangeShapeType="1"/>
                    </p:cNvSpPr>
                    <p:nvPr>
                      <p:custDataLst>
                        <p:tags r:id="rId109"/>
                      </p:custDataLst>
                    </p:nvPr>
                  </p:nvSpPr>
                  <p:spPr bwMode="auto">
                    <a:xfrm flipH="1">
                      <a:off x="329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6" name="Line 563"/>
                    <p:cNvSpPr>
                      <a:spLocks noChangeAspect="1" noChangeShapeType="1"/>
                    </p:cNvSpPr>
                    <p:nvPr>
                      <p:custDataLst>
                        <p:tags r:id="rId110"/>
                      </p:custDataLst>
                    </p:nvPr>
                  </p:nvSpPr>
                  <p:spPr bwMode="auto">
                    <a:xfrm flipH="1">
                      <a:off x="326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7" name="Line 564"/>
                    <p:cNvSpPr>
                      <a:spLocks noChangeAspect="1" noChangeShapeType="1"/>
                    </p:cNvSpPr>
                    <p:nvPr>
                      <p:custDataLst>
                        <p:tags r:id="rId111"/>
                      </p:custDataLst>
                    </p:nvPr>
                  </p:nvSpPr>
                  <p:spPr bwMode="auto">
                    <a:xfrm flipH="1">
                      <a:off x="317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8" name="Line 565"/>
                    <p:cNvSpPr>
                      <a:spLocks noChangeAspect="1" noChangeShapeType="1"/>
                    </p:cNvSpPr>
                    <p:nvPr>
                      <p:custDataLst>
                        <p:tags r:id="rId112"/>
                      </p:custDataLst>
                    </p:nvPr>
                  </p:nvSpPr>
                  <p:spPr bwMode="auto">
                    <a:xfrm flipH="1">
                      <a:off x="320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09" name="Line 566"/>
                    <p:cNvSpPr>
                      <a:spLocks noChangeAspect="1" noChangeShapeType="1"/>
                    </p:cNvSpPr>
                    <p:nvPr>
                      <p:custDataLst>
                        <p:tags r:id="rId113"/>
                      </p:custDataLst>
                    </p:nvPr>
                  </p:nvSpPr>
                  <p:spPr bwMode="auto">
                    <a:xfrm flipH="1">
                      <a:off x="323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0" name="Line 567"/>
                    <p:cNvSpPr>
                      <a:spLocks noChangeAspect="1" noChangeShapeType="1"/>
                    </p:cNvSpPr>
                    <p:nvPr>
                      <p:custDataLst>
                        <p:tags r:id="rId114"/>
                      </p:custDataLst>
                    </p:nvPr>
                  </p:nvSpPr>
                  <p:spPr bwMode="auto">
                    <a:xfrm flipH="1">
                      <a:off x="443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1" name="Line 568"/>
                    <p:cNvSpPr>
                      <a:spLocks noChangeAspect="1" noChangeShapeType="1"/>
                    </p:cNvSpPr>
                    <p:nvPr>
                      <p:custDataLst>
                        <p:tags r:id="rId115"/>
                      </p:custDataLst>
                    </p:nvPr>
                  </p:nvSpPr>
                  <p:spPr bwMode="auto">
                    <a:xfrm flipH="1">
                      <a:off x="440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2" name="Line 569"/>
                    <p:cNvSpPr>
                      <a:spLocks noChangeAspect="1" noChangeShapeType="1"/>
                    </p:cNvSpPr>
                    <p:nvPr>
                      <p:custDataLst>
                        <p:tags r:id="rId116"/>
                      </p:custDataLst>
                    </p:nvPr>
                  </p:nvSpPr>
                  <p:spPr bwMode="auto">
                    <a:xfrm flipH="1">
                      <a:off x="4311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3" name="Line 570"/>
                    <p:cNvSpPr>
                      <a:spLocks noChangeAspect="1" noChangeShapeType="1"/>
                    </p:cNvSpPr>
                    <p:nvPr>
                      <p:custDataLst>
                        <p:tags r:id="rId117"/>
                      </p:custDataLst>
                    </p:nvPr>
                  </p:nvSpPr>
                  <p:spPr bwMode="auto">
                    <a:xfrm flipH="1">
                      <a:off x="4280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4" name="Line 571"/>
                    <p:cNvSpPr>
                      <a:spLocks noChangeAspect="1" noChangeShapeType="1"/>
                    </p:cNvSpPr>
                    <p:nvPr>
                      <p:custDataLst>
                        <p:tags r:id="rId118"/>
                      </p:custDataLst>
                    </p:nvPr>
                  </p:nvSpPr>
                  <p:spPr bwMode="auto">
                    <a:xfrm flipH="1">
                      <a:off x="3940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5" name="Line 572"/>
                    <p:cNvSpPr>
                      <a:spLocks noChangeAspect="1" noChangeShapeType="1"/>
                    </p:cNvSpPr>
                    <p:nvPr>
                      <p:custDataLst>
                        <p:tags r:id="rId119"/>
                      </p:custDataLst>
                    </p:nvPr>
                  </p:nvSpPr>
                  <p:spPr bwMode="auto">
                    <a:xfrm flipH="1">
                      <a:off x="390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6" name="Line 573"/>
                    <p:cNvSpPr>
                      <a:spLocks noChangeAspect="1" noChangeShapeType="1"/>
                    </p:cNvSpPr>
                    <p:nvPr>
                      <p:custDataLst>
                        <p:tags r:id="rId120"/>
                      </p:custDataLst>
                    </p:nvPr>
                  </p:nvSpPr>
                  <p:spPr bwMode="auto">
                    <a:xfrm flipH="1">
                      <a:off x="357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7" name="Line 574"/>
                    <p:cNvSpPr>
                      <a:spLocks noChangeAspect="1" noChangeShapeType="1"/>
                    </p:cNvSpPr>
                    <p:nvPr>
                      <p:custDataLst>
                        <p:tags r:id="rId121"/>
                      </p:custDataLst>
                    </p:nvPr>
                  </p:nvSpPr>
                  <p:spPr bwMode="auto">
                    <a:xfrm flipH="1">
                      <a:off x="354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8" name="Line 575"/>
                    <p:cNvSpPr>
                      <a:spLocks noChangeAspect="1" noChangeShapeType="1"/>
                    </p:cNvSpPr>
                    <p:nvPr>
                      <p:custDataLst>
                        <p:tags r:id="rId122"/>
                      </p:custDataLst>
                    </p:nvPr>
                  </p:nvSpPr>
                  <p:spPr bwMode="auto">
                    <a:xfrm flipH="1">
                      <a:off x="351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19" name="Line 576"/>
                    <p:cNvSpPr>
                      <a:spLocks noChangeAspect="1" noChangeShapeType="1"/>
                    </p:cNvSpPr>
                    <p:nvPr>
                      <p:custDataLst>
                        <p:tags r:id="rId123"/>
                      </p:custDataLst>
                    </p:nvPr>
                  </p:nvSpPr>
                  <p:spPr bwMode="auto">
                    <a:xfrm flipH="1">
                      <a:off x="3481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0" name="Line 577"/>
                    <p:cNvSpPr>
                      <a:spLocks noChangeAspect="1" noChangeShapeType="1"/>
                    </p:cNvSpPr>
                    <p:nvPr>
                      <p:custDataLst>
                        <p:tags r:id="rId124"/>
                      </p:custDataLst>
                    </p:nvPr>
                  </p:nvSpPr>
                  <p:spPr bwMode="auto">
                    <a:xfrm flipH="1">
                      <a:off x="3450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1" name="Line 578"/>
                    <p:cNvSpPr>
                      <a:spLocks noChangeAspect="1" noChangeShapeType="1"/>
                    </p:cNvSpPr>
                    <p:nvPr>
                      <p:custDataLst>
                        <p:tags r:id="rId125"/>
                      </p:custDataLst>
                    </p:nvPr>
                  </p:nvSpPr>
                  <p:spPr bwMode="auto">
                    <a:xfrm flipH="1">
                      <a:off x="366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2" name="Line 579"/>
                    <p:cNvSpPr>
                      <a:spLocks noChangeAspect="1" noChangeShapeType="1"/>
                    </p:cNvSpPr>
                    <p:nvPr>
                      <p:custDataLst>
                        <p:tags r:id="rId126"/>
                      </p:custDataLst>
                    </p:nvPr>
                  </p:nvSpPr>
                  <p:spPr bwMode="auto">
                    <a:xfrm flipH="1">
                      <a:off x="3634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3" name="Line 580"/>
                    <p:cNvSpPr>
                      <a:spLocks noChangeAspect="1" noChangeShapeType="1"/>
                    </p:cNvSpPr>
                    <p:nvPr>
                      <p:custDataLst>
                        <p:tags r:id="rId127"/>
                      </p:custDataLst>
                    </p:nvPr>
                  </p:nvSpPr>
                  <p:spPr bwMode="auto">
                    <a:xfrm flipH="1">
                      <a:off x="360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4" name="Line 581"/>
                    <p:cNvSpPr>
                      <a:spLocks noChangeAspect="1" noChangeShapeType="1"/>
                    </p:cNvSpPr>
                    <p:nvPr>
                      <p:custDataLst>
                        <p:tags r:id="rId128"/>
                      </p:custDataLst>
                    </p:nvPr>
                  </p:nvSpPr>
                  <p:spPr bwMode="auto">
                    <a:xfrm flipH="1">
                      <a:off x="434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5" name="Line 582"/>
                    <p:cNvSpPr>
                      <a:spLocks noChangeAspect="1" noChangeShapeType="1"/>
                    </p:cNvSpPr>
                    <p:nvPr>
                      <p:custDataLst>
                        <p:tags r:id="rId129"/>
                      </p:custDataLst>
                    </p:nvPr>
                  </p:nvSpPr>
                  <p:spPr bwMode="auto">
                    <a:xfrm flipH="1">
                      <a:off x="437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6" name="Line 583"/>
                    <p:cNvSpPr>
                      <a:spLocks noChangeAspect="1" noChangeShapeType="1"/>
                    </p:cNvSpPr>
                    <p:nvPr>
                      <p:custDataLst>
                        <p:tags r:id="rId130"/>
                      </p:custDataLst>
                    </p:nvPr>
                  </p:nvSpPr>
                  <p:spPr bwMode="auto">
                    <a:xfrm flipH="1">
                      <a:off x="381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7" name="Line 584"/>
                    <p:cNvSpPr>
                      <a:spLocks noChangeAspect="1" noChangeShapeType="1"/>
                    </p:cNvSpPr>
                    <p:nvPr>
                      <p:custDataLst>
                        <p:tags r:id="rId131"/>
                      </p:custDataLst>
                    </p:nvPr>
                  </p:nvSpPr>
                  <p:spPr bwMode="auto">
                    <a:xfrm flipH="1">
                      <a:off x="378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8" name="Line 585"/>
                    <p:cNvSpPr>
                      <a:spLocks noChangeAspect="1" noChangeShapeType="1"/>
                    </p:cNvSpPr>
                    <p:nvPr>
                      <p:custDataLst>
                        <p:tags r:id="rId132"/>
                      </p:custDataLst>
                    </p:nvPr>
                  </p:nvSpPr>
                  <p:spPr bwMode="auto">
                    <a:xfrm flipH="1">
                      <a:off x="375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29" name="Line 586"/>
                    <p:cNvSpPr>
                      <a:spLocks noChangeAspect="1" noChangeShapeType="1"/>
                    </p:cNvSpPr>
                    <p:nvPr>
                      <p:custDataLst>
                        <p:tags r:id="rId133"/>
                      </p:custDataLst>
                    </p:nvPr>
                  </p:nvSpPr>
                  <p:spPr bwMode="auto">
                    <a:xfrm flipH="1">
                      <a:off x="372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0" name="Line 587"/>
                    <p:cNvSpPr>
                      <a:spLocks noChangeAspect="1" noChangeShapeType="1"/>
                    </p:cNvSpPr>
                    <p:nvPr>
                      <p:custDataLst>
                        <p:tags r:id="rId134"/>
                      </p:custDataLst>
                    </p:nvPr>
                  </p:nvSpPr>
                  <p:spPr bwMode="auto">
                    <a:xfrm flipH="1">
                      <a:off x="369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1" name="Line 588"/>
                    <p:cNvSpPr>
                      <a:spLocks noChangeAspect="1" noChangeShapeType="1"/>
                    </p:cNvSpPr>
                    <p:nvPr>
                      <p:custDataLst>
                        <p:tags r:id="rId135"/>
                      </p:custDataLst>
                    </p:nvPr>
                  </p:nvSpPr>
                  <p:spPr bwMode="auto">
                    <a:xfrm flipH="1">
                      <a:off x="387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2" name="Line 589"/>
                    <p:cNvSpPr>
                      <a:spLocks noChangeAspect="1" noChangeShapeType="1"/>
                    </p:cNvSpPr>
                    <p:nvPr>
                      <p:custDataLst>
                        <p:tags r:id="rId136"/>
                      </p:custDataLst>
                    </p:nvPr>
                  </p:nvSpPr>
                  <p:spPr bwMode="auto">
                    <a:xfrm flipH="1">
                      <a:off x="384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3" name="Line 590"/>
                    <p:cNvSpPr>
                      <a:spLocks noChangeAspect="1" noChangeShapeType="1"/>
                    </p:cNvSpPr>
                    <p:nvPr>
                      <p:custDataLst>
                        <p:tags r:id="rId137"/>
                      </p:custDataLst>
                    </p:nvPr>
                  </p:nvSpPr>
                  <p:spPr bwMode="auto">
                    <a:xfrm flipH="1">
                      <a:off x="4219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4" name="Line 591"/>
                    <p:cNvSpPr>
                      <a:spLocks noChangeAspect="1" noChangeShapeType="1"/>
                    </p:cNvSpPr>
                    <p:nvPr>
                      <p:custDataLst>
                        <p:tags r:id="rId138"/>
                      </p:custDataLst>
                    </p:nvPr>
                  </p:nvSpPr>
                  <p:spPr bwMode="auto">
                    <a:xfrm flipH="1">
                      <a:off x="4188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5" name="Line 592"/>
                    <p:cNvSpPr>
                      <a:spLocks noChangeAspect="1" noChangeShapeType="1"/>
                    </p:cNvSpPr>
                    <p:nvPr>
                      <p:custDataLst>
                        <p:tags r:id="rId139"/>
                      </p:custDataLst>
                    </p:nvPr>
                  </p:nvSpPr>
                  <p:spPr bwMode="auto">
                    <a:xfrm flipH="1">
                      <a:off x="3971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6" name="Line 593"/>
                    <p:cNvSpPr>
                      <a:spLocks noChangeAspect="1" noChangeShapeType="1"/>
                    </p:cNvSpPr>
                    <p:nvPr>
                      <p:custDataLst>
                        <p:tags r:id="rId140"/>
                      </p:custDataLst>
                    </p:nvPr>
                  </p:nvSpPr>
                  <p:spPr bwMode="auto">
                    <a:xfrm flipH="1">
                      <a:off x="4157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7" name="Line 594"/>
                    <p:cNvSpPr>
                      <a:spLocks noChangeAspect="1" noChangeShapeType="1"/>
                    </p:cNvSpPr>
                    <p:nvPr>
                      <p:custDataLst>
                        <p:tags r:id="rId141"/>
                      </p:custDataLst>
                    </p:nvPr>
                  </p:nvSpPr>
                  <p:spPr bwMode="auto">
                    <a:xfrm flipH="1">
                      <a:off x="4126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8" name="Line 595"/>
                    <p:cNvSpPr>
                      <a:spLocks noChangeAspect="1" noChangeShapeType="1"/>
                    </p:cNvSpPr>
                    <p:nvPr>
                      <p:custDataLst>
                        <p:tags r:id="rId142"/>
                      </p:custDataLst>
                    </p:nvPr>
                  </p:nvSpPr>
                  <p:spPr bwMode="auto">
                    <a:xfrm flipH="1">
                      <a:off x="4095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39" name="Line 596"/>
                    <p:cNvSpPr>
                      <a:spLocks noChangeAspect="1" noChangeShapeType="1"/>
                    </p:cNvSpPr>
                    <p:nvPr>
                      <p:custDataLst>
                        <p:tags r:id="rId143"/>
                      </p:custDataLst>
                    </p:nvPr>
                  </p:nvSpPr>
                  <p:spPr bwMode="auto">
                    <a:xfrm flipH="1">
                      <a:off x="4064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40" name="Line 597"/>
                    <p:cNvSpPr>
                      <a:spLocks noChangeAspect="1" noChangeShapeType="1"/>
                    </p:cNvSpPr>
                    <p:nvPr>
                      <p:custDataLst>
                        <p:tags r:id="rId144"/>
                      </p:custDataLst>
                    </p:nvPr>
                  </p:nvSpPr>
                  <p:spPr bwMode="auto">
                    <a:xfrm flipH="1">
                      <a:off x="4033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41" name="Line 598"/>
                    <p:cNvSpPr>
                      <a:spLocks noChangeAspect="1" noChangeShapeType="1"/>
                    </p:cNvSpPr>
                    <p:nvPr>
                      <p:custDataLst>
                        <p:tags r:id="rId145"/>
                      </p:custDataLst>
                    </p:nvPr>
                  </p:nvSpPr>
                  <p:spPr bwMode="auto">
                    <a:xfrm flipH="1">
                      <a:off x="4002" y="2527"/>
                      <a:ext cx="0" cy="3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808080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342" name="Rectangle 599"/>
                    <p:cNvSpPr>
                      <a:spLocks noChangeAspect="1" noChangeArrowheads="1"/>
                    </p:cNvSpPr>
                    <p:nvPr>
                      <p:custDataLst>
                        <p:tags r:id="rId146"/>
                      </p:custDataLst>
                    </p:nvPr>
                  </p:nvSpPr>
                  <p:spPr bwMode="auto">
                    <a:xfrm>
                      <a:off x="4774" y="2527"/>
                      <a:ext cx="77" cy="37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67676"/>
                        </a:gs>
                        <a:gs pos="50000">
                          <a:schemeClr val="bg1"/>
                        </a:gs>
                        <a:gs pos="100000">
                          <a:srgbClr val="767676"/>
                        </a:gs>
                      </a:gsLst>
                      <a:lin ang="5400000" scaled="1"/>
                    </a:gradFill>
                    <a:ln w="9525" algn="ctr">
                      <a:solidFill>
                        <a:srgbClr val="B2B2B2"/>
                      </a:solidFill>
                      <a:miter lim="800000"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343" name="Rectangle 600"/>
                    <p:cNvSpPr>
                      <a:spLocks noChangeAspect="1" noChangeArrowheads="1"/>
                    </p:cNvSpPr>
                    <p:nvPr>
                      <p:custDataLst>
                        <p:tags r:id="rId147"/>
                      </p:custDataLst>
                    </p:nvPr>
                  </p:nvSpPr>
                  <p:spPr bwMode="auto">
                    <a:xfrm>
                      <a:off x="3070" y="2527"/>
                      <a:ext cx="79" cy="376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767676"/>
                        </a:gs>
                        <a:gs pos="50000">
                          <a:schemeClr val="bg1"/>
                        </a:gs>
                        <a:gs pos="100000">
                          <a:srgbClr val="767676"/>
                        </a:gs>
                      </a:gsLst>
                      <a:lin ang="5400000" scaled="1"/>
                    </a:gradFill>
                    <a:ln w="9525" algn="ctr">
                      <a:solidFill>
                        <a:srgbClr val="B2B2B2"/>
                      </a:solidFill>
                      <a:miter lim="800000"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grpSp>
                  <p:nvGrpSpPr>
                    <p:cNvPr id="344" name="Group 601"/>
                    <p:cNvGrpSpPr>
                      <a:grpSpLocks noChangeAspect="1"/>
                    </p:cNvGrpSpPr>
                    <p:nvPr>
                      <p:custDataLst>
                        <p:tags r:id="rId148"/>
                      </p:custDataLst>
                    </p:nvPr>
                  </p:nvGrpSpPr>
                  <p:grpSpPr>
                    <a:xfrm rot="5400000">
                      <a:off x="3048" y="2690"/>
                      <a:ext cx="104" cy="104"/>
                      <a:chOff x="3941" y="1668"/>
                      <a:chExt cx="181" cy="113"/>
                    </a:xfrm>
                  </p:grpSpPr>
                  <p:sp>
                    <p:nvSpPr>
                      <p:cNvPr id="353" name="AutoShape 602"/>
                      <p:cNvSpPr>
                        <a:spLocks noChangeAspect="1" noChangeArrowheads="1"/>
                      </p:cNvSpPr>
                      <p:nvPr>
                        <p:custDataLst>
                          <p:tags r:id="rId149"/>
                        </p:custDataLst>
                      </p:nvPr>
                    </p:nvSpPr>
                    <p:spPr bwMode="auto">
                      <a:xfrm>
                        <a:off x="3941" y="1668"/>
                        <a:ext cx="181" cy="11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chemeClr val="bg2"/>
                        </a:solidFill>
                        <a:round/>
                      </a:ln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buFont typeface="Arial" panose="020b0604020202020204" pitchFamily="34" charset="0"/>
                          <a:buNone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354" name="Line 603"/>
                      <p:cNvSpPr>
                        <a:spLocks noChangeAspect="1" noChangeShapeType="1"/>
                      </p:cNvSpPr>
                      <p:nvPr>
                        <p:custDataLst>
                          <p:tags r:id="rId150"/>
                        </p:custDataLst>
                      </p:nvPr>
                    </p:nvSpPr>
                    <p:spPr bwMode="auto">
                      <a:xfrm flipH="1">
                        <a:off x="3966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355" name="Line 604"/>
                      <p:cNvSpPr>
                        <a:spLocks noChangeAspect="1" noChangeShapeType="1"/>
                      </p:cNvSpPr>
                      <p:nvPr>
                        <p:custDataLst>
                          <p:tags r:id="rId151"/>
                        </p:custDataLst>
                      </p:nvPr>
                    </p:nvSpPr>
                    <p:spPr bwMode="auto">
                      <a:xfrm flipH="1">
                        <a:off x="4100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356" name="Line 605"/>
                      <p:cNvSpPr>
                        <a:spLocks noChangeAspect="1" noChangeShapeType="1"/>
                      </p:cNvSpPr>
                      <p:nvPr>
                        <p:custDataLst>
                          <p:tags r:id="rId152"/>
                        </p:custDataLst>
                      </p:nvPr>
                    </p:nvSpPr>
                    <p:spPr bwMode="auto">
                      <a:xfrm flipH="1">
                        <a:off x="3964" y="1699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357" name="Line 606"/>
                      <p:cNvSpPr>
                        <a:spLocks noChangeAspect="1" noChangeShapeType="1"/>
                      </p:cNvSpPr>
                      <p:nvPr>
                        <p:custDataLst>
                          <p:tags r:id="rId153"/>
                        </p:custDataLst>
                      </p:nvPr>
                    </p:nvSpPr>
                    <p:spPr bwMode="auto">
                      <a:xfrm flipH="1">
                        <a:off x="3966" y="1743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grpSp>
                  <p:nvGrpSpPr>
                    <p:cNvPr id="345" name="Group 607"/>
                    <p:cNvGrpSpPr>
                      <a:grpSpLocks noChangeAspect="1"/>
                    </p:cNvGrpSpPr>
                    <p:nvPr>
                      <p:custDataLst>
                        <p:tags r:id="rId154"/>
                      </p:custDataLst>
                    </p:nvPr>
                  </p:nvGrpSpPr>
                  <p:grpSpPr>
                    <a:xfrm rot="5400000">
                      <a:off x="4754" y="2686"/>
                      <a:ext cx="104" cy="104"/>
                      <a:chOff x="3941" y="1668"/>
                      <a:chExt cx="181" cy="113"/>
                    </a:xfrm>
                  </p:grpSpPr>
                  <p:sp>
                    <p:nvSpPr>
                      <p:cNvPr id="348" name="AutoShape 608"/>
                      <p:cNvSpPr>
                        <a:spLocks noChangeAspect="1" noChangeArrowheads="1"/>
                      </p:cNvSpPr>
                      <p:nvPr>
                        <p:custDataLst>
                          <p:tags r:id="rId155"/>
                        </p:custDataLst>
                      </p:nvPr>
                    </p:nvSpPr>
                    <p:spPr bwMode="auto">
                      <a:xfrm>
                        <a:off x="3941" y="1668"/>
                        <a:ext cx="181" cy="11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chemeClr val="bg2"/>
                        </a:solidFill>
                        <a:round/>
                      </a:ln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buFont typeface="Arial" panose="020b0604020202020204" pitchFamily="34" charset="0"/>
                          <a:buNone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349" name="Line 609"/>
                      <p:cNvSpPr>
                        <a:spLocks noChangeAspect="1" noChangeShapeType="1"/>
                      </p:cNvSpPr>
                      <p:nvPr>
                        <p:custDataLst>
                          <p:tags r:id="rId156"/>
                        </p:custDataLst>
                      </p:nvPr>
                    </p:nvSpPr>
                    <p:spPr bwMode="auto">
                      <a:xfrm flipH="1">
                        <a:off x="3966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350" name="Line 610"/>
                      <p:cNvSpPr>
                        <a:spLocks noChangeAspect="1" noChangeShapeType="1"/>
                      </p:cNvSpPr>
                      <p:nvPr>
                        <p:custDataLst>
                          <p:tags r:id="rId157"/>
                        </p:custDataLst>
                      </p:nvPr>
                    </p:nvSpPr>
                    <p:spPr bwMode="auto">
                      <a:xfrm flipH="1">
                        <a:off x="4100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351" name="Line 611"/>
                      <p:cNvSpPr>
                        <a:spLocks noChangeAspect="1" noChangeShapeType="1"/>
                      </p:cNvSpPr>
                      <p:nvPr>
                        <p:custDataLst>
                          <p:tags r:id="rId158"/>
                        </p:custDataLst>
                      </p:nvPr>
                    </p:nvSpPr>
                    <p:spPr bwMode="auto">
                      <a:xfrm flipH="1">
                        <a:off x="3964" y="1699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352" name="Line 612"/>
                      <p:cNvSpPr>
                        <a:spLocks noChangeAspect="1" noChangeShapeType="1"/>
                      </p:cNvSpPr>
                      <p:nvPr>
                        <p:custDataLst>
                          <p:tags r:id="rId159"/>
                        </p:custDataLst>
                      </p:nvPr>
                    </p:nvSpPr>
                    <p:spPr bwMode="auto">
                      <a:xfrm flipH="1">
                        <a:off x="3966" y="1743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sp>
                  <p:nvSpPr>
                    <p:cNvPr id="346" name="Rectangle 613"/>
                    <p:cNvSpPr>
                      <a:spLocks noChangeAspect="1" noChangeArrowheads="1"/>
                    </p:cNvSpPr>
                    <p:nvPr>
                      <p:custDataLst>
                        <p:tags r:id="rId160"/>
                      </p:custDataLst>
                    </p:nvPr>
                  </p:nvSpPr>
                  <p:spPr bwMode="auto">
                    <a:xfrm>
                      <a:off x="4751" y="2799"/>
                      <a:ext cx="109" cy="1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outerShdw dist="35921" dir="2700000" algn="ctr" rotWithShape="0">
                        <a:schemeClr val="bg2"/>
                      </a:outerShdw>
                    </a:effectLst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347" name="Rectangle 614"/>
                    <p:cNvSpPr>
                      <a:spLocks noChangeAspect="1" noChangeArrowheads="1"/>
                    </p:cNvSpPr>
                    <p:nvPr>
                      <p:custDataLst>
                        <p:tags r:id="rId161"/>
                      </p:custDataLst>
                    </p:nvPr>
                  </p:nvSpPr>
                  <p:spPr bwMode="auto">
                    <a:xfrm>
                      <a:off x="3041" y="2804"/>
                      <a:ext cx="113" cy="14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lin ang="0" scaled="1"/>
                    </a:gradFill>
                    <a:ln>
                      <a:noFill/>
                    </a:ln>
                    <a:effectLst>
                      <a:outerShdw dist="35921" dir="2700000" algn="ctr" rotWithShape="0">
                        <a:schemeClr val="bg2"/>
                      </a:outerShdw>
                    </a:effectLst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204" name="Group 615"/>
                  <p:cNvGrpSpPr>
                    <a:grpSpLocks noChangeAspect="1"/>
                  </p:cNvGrpSpPr>
                  <p:nvPr>
                    <p:custDataLst>
                      <p:tags r:id="rId162"/>
                    </p:custDataLst>
                  </p:nvPr>
                </p:nvGrpSpPr>
                <p:grpSpPr>
                  <a:xfrm>
                    <a:off x="2715" y="2313"/>
                    <a:ext cx="2466" cy="478"/>
                    <a:chOff x="2715" y="2313"/>
                    <a:chExt cx="2466" cy="478"/>
                  </a:xfrm>
                </p:grpSpPr>
                <p:grpSp>
                  <p:nvGrpSpPr>
                    <p:cNvPr id="215" name="Group 616"/>
                    <p:cNvGrpSpPr>
                      <a:grpSpLocks noChangeAspect="1"/>
                    </p:cNvGrpSpPr>
                    <p:nvPr>
                      <p:custDataLst>
                        <p:tags r:id="rId163"/>
                      </p:custDataLst>
                    </p:nvPr>
                  </p:nvGrpSpPr>
                  <p:grpSpPr>
                    <a:xfrm flipH="1">
                      <a:off x="2715" y="2395"/>
                      <a:ext cx="104" cy="104"/>
                      <a:chOff x="3941" y="1668"/>
                      <a:chExt cx="181" cy="113"/>
                    </a:xfrm>
                  </p:grpSpPr>
                  <p:sp>
                    <p:nvSpPr>
                      <p:cNvPr id="229" name="AutoShape 617"/>
                      <p:cNvSpPr>
                        <a:spLocks noChangeAspect="1" noChangeArrowheads="1"/>
                      </p:cNvSpPr>
                      <p:nvPr>
                        <p:custDataLst>
                          <p:tags r:id="rId164"/>
                        </p:custDataLst>
                      </p:nvPr>
                    </p:nvSpPr>
                    <p:spPr bwMode="auto">
                      <a:xfrm>
                        <a:off x="3941" y="1668"/>
                        <a:ext cx="181" cy="11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buFont typeface="Arial" panose="020b0604020202020204" pitchFamily="34" charset="0"/>
                          <a:buNone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230" name="Line 618"/>
                      <p:cNvSpPr>
                        <a:spLocks noChangeAspect="1" noChangeShapeType="1"/>
                      </p:cNvSpPr>
                      <p:nvPr>
                        <p:custDataLst>
                          <p:tags r:id="rId165"/>
                        </p:custDataLst>
                      </p:nvPr>
                    </p:nvSpPr>
                    <p:spPr bwMode="auto">
                      <a:xfrm flipH="1">
                        <a:off x="3966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31" name="Line 619"/>
                      <p:cNvSpPr>
                        <a:spLocks noChangeAspect="1" noChangeShapeType="1"/>
                      </p:cNvSpPr>
                      <p:nvPr>
                        <p:custDataLst>
                          <p:tags r:id="rId166"/>
                        </p:custDataLst>
                      </p:nvPr>
                    </p:nvSpPr>
                    <p:spPr bwMode="auto">
                      <a:xfrm flipH="1">
                        <a:off x="4100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32" name="Line 620"/>
                      <p:cNvSpPr>
                        <a:spLocks noChangeAspect="1" noChangeShapeType="1"/>
                      </p:cNvSpPr>
                      <p:nvPr>
                        <p:custDataLst>
                          <p:tags r:id="rId167"/>
                        </p:custDataLst>
                      </p:nvPr>
                    </p:nvSpPr>
                    <p:spPr bwMode="auto">
                      <a:xfrm flipH="1">
                        <a:off x="3964" y="1699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33" name="Line 621"/>
                      <p:cNvSpPr>
                        <a:spLocks noChangeAspect="1" noChangeShapeType="1"/>
                      </p:cNvSpPr>
                      <p:nvPr>
                        <p:custDataLst>
                          <p:tags r:id="rId168"/>
                        </p:custDataLst>
                      </p:nvPr>
                    </p:nvSpPr>
                    <p:spPr bwMode="auto">
                      <a:xfrm flipH="1">
                        <a:off x="3966" y="1743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sp>
                  <p:nvSpPr>
                    <p:cNvPr id="216" name="Rectangle 622"/>
                    <p:cNvSpPr>
                      <a:spLocks noChangeAspect="1" noChangeArrowheads="1"/>
                    </p:cNvSpPr>
                    <p:nvPr>
                      <p:custDataLst>
                        <p:tags r:id="rId169"/>
                      </p:custDataLst>
                    </p:nvPr>
                  </p:nvSpPr>
                  <p:spPr bwMode="auto">
                    <a:xfrm>
                      <a:off x="2818" y="2426"/>
                      <a:ext cx="2267" cy="44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808080"/>
                        </a:gs>
                        <a:gs pos="50000">
                          <a:schemeClr val="bg1"/>
                        </a:gs>
                        <a:gs pos="100000">
                          <a:srgbClr val="80808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grpSp>
                  <p:nvGrpSpPr>
                    <p:cNvPr id="217" name="Group 623"/>
                    <p:cNvGrpSpPr>
                      <a:grpSpLocks noChangeAspect="1"/>
                    </p:cNvGrpSpPr>
                    <p:nvPr>
                      <p:custDataLst>
                        <p:tags r:id="rId170"/>
                      </p:custDataLst>
                    </p:nvPr>
                  </p:nvGrpSpPr>
                  <p:grpSpPr>
                    <a:xfrm>
                      <a:off x="5077" y="2395"/>
                      <a:ext cx="104" cy="104"/>
                      <a:chOff x="3941" y="1668"/>
                      <a:chExt cx="181" cy="113"/>
                    </a:xfrm>
                  </p:grpSpPr>
                  <p:sp>
                    <p:nvSpPr>
                      <p:cNvPr id="224" name="AutoShape 624"/>
                      <p:cNvSpPr>
                        <a:spLocks noChangeAspect="1" noChangeArrowheads="1"/>
                      </p:cNvSpPr>
                      <p:nvPr>
                        <p:custDataLst>
                          <p:tags r:id="rId171"/>
                        </p:custDataLst>
                      </p:nvPr>
                    </p:nvSpPr>
                    <p:spPr bwMode="auto">
                      <a:xfrm>
                        <a:off x="3941" y="1668"/>
                        <a:ext cx="181" cy="113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000000"/>
                      </a:solidFill>
                      <a:ln w="9525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buFont typeface="Arial" panose="020b0604020202020204" pitchFamily="34" charset="0"/>
                          <a:buNone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225" name="Line 625"/>
                      <p:cNvSpPr>
                        <a:spLocks noChangeAspect="1" noChangeShapeType="1"/>
                      </p:cNvSpPr>
                      <p:nvPr>
                        <p:custDataLst>
                          <p:tags r:id="rId172"/>
                        </p:custDataLst>
                      </p:nvPr>
                    </p:nvSpPr>
                    <p:spPr bwMode="auto">
                      <a:xfrm flipH="1">
                        <a:off x="3966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26" name="Line 626"/>
                      <p:cNvSpPr>
                        <a:spLocks noChangeAspect="1" noChangeShapeType="1"/>
                      </p:cNvSpPr>
                      <p:nvPr>
                        <p:custDataLst>
                          <p:tags r:id="rId173"/>
                        </p:custDataLst>
                      </p:nvPr>
                    </p:nvSpPr>
                    <p:spPr bwMode="auto">
                      <a:xfrm flipH="1">
                        <a:off x="4100" y="1668"/>
                        <a:ext cx="0" cy="11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27" name="Line 627"/>
                      <p:cNvSpPr>
                        <a:spLocks noChangeAspect="1" noChangeShapeType="1"/>
                      </p:cNvSpPr>
                      <p:nvPr>
                        <p:custDataLst>
                          <p:tags r:id="rId174"/>
                        </p:custDataLst>
                      </p:nvPr>
                    </p:nvSpPr>
                    <p:spPr bwMode="auto">
                      <a:xfrm flipH="1">
                        <a:off x="3964" y="1699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  <p:sp>
                    <p:nvSpPr>
                      <p:cNvPr id="228" name="Line 628"/>
                      <p:cNvSpPr>
                        <a:spLocks noChangeAspect="1" noChangeShapeType="1"/>
                      </p:cNvSpPr>
                      <p:nvPr>
                        <p:custDataLst>
                          <p:tags r:id="rId175"/>
                        </p:custDataLst>
                      </p:nvPr>
                    </p:nvSpPr>
                    <p:spPr bwMode="auto">
                      <a:xfrm flipH="1">
                        <a:off x="3966" y="1743"/>
                        <a:ext cx="1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chemeClr val="bg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sp>
                  <p:nvSpPr>
                    <p:cNvPr id="218" name="Line 629"/>
                    <p:cNvSpPr>
                      <a:spLocks noChangeAspect="1" noChangeShapeType="1"/>
                    </p:cNvSpPr>
                    <p:nvPr>
                      <p:custDataLst>
                        <p:tags r:id="rId176"/>
                      </p:custDataLst>
                    </p:nvPr>
                  </p:nvSpPr>
                  <p:spPr bwMode="auto">
                    <a:xfrm flipH="1">
                      <a:off x="3833" y="2357"/>
                      <a:ext cx="0" cy="15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B2B2B2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sp>
                  <p:nvSpPr>
                    <p:cNvPr id="219" name="Line 630"/>
                    <p:cNvSpPr>
                      <a:spLocks noChangeAspect="1" noChangeShapeType="1"/>
                    </p:cNvSpPr>
                    <p:nvPr>
                      <p:custDataLst>
                        <p:tags r:id="rId177"/>
                      </p:custDataLst>
                    </p:nvPr>
                  </p:nvSpPr>
                  <p:spPr bwMode="auto">
                    <a:xfrm flipH="1">
                      <a:off x="4106" y="2357"/>
                      <a:ext cx="0" cy="15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B2B2B2"/>
                      </a:solidFill>
                      <a:round/>
                    </a:ln>
                  </p:spPr>
                  <p:txBody>
                    <a:bodyPr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endParaRPr lang="zh-CN" altLang="en-US" sz="100"/>
                    </a:p>
                  </p:txBody>
                </p:sp>
                <p:grpSp>
                  <p:nvGrpSpPr>
                    <p:cNvPr id="220" name="Group 631"/>
                    <p:cNvGrpSpPr>
                      <a:grpSpLocks noChangeAspect="1"/>
                    </p:cNvGrpSpPr>
                    <p:nvPr>
                      <p:custDataLst>
                        <p:tags r:id="rId178"/>
                      </p:custDataLst>
                    </p:nvPr>
                  </p:nvGrpSpPr>
                  <p:grpSpPr>
                    <a:xfrm>
                      <a:off x="3933" y="2389"/>
                      <a:ext cx="110" cy="402"/>
                      <a:chOff x="3903" y="2390"/>
                      <a:chExt cx="94" cy="336"/>
                    </a:xfrm>
                  </p:grpSpPr>
                  <p:sp>
                    <p:nvSpPr>
                      <p:cNvPr id="222" name="AutoShape 632"/>
                      <p:cNvSpPr>
                        <a:spLocks noChangeAspect="1" noChangeArrowheads="1"/>
                      </p:cNvSpPr>
                      <p:nvPr>
                        <p:custDataLst>
                          <p:tags r:id="rId179"/>
                        </p:custDataLst>
                      </p:nvPr>
                    </p:nvSpPr>
                    <p:spPr bwMode="auto">
                      <a:xfrm rot="5400000">
                        <a:off x="3782" y="2511"/>
                        <a:ext cx="336" cy="94"/>
                      </a:xfrm>
                      <a:prstGeom prst="homePlate">
                        <a:avLst>
                          <a:gd name="adj" fmla="val 87887"/>
                        </a:avLst>
                      </a:prstGeom>
                      <a:gradFill rotWithShape="1">
                        <a:gsLst>
                          <a:gs pos="0">
                            <a:schemeClr val="bg1"/>
                          </a:gs>
                          <a:gs pos="100000">
                            <a:schemeClr val="bg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lin ang="5400000" scaled="1"/>
                      </a:gradFill>
                      <a:ln w="9525" algn="ctr">
                        <a:solidFill>
                          <a:srgbClr val="B2B2B2"/>
                        </a:solidFill>
                        <a:miter lim="800000"/>
                      </a:ln>
                      <a:effectLst/>
                    </p:spPr>
                    <p:txBody>
                      <a:bodyPr wrap="none" lIns="0" tIns="0" rIns="0" bIns="0" anchor="ctr"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CN" altLang="en-US" sz="100"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223" name="Freeform 633"/>
                      <p:cNvSpPr>
                        <a:spLocks noChangeAspect="1" noChangeArrowheads="1"/>
                      </p:cNvSpPr>
                      <p:nvPr>
                        <p:custDataLst>
                          <p:tags r:id="rId180"/>
                        </p:custDataLst>
                      </p:nvPr>
                    </p:nvSpPr>
                    <p:spPr bwMode="auto">
                      <a:xfrm>
                        <a:off x="3919" y="2393"/>
                        <a:ext cx="68" cy="272"/>
                      </a:xfrm>
                      <a:custGeom>
                        <a:gdLst>
                          <a:gd name="T0" fmla="*/ 2 w 88"/>
                          <a:gd name="T1" fmla="*/ 0 h 227"/>
                          <a:gd name="T2" fmla="*/ 2 w 88"/>
                          <a:gd name="T3" fmla="*/ 466 h 227"/>
                          <a:gd name="T4" fmla="*/ 12 w 88"/>
                          <a:gd name="T5" fmla="*/ 562 h 227"/>
                          <a:gd name="T6" fmla="*/ 22 w 88"/>
                          <a:gd name="T7" fmla="*/ 466 h 227"/>
                          <a:gd name="T8" fmla="*/ 22 w 88"/>
                          <a:gd name="T9" fmla="*/ 0 h 22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88" h="226">
                            <a:moveTo>
                              <a:pt x="6" y="0"/>
                            </a:moveTo>
                            <a:cubicBezTo>
                              <a:pt x="3" y="75"/>
                              <a:pt x="0" y="151"/>
                              <a:pt x="6" y="189"/>
                            </a:cubicBezTo>
                            <a:cubicBezTo>
                              <a:pt x="12" y="227"/>
                              <a:pt x="31" y="227"/>
                              <a:pt x="44" y="227"/>
                            </a:cubicBezTo>
                            <a:cubicBezTo>
                              <a:pt x="57" y="227"/>
                              <a:pt x="76" y="227"/>
                              <a:pt x="82" y="189"/>
                            </a:cubicBezTo>
                            <a:cubicBezTo>
                              <a:pt x="88" y="151"/>
                              <a:pt x="82" y="31"/>
                              <a:pt x="82" y="0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B2B2B2"/>
                        </a:solidFill>
                        <a:round/>
                      </a:ln>
                    </p:spPr>
                    <p:txBody>
                      <a:bodyPr/>
                      <a:lstStyle>
                        <a:defPPr>
                          <a:defRPr lang="zh-CN"/>
                        </a:defPPr>
                        <a:lvl1pPr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1pPr>
                        <a:lvl2pPr marL="4572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2pPr>
                        <a:lvl3pPr marL="9144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3pPr>
                        <a:lvl4pPr marL="13716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4pPr>
                        <a:lvl5pPr marL="1828800" algn="l" rtl="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宋体" panose="02010600030101010101" pitchFamily="2" charset="-122"/>
                            <a:cs typeface="+mn-cs"/>
                          </a:defRPr>
                        </a:lvl9pPr>
                      </a:lstStyle>
                      <a:p>
                        <a:endParaRPr lang="zh-CN" altLang="en-US" sz="100"/>
                      </a:p>
                    </p:txBody>
                  </p:sp>
                </p:grpSp>
                <p:sp>
                  <p:nvSpPr>
                    <p:cNvPr id="221" name="AutoShape 634"/>
                    <p:cNvSpPr>
                      <a:spLocks noChangeAspect="1" noChangeArrowheads="1"/>
                    </p:cNvSpPr>
                    <p:nvPr>
                      <p:custDataLst>
                        <p:tags r:id="rId181"/>
                      </p:custDataLst>
                    </p:nvPr>
                  </p:nvSpPr>
                  <p:spPr bwMode="auto">
                    <a:xfrm>
                      <a:off x="3799" y="2313"/>
                      <a:ext cx="340" cy="76"/>
                    </a:xfrm>
                    <a:prstGeom prst="roundRect">
                      <a:avLst>
                        <a:gd name="adj" fmla="val 16667"/>
                      </a:avLst>
                    </a:prstGeom>
                    <a:gradFill rotWithShape="1">
                      <a:gsLst>
                        <a:gs pos="0">
                          <a:schemeClr val="bg2"/>
                        </a:gs>
                        <a:gs pos="50000">
                          <a:srgbClr val="000000"/>
                        </a:gs>
                        <a:gs pos="100000">
                          <a:schemeClr val="bg2"/>
                        </a:gs>
                      </a:gsLst>
                      <a:lin ang="0" scaled="1"/>
                    </a:gradFill>
                    <a:ln w="9525" algn="ctr">
                      <a:solidFill>
                        <a:srgbClr val="B2B2B2"/>
                      </a:solidFill>
                      <a:round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205" name="Group 635"/>
                  <p:cNvGrpSpPr>
                    <a:grpSpLocks noChangeAspect="1"/>
                  </p:cNvGrpSpPr>
                  <p:nvPr>
                    <p:custDataLst>
                      <p:tags r:id="rId182"/>
                    </p:custDataLst>
                  </p:nvPr>
                </p:nvGrpSpPr>
                <p:grpSpPr>
                  <a:xfrm>
                    <a:off x="4963" y="2379"/>
                    <a:ext cx="171" cy="762"/>
                    <a:chOff x="4963" y="2387"/>
                    <a:chExt cx="171" cy="762"/>
                  </a:xfrm>
                </p:grpSpPr>
                <p:sp>
                  <p:nvSpPr>
                    <p:cNvPr id="211" name="AutoShape 636"/>
                    <p:cNvSpPr>
                      <a:spLocks noChangeAspect="1" noChangeArrowheads="1"/>
                    </p:cNvSpPr>
                    <p:nvPr>
                      <p:custDataLst>
                        <p:tags r:id="rId183"/>
                      </p:custDataLst>
                    </p:nvPr>
                  </p:nvSpPr>
                  <p:spPr bwMode="auto">
                    <a:xfrm>
                      <a:off x="4963" y="2515"/>
                      <a:ext cx="91" cy="403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12" name="AutoShape 637"/>
                    <p:cNvSpPr>
                      <a:spLocks noChangeAspect="1" noChangeArrowheads="1"/>
                    </p:cNvSpPr>
                    <p:nvPr>
                      <p:custDataLst>
                        <p:tags r:id="rId184"/>
                      </p:custDataLst>
                    </p:nvPr>
                  </p:nvSpPr>
                  <p:spPr bwMode="auto">
                    <a:xfrm>
                      <a:off x="4963" y="2387"/>
                      <a:ext cx="91" cy="152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13" name="AutoShape 638"/>
                    <p:cNvSpPr>
                      <a:spLocks noChangeAspect="1" noChangeArrowheads="1"/>
                    </p:cNvSpPr>
                    <p:nvPr>
                      <p:custDataLst>
                        <p:tags r:id="rId185"/>
                      </p:custDataLst>
                    </p:nvPr>
                  </p:nvSpPr>
                  <p:spPr bwMode="auto">
                    <a:xfrm flipH="1">
                      <a:off x="4964" y="2915"/>
                      <a:ext cx="170" cy="230"/>
                    </a:xfrm>
                    <a:prstGeom prst="parallelogram">
                      <a:avLst>
                        <a:gd name="adj" fmla="val 49120"/>
                      </a:avLst>
                    </a:prstGeom>
                    <a:solidFill>
                      <a:schemeClr val="tx1"/>
                    </a:soli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14" name="AutoShape 639"/>
                    <p:cNvSpPr>
                      <a:spLocks noChangeAspect="1" noChangeArrowheads="1"/>
                    </p:cNvSpPr>
                    <p:nvPr>
                      <p:custDataLst>
                        <p:tags r:id="rId186"/>
                      </p:custDataLst>
                    </p:nvPr>
                  </p:nvSpPr>
                  <p:spPr bwMode="auto">
                    <a:xfrm>
                      <a:off x="5048" y="3122"/>
                      <a:ext cx="86" cy="27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0" scaled="1"/>
                    </a:gra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206" name="Group 640"/>
                  <p:cNvGrpSpPr>
                    <a:grpSpLocks noChangeAspect="1"/>
                  </p:cNvGrpSpPr>
                  <p:nvPr>
                    <p:custDataLst>
                      <p:tags r:id="rId187"/>
                    </p:custDataLst>
                  </p:nvPr>
                </p:nvGrpSpPr>
                <p:grpSpPr>
                  <a:xfrm flipH="1">
                    <a:off x="2782" y="2381"/>
                    <a:ext cx="171" cy="762"/>
                    <a:chOff x="4963" y="2387"/>
                    <a:chExt cx="171" cy="762"/>
                  </a:xfrm>
                </p:grpSpPr>
                <p:sp>
                  <p:nvSpPr>
                    <p:cNvPr id="207" name="AutoShape 641"/>
                    <p:cNvSpPr>
                      <a:spLocks noChangeAspect="1" noChangeArrowheads="1"/>
                    </p:cNvSpPr>
                    <p:nvPr>
                      <p:custDataLst>
                        <p:tags r:id="rId188"/>
                      </p:custDataLst>
                    </p:nvPr>
                  </p:nvSpPr>
                  <p:spPr bwMode="auto">
                    <a:xfrm flipH="1">
                      <a:off x="4963" y="2515"/>
                      <a:ext cx="91" cy="403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rgbClr val="000000"/>
                        </a:gs>
                        <a:gs pos="5000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08" name="AutoShape 642"/>
                    <p:cNvSpPr>
                      <a:spLocks noChangeAspect="1" noChangeArrowheads="1"/>
                    </p:cNvSpPr>
                    <p:nvPr>
                      <p:custDataLst>
                        <p:tags r:id="rId189"/>
                      </p:custDataLst>
                    </p:nvPr>
                  </p:nvSpPr>
                  <p:spPr bwMode="auto">
                    <a:xfrm flipH="1">
                      <a:off x="4963" y="2387"/>
                      <a:ext cx="91" cy="152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09" name="AutoShape 643"/>
                    <p:cNvSpPr>
                      <a:spLocks noChangeAspect="1" noChangeArrowheads="1"/>
                    </p:cNvSpPr>
                    <p:nvPr>
                      <p:custDataLst>
                        <p:tags r:id="rId190"/>
                      </p:custDataLst>
                    </p:nvPr>
                  </p:nvSpPr>
                  <p:spPr bwMode="auto">
                    <a:xfrm flipH="1">
                      <a:off x="4964" y="2915"/>
                      <a:ext cx="170" cy="230"/>
                    </a:xfrm>
                    <a:prstGeom prst="parallelogram">
                      <a:avLst>
                        <a:gd name="adj" fmla="val 49120"/>
                      </a:avLst>
                    </a:prstGeom>
                    <a:solidFill>
                      <a:schemeClr val="tx1"/>
                    </a:soli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  <p:sp>
                  <p:nvSpPr>
                    <p:cNvPr id="210" name="AutoShape 644"/>
                    <p:cNvSpPr>
                      <a:spLocks noChangeAspect="1" noChangeArrowheads="1"/>
                    </p:cNvSpPr>
                    <p:nvPr>
                      <p:custDataLst>
                        <p:tags r:id="rId191"/>
                      </p:custDataLst>
                    </p:nvPr>
                  </p:nvSpPr>
                  <p:spPr bwMode="auto">
                    <a:xfrm>
                      <a:off x="5048" y="3122"/>
                      <a:ext cx="86" cy="27"/>
                    </a:xfrm>
                    <a:prstGeom prst="bevel">
                      <a:avLst>
                        <a:gd name="adj" fmla="val 5264"/>
                      </a:avLst>
                    </a:prstGeom>
                    <a:gradFill rotWithShape="1">
                      <a:gsLst>
                        <a:gs pos="0">
                          <a:srgbClr val="000000"/>
                        </a:gs>
                        <a:gs pos="100000">
                          <a:schemeClr val="bg2"/>
                        </a:gs>
                      </a:gsLst>
                      <a:lin ang="0" scaled="1"/>
                    </a:gradFill>
                    <a:ln w="9525">
                      <a:noFill/>
                      <a:miter lim="800000"/>
                    </a:ln>
                  </p:spPr>
                  <p:txBody>
                    <a:bodyPr wrap="none" lIns="0" tIns="0" rIns="0" bIns="0" anchor="ctr"/>
                    <a:lstStyle>
                      <a:defPPr>
                        <a:defRPr lang="zh-CN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1pPr>
                      <a:lvl2pPr marL="4572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9pPr>
                    </a:lstStyle>
                    <a:p>
                      <a:pPr eaLnBrk="1" hangingPunct="1">
                        <a:buFont typeface="Arial" panose="020b0604020202020204" pitchFamily="34" charset="0"/>
                        <a:buNone/>
                      </a:pPr>
                      <a:endParaRPr lang="zh-CN" altLang="en-US" sz="100">
                        <a:ea typeface="黑体" panose="02010609060101010101" charset="-122"/>
                      </a:endParaRPr>
                    </a:p>
                  </p:txBody>
                </p:sp>
              </p:grpSp>
            </p:grpSp>
            <p:sp>
              <p:nvSpPr>
                <p:cNvPr id="199" name="Text Box 645"/>
                <p:cNvSpPr txBox="1">
                  <a:spLocks noChangeAspect="1" noChangeArrowheads="1"/>
                </p:cNvSpPr>
                <p:nvPr>
                  <p:custDataLst>
                    <p:tags r:id="rId192"/>
                  </p:custDataLst>
                </p:nvPr>
              </p:nvSpPr>
              <p:spPr bwMode="auto">
                <a:xfrm>
                  <a:off x="3068" y="1989"/>
                  <a:ext cx="152" cy="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 anchorCtr="1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342900" indent="-342900" eaLnBrk="1" hangingPunct="1">
                    <a:lnSpc>
                      <a:spcPct val="90000"/>
                    </a:lnSpc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00">
                      <a:solidFill>
                        <a:srgbClr val="FF3300"/>
                      </a:solidFill>
                      <a:latin typeface="Times New Roman" panose="02020603050405020304" charset="0"/>
                      <a:ea typeface="隶书" panose="02010509060101010101" pitchFamily="49" charset="-122"/>
                    </a:rPr>
                    <a:t>A</a:t>
                  </a:r>
                  <a:endParaRPr lang="en-US" altLang="zh-CN" sz="100">
                    <a:solidFill>
                      <a:srgbClr val="FF3300"/>
                    </a:solidFill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200" name="Text Box 646"/>
                <p:cNvSpPr txBox="1">
                  <a:spLocks noChangeAspect="1" noChangeArrowheads="1"/>
                </p:cNvSpPr>
                <p:nvPr>
                  <p:custDataLst>
                    <p:tags r:id="rId193"/>
                  </p:custDataLst>
                </p:nvPr>
              </p:nvSpPr>
              <p:spPr bwMode="auto">
                <a:xfrm>
                  <a:off x="4952" y="1985"/>
                  <a:ext cx="152" cy="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 anchorCtr="1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342900" indent="-342900" eaLnBrk="1" hangingPunct="1">
                    <a:lnSpc>
                      <a:spcPct val="90000"/>
                    </a:lnSpc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00">
                      <a:solidFill>
                        <a:srgbClr val="FF3300"/>
                      </a:solidFill>
                      <a:latin typeface="Times New Roman" panose="02020603050405020304" charset="0"/>
                      <a:ea typeface="隶书" panose="02010509060101010101" pitchFamily="49" charset="-122"/>
                    </a:rPr>
                    <a:t>B</a:t>
                  </a:r>
                  <a:endParaRPr lang="en-US" altLang="zh-CN" sz="100">
                    <a:solidFill>
                      <a:srgbClr val="FF3300"/>
                    </a:solidFill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201" name="Text Box 647"/>
                <p:cNvSpPr txBox="1">
                  <a:spLocks noChangeAspect="1" noChangeArrowheads="1"/>
                </p:cNvSpPr>
                <p:nvPr>
                  <p:custDataLst>
                    <p:tags r:id="rId194"/>
                  </p:custDataLst>
                </p:nvPr>
              </p:nvSpPr>
              <p:spPr bwMode="auto">
                <a:xfrm>
                  <a:off x="2822" y="1656"/>
                  <a:ext cx="152" cy="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 anchorCtr="1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342900" indent="-342900" eaLnBrk="1" hangingPunct="1">
                    <a:lnSpc>
                      <a:spcPct val="90000"/>
                    </a:lnSpc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00">
                      <a:solidFill>
                        <a:srgbClr val="FF3300"/>
                      </a:solidFill>
                      <a:latin typeface="Times New Roman" panose="02020603050405020304" charset="0"/>
                      <a:ea typeface="隶书" panose="02010509060101010101" pitchFamily="49" charset="-122"/>
                    </a:rPr>
                    <a:t>C</a:t>
                  </a:r>
                  <a:endParaRPr lang="en-US" altLang="zh-CN" sz="100">
                    <a:solidFill>
                      <a:srgbClr val="FF3300"/>
                    </a:solidFill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  <p:sp>
              <p:nvSpPr>
                <p:cNvPr id="202" name="Text Box 648"/>
                <p:cNvSpPr txBox="1">
                  <a:spLocks noChangeAspect="1" noChangeArrowheads="1"/>
                </p:cNvSpPr>
                <p:nvPr>
                  <p:custDataLst>
                    <p:tags r:id="rId195"/>
                  </p:custDataLst>
                </p:nvPr>
              </p:nvSpPr>
              <p:spPr bwMode="auto">
                <a:xfrm>
                  <a:off x="5190" y="1652"/>
                  <a:ext cx="152" cy="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lIns="0" tIns="0" rIns="0" bIns="0" anchorCtr="1">
                  <a:spAutoFit/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marL="342900" indent="-342900" eaLnBrk="1" hangingPunct="1">
                    <a:lnSpc>
                      <a:spcPct val="90000"/>
                    </a:lnSpc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00">
                      <a:solidFill>
                        <a:srgbClr val="FF3300"/>
                      </a:solidFill>
                      <a:latin typeface="Times New Roman" panose="02020603050405020304" charset="0"/>
                      <a:ea typeface="隶书" panose="02010509060101010101" pitchFamily="49" charset="-122"/>
                    </a:rPr>
                    <a:t>D</a:t>
                  </a:r>
                  <a:endParaRPr lang="en-US" altLang="zh-CN" sz="100">
                    <a:solidFill>
                      <a:srgbClr val="FF3300"/>
                    </a:solidFill>
                    <a:latin typeface="Times New Roman" panose="02020603050405020304" charset="0"/>
                    <a:ea typeface="隶书" panose="02010509060101010101" pitchFamily="49" charset="-122"/>
                  </a:endParaRPr>
                </a:p>
              </p:txBody>
            </p:sp>
          </p:grpSp>
          <p:grpSp>
            <p:nvGrpSpPr>
              <p:cNvPr id="144" name="Group 761"/>
              <p:cNvGrpSpPr/>
              <p:nvPr>
                <p:custDataLst>
                  <p:tags r:id="rId196"/>
                </p:custDataLst>
              </p:nvPr>
            </p:nvGrpSpPr>
            <p:grpSpPr>
              <a:xfrm>
                <a:off x="4413558" y="1562255"/>
                <a:ext cx="1017044" cy="472278"/>
                <a:chOff x="3258" y="3221"/>
                <a:chExt cx="796" cy="376"/>
              </a:xfrm>
            </p:grpSpPr>
            <p:sp>
              <p:nvSpPr>
                <p:cNvPr id="145" name="Rectangle 762"/>
                <p:cNvSpPr>
                  <a:spLocks noChangeArrowheads="1"/>
                </p:cNvSpPr>
                <p:nvPr>
                  <p:custDataLst>
                    <p:tags r:id="rId197"/>
                  </p:custDataLst>
                </p:nvPr>
              </p:nvSpPr>
              <p:spPr bwMode="auto">
                <a:xfrm>
                  <a:off x="4023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6" name="Rectangle 763"/>
                <p:cNvSpPr>
                  <a:spLocks noChangeArrowheads="1"/>
                </p:cNvSpPr>
                <p:nvPr>
                  <p:custDataLst>
                    <p:tags r:id="rId198"/>
                  </p:custDataLst>
                </p:nvPr>
              </p:nvSpPr>
              <p:spPr bwMode="auto">
                <a:xfrm>
                  <a:off x="3901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7" name="Rectangle 764"/>
                <p:cNvSpPr>
                  <a:spLocks noChangeArrowheads="1"/>
                </p:cNvSpPr>
                <p:nvPr>
                  <p:custDataLst>
                    <p:tags r:id="rId199"/>
                  </p:custDataLst>
                </p:nvPr>
              </p:nvSpPr>
              <p:spPr bwMode="auto">
                <a:xfrm>
                  <a:off x="3932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8" name="Rectangle 765"/>
                <p:cNvSpPr>
                  <a:spLocks noChangeArrowheads="1"/>
                </p:cNvSpPr>
                <p:nvPr>
                  <p:custDataLst>
                    <p:tags r:id="rId200"/>
                  </p:custDataLst>
                </p:nvPr>
              </p:nvSpPr>
              <p:spPr bwMode="auto">
                <a:xfrm>
                  <a:off x="3748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9" name="Rectangle 766"/>
                <p:cNvSpPr>
                  <a:spLocks noChangeArrowheads="1"/>
                </p:cNvSpPr>
                <p:nvPr>
                  <p:custDataLst>
                    <p:tags r:id="rId201"/>
                  </p:custDataLst>
                </p:nvPr>
              </p:nvSpPr>
              <p:spPr bwMode="auto">
                <a:xfrm>
                  <a:off x="3779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0" name="Rectangle 767"/>
                <p:cNvSpPr>
                  <a:spLocks noChangeArrowheads="1"/>
                </p:cNvSpPr>
                <p:nvPr>
                  <p:custDataLst>
                    <p:tags r:id="rId202"/>
                  </p:custDataLst>
                </p:nvPr>
              </p:nvSpPr>
              <p:spPr bwMode="auto">
                <a:xfrm>
                  <a:off x="3809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1" name="Rectangle 768"/>
                <p:cNvSpPr>
                  <a:spLocks noChangeArrowheads="1"/>
                </p:cNvSpPr>
                <p:nvPr>
                  <p:custDataLst>
                    <p:tags r:id="rId203"/>
                  </p:custDataLst>
                </p:nvPr>
              </p:nvSpPr>
              <p:spPr bwMode="auto">
                <a:xfrm>
                  <a:off x="3839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2" name="Rectangle 769"/>
                <p:cNvSpPr>
                  <a:spLocks noChangeArrowheads="1"/>
                </p:cNvSpPr>
                <p:nvPr>
                  <p:custDataLst>
                    <p:tags r:id="rId204"/>
                  </p:custDataLst>
                </p:nvPr>
              </p:nvSpPr>
              <p:spPr bwMode="auto">
                <a:xfrm>
                  <a:off x="3870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3" name="Rectangle 770"/>
                <p:cNvSpPr>
                  <a:spLocks noChangeArrowheads="1"/>
                </p:cNvSpPr>
                <p:nvPr>
                  <p:custDataLst>
                    <p:tags r:id="rId205"/>
                  </p:custDataLst>
                </p:nvPr>
              </p:nvSpPr>
              <p:spPr bwMode="auto">
                <a:xfrm>
                  <a:off x="3656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4" name="Rectangle 771"/>
                <p:cNvSpPr>
                  <a:spLocks noChangeArrowheads="1"/>
                </p:cNvSpPr>
                <p:nvPr>
                  <p:custDataLst>
                    <p:tags r:id="rId206"/>
                  </p:custDataLst>
                </p:nvPr>
              </p:nvSpPr>
              <p:spPr bwMode="auto">
                <a:xfrm>
                  <a:off x="3686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5" name="Rectangle 772"/>
                <p:cNvSpPr>
                  <a:spLocks noChangeArrowheads="1"/>
                </p:cNvSpPr>
                <p:nvPr>
                  <p:custDataLst>
                    <p:tags r:id="rId207"/>
                  </p:custDataLst>
                </p:nvPr>
              </p:nvSpPr>
              <p:spPr bwMode="auto">
                <a:xfrm>
                  <a:off x="3717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6" name="Rectangle 773"/>
                <p:cNvSpPr>
                  <a:spLocks noChangeArrowheads="1"/>
                </p:cNvSpPr>
                <p:nvPr>
                  <p:custDataLst>
                    <p:tags r:id="rId208"/>
                  </p:custDataLst>
                </p:nvPr>
              </p:nvSpPr>
              <p:spPr bwMode="auto">
                <a:xfrm>
                  <a:off x="3502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7" name="Rectangle 774"/>
                <p:cNvSpPr>
                  <a:spLocks noChangeArrowheads="1"/>
                </p:cNvSpPr>
                <p:nvPr>
                  <p:custDataLst>
                    <p:tags r:id="rId209"/>
                  </p:custDataLst>
                </p:nvPr>
              </p:nvSpPr>
              <p:spPr bwMode="auto">
                <a:xfrm>
                  <a:off x="3533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8" name="Rectangle 775"/>
                <p:cNvSpPr>
                  <a:spLocks noChangeArrowheads="1"/>
                </p:cNvSpPr>
                <p:nvPr>
                  <p:custDataLst>
                    <p:tags r:id="rId210"/>
                  </p:custDataLst>
                </p:nvPr>
              </p:nvSpPr>
              <p:spPr bwMode="auto">
                <a:xfrm>
                  <a:off x="3564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9" name="Rectangle 776"/>
                <p:cNvSpPr>
                  <a:spLocks noChangeArrowheads="1"/>
                </p:cNvSpPr>
                <p:nvPr>
                  <p:custDataLst>
                    <p:tags r:id="rId211"/>
                  </p:custDataLst>
                </p:nvPr>
              </p:nvSpPr>
              <p:spPr bwMode="auto">
                <a:xfrm>
                  <a:off x="3595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0" name="Rectangle 777"/>
                <p:cNvSpPr>
                  <a:spLocks noChangeArrowheads="1"/>
                </p:cNvSpPr>
                <p:nvPr>
                  <p:custDataLst>
                    <p:tags r:id="rId212"/>
                  </p:custDataLst>
                </p:nvPr>
              </p:nvSpPr>
              <p:spPr bwMode="auto">
                <a:xfrm>
                  <a:off x="3626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1" name="Rectangle 778"/>
                <p:cNvSpPr>
                  <a:spLocks noChangeArrowheads="1"/>
                </p:cNvSpPr>
                <p:nvPr>
                  <p:custDataLst>
                    <p:tags r:id="rId213"/>
                  </p:custDataLst>
                </p:nvPr>
              </p:nvSpPr>
              <p:spPr bwMode="auto">
                <a:xfrm>
                  <a:off x="3962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2" name="Rectangle 779"/>
                <p:cNvSpPr>
                  <a:spLocks noChangeArrowheads="1"/>
                </p:cNvSpPr>
                <p:nvPr>
                  <p:custDataLst>
                    <p:tags r:id="rId214"/>
                  </p:custDataLst>
                </p:nvPr>
              </p:nvSpPr>
              <p:spPr bwMode="auto">
                <a:xfrm>
                  <a:off x="3992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3" name="Rectangle 780"/>
                <p:cNvSpPr>
                  <a:spLocks noChangeArrowheads="1"/>
                </p:cNvSpPr>
                <p:nvPr>
                  <p:custDataLst>
                    <p:tags r:id="rId215"/>
                  </p:custDataLst>
                </p:nvPr>
              </p:nvSpPr>
              <p:spPr bwMode="auto">
                <a:xfrm>
                  <a:off x="3289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4" name="Rectangle 781"/>
                <p:cNvSpPr>
                  <a:spLocks noChangeArrowheads="1"/>
                </p:cNvSpPr>
                <p:nvPr>
                  <p:custDataLst>
                    <p:tags r:id="rId216"/>
                  </p:custDataLst>
                </p:nvPr>
              </p:nvSpPr>
              <p:spPr bwMode="auto">
                <a:xfrm>
                  <a:off x="3258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5" name="Rectangle 782"/>
                <p:cNvSpPr>
                  <a:spLocks noChangeArrowheads="1"/>
                </p:cNvSpPr>
                <p:nvPr>
                  <p:custDataLst>
                    <p:tags r:id="rId217"/>
                  </p:custDataLst>
                </p:nvPr>
              </p:nvSpPr>
              <p:spPr bwMode="auto">
                <a:xfrm>
                  <a:off x="3319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6" name="Rectangle 783"/>
                <p:cNvSpPr>
                  <a:spLocks noChangeArrowheads="1"/>
                </p:cNvSpPr>
                <p:nvPr>
                  <p:custDataLst>
                    <p:tags r:id="rId218"/>
                  </p:custDataLst>
                </p:nvPr>
              </p:nvSpPr>
              <p:spPr bwMode="auto">
                <a:xfrm>
                  <a:off x="3350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7" name="Rectangle 784"/>
                <p:cNvSpPr>
                  <a:spLocks noChangeArrowheads="1"/>
                </p:cNvSpPr>
                <p:nvPr>
                  <p:custDataLst>
                    <p:tags r:id="rId219"/>
                  </p:custDataLst>
                </p:nvPr>
              </p:nvSpPr>
              <p:spPr bwMode="auto">
                <a:xfrm>
                  <a:off x="3472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8" name="Rectangle 785"/>
                <p:cNvSpPr>
                  <a:spLocks noChangeArrowheads="1"/>
                </p:cNvSpPr>
                <p:nvPr>
                  <p:custDataLst>
                    <p:tags r:id="rId220"/>
                  </p:custDataLst>
                </p:nvPr>
              </p:nvSpPr>
              <p:spPr bwMode="auto">
                <a:xfrm>
                  <a:off x="3442" y="3221"/>
                  <a:ext cx="30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9" name="Rectangle 786"/>
                <p:cNvSpPr>
                  <a:spLocks noChangeArrowheads="1"/>
                </p:cNvSpPr>
                <p:nvPr>
                  <p:custDataLst>
                    <p:tags r:id="rId221"/>
                  </p:custDataLst>
                </p:nvPr>
              </p:nvSpPr>
              <p:spPr bwMode="auto">
                <a:xfrm>
                  <a:off x="3411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70" name="Rectangle 787"/>
                <p:cNvSpPr>
                  <a:spLocks noChangeArrowheads="1"/>
                </p:cNvSpPr>
                <p:nvPr>
                  <p:custDataLst>
                    <p:tags r:id="rId222"/>
                  </p:custDataLst>
                </p:nvPr>
              </p:nvSpPr>
              <p:spPr bwMode="auto">
                <a:xfrm>
                  <a:off x="3380" y="3221"/>
                  <a:ext cx="31" cy="37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accent1"/>
                  </a:solidFill>
                  <a:miter lim="800000"/>
                </a:ln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buFont typeface="Arial" panose="020b0604020202020204" pitchFamily="34" charset="0"/>
                    <a:buNone/>
                  </a:pPr>
                  <a:endParaRPr lang="zh-CN" altLang="en-US" sz="2100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71" name="Line 788"/>
                <p:cNvSpPr>
                  <a:spLocks noChangeShapeType="1"/>
                </p:cNvSpPr>
                <p:nvPr>
                  <p:custDataLst>
                    <p:tags r:id="rId223"/>
                  </p:custDataLst>
                </p:nvPr>
              </p:nvSpPr>
              <p:spPr bwMode="auto">
                <a:xfrm flipH="1">
                  <a:off x="3411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2" name="Line 789"/>
                <p:cNvSpPr>
                  <a:spLocks noChangeShapeType="1"/>
                </p:cNvSpPr>
                <p:nvPr>
                  <p:custDataLst>
                    <p:tags r:id="rId224"/>
                  </p:custDataLst>
                </p:nvPr>
              </p:nvSpPr>
              <p:spPr bwMode="auto">
                <a:xfrm flipH="1">
                  <a:off x="344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3" name="Line 790"/>
                <p:cNvSpPr>
                  <a:spLocks noChangeShapeType="1"/>
                </p:cNvSpPr>
                <p:nvPr>
                  <p:custDataLst>
                    <p:tags r:id="rId225"/>
                  </p:custDataLst>
                </p:nvPr>
              </p:nvSpPr>
              <p:spPr bwMode="auto">
                <a:xfrm flipH="1">
                  <a:off x="347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4" name="Line 791"/>
                <p:cNvSpPr>
                  <a:spLocks noChangeShapeType="1"/>
                </p:cNvSpPr>
                <p:nvPr>
                  <p:custDataLst>
                    <p:tags r:id="rId226"/>
                  </p:custDataLst>
                </p:nvPr>
              </p:nvSpPr>
              <p:spPr bwMode="auto">
                <a:xfrm flipH="1">
                  <a:off x="350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5" name="Line 792"/>
                <p:cNvSpPr>
                  <a:spLocks noChangeShapeType="1"/>
                </p:cNvSpPr>
                <p:nvPr>
                  <p:custDataLst>
                    <p:tags r:id="rId227"/>
                  </p:custDataLst>
                </p:nvPr>
              </p:nvSpPr>
              <p:spPr bwMode="auto">
                <a:xfrm flipH="1">
                  <a:off x="3380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6" name="Line 793"/>
                <p:cNvSpPr>
                  <a:spLocks noChangeShapeType="1"/>
                </p:cNvSpPr>
                <p:nvPr>
                  <p:custDataLst>
                    <p:tags r:id="rId228"/>
                  </p:custDataLst>
                </p:nvPr>
              </p:nvSpPr>
              <p:spPr bwMode="auto">
                <a:xfrm flipH="1">
                  <a:off x="3350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7" name="Line 794"/>
                <p:cNvSpPr>
                  <a:spLocks noChangeShapeType="1"/>
                </p:cNvSpPr>
                <p:nvPr>
                  <p:custDataLst>
                    <p:tags r:id="rId229"/>
                  </p:custDataLst>
                </p:nvPr>
              </p:nvSpPr>
              <p:spPr bwMode="auto">
                <a:xfrm flipH="1">
                  <a:off x="3258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8" name="Line 795"/>
                <p:cNvSpPr>
                  <a:spLocks noChangeShapeType="1"/>
                </p:cNvSpPr>
                <p:nvPr>
                  <p:custDataLst>
                    <p:tags r:id="rId230"/>
                  </p:custDataLst>
                </p:nvPr>
              </p:nvSpPr>
              <p:spPr bwMode="auto">
                <a:xfrm flipH="1">
                  <a:off x="328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9" name="Line 796"/>
                <p:cNvSpPr>
                  <a:spLocks noChangeShapeType="1"/>
                </p:cNvSpPr>
                <p:nvPr>
                  <p:custDataLst>
                    <p:tags r:id="rId231"/>
                  </p:custDataLst>
                </p:nvPr>
              </p:nvSpPr>
              <p:spPr bwMode="auto">
                <a:xfrm flipH="1">
                  <a:off x="331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0" name="Line 797"/>
                <p:cNvSpPr>
                  <a:spLocks noChangeShapeType="1"/>
                </p:cNvSpPr>
                <p:nvPr>
                  <p:custDataLst>
                    <p:tags r:id="rId232"/>
                  </p:custDataLst>
                </p:nvPr>
              </p:nvSpPr>
              <p:spPr bwMode="auto">
                <a:xfrm flipH="1">
                  <a:off x="4023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1" name="Line 798"/>
                <p:cNvSpPr>
                  <a:spLocks noChangeShapeType="1"/>
                </p:cNvSpPr>
                <p:nvPr>
                  <p:custDataLst>
                    <p:tags r:id="rId233"/>
                  </p:custDataLst>
                </p:nvPr>
              </p:nvSpPr>
              <p:spPr bwMode="auto">
                <a:xfrm flipH="1">
                  <a:off x="399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2" name="Line 799"/>
                <p:cNvSpPr>
                  <a:spLocks noChangeShapeType="1"/>
                </p:cNvSpPr>
                <p:nvPr>
                  <p:custDataLst>
                    <p:tags r:id="rId234"/>
                  </p:custDataLst>
                </p:nvPr>
              </p:nvSpPr>
              <p:spPr bwMode="auto">
                <a:xfrm flipH="1">
                  <a:off x="3656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3" name="Line 800"/>
                <p:cNvSpPr>
                  <a:spLocks noChangeShapeType="1"/>
                </p:cNvSpPr>
                <p:nvPr>
                  <p:custDataLst>
                    <p:tags r:id="rId235"/>
                  </p:custDataLst>
                </p:nvPr>
              </p:nvSpPr>
              <p:spPr bwMode="auto">
                <a:xfrm flipH="1">
                  <a:off x="3626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4" name="Line 801"/>
                <p:cNvSpPr>
                  <a:spLocks noChangeShapeType="1"/>
                </p:cNvSpPr>
                <p:nvPr>
                  <p:custDataLst>
                    <p:tags r:id="rId236"/>
                  </p:custDataLst>
                </p:nvPr>
              </p:nvSpPr>
              <p:spPr bwMode="auto">
                <a:xfrm flipH="1">
                  <a:off x="3595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5" name="Line 802"/>
                <p:cNvSpPr>
                  <a:spLocks noChangeShapeType="1"/>
                </p:cNvSpPr>
                <p:nvPr>
                  <p:custDataLst>
                    <p:tags r:id="rId237"/>
                  </p:custDataLst>
                </p:nvPr>
              </p:nvSpPr>
              <p:spPr bwMode="auto">
                <a:xfrm flipH="1">
                  <a:off x="3564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6" name="Line 803"/>
                <p:cNvSpPr>
                  <a:spLocks noChangeShapeType="1"/>
                </p:cNvSpPr>
                <p:nvPr>
                  <p:custDataLst>
                    <p:tags r:id="rId238"/>
                  </p:custDataLst>
                </p:nvPr>
              </p:nvSpPr>
              <p:spPr bwMode="auto">
                <a:xfrm flipH="1">
                  <a:off x="3533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7" name="Line 804"/>
                <p:cNvSpPr>
                  <a:spLocks noChangeShapeType="1"/>
                </p:cNvSpPr>
                <p:nvPr>
                  <p:custDataLst>
                    <p:tags r:id="rId239"/>
                  </p:custDataLst>
                </p:nvPr>
              </p:nvSpPr>
              <p:spPr bwMode="auto">
                <a:xfrm flipH="1">
                  <a:off x="3748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8" name="Line 805"/>
                <p:cNvSpPr>
                  <a:spLocks noChangeShapeType="1"/>
                </p:cNvSpPr>
                <p:nvPr>
                  <p:custDataLst>
                    <p:tags r:id="rId240"/>
                  </p:custDataLst>
                </p:nvPr>
              </p:nvSpPr>
              <p:spPr bwMode="auto">
                <a:xfrm flipH="1">
                  <a:off x="3717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9" name="Line 806"/>
                <p:cNvSpPr>
                  <a:spLocks noChangeShapeType="1"/>
                </p:cNvSpPr>
                <p:nvPr>
                  <p:custDataLst>
                    <p:tags r:id="rId241"/>
                  </p:custDataLst>
                </p:nvPr>
              </p:nvSpPr>
              <p:spPr bwMode="auto">
                <a:xfrm flipH="1">
                  <a:off x="3686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0" name="Line 807"/>
                <p:cNvSpPr>
                  <a:spLocks noChangeShapeType="1"/>
                </p:cNvSpPr>
                <p:nvPr>
                  <p:custDataLst>
                    <p:tags r:id="rId242"/>
                  </p:custDataLst>
                </p:nvPr>
              </p:nvSpPr>
              <p:spPr bwMode="auto">
                <a:xfrm flipH="1">
                  <a:off x="3901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1" name="Line 808"/>
                <p:cNvSpPr>
                  <a:spLocks noChangeShapeType="1"/>
                </p:cNvSpPr>
                <p:nvPr>
                  <p:custDataLst>
                    <p:tags r:id="rId243"/>
                  </p:custDataLst>
                </p:nvPr>
              </p:nvSpPr>
              <p:spPr bwMode="auto">
                <a:xfrm flipH="1">
                  <a:off x="3870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2" name="Line 809"/>
                <p:cNvSpPr>
                  <a:spLocks noChangeShapeType="1"/>
                </p:cNvSpPr>
                <p:nvPr>
                  <p:custDataLst>
                    <p:tags r:id="rId244"/>
                  </p:custDataLst>
                </p:nvPr>
              </p:nvSpPr>
              <p:spPr bwMode="auto">
                <a:xfrm flipH="1">
                  <a:off x="383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3" name="Line 810"/>
                <p:cNvSpPr>
                  <a:spLocks noChangeShapeType="1"/>
                </p:cNvSpPr>
                <p:nvPr>
                  <p:custDataLst>
                    <p:tags r:id="rId245"/>
                  </p:custDataLst>
                </p:nvPr>
              </p:nvSpPr>
              <p:spPr bwMode="auto">
                <a:xfrm flipH="1">
                  <a:off x="380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4" name="Line 811"/>
                <p:cNvSpPr>
                  <a:spLocks noChangeShapeType="1"/>
                </p:cNvSpPr>
                <p:nvPr>
                  <p:custDataLst>
                    <p:tags r:id="rId246"/>
                  </p:custDataLst>
                </p:nvPr>
              </p:nvSpPr>
              <p:spPr bwMode="auto">
                <a:xfrm flipH="1">
                  <a:off x="3779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5" name="Line 812"/>
                <p:cNvSpPr>
                  <a:spLocks noChangeShapeType="1"/>
                </p:cNvSpPr>
                <p:nvPr>
                  <p:custDataLst>
                    <p:tags r:id="rId247"/>
                  </p:custDataLst>
                </p:nvPr>
              </p:nvSpPr>
              <p:spPr bwMode="auto">
                <a:xfrm flipH="1">
                  <a:off x="396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6" name="Line 813"/>
                <p:cNvSpPr>
                  <a:spLocks noChangeShapeType="1"/>
                </p:cNvSpPr>
                <p:nvPr>
                  <p:custDataLst>
                    <p:tags r:id="rId248"/>
                  </p:custDataLst>
                </p:nvPr>
              </p:nvSpPr>
              <p:spPr bwMode="auto">
                <a:xfrm flipH="1">
                  <a:off x="3932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7" name="Line 814"/>
                <p:cNvSpPr>
                  <a:spLocks noChangeShapeType="1"/>
                </p:cNvSpPr>
                <p:nvPr>
                  <p:custDataLst>
                    <p:tags r:id="rId249"/>
                  </p:custDataLst>
                </p:nvPr>
              </p:nvSpPr>
              <p:spPr bwMode="auto">
                <a:xfrm flipH="1">
                  <a:off x="4054" y="3221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</p:grpSp>
        </p:grpSp>
        <p:grpSp>
          <p:nvGrpSpPr>
            <p:cNvPr id="138" name="组合 137"/>
            <p:cNvGrpSpPr/>
            <p:nvPr>
              <p:custDataLst>
                <p:tags r:id="rId250"/>
              </p:custDataLst>
            </p:nvPr>
          </p:nvGrpSpPr>
          <p:grpSpPr>
            <a:xfrm>
              <a:off x="6580213" y="2240046"/>
              <a:ext cx="1937006" cy="1825740"/>
              <a:chOff x="7714868" y="4214356"/>
              <a:chExt cx="2353311" cy="2263668"/>
            </a:xfrm>
          </p:grpSpPr>
          <p:pic>
            <p:nvPicPr>
              <p:cNvPr id="139" name="Picture 14" descr="H:\2\人教教参资源\九\图\蓄电池.jpg"/>
              <p:cNvPicPr>
                <a:picLocks noChangeAspect="1" noChangeArrowheads="1"/>
              </p:cNvPicPr>
              <p:nvPr>
                <p:custDataLst>
                  <p:tags r:id="rId253"/>
                </p:custDataLst>
              </p:nvPr>
            </p:nvPicPr>
            <p:blipFill>
              <a:blip r:embed="rId251">
                <a:extLst>
                  <a:ext uri="{BEBA8EAE-BF5A-486C-A8C5-ECC9F3942E4B}">
                    <a14:imgProps xmlns:a14="http://schemas.microsoft.com/office/drawing/2010/main">
                      <a14:imgLayer r:embed="rId252">
                        <a14:imgEffect>
                          <a14:backgroundRemoval b="100000" l="0" r="100000" 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 bwMode="auto">
              <a:xfrm>
                <a:off x="7714868" y="4275095"/>
                <a:ext cx="2353311" cy="220292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</p:pic>
          <p:sp>
            <p:nvSpPr>
              <p:cNvPr id="140" name="文本框 139"/>
              <p:cNvSpPr txBox="1"/>
              <p:nvPr>
                <p:custDataLst>
                  <p:tags r:id="rId254"/>
                </p:custDataLst>
              </p:nvPr>
            </p:nvSpPr>
            <p:spPr>
              <a:xfrm>
                <a:off x="9283187" y="4214356"/>
                <a:ext cx="478344" cy="684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 b="1"/>
                  <a:t>+</a:t>
                </a:r>
                <a:endParaRPr lang="zh-CN" altLang="en-US" sz="2100" b="1"/>
              </a:p>
            </p:txBody>
          </p:sp>
          <p:sp>
            <p:nvSpPr>
              <p:cNvPr id="141" name="文本框 140"/>
              <p:cNvSpPr txBox="1"/>
              <p:nvPr>
                <p:custDataLst>
                  <p:tags r:id="rId255"/>
                </p:custDataLst>
              </p:nvPr>
            </p:nvSpPr>
            <p:spPr>
              <a:xfrm>
                <a:off x="7729502" y="4449927"/>
                <a:ext cx="478344" cy="684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100" b="1"/>
                  <a:t>-</a:t>
                </a:r>
                <a:endParaRPr lang="zh-CN" altLang="en-US" sz="2100" b="1"/>
              </a:p>
            </p:txBody>
          </p:sp>
        </p:grpSp>
        <p:pic>
          <p:nvPicPr>
            <p:cNvPr id="359" name="Picture 12" descr="H:\2\人教教参资源\九\图\电阻3.jpg"/>
            <p:cNvPicPr>
              <a:picLocks noChangeAspect="1" noChangeArrowheads="1"/>
            </p:cNvPicPr>
            <p:nvPr>
              <p:custDataLst>
                <p:tags r:id="rId258"/>
              </p:custDataLst>
            </p:nvPr>
          </p:nvPicPr>
          <p:blipFill>
            <a:blip r:embed="rId256">
              <a:extLst>
                <a:ext uri="{BEBA8EAE-BF5A-486C-A8C5-ECC9F3942E4B}">
                  <a14:imgProps xmlns:a14="http://schemas.microsoft.com/office/drawing/2010/main">
                    <a14:imgLayer r:embed="rId257">
                      <a14:imgEffect>
                        <a14:backgroundRemoval b="100000" l="0" r="100000" 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6874396" y="4214178"/>
              <a:ext cx="1980685" cy="817989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pic>
          <p:nvPicPr>
            <p:cNvPr id="360" name="图片 359"/>
            <p:cNvPicPr/>
            <p:nvPr>
              <p:custDataLst>
                <p:tags r:id="rId261"/>
              </p:custDataLst>
            </p:nvPr>
          </p:nvPicPr>
          <p:blipFill>
            <a:blip r:embed="rId259">
              <a:extLst>
                <a:ext uri="{BEBA8EAE-BF5A-486C-A8C5-ECC9F3942E4B}">
                  <a14:imgProps xmlns:a14="http://schemas.microsoft.com/office/drawing/2010/main">
                    <a14:imgLayer r:embed="rId260">
                      <a14:imgEffect>
                        <a14:brightnessContrast contrast="4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 l="34715" t="14572" r="33891" b="14953"/>
            <a:stretch>
              <a:fillRect/>
            </a:stretch>
          </p:blipFill>
          <p:spPr>
            <a:xfrm>
              <a:off x="4846747" y="3500853"/>
              <a:ext cx="1224000" cy="1512000"/>
            </a:xfrm>
            <a:prstGeom prst="rect">
              <a:avLst/>
            </a:prstGeom>
          </p:spPr>
        </p:pic>
        <p:pic>
          <p:nvPicPr>
            <p:cNvPr id="361" name="图片 360"/>
            <p:cNvPicPr/>
            <p:nvPr>
              <p:custDataLst>
                <p:tags r:id="rId263"/>
              </p:custDataLst>
            </p:nvPr>
          </p:nvPicPr>
          <p:blipFill>
            <a:blip r:embed="rId262"/>
            <a:srcRect l="30944" t="31780" r="32092" b="24380"/>
            <a:stretch>
              <a:fillRect/>
            </a:stretch>
          </p:blipFill>
          <p:spPr>
            <a:xfrm flipH="1">
              <a:off x="9182948" y="2205121"/>
              <a:ext cx="1822797" cy="1051666"/>
            </a:xfrm>
            <a:prstGeom prst="rect">
              <a:avLst/>
            </a:prstGeom>
          </p:spPr>
        </p:pic>
        <p:pic>
          <p:nvPicPr>
            <p:cNvPr id="362" name="图片 361"/>
            <p:cNvPicPr/>
            <p:nvPr>
              <p:custDataLst>
                <p:tags r:id="rId266"/>
              </p:custDataLst>
            </p:nvPr>
          </p:nvPicPr>
          <p:blipFill>
            <a:blip r:embed="rId264">
              <a:extLst>
                <a:ext uri="{BEBA8EAE-BF5A-486C-A8C5-ECC9F3942E4B}">
                  <a14:imgProps xmlns:a14="http://schemas.microsoft.com/office/drawing/2010/main">
                    <a14:imgLayer r:embed="rId265">
                      <a14:imgEffect>
                        <a14:brightnessContrast contrast="40000"/>
                      </a14:imgEffect>
                      <a14:imgEffect>
                        <a14:colorTemperature colorTemp="53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47738" y="5091014"/>
              <a:ext cx="1208547" cy="1503970"/>
            </a:xfrm>
            <a:prstGeom prst="rect">
              <a:avLst/>
            </a:prstGeom>
          </p:spPr>
        </p:pic>
      </p:grpSp>
      <p:grpSp>
        <p:nvGrpSpPr>
          <p:cNvPr id="12" name="组合 11" title=""/>
          <p:cNvGrpSpPr/>
          <p:nvPr>
            <p:custDataLst>
              <p:tags r:id="rId267"/>
            </p:custDataLst>
          </p:nvPr>
        </p:nvGrpSpPr>
        <p:grpSpPr>
          <a:xfrm>
            <a:off x="3288886" y="1875797"/>
            <a:ext cx="5182531" cy="2809485"/>
            <a:chOff x="4385181" y="2501063"/>
            <a:chExt cx="6910041" cy="3745980"/>
          </a:xfrm>
        </p:grpSpPr>
        <p:sp>
          <p:nvSpPr>
            <p:cNvPr id="2" name="任意多边形 1"/>
            <p:cNvSpPr/>
            <p:nvPr>
              <p:custDataLst>
                <p:tags r:id="rId268"/>
              </p:custDataLst>
            </p:nvPr>
          </p:nvSpPr>
          <p:spPr>
            <a:xfrm>
              <a:off x="7847045" y="2501063"/>
              <a:ext cx="1679510" cy="484733"/>
            </a:xfrm>
            <a:custGeom>
              <a:gdLst>
                <a:gd name="connsiteX0" fmla="*/ 0 w 1679510"/>
                <a:gd name="connsiteY0" fmla="*/ 139500 h 484733"/>
                <a:gd name="connsiteX1" fmla="*/ 877077 w 1679510"/>
                <a:gd name="connsiteY1" fmla="*/ 18202 h 484733"/>
                <a:gd name="connsiteX2" fmla="*/ 1679510 w 1679510"/>
                <a:gd name="connsiteY2" fmla="*/ 484733 h 48473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9510" h="484733">
                  <a:moveTo>
                    <a:pt x="0" y="139500"/>
                  </a:moveTo>
                  <a:cubicBezTo>
                    <a:pt x="298579" y="50081"/>
                    <a:pt x="597159" y="-39337"/>
                    <a:pt x="877077" y="18202"/>
                  </a:cubicBezTo>
                  <a:cubicBezTo>
                    <a:pt x="1156995" y="75741"/>
                    <a:pt x="1418252" y="280237"/>
                    <a:pt x="1679510" y="484733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" name="任意多边形 3"/>
            <p:cNvSpPr/>
            <p:nvPr>
              <p:custDataLst>
                <p:tags r:id="rId269"/>
              </p:custDataLst>
            </p:nvPr>
          </p:nvSpPr>
          <p:spPr>
            <a:xfrm>
              <a:off x="10459616" y="2985796"/>
              <a:ext cx="835606" cy="1586204"/>
            </a:xfrm>
            <a:custGeom>
              <a:gdLst>
                <a:gd name="connsiteX0" fmla="*/ 0 w 835606"/>
                <a:gd name="connsiteY0" fmla="*/ 0 h 1586204"/>
                <a:gd name="connsiteX1" fmla="*/ 802433 w 835606"/>
                <a:gd name="connsiteY1" fmla="*/ 475861 h 1586204"/>
                <a:gd name="connsiteX2" fmla="*/ 606490 w 835606"/>
                <a:gd name="connsiteY2" fmla="*/ 1586204 h 15862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5606" h="1586204">
                  <a:moveTo>
                    <a:pt x="0" y="0"/>
                  </a:moveTo>
                  <a:cubicBezTo>
                    <a:pt x="350675" y="105747"/>
                    <a:pt x="701351" y="211494"/>
                    <a:pt x="802433" y="475861"/>
                  </a:cubicBezTo>
                  <a:cubicBezTo>
                    <a:pt x="903515" y="740228"/>
                    <a:pt x="755002" y="1163216"/>
                    <a:pt x="606490" y="1586204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5" name="任意多边形 4"/>
            <p:cNvSpPr/>
            <p:nvPr>
              <p:custDataLst>
                <p:tags r:id="rId270"/>
              </p:custDataLst>
            </p:nvPr>
          </p:nvSpPr>
          <p:spPr>
            <a:xfrm>
              <a:off x="8574833" y="4749282"/>
              <a:ext cx="877077" cy="662846"/>
            </a:xfrm>
            <a:custGeom>
              <a:gdLst>
                <a:gd name="connsiteX0" fmla="*/ 877077 w 877077"/>
                <a:gd name="connsiteY0" fmla="*/ 74645 h 662846"/>
                <a:gd name="connsiteX1" fmla="*/ 625151 w 877077"/>
                <a:gd name="connsiteY1" fmla="*/ 662473 h 662846"/>
                <a:gd name="connsiteX2" fmla="*/ 0 w 877077"/>
                <a:gd name="connsiteY2" fmla="*/ 0 h 66284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7076" h="662846">
                  <a:moveTo>
                    <a:pt x="877077" y="74645"/>
                  </a:moveTo>
                  <a:cubicBezTo>
                    <a:pt x="824203" y="374779"/>
                    <a:pt x="771330" y="674914"/>
                    <a:pt x="625151" y="662473"/>
                  </a:cubicBezTo>
                  <a:cubicBezTo>
                    <a:pt x="478972" y="650032"/>
                    <a:pt x="239486" y="325016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" name="任意多边形 5"/>
            <p:cNvSpPr/>
            <p:nvPr>
              <p:custDataLst>
                <p:tags r:id="rId271"/>
              </p:custDataLst>
            </p:nvPr>
          </p:nvSpPr>
          <p:spPr>
            <a:xfrm>
              <a:off x="5449078" y="4655976"/>
              <a:ext cx="1651518" cy="774458"/>
            </a:xfrm>
            <a:custGeom>
              <a:gdLst>
                <a:gd name="connsiteX0" fmla="*/ 1651518 w 1651518"/>
                <a:gd name="connsiteY0" fmla="*/ 18661 h 774458"/>
                <a:gd name="connsiteX1" fmla="*/ 858416 w 1651518"/>
                <a:gd name="connsiteY1" fmla="*/ 774440 h 774458"/>
                <a:gd name="connsiteX2" fmla="*/ 0 w 1651518"/>
                <a:gd name="connsiteY2" fmla="*/ 0 h 77445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516" h="774458">
                  <a:moveTo>
                    <a:pt x="1651518" y="18661"/>
                  </a:moveTo>
                  <a:cubicBezTo>
                    <a:pt x="1392593" y="398105"/>
                    <a:pt x="1133669" y="777550"/>
                    <a:pt x="858416" y="774440"/>
                  </a:cubicBezTo>
                  <a:cubicBezTo>
                    <a:pt x="583163" y="771330"/>
                    <a:pt x="291581" y="385665"/>
                    <a:pt x="0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9" name="任意多边形 8"/>
            <p:cNvSpPr/>
            <p:nvPr>
              <p:custDataLst>
                <p:tags r:id="rId272"/>
              </p:custDataLst>
            </p:nvPr>
          </p:nvSpPr>
          <p:spPr>
            <a:xfrm>
              <a:off x="4385181" y="2733869"/>
              <a:ext cx="2594117" cy="2151934"/>
            </a:xfrm>
            <a:custGeom>
              <a:gdLst>
                <a:gd name="connsiteX0" fmla="*/ 774648 w 2594117"/>
                <a:gd name="connsiteY0" fmla="*/ 1912776 h 2151934"/>
                <a:gd name="connsiteX1" fmla="*/ 28199 w 2594117"/>
                <a:gd name="connsiteY1" fmla="*/ 2024743 h 2151934"/>
                <a:gd name="connsiteX2" fmla="*/ 401423 w 2594117"/>
                <a:gd name="connsiteY2" fmla="*/ 363894 h 2151934"/>
                <a:gd name="connsiteX3" fmla="*/ 2594117 w 2594117"/>
                <a:gd name="connsiteY3" fmla="*/ 0 h 215193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4117" h="2151934">
                  <a:moveTo>
                    <a:pt x="774648" y="1912776"/>
                  </a:moveTo>
                  <a:cubicBezTo>
                    <a:pt x="432525" y="2097833"/>
                    <a:pt x="90403" y="2282890"/>
                    <a:pt x="28199" y="2024743"/>
                  </a:cubicBezTo>
                  <a:cubicBezTo>
                    <a:pt x="-34005" y="1766596"/>
                    <a:pt x="-26230" y="701351"/>
                    <a:pt x="401423" y="363894"/>
                  </a:cubicBezTo>
                  <a:cubicBezTo>
                    <a:pt x="829076" y="26437"/>
                    <a:pt x="1711596" y="13218"/>
                    <a:pt x="2594117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0" name="任意多边形 9"/>
            <p:cNvSpPr/>
            <p:nvPr>
              <p:custDataLst>
                <p:tags r:id="rId273"/>
              </p:custDataLst>
            </p:nvPr>
          </p:nvSpPr>
          <p:spPr>
            <a:xfrm>
              <a:off x="6874368" y="4702629"/>
              <a:ext cx="692759" cy="1544414"/>
            </a:xfrm>
            <a:custGeom>
              <a:gdLst>
                <a:gd name="connsiteX0" fmla="*/ 235559 w 692759"/>
                <a:gd name="connsiteY0" fmla="*/ 0 h 1544414"/>
                <a:gd name="connsiteX1" fmla="*/ 20954 w 692759"/>
                <a:gd name="connsiteY1" fmla="*/ 1306285 h 1544414"/>
                <a:gd name="connsiteX2" fmla="*/ 692759 w 692759"/>
                <a:gd name="connsiteY2" fmla="*/ 1539551 h 15444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759" h="1544414">
                  <a:moveTo>
                    <a:pt x="235559" y="0"/>
                  </a:moveTo>
                  <a:cubicBezTo>
                    <a:pt x="90156" y="524846"/>
                    <a:pt x="-55246" y="1049693"/>
                    <a:pt x="20954" y="1306285"/>
                  </a:cubicBezTo>
                  <a:cubicBezTo>
                    <a:pt x="97154" y="1562877"/>
                    <a:pt x="394956" y="1551214"/>
                    <a:pt x="692759" y="1539551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1" name="任意多边形 10"/>
            <p:cNvSpPr/>
            <p:nvPr>
              <p:custDataLst>
                <p:tags r:id="rId274"/>
              </p:custDataLst>
            </p:nvPr>
          </p:nvSpPr>
          <p:spPr>
            <a:xfrm>
              <a:off x="8201802" y="4702629"/>
              <a:ext cx="516765" cy="1530220"/>
            </a:xfrm>
            <a:custGeom>
              <a:gdLst>
                <a:gd name="connsiteX0" fmla="*/ 410547 w 563777"/>
                <a:gd name="connsiteY0" fmla="*/ 0 h 1530220"/>
                <a:gd name="connsiteX1" fmla="*/ 541175 w 563777"/>
                <a:gd name="connsiteY1" fmla="*/ 1156995 h 1530220"/>
                <a:gd name="connsiteX2" fmla="*/ 0 w 563777"/>
                <a:gd name="connsiteY2" fmla="*/ 1530220 h 153022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777" h="1530220">
                  <a:moveTo>
                    <a:pt x="410547" y="0"/>
                  </a:moveTo>
                  <a:cubicBezTo>
                    <a:pt x="510073" y="450979"/>
                    <a:pt x="609599" y="901958"/>
                    <a:pt x="541175" y="1156995"/>
                  </a:cubicBezTo>
                  <a:cubicBezTo>
                    <a:pt x="472751" y="1412032"/>
                    <a:pt x="236375" y="1471126"/>
                    <a:pt x="0" y="153022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375" name="组合 374" title=""/>
          <p:cNvGrpSpPr/>
          <p:nvPr>
            <p:custDataLst>
              <p:tags r:id="rId275"/>
            </p:custDataLst>
          </p:nvPr>
        </p:nvGrpSpPr>
        <p:grpSpPr>
          <a:xfrm>
            <a:off x="-2383" y="303611"/>
            <a:ext cx="3494308" cy="648026"/>
            <a:chOff x="-3175" y="404815"/>
            <a:chExt cx="4366535" cy="864035"/>
          </a:xfrm>
        </p:grpSpPr>
        <p:sp>
          <p:nvSpPr>
            <p:cNvPr id="376" name="矩形 375"/>
            <p:cNvSpPr/>
            <p:nvPr>
              <p:custDataLst>
                <p:tags r:id="rId276"/>
              </p:custDataLst>
            </p:nvPr>
          </p:nvSpPr>
          <p:spPr>
            <a:xfrm>
              <a:off x="-3175" y="404815"/>
              <a:ext cx="4299050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77" name="直接连接符 376"/>
            <p:cNvCxnSpPr/>
            <p:nvPr>
              <p:custDataLst>
                <p:tags r:id="rId277"/>
              </p:custDataLst>
            </p:nvPr>
          </p:nvCxnSpPr>
          <p:spPr>
            <a:xfrm>
              <a:off x="0" y="1124840"/>
              <a:ext cx="4087329" cy="4985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文本框 377"/>
            <p:cNvSpPr txBox="1">
              <a:spLocks noChangeArrowheads="1"/>
            </p:cNvSpPr>
            <p:nvPr>
              <p:custDataLst>
                <p:tags r:id="rId278"/>
              </p:custDataLst>
            </p:nvPr>
          </p:nvSpPr>
          <p:spPr bwMode="auto">
            <a:xfrm>
              <a:off x="627090" y="606605"/>
              <a:ext cx="3736270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根据电路图连接实物图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9639" name="矩形 69638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6872" y="952013"/>
            <a:ext cx="7830544" cy="39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21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调节电流表、电压表的指针到零刻度线；按电路图连接实物；调节滑动变阻器到阻值最大端；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sz="21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闭合开关，调节滑动变阻器的滑片至适当位置，分别读出电流表的示数 </a:t>
            </a:r>
            <a:r>
              <a:rPr 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、电压表的示数</a:t>
            </a:r>
            <a:r>
              <a:rPr 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，并记录在表格中；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sz="21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根据公式</a:t>
            </a:r>
            <a:r>
              <a:rPr lang="zh-CN" altLang="en-US" sz="2100" i="1">
                <a:latin typeface="微软雅黑" panose="020b0503020204020204" charset="-122"/>
                <a:ea typeface="微软雅黑" panose="020b0503020204020204" charset="-122"/>
              </a:rPr>
              <a:t>     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计算出 </a:t>
            </a:r>
            <a:r>
              <a:rPr 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en-US" sz="2100" i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的值，并记录在表格中。 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r>
              <a:rPr lang="en-US" sz="21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调节滑动变阻器的滑片改变待测电阻中的电流及两端的电压，再测几组数据，并计算出 </a:t>
            </a:r>
            <a:r>
              <a:rPr 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en-US" sz="2100" i="1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的值。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9640" name="组合 69639" title=""/>
          <p:cNvGrpSpPr/>
          <p:nvPr>
            <p:custDataLst>
              <p:tags r:id="rId4"/>
            </p:custDataLst>
          </p:nvPr>
        </p:nvGrpSpPr>
        <p:grpSpPr>
          <a:xfrm>
            <a:off x="2087828" y="3152269"/>
            <a:ext cx="1079500" cy="736997"/>
            <a:chOff x="0" y="-2"/>
            <a:chExt cx="680" cy="619"/>
          </a:xfrm>
        </p:grpSpPr>
        <p:sp>
          <p:nvSpPr>
            <p:cNvPr id="10247" name="矩形 6964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0" y="136"/>
              <a:ext cx="680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100" i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R</a:t>
              </a:r>
              <a:r>
                <a:rPr lang="en-US" sz="2100">
                  <a:latin typeface="微软雅黑" panose="020b0503020204020204" charset="-122"/>
                  <a:ea typeface="微软雅黑" panose="020b0503020204020204" charset="-122"/>
                </a:rPr>
                <a:t>=</a:t>
              </a:r>
              <a:endParaRPr 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48" name="矩形 6964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68" y="-2"/>
              <a:ext cx="236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100" i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U</a:t>
              </a:r>
              <a:endParaRPr lang="en-US" sz="2100" i="1"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en-US" sz="2100" i="1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I</a:t>
              </a:r>
              <a:endParaRPr lang="en-US" sz="21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0249" name="直接连接符 69642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339" y="298"/>
              <a:ext cx="27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7" title=""/>
          <p:cNvGrpSpPr/>
          <p:nvPr>
            <p:custDataLst>
              <p:tags r:id="rId8"/>
            </p:custDataLst>
          </p:nvPr>
        </p:nvGrpSpPr>
        <p:grpSpPr>
          <a:xfrm>
            <a:off x="-2381" y="303611"/>
            <a:ext cx="1876011" cy="648026"/>
            <a:chOff x="-3175" y="404815"/>
            <a:chExt cx="2501348" cy="864035"/>
          </a:xfrm>
        </p:grpSpPr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9610" y="606605"/>
              <a:ext cx="2018563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实验步骤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713" name="矩形 7171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3730" y="1059645"/>
            <a:ext cx="7553470" cy="319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在连接电路前要调节电流表、电压表到零刻度线。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连接电路时开关要断开，连接完电路要调节滑动变阻器到阻值最大端。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连接好电路，在检查电路连接无误后要用开关试触，在确定电路完好后再闭合开关。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电压表和电流表要注意选择适当的量程。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-2381" y="303611"/>
            <a:ext cx="1876011" cy="648026"/>
            <a:chOff x="-3175" y="404815"/>
            <a:chExt cx="2501348" cy="864035"/>
          </a:xfrm>
        </p:grpSpPr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79610" y="606605"/>
              <a:ext cx="2018563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注意事项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00.xml><?xml version="1.0" encoding="utf-8"?>
<p:tagLst xmlns:p="http://schemas.openxmlformats.org/presentationml/2006/main">
  <p:tag name="AS_UNIQUEID" val="1494"/>
</p:tagLst>
</file>

<file path=ppt/tags/tag1001.xml><?xml version="1.0" encoding="utf-8"?>
<p:tagLst xmlns:p="http://schemas.openxmlformats.org/presentationml/2006/main">
  <p:tag name="AS_UNIQUEID" val="1495"/>
</p:tagLst>
</file>

<file path=ppt/tags/tag1002.xml><?xml version="1.0" encoding="utf-8"?>
<p:tagLst xmlns:p="http://schemas.openxmlformats.org/presentationml/2006/main">
  <p:tag name="AS_UNIQUEID" val="1496"/>
</p:tagLst>
</file>

<file path=ppt/tags/tag1003.xml><?xml version="1.0" encoding="utf-8"?>
<p:tagLst xmlns:p="http://schemas.openxmlformats.org/presentationml/2006/main">
  <p:tag name="AS_UNIQUEID" val="1497"/>
</p:tagLst>
</file>

<file path=ppt/tags/tag1004.xml><?xml version="1.0" encoding="utf-8"?>
<p:tagLst xmlns:p="http://schemas.openxmlformats.org/presentationml/2006/main">
  <p:tag name="AS_UNIQUEID" val="1498"/>
</p:tagLst>
</file>

<file path=ppt/tags/tag1005.xml><?xml version="1.0" encoding="utf-8"?>
<p:tagLst xmlns:p="http://schemas.openxmlformats.org/presentationml/2006/main">
  <p:tag name="AS_UNIQUEID" val="1499"/>
</p:tagLst>
</file>

<file path=ppt/tags/tag1006.xml><?xml version="1.0" encoding="utf-8"?>
<p:tagLst xmlns:p="http://schemas.openxmlformats.org/presentationml/2006/main">
  <p:tag name="AS_UNIQUEID" val="1500"/>
</p:tagLst>
</file>

<file path=ppt/tags/tag1007.xml><?xml version="1.0" encoding="utf-8"?>
<p:tagLst xmlns:p="http://schemas.openxmlformats.org/presentationml/2006/main">
  <p:tag name="AS_UNIQUEID" val="1501"/>
</p:tagLst>
</file>

<file path=ppt/tags/tag1008.xml><?xml version="1.0" encoding="utf-8"?>
<p:tagLst xmlns:p="http://schemas.openxmlformats.org/presentationml/2006/main">
  <p:tag name="AS_UNIQUEID" val="1502"/>
</p:tagLst>
</file>

<file path=ppt/tags/tag1009.xml><?xml version="1.0" encoding="utf-8"?>
<p:tagLst xmlns:p="http://schemas.openxmlformats.org/presentationml/2006/main">
  <p:tag name="AS_UNIQUEID" val="1503"/>
</p:tagLst>
</file>

<file path=ppt/tags/tag101.xml><?xml version="1.0" encoding="utf-8"?>
<p:tagLst xmlns:p="http://schemas.openxmlformats.org/presentationml/2006/main">
  <p:tag name="AS_UNIQUEID" val="596"/>
</p:tagLst>
</file>

<file path=ppt/tags/tag1010.xml><?xml version="1.0" encoding="utf-8"?>
<p:tagLst xmlns:p="http://schemas.openxmlformats.org/presentationml/2006/main">
  <p:tag name="AS_UNIQUEID" val="1504"/>
</p:tagLst>
</file>

<file path=ppt/tags/tag1011.xml><?xml version="1.0" encoding="utf-8"?>
<p:tagLst xmlns:p="http://schemas.openxmlformats.org/presentationml/2006/main">
  <p:tag name="AS_UNIQUEID" val="1505"/>
</p:tagLst>
</file>

<file path=ppt/tags/tag1012.xml><?xml version="1.0" encoding="utf-8"?>
<p:tagLst xmlns:p="http://schemas.openxmlformats.org/presentationml/2006/main">
  <p:tag name="AS_UNIQUEID" val="1506"/>
</p:tagLst>
</file>

<file path=ppt/tags/tag1013.xml><?xml version="1.0" encoding="utf-8"?>
<p:tagLst xmlns:p="http://schemas.openxmlformats.org/presentationml/2006/main">
  <p:tag name="AS_UNIQUEID" val="1507"/>
</p:tagLst>
</file>

<file path=ppt/tags/tag1014.xml><?xml version="1.0" encoding="utf-8"?>
<p:tagLst xmlns:p="http://schemas.openxmlformats.org/presentationml/2006/main">
  <p:tag name="AS_UNIQUEID" val="1508"/>
</p:tagLst>
</file>

<file path=ppt/tags/tag1015.xml><?xml version="1.0" encoding="utf-8"?>
<p:tagLst xmlns:p="http://schemas.openxmlformats.org/presentationml/2006/main">
  <p:tag name="AS_UNIQUEID" val="1509"/>
</p:tagLst>
</file>

<file path=ppt/tags/tag1016.xml><?xml version="1.0" encoding="utf-8"?>
<p:tagLst xmlns:p="http://schemas.openxmlformats.org/presentationml/2006/main">
  <p:tag name="AS_UNIQUEID" val="1510"/>
</p:tagLst>
</file>

<file path=ppt/tags/tag1017.xml><?xml version="1.0" encoding="utf-8"?>
<p:tagLst xmlns:p="http://schemas.openxmlformats.org/presentationml/2006/main">
  <p:tag name="AS_UNIQUEID" val="1511"/>
</p:tagLst>
</file>

<file path=ppt/tags/tag1018.xml><?xml version="1.0" encoding="utf-8"?>
<p:tagLst xmlns:p="http://schemas.openxmlformats.org/presentationml/2006/main">
  <p:tag name="AS_UNIQUEID" val="1512"/>
</p:tagLst>
</file>

<file path=ppt/tags/tag1019.xml><?xml version="1.0" encoding="utf-8"?>
<p:tagLst xmlns:p="http://schemas.openxmlformats.org/presentationml/2006/main">
  <p:tag name="AS_UNIQUEID" val="1513"/>
</p:tagLst>
</file>

<file path=ppt/tags/tag102.xml><?xml version="1.0" encoding="utf-8"?>
<p:tagLst xmlns:p="http://schemas.openxmlformats.org/presentationml/2006/main">
  <p:tag name="AS_UNIQUEID" val="597"/>
</p:tagLst>
</file>

<file path=ppt/tags/tag1020.xml><?xml version="1.0" encoding="utf-8"?>
<p:tagLst xmlns:p="http://schemas.openxmlformats.org/presentationml/2006/main">
  <p:tag name="AS_UNIQUEID" val="1514"/>
</p:tagLst>
</file>

<file path=ppt/tags/tag1021.xml><?xml version="1.0" encoding="utf-8"?>
<p:tagLst xmlns:p="http://schemas.openxmlformats.org/presentationml/2006/main">
  <p:tag name="AS_UNIQUEID" val="1515"/>
</p:tagLst>
</file>

<file path=ppt/tags/tag1022.xml><?xml version="1.0" encoding="utf-8"?>
<p:tagLst xmlns:p="http://schemas.openxmlformats.org/presentationml/2006/main">
  <p:tag name="AS_UNIQUEID" val="1516"/>
</p:tagLst>
</file>

<file path=ppt/tags/tag1023.xml><?xml version="1.0" encoding="utf-8"?>
<p:tagLst xmlns:p="http://schemas.openxmlformats.org/presentationml/2006/main">
  <p:tag name="AS_UNIQUEID" val="1517"/>
</p:tagLst>
</file>

<file path=ppt/tags/tag1024.xml><?xml version="1.0" encoding="utf-8"?>
<p:tagLst xmlns:p="http://schemas.openxmlformats.org/presentationml/2006/main">
  <p:tag name="AS_UNIQUEID" val="1518"/>
</p:tagLst>
</file>

<file path=ppt/tags/tag1025.xml><?xml version="1.0" encoding="utf-8"?>
<p:tagLst xmlns:p="http://schemas.openxmlformats.org/presentationml/2006/main">
  <p:tag name="AS_UNIQUEID" val="1519"/>
</p:tagLst>
</file>

<file path=ppt/tags/tag1026.xml><?xml version="1.0" encoding="utf-8"?>
<p:tagLst xmlns:p="http://schemas.openxmlformats.org/presentationml/2006/main">
  <p:tag name="AS_UNIQUEID" val="1520"/>
</p:tagLst>
</file>

<file path=ppt/tags/tag1027.xml><?xml version="1.0" encoding="utf-8"?>
<p:tagLst xmlns:p="http://schemas.openxmlformats.org/presentationml/2006/main">
  <p:tag name="AS_UNIQUEID" val="1521"/>
</p:tagLst>
</file>

<file path=ppt/tags/tag1028.xml><?xml version="1.0" encoding="utf-8"?>
<p:tagLst xmlns:p="http://schemas.openxmlformats.org/presentationml/2006/main">
  <p:tag name="AS_UNIQUEID" val="1522"/>
</p:tagLst>
</file>

<file path=ppt/tags/tag1029.xml><?xml version="1.0" encoding="utf-8"?>
<p:tagLst xmlns:p="http://schemas.openxmlformats.org/presentationml/2006/main">
  <p:tag name="AS_UNIQUEID" val="1523"/>
</p:tagLst>
</file>

<file path=ppt/tags/tag103.xml><?xml version="1.0" encoding="utf-8"?>
<p:tagLst xmlns:p="http://schemas.openxmlformats.org/presentationml/2006/main">
  <p:tag name="AS_UNIQUEID" val="598"/>
</p:tagLst>
</file>

<file path=ppt/tags/tag1030.xml><?xml version="1.0" encoding="utf-8"?>
<p:tagLst xmlns:p="http://schemas.openxmlformats.org/presentationml/2006/main">
  <p:tag name="AS_UNIQUEID" val="1524"/>
</p:tagLst>
</file>

<file path=ppt/tags/tag1031.xml><?xml version="1.0" encoding="utf-8"?>
<p:tagLst xmlns:p="http://schemas.openxmlformats.org/presentationml/2006/main">
  <p:tag name="AS_UNIQUEID" val="1525"/>
</p:tagLst>
</file>

<file path=ppt/tags/tag1032.xml><?xml version="1.0" encoding="utf-8"?>
<p:tagLst xmlns:p="http://schemas.openxmlformats.org/presentationml/2006/main">
  <p:tag name="AS_UNIQUEID" val="1526"/>
</p:tagLst>
</file>

<file path=ppt/tags/tag1033.xml><?xml version="1.0" encoding="utf-8"?>
<p:tagLst xmlns:p="http://schemas.openxmlformats.org/presentationml/2006/main">
  <p:tag name="AS_UNIQUEID" val="1527"/>
</p:tagLst>
</file>

<file path=ppt/tags/tag1034.xml><?xml version="1.0" encoding="utf-8"?>
<p:tagLst xmlns:p="http://schemas.openxmlformats.org/presentationml/2006/main">
  <p:tag name="AS_UNIQUEID" val="1528"/>
</p:tagLst>
</file>

<file path=ppt/tags/tag1035.xml><?xml version="1.0" encoding="utf-8"?>
<p:tagLst xmlns:p="http://schemas.openxmlformats.org/presentationml/2006/main">
  <p:tag name="AS_UNIQUEID" val="1529"/>
</p:tagLst>
</file>

<file path=ppt/tags/tag1036.xml><?xml version="1.0" encoding="utf-8"?>
<p:tagLst xmlns:p="http://schemas.openxmlformats.org/presentationml/2006/main">
  <p:tag name="AS_UNIQUEID" val="1530"/>
</p:tagLst>
</file>

<file path=ppt/tags/tag1037.xml><?xml version="1.0" encoding="utf-8"?>
<p:tagLst xmlns:p="http://schemas.openxmlformats.org/presentationml/2006/main">
  <p:tag name="AS_UNIQUEID" val="1531"/>
</p:tagLst>
</file>

<file path=ppt/tags/tag1038.xml><?xml version="1.0" encoding="utf-8"?>
<p:tagLst xmlns:p="http://schemas.openxmlformats.org/presentationml/2006/main">
  <p:tag name="AS_UNIQUEID" val="1532"/>
</p:tagLst>
</file>

<file path=ppt/tags/tag1039.xml><?xml version="1.0" encoding="utf-8"?>
<p:tagLst xmlns:p="http://schemas.openxmlformats.org/presentationml/2006/main">
  <p:tag name="AS_UNIQUEID" val="1533"/>
</p:tagLst>
</file>

<file path=ppt/tags/tag104.xml><?xml version="1.0" encoding="utf-8"?>
<p:tagLst xmlns:p="http://schemas.openxmlformats.org/presentationml/2006/main">
  <p:tag name="AS_UNIQUEID" val="599"/>
</p:tagLst>
</file>

<file path=ppt/tags/tag1040.xml><?xml version="1.0" encoding="utf-8"?>
<p:tagLst xmlns:p="http://schemas.openxmlformats.org/presentationml/2006/main">
  <p:tag name="AS_UNIQUEID" val="1534"/>
</p:tagLst>
</file>

<file path=ppt/tags/tag1041.xml><?xml version="1.0" encoding="utf-8"?>
<p:tagLst xmlns:p="http://schemas.openxmlformats.org/presentationml/2006/main">
  <p:tag name="AS_UNIQUEID" val="1535"/>
</p:tagLst>
</file>

<file path=ppt/tags/tag1042.xml><?xml version="1.0" encoding="utf-8"?>
<p:tagLst xmlns:p="http://schemas.openxmlformats.org/presentationml/2006/main">
  <p:tag name="AS_UNIQUEID" val="1536"/>
</p:tagLst>
</file>

<file path=ppt/tags/tag1043.xml><?xml version="1.0" encoding="utf-8"?>
<p:tagLst xmlns:p="http://schemas.openxmlformats.org/presentationml/2006/main">
  <p:tag name="AS_UNIQUEID" val="1537"/>
</p:tagLst>
</file>

<file path=ppt/tags/tag1044.xml><?xml version="1.0" encoding="utf-8"?>
<p:tagLst xmlns:p="http://schemas.openxmlformats.org/presentationml/2006/main">
  <p:tag name="AS_UNIQUEID" val="1538"/>
</p:tagLst>
</file>

<file path=ppt/tags/tag1045.xml><?xml version="1.0" encoding="utf-8"?>
<p:tagLst xmlns:p="http://schemas.openxmlformats.org/presentationml/2006/main">
  <p:tag name="AS_UNIQUEID" val="1539"/>
</p:tagLst>
</file>

<file path=ppt/tags/tag1046.xml><?xml version="1.0" encoding="utf-8"?>
<p:tagLst xmlns:p="http://schemas.openxmlformats.org/presentationml/2006/main">
  <p:tag name="AS_UNIQUEID" val="1540"/>
</p:tagLst>
</file>

<file path=ppt/tags/tag1047.xml><?xml version="1.0" encoding="utf-8"?>
<p:tagLst xmlns:p="http://schemas.openxmlformats.org/presentationml/2006/main">
  <p:tag name="AS_UNIQUEID" val="1541"/>
</p:tagLst>
</file>

<file path=ppt/tags/tag1048.xml><?xml version="1.0" encoding="utf-8"?>
<p:tagLst xmlns:p="http://schemas.openxmlformats.org/presentationml/2006/main">
  <p:tag name="AS_UNIQUEID" val="1542"/>
</p:tagLst>
</file>

<file path=ppt/tags/tag1049.xml><?xml version="1.0" encoding="utf-8"?>
<p:tagLst xmlns:p="http://schemas.openxmlformats.org/presentationml/2006/main">
  <p:tag name="AS_UNIQUEID" val="1543"/>
</p:tagLst>
</file>

<file path=ppt/tags/tag105.xml><?xml version="1.0" encoding="utf-8"?>
<p:tagLst xmlns:p="http://schemas.openxmlformats.org/presentationml/2006/main">
  <p:tag name="AS_UNIQUEID" val="600"/>
</p:tagLst>
</file>

<file path=ppt/tags/tag1050.xml><?xml version="1.0" encoding="utf-8"?>
<p:tagLst xmlns:p="http://schemas.openxmlformats.org/presentationml/2006/main">
  <p:tag name="AS_UNIQUEID" val="1544"/>
</p:tagLst>
</file>

<file path=ppt/tags/tag1051.xml><?xml version="1.0" encoding="utf-8"?>
<p:tagLst xmlns:p="http://schemas.openxmlformats.org/presentationml/2006/main">
  <p:tag name="AS_UNIQUEID" val="1545"/>
</p:tagLst>
</file>

<file path=ppt/tags/tag1052.xml><?xml version="1.0" encoding="utf-8"?>
<p:tagLst xmlns:p="http://schemas.openxmlformats.org/presentationml/2006/main">
  <p:tag name="AS_UNIQUEID" val="1546"/>
</p:tagLst>
</file>

<file path=ppt/tags/tag1053.xml><?xml version="1.0" encoding="utf-8"?>
<p:tagLst xmlns:p="http://schemas.openxmlformats.org/presentationml/2006/main">
  <p:tag name="AS_UNIQUEID" val="1547"/>
</p:tagLst>
</file>

<file path=ppt/tags/tag1054.xml><?xml version="1.0" encoding="utf-8"?>
<p:tagLst xmlns:p="http://schemas.openxmlformats.org/presentationml/2006/main">
  <p:tag name="AS_UNIQUEID" val="1548"/>
</p:tagLst>
</file>

<file path=ppt/tags/tag1055.xml><?xml version="1.0" encoding="utf-8"?>
<p:tagLst xmlns:p="http://schemas.openxmlformats.org/presentationml/2006/main">
  <p:tag name="AS_UNIQUEID" val="1549"/>
</p:tagLst>
</file>

<file path=ppt/tags/tag1056.xml><?xml version="1.0" encoding="utf-8"?>
<p:tagLst xmlns:p="http://schemas.openxmlformats.org/presentationml/2006/main">
  <p:tag name="AS_UNIQUEID" val="1550"/>
</p:tagLst>
</file>

<file path=ppt/tags/tag1057.xml><?xml version="1.0" encoding="utf-8"?>
<p:tagLst xmlns:p="http://schemas.openxmlformats.org/presentationml/2006/main">
  <p:tag name="AS_UNIQUEID" val="1551"/>
</p:tagLst>
</file>

<file path=ppt/tags/tag1058.xml><?xml version="1.0" encoding="utf-8"?>
<p:tagLst xmlns:p="http://schemas.openxmlformats.org/presentationml/2006/main">
  <p:tag name="AS_UNIQUEID" val="1552"/>
</p:tagLst>
</file>

<file path=ppt/tags/tag1059.xml><?xml version="1.0" encoding="utf-8"?>
<p:tagLst xmlns:p="http://schemas.openxmlformats.org/presentationml/2006/main">
  <p:tag name="AS_UNIQUEID" val="1553"/>
</p:tagLst>
</file>

<file path=ppt/tags/tag106.xml><?xml version="1.0" encoding="utf-8"?>
<p:tagLst xmlns:p="http://schemas.openxmlformats.org/presentationml/2006/main">
  <p:tag name="AS_UNIQUEID" val="601"/>
</p:tagLst>
</file>

<file path=ppt/tags/tag1060.xml><?xml version="1.0" encoding="utf-8"?>
<p:tagLst xmlns:p="http://schemas.openxmlformats.org/presentationml/2006/main">
  <p:tag name="AS_UNIQUEID" val="1554"/>
</p:tagLst>
</file>

<file path=ppt/tags/tag1061.xml><?xml version="1.0" encoding="utf-8"?>
<p:tagLst xmlns:p="http://schemas.openxmlformats.org/presentationml/2006/main">
  <p:tag name="AS_UNIQUEID" val="1555"/>
</p:tagLst>
</file>

<file path=ppt/tags/tag1062.xml><?xml version="1.0" encoding="utf-8"?>
<p:tagLst xmlns:p="http://schemas.openxmlformats.org/presentationml/2006/main">
  <p:tag name="AS_UNIQUEID" val="1556"/>
</p:tagLst>
</file>

<file path=ppt/tags/tag1063.xml><?xml version="1.0" encoding="utf-8"?>
<p:tagLst xmlns:p="http://schemas.openxmlformats.org/presentationml/2006/main">
  <p:tag name="AS_UNIQUEID" val="1557"/>
</p:tagLst>
</file>

<file path=ppt/tags/tag1064.xml><?xml version="1.0" encoding="utf-8"?>
<p:tagLst xmlns:p="http://schemas.openxmlformats.org/presentationml/2006/main">
  <p:tag name="AS_UNIQUEID" val="1558"/>
</p:tagLst>
</file>

<file path=ppt/tags/tag1065.xml><?xml version="1.0" encoding="utf-8"?>
<p:tagLst xmlns:p="http://schemas.openxmlformats.org/presentationml/2006/main">
  <p:tag name="AS_UNIQUEID" val="1559"/>
</p:tagLst>
</file>

<file path=ppt/tags/tag1066.xml><?xml version="1.0" encoding="utf-8"?>
<p:tagLst xmlns:p="http://schemas.openxmlformats.org/presentationml/2006/main">
  <p:tag name="AS_UNIQUEID" val="1560"/>
</p:tagLst>
</file>

<file path=ppt/tags/tag1067.xml><?xml version="1.0" encoding="utf-8"?>
<p:tagLst xmlns:p="http://schemas.openxmlformats.org/presentationml/2006/main">
  <p:tag name="AS_UNIQUEID" val="1561"/>
</p:tagLst>
</file>

<file path=ppt/tags/tag1068.xml><?xml version="1.0" encoding="utf-8"?>
<p:tagLst xmlns:p="http://schemas.openxmlformats.org/presentationml/2006/main">
  <p:tag name="AS_UNIQUEID" val="1562"/>
</p:tagLst>
</file>

<file path=ppt/tags/tag1069.xml><?xml version="1.0" encoding="utf-8"?>
<p:tagLst xmlns:p="http://schemas.openxmlformats.org/presentationml/2006/main">
  <p:tag name="AS_UNIQUEID" val="1563"/>
</p:tagLst>
</file>

<file path=ppt/tags/tag107.xml><?xml version="1.0" encoding="utf-8"?>
<p:tagLst xmlns:p="http://schemas.openxmlformats.org/presentationml/2006/main">
  <p:tag name="AS_UNIQUEID" val="602"/>
</p:tagLst>
</file>

<file path=ppt/tags/tag1070.xml><?xml version="1.0" encoding="utf-8"?>
<p:tagLst xmlns:p="http://schemas.openxmlformats.org/presentationml/2006/main">
  <p:tag name="AS_UNIQUEID" val="1564"/>
</p:tagLst>
</file>

<file path=ppt/tags/tag1071.xml><?xml version="1.0" encoding="utf-8"?>
<p:tagLst xmlns:p="http://schemas.openxmlformats.org/presentationml/2006/main">
  <p:tag name="AS_UNIQUEID" val="1565"/>
</p:tagLst>
</file>

<file path=ppt/tags/tag1072.xml><?xml version="1.0" encoding="utf-8"?>
<p:tagLst xmlns:p="http://schemas.openxmlformats.org/presentationml/2006/main">
  <p:tag name="AS_UNIQUEID" val="1566"/>
</p:tagLst>
</file>

<file path=ppt/tags/tag1073.xml><?xml version="1.0" encoding="utf-8"?>
<p:tagLst xmlns:p="http://schemas.openxmlformats.org/presentationml/2006/main">
  <p:tag name="AS_UNIQUEID" val="1567"/>
</p:tagLst>
</file>

<file path=ppt/tags/tag1074.xml><?xml version="1.0" encoding="utf-8"?>
<p:tagLst xmlns:p="http://schemas.openxmlformats.org/presentationml/2006/main">
  <p:tag name="AS_UNIQUEID" val="1568"/>
</p:tagLst>
</file>

<file path=ppt/tags/tag1075.xml><?xml version="1.0" encoding="utf-8"?>
<p:tagLst xmlns:p="http://schemas.openxmlformats.org/presentationml/2006/main">
  <p:tag name="AS_UNIQUEID" val="1569"/>
</p:tagLst>
</file>

<file path=ppt/tags/tag1076.xml><?xml version="1.0" encoding="utf-8"?>
<p:tagLst xmlns:p="http://schemas.openxmlformats.org/presentationml/2006/main">
  <p:tag name="AS_UNIQUEID" val="1570"/>
</p:tagLst>
</file>

<file path=ppt/tags/tag1077.xml><?xml version="1.0" encoding="utf-8"?>
<p:tagLst xmlns:p="http://schemas.openxmlformats.org/presentationml/2006/main">
  <p:tag name="AS_UNIQUEID" val="1571"/>
</p:tagLst>
</file>

<file path=ppt/tags/tag1078.xml><?xml version="1.0" encoding="utf-8"?>
<p:tagLst xmlns:p="http://schemas.openxmlformats.org/presentationml/2006/main">
  <p:tag name="AS_UNIQUEID" val="1572"/>
</p:tagLst>
</file>

<file path=ppt/tags/tag1079.xml><?xml version="1.0" encoding="utf-8"?>
<p:tagLst xmlns:p="http://schemas.openxmlformats.org/presentationml/2006/main">
  <p:tag name="AS_UNIQUEID" val="1573"/>
</p:tagLst>
</file>

<file path=ppt/tags/tag108.xml><?xml version="1.0" encoding="utf-8"?>
<p:tagLst xmlns:p="http://schemas.openxmlformats.org/presentationml/2006/main">
  <p:tag name="AS_UNIQUEID" val="603"/>
</p:tagLst>
</file>

<file path=ppt/tags/tag1080.xml><?xml version="1.0" encoding="utf-8"?>
<p:tagLst xmlns:p="http://schemas.openxmlformats.org/presentationml/2006/main">
  <p:tag name="AS_UNIQUEID" val="1574"/>
</p:tagLst>
</file>

<file path=ppt/tags/tag1081.xml><?xml version="1.0" encoding="utf-8"?>
<p:tagLst xmlns:p="http://schemas.openxmlformats.org/presentationml/2006/main">
  <p:tag name="AS_UNIQUEID" val="1575"/>
</p:tagLst>
</file>

<file path=ppt/tags/tag1082.xml><?xml version="1.0" encoding="utf-8"?>
<p:tagLst xmlns:p="http://schemas.openxmlformats.org/presentationml/2006/main">
  <p:tag name="AS_UNIQUEID" val="1576"/>
</p:tagLst>
</file>

<file path=ppt/tags/tag1083.xml><?xml version="1.0" encoding="utf-8"?>
<p:tagLst xmlns:p="http://schemas.openxmlformats.org/presentationml/2006/main">
  <p:tag name="AS_UNIQUEID" val="1577"/>
</p:tagLst>
</file>

<file path=ppt/tags/tag1084.xml><?xml version="1.0" encoding="utf-8"?>
<p:tagLst xmlns:p="http://schemas.openxmlformats.org/presentationml/2006/main">
  <p:tag name="AS_UNIQUEID" val="1578"/>
</p:tagLst>
</file>

<file path=ppt/tags/tag1085.xml><?xml version="1.0" encoding="utf-8"?>
<p:tagLst xmlns:p="http://schemas.openxmlformats.org/presentationml/2006/main">
  <p:tag name="AS_UNIQUEID" val="1579"/>
</p:tagLst>
</file>

<file path=ppt/tags/tag1086.xml><?xml version="1.0" encoding="utf-8"?>
<p:tagLst xmlns:p="http://schemas.openxmlformats.org/presentationml/2006/main">
  <p:tag name="AS_UNIQUEID" val="1580"/>
</p:tagLst>
</file>

<file path=ppt/tags/tag1087.xml><?xml version="1.0" encoding="utf-8"?>
<p:tagLst xmlns:p="http://schemas.openxmlformats.org/presentationml/2006/main">
  <p:tag name="AS_UNIQUEID" val="1581"/>
</p:tagLst>
</file>

<file path=ppt/tags/tag1088.xml><?xml version="1.0" encoding="utf-8"?>
<p:tagLst xmlns:p="http://schemas.openxmlformats.org/presentationml/2006/main">
  <p:tag name="AS_UNIQUEID" val="1582"/>
</p:tagLst>
</file>

<file path=ppt/tags/tag1089.xml><?xml version="1.0" encoding="utf-8"?>
<p:tagLst xmlns:p="http://schemas.openxmlformats.org/presentationml/2006/main">
  <p:tag name="AS_UNIQUEID" val="1583"/>
</p:tagLst>
</file>

<file path=ppt/tags/tag109.xml><?xml version="1.0" encoding="utf-8"?>
<p:tagLst xmlns:p="http://schemas.openxmlformats.org/presentationml/2006/main">
  <p:tag name="AS_UNIQUEID" val="604"/>
</p:tagLst>
</file>

<file path=ppt/tags/tag1090.xml><?xml version="1.0" encoding="utf-8"?>
<p:tagLst xmlns:p="http://schemas.openxmlformats.org/presentationml/2006/main">
  <p:tag name="AS_UNIQUEID" val="1584"/>
</p:tagLst>
</file>

<file path=ppt/tags/tag1091.xml><?xml version="1.0" encoding="utf-8"?>
<p:tagLst xmlns:p="http://schemas.openxmlformats.org/presentationml/2006/main">
  <p:tag name="AS_UNIQUEID" val="1585"/>
</p:tagLst>
</file>

<file path=ppt/tags/tag1092.xml><?xml version="1.0" encoding="utf-8"?>
<p:tagLst xmlns:p="http://schemas.openxmlformats.org/presentationml/2006/main">
  <p:tag name="AS_UNIQUEID" val="1586"/>
</p:tagLst>
</file>

<file path=ppt/tags/tag1093.xml><?xml version="1.0" encoding="utf-8"?>
<p:tagLst xmlns:p="http://schemas.openxmlformats.org/presentationml/2006/main">
  <p:tag name="AS_UNIQUEID" val="1587"/>
</p:tagLst>
</file>

<file path=ppt/tags/tag1094.xml><?xml version="1.0" encoding="utf-8"?>
<p:tagLst xmlns:p="http://schemas.openxmlformats.org/presentationml/2006/main">
  <p:tag name="AS_UNIQUEID" val="1588"/>
</p:tagLst>
</file>

<file path=ppt/tags/tag1095.xml><?xml version="1.0" encoding="utf-8"?>
<p:tagLst xmlns:p="http://schemas.openxmlformats.org/presentationml/2006/main">
  <p:tag name="AS_UNIQUEID" val="1589"/>
</p:tagLst>
</file>

<file path=ppt/tags/tag1096.xml><?xml version="1.0" encoding="utf-8"?>
<p:tagLst xmlns:p="http://schemas.openxmlformats.org/presentationml/2006/main">
  <p:tag name="AS_UNIQUEID" val="1590"/>
</p:tagLst>
</file>

<file path=ppt/tags/tag1097.xml><?xml version="1.0" encoding="utf-8"?>
<p:tagLst xmlns:p="http://schemas.openxmlformats.org/presentationml/2006/main">
  <p:tag name="AS_UNIQUEID" val="1591"/>
</p:tagLst>
</file>

<file path=ppt/tags/tag1098.xml><?xml version="1.0" encoding="utf-8"?>
<p:tagLst xmlns:p="http://schemas.openxmlformats.org/presentationml/2006/main">
  <p:tag name="AS_UNIQUEID" val="1592"/>
</p:tagLst>
</file>

<file path=ppt/tags/tag1099.xml><?xml version="1.0" encoding="utf-8"?>
<p:tagLst xmlns:p="http://schemas.openxmlformats.org/presentationml/2006/main">
  <p:tag name="AS_UNIQUEID" val="1593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00.xml><?xml version="1.0" encoding="utf-8"?>
<p:tagLst xmlns:p="http://schemas.openxmlformats.org/presentationml/2006/main">
  <p:tag name="AS_UNIQUEID" val="1594"/>
</p:tagLst>
</file>

<file path=ppt/tags/tag1101.xml><?xml version="1.0" encoding="utf-8"?>
<p:tagLst xmlns:p="http://schemas.openxmlformats.org/presentationml/2006/main">
  <p:tag name="AS_UNIQUEID" val="1595"/>
</p:tagLst>
</file>

<file path=ppt/tags/tag1102.xml><?xml version="1.0" encoding="utf-8"?>
<p:tagLst xmlns:p="http://schemas.openxmlformats.org/presentationml/2006/main">
  <p:tag name="AS_UNIQUEID" val="1596"/>
</p:tagLst>
</file>

<file path=ppt/tags/tag1103.xml><?xml version="1.0" encoding="utf-8"?>
<p:tagLst xmlns:p="http://schemas.openxmlformats.org/presentationml/2006/main">
  <p:tag name="AS_UNIQUEID" val="1597"/>
</p:tagLst>
</file>

<file path=ppt/tags/tag1104.xml><?xml version="1.0" encoding="utf-8"?>
<p:tagLst xmlns:p="http://schemas.openxmlformats.org/presentationml/2006/main">
  <p:tag name="AS_UNIQUEID" val="1598"/>
</p:tagLst>
</file>

<file path=ppt/tags/tag1105.xml><?xml version="1.0" encoding="utf-8"?>
<p:tagLst xmlns:p="http://schemas.openxmlformats.org/presentationml/2006/main">
  <p:tag name="AS_UNIQUEID" val="1599"/>
</p:tagLst>
</file>

<file path=ppt/tags/tag1106.xml><?xml version="1.0" encoding="utf-8"?>
<p:tagLst xmlns:p="http://schemas.openxmlformats.org/presentationml/2006/main">
  <p:tag name="AS_UNIQUEID" val="1600"/>
</p:tagLst>
</file>

<file path=ppt/tags/tag1107.xml><?xml version="1.0" encoding="utf-8"?>
<p:tagLst xmlns:p="http://schemas.openxmlformats.org/presentationml/2006/main">
  <p:tag name="AS_UNIQUEID" val="1601"/>
</p:tagLst>
</file>

<file path=ppt/tags/tag1108.xml><?xml version="1.0" encoding="utf-8"?>
<p:tagLst xmlns:p="http://schemas.openxmlformats.org/presentationml/2006/main">
  <p:tag name="AS_UNIQUEID" val="1602"/>
</p:tagLst>
</file>

<file path=ppt/tags/tag1109.xml><?xml version="1.0" encoding="utf-8"?>
<p:tagLst xmlns:p="http://schemas.openxmlformats.org/presentationml/2006/main">
  <p:tag name="AS_UNIQUEID" val="1603"/>
</p:tagLst>
</file>

<file path=ppt/tags/tag111.xml><?xml version="1.0" encoding="utf-8"?>
<p:tagLst xmlns:p="http://schemas.openxmlformats.org/presentationml/2006/main">
  <p:tag name="AS_UNIQUEID" val="606"/>
</p:tagLst>
</file>

<file path=ppt/tags/tag1110.xml><?xml version="1.0" encoding="utf-8"?>
<p:tagLst xmlns:p="http://schemas.openxmlformats.org/presentationml/2006/main">
  <p:tag name="AS_UNIQUEID" val="1604"/>
</p:tagLst>
</file>

<file path=ppt/tags/tag1111.xml><?xml version="1.0" encoding="utf-8"?>
<p:tagLst xmlns:p="http://schemas.openxmlformats.org/presentationml/2006/main">
  <p:tag name="AS_UNIQUEID" val="1605"/>
</p:tagLst>
</file>

<file path=ppt/tags/tag1112.xml><?xml version="1.0" encoding="utf-8"?>
<p:tagLst xmlns:p="http://schemas.openxmlformats.org/presentationml/2006/main">
  <p:tag name="AS_UNIQUEID" val="1606"/>
</p:tagLst>
</file>

<file path=ppt/tags/tag1113.xml><?xml version="1.0" encoding="utf-8"?>
<p:tagLst xmlns:p="http://schemas.openxmlformats.org/presentationml/2006/main">
  <p:tag name="AS_UNIQUEID" val="1607"/>
</p:tagLst>
</file>

<file path=ppt/tags/tag1114.xml><?xml version="1.0" encoding="utf-8"?>
<p:tagLst xmlns:p="http://schemas.openxmlformats.org/presentationml/2006/main">
  <p:tag name="AS_UNIQUEID" val="1608"/>
</p:tagLst>
</file>

<file path=ppt/tags/tag1115.xml><?xml version="1.0" encoding="utf-8"?>
<p:tagLst xmlns:p="http://schemas.openxmlformats.org/presentationml/2006/main">
  <p:tag name="AS_UNIQUEID" val="1609"/>
</p:tagLst>
</file>

<file path=ppt/tags/tag1116.xml><?xml version="1.0" encoding="utf-8"?>
<p:tagLst xmlns:p="http://schemas.openxmlformats.org/presentationml/2006/main">
  <p:tag name="AS_UNIQUEID" val="1610"/>
</p:tagLst>
</file>

<file path=ppt/tags/tag1117.xml><?xml version="1.0" encoding="utf-8"?>
<p:tagLst xmlns:p="http://schemas.openxmlformats.org/presentationml/2006/main">
  <p:tag name="AS_UNIQUEID" val="1611"/>
</p:tagLst>
</file>

<file path=ppt/tags/tag1118.xml><?xml version="1.0" encoding="utf-8"?>
<p:tagLst xmlns:p="http://schemas.openxmlformats.org/presentationml/2006/main">
  <p:tag name="AS_UNIQUEID" val="1612"/>
</p:tagLst>
</file>

<file path=ppt/tags/tag1119.xml><?xml version="1.0" encoding="utf-8"?>
<p:tagLst xmlns:p="http://schemas.openxmlformats.org/presentationml/2006/main">
  <p:tag name="AS_UNIQUEID" val="1613"/>
</p:tagLst>
</file>

<file path=ppt/tags/tag112.xml><?xml version="1.0" encoding="utf-8"?>
<p:tagLst xmlns:p="http://schemas.openxmlformats.org/presentationml/2006/main">
  <p:tag name="AS_UNIQUEID" val="607"/>
  <p:tag name="KSO_WM_DIAGRAM_VIRTUALLY_FRAME" val="{&quot;height&quot;:322.7677952755906,&quot;left&quot;:57.92984251968504,&quot;top&quot;:107.33220472440944,&quot;width&quot;:824.6177952755907}"/>
</p:tagLst>
</file>

<file path=ppt/tags/tag1120.xml><?xml version="1.0" encoding="utf-8"?>
<p:tagLst xmlns:p="http://schemas.openxmlformats.org/presentationml/2006/main">
  <p:tag name="AS_UNIQUEID" val="1614"/>
</p:tagLst>
</file>

<file path=ppt/tags/tag1121.xml><?xml version="1.0" encoding="utf-8"?>
<p:tagLst xmlns:p="http://schemas.openxmlformats.org/presentationml/2006/main">
  <p:tag name="AS_UNIQUEID" val="1615"/>
</p:tagLst>
</file>

<file path=ppt/tags/tag1122.xml><?xml version="1.0" encoding="utf-8"?>
<p:tagLst xmlns:p="http://schemas.openxmlformats.org/presentationml/2006/main">
  <p:tag name="AS_UNIQUEID" val="1616"/>
</p:tagLst>
</file>

<file path=ppt/tags/tag1123.xml><?xml version="1.0" encoding="utf-8"?>
<p:tagLst xmlns:p="http://schemas.openxmlformats.org/presentationml/2006/main">
  <p:tag name="AS_UNIQUEID" val="1617"/>
</p:tagLst>
</file>

<file path=ppt/tags/tag1124.xml><?xml version="1.0" encoding="utf-8"?>
<p:tagLst xmlns:p="http://schemas.openxmlformats.org/presentationml/2006/main">
  <p:tag name="AS_UNIQUEID" val="1618"/>
</p:tagLst>
</file>

<file path=ppt/tags/tag1125.xml><?xml version="1.0" encoding="utf-8"?>
<p:tagLst xmlns:p="http://schemas.openxmlformats.org/presentationml/2006/main">
  <p:tag name="AS_UNIQUEID" val="1619"/>
</p:tagLst>
</file>

<file path=ppt/tags/tag1126.xml><?xml version="1.0" encoding="utf-8"?>
<p:tagLst xmlns:p="http://schemas.openxmlformats.org/presentationml/2006/main">
  <p:tag name="AS_UNIQUEID" val="1620"/>
</p:tagLst>
</file>

<file path=ppt/tags/tag1127.xml><?xml version="1.0" encoding="utf-8"?>
<p:tagLst xmlns:p="http://schemas.openxmlformats.org/presentationml/2006/main">
  <p:tag name="AS_UNIQUEID" val="1621"/>
</p:tagLst>
</file>

<file path=ppt/tags/tag1128.xml><?xml version="1.0" encoding="utf-8"?>
<p:tagLst xmlns:p="http://schemas.openxmlformats.org/presentationml/2006/main">
  <p:tag name="AS_UNIQUEID" val="1622"/>
</p:tagLst>
</file>

<file path=ppt/tags/tag1129.xml><?xml version="1.0" encoding="utf-8"?>
<p:tagLst xmlns:p="http://schemas.openxmlformats.org/presentationml/2006/main">
  <p:tag name="AS_UNIQUEID" val="1623"/>
</p:tagLst>
</file>

<file path=ppt/tags/tag113.xml><?xml version="1.0" encoding="utf-8"?>
<p:tagLst xmlns:p="http://schemas.openxmlformats.org/presentationml/2006/main">
  <p:tag name="AS_UNIQUEID" val="608"/>
  <p:tag name="KSO_WM_DIAGRAM_VIRTUALLY_FRAME" val="{&quot;height&quot;:322.7677952755906,&quot;left&quot;:57.92984251968504,&quot;top&quot;:107.33220472440944,&quot;width&quot;:824.6177952755907}"/>
</p:tagLst>
</file>

<file path=ppt/tags/tag1130.xml><?xml version="1.0" encoding="utf-8"?>
<p:tagLst xmlns:p="http://schemas.openxmlformats.org/presentationml/2006/main">
  <p:tag name="AS_UNIQUEID" val="1624"/>
</p:tagLst>
</file>

<file path=ppt/tags/tag1131.xml><?xml version="1.0" encoding="utf-8"?>
<p:tagLst xmlns:p="http://schemas.openxmlformats.org/presentationml/2006/main">
  <p:tag name="AS_UNIQUEID" val="1625"/>
</p:tagLst>
</file>

<file path=ppt/tags/tag1132.xml><?xml version="1.0" encoding="utf-8"?>
<p:tagLst xmlns:p="http://schemas.openxmlformats.org/presentationml/2006/main">
  <p:tag name="AS_UNIQUEID" val="1626"/>
</p:tagLst>
</file>

<file path=ppt/tags/tag1133.xml><?xml version="1.0" encoding="utf-8"?>
<p:tagLst xmlns:p="http://schemas.openxmlformats.org/presentationml/2006/main">
  <p:tag name="AS_UNIQUEID" val="1627"/>
</p:tagLst>
</file>

<file path=ppt/tags/tag1134.xml><?xml version="1.0" encoding="utf-8"?>
<p:tagLst xmlns:p="http://schemas.openxmlformats.org/presentationml/2006/main">
  <p:tag name="AS_UNIQUEID" val="1628"/>
</p:tagLst>
</file>

<file path=ppt/tags/tag1135.xml><?xml version="1.0" encoding="utf-8"?>
<p:tagLst xmlns:p="http://schemas.openxmlformats.org/presentationml/2006/main">
  <p:tag name="AS_UNIQUEID" val="1629"/>
</p:tagLst>
</file>

<file path=ppt/tags/tag1136.xml><?xml version="1.0" encoding="utf-8"?>
<p:tagLst xmlns:p="http://schemas.openxmlformats.org/presentationml/2006/main">
  <p:tag name="AS_UNIQUEID" val="1630"/>
</p:tagLst>
</file>

<file path=ppt/tags/tag1137.xml><?xml version="1.0" encoding="utf-8"?>
<p:tagLst xmlns:p="http://schemas.openxmlformats.org/presentationml/2006/main">
  <p:tag name="AS_UNIQUEID" val="1631"/>
</p:tagLst>
</file>

<file path=ppt/tags/tag1138.xml><?xml version="1.0" encoding="utf-8"?>
<p:tagLst xmlns:p="http://schemas.openxmlformats.org/presentationml/2006/main">
  <p:tag name="AS_UNIQUEID" val="1632"/>
</p:tagLst>
</file>

<file path=ppt/tags/tag1139.xml><?xml version="1.0" encoding="utf-8"?>
<p:tagLst xmlns:p="http://schemas.openxmlformats.org/presentationml/2006/main">
  <p:tag name="AS_UNIQUEID" val="1633"/>
</p:tagLst>
</file>

<file path=ppt/tags/tag114.xml><?xml version="1.0" encoding="utf-8"?>
<p:tagLst xmlns:p="http://schemas.openxmlformats.org/presentationml/2006/main">
  <p:tag name="AS_UNIQUEID" val="609"/>
  <p:tag name="KSO_WM_DIAGRAM_VIRTUALLY_FRAME" val="{&quot;height&quot;:322.7677952755906,&quot;left&quot;:57.92984251968504,&quot;top&quot;:107.33220472440944,&quot;width&quot;:824.6177952755907}"/>
</p:tagLst>
</file>

<file path=ppt/tags/tag1140.xml><?xml version="1.0" encoding="utf-8"?>
<p:tagLst xmlns:p="http://schemas.openxmlformats.org/presentationml/2006/main">
  <p:tag name="AS_UNIQUEID" val="1634"/>
</p:tagLst>
</file>

<file path=ppt/tags/tag1141.xml><?xml version="1.0" encoding="utf-8"?>
<p:tagLst xmlns:p="http://schemas.openxmlformats.org/presentationml/2006/main">
  <p:tag name="AS_UNIQUEID" val="1635"/>
</p:tagLst>
</file>

<file path=ppt/tags/tag1142.xml><?xml version="1.0" encoding="utf-8"?>
<p:tagLst xmlns:p="http://schemas.openxmlformats.org/presentationml/2006/main">
  <p:tag name="AS_UNIQUEID" val="1636"/>
</p:tagLst>
</file>

<file path=ppt/tags/tag1143.xml><?xml version="1.0" encoding="utf-8"?>
<p:tagLst xmlns:p="http://schemas.openxmlformats.org/presentationml/2006/main">
  <p:tag name="AS_UNIQUEID" val="1637"/>
</p:tagLst>
</file>

<file path=ppt/tags/tag1144.xml><?xml version="1.0" encoding="utf-8"?>
<p:tagLst xmlns:p="http://schemas.openxmlformats.org/presentationml/2006/main">
  <p:tag name="AS_UNIQUEID" val="1638"/>
</p:tagLst>
</file>

<file path=ppt/tags/tag1145.xml><?xml version="1.0" encoding="utf-8"?>
<p:tagLst xmlns:p="http://schemas.openxmlformats.org/presentationml/2006/main">
  <p:tag name="AS_UNIQUEID" val="1639"/>
</p:tagLst>
</file>

<file path=ppt/tags/tag1146.xml><?xml version="1.0" encoding="utf-8"?>
<p:tagLst xmlns:p="http://schemas.openxmlformats.org/presentationml/2006/main">
  <p:tag name="AS_UNIQUEID" val="1640"/>
</p:tagLst>
</file>

<file path=ppt/tags/tag1147.xml><?xml version="1.0" encoding="utf-8"?>
<p:tagLst xmlns:p="http://schemas.openxmlformats.org/presentationml/2006/main">
  <p:tag name="AS_UNIQUEID" val="1641"/>
</p:tagLst>
</file>

<file path=ppt/tags/tag1148.xml><?xml version="1.0" encoding="utf-8"?>
<p:tagLst xmlns:p="http://schemas.openxmlformats.org/presentationml/2006/main">
  <p:tag name="AS_UNIQUEID" val="1642"/>
</p:tagLst>
</file>

<file path=ppt/tags/tag1149.xml><?xml version="1.0" encoding="utf-8"?>
<p:tagLst xmlns:p="http://schemas.openxmlformats.org/presentationml/2006/main">
  <p:tag name="AS_UNIQUEID" val="1643"/>
</p:tagLst>
</file>

<file path=ppt/tags/tag115.xml><?xml version="1.0" encoding="utf-8"?>
<p:tagLst xmlns:p="http://schemas.openxmlformats.org/presentationml/2006/main">
  <p:tag name="AS_UNIQUEID" val="610"/>
  <p:tag name="KSO_WM_DIAGRAM_VIRTUALLY_FRAME" val="{&quot;height&quot;:322.7677952755906,&quot;left&quot;:57.92984251968504,&quot;top&quot;:107.33220472440944,&quot;width&quot;:824.6177952755907}"/>
</p:tagLst>
</file>

<file path=ppt/tags/tag1150.xml><?xml version="1.0" encoding="utf-8"?>
<p:tagLst xmlns:p="http://schemas.openxmlformats.org/presentationml/2006/main">
  <p:tag name="AS_UNIQUEID" val="1644"/>
</p:tagLst>
</file>

<file path=ppt/tags/tag1151.xml><?xml version="1.0" encoding="utf-8"?>
<p:tagLst xmlns:p="http://schemas.openxmlformats.org/presentationml/2006/main">
  <p:tag name="AS_UNIQUEID" val="1645"/>
</p:tagLst>
</file>

<file path=ppt/tags/tag1152.xml><?xml version="1.0" encoding="utf-8"?>
<p:tagLst xmlns:p="http://schemas.openxmlformats.org/presentationml/2006/main">
  <p:tag name="AS_UNIQUEID" val="1646"/>
</p:tagLst>
</file>

<file path=ppt/tags/tag1153.xml><?xml version="1.0" encoding="utf-8"?>
<p:tagLst xmlns:p="http://schemas.openxmlformats.org/presentationml/2006/main">
  <p:tag name="AS_UNIQUEID" val="1647"/>
</p:tagLst>
</file>

<file path=ppt/tags/tag1154.xml><?xml version="1.0" encoding="utf-8"?>
<p:tagLst xmlns:p="http://schemas.openxmlformats.org/presentationml/2006/main">
  <p:tag name="AS_UNIQUEID" val="1648"/>
</p:tagLst>
</file>

<file path=ppt/tags/tag1155.xml><?xml version="1.0" encoding="utf-8"?>
<p:tagLst xmlns:p="http://schemas.openxmlformats.org/presentationml/2006/main">
  <p:tag name="AS_UNIQUEID" val="1649"/>
</p:tagLst>
</file>

<file path=ppt/tags/tag1156.xml><?xml version="1.0" encoding="utf-8"?>
<p:tagLst xmlns:p="http://schemas.openxmlformats.org/presentationml/2006/main">
  <p:tag name="AS_UNIQUEID" val="1650"/>
</p:tagLst>
</file>

<file path=ppt/tags/tag1157.xml><?xml version="1.0" encoding="utf-8"?>
<p:tagLst xmlns:p="http://schemas.openxmlformats.org/presentationml/2006/main">
  <p:tag name="AS_UNIQUEID" val="1651"/>
</p:tagLst>
</file>

<file path=ppt/tags/tag1158.xml><?xml version="1.0" encoding="utf-8"?>
<p:tagLst xmlns:p="http://schemas.openxmlformats.org/presentationml/2006/main">
  <p:tag name="AS_UNIQUEID" val="1652"/>
</p:tagLst>
</file>

<file path=ppt/tags/tag1159.xml><?xml version="1.0" encoding="utf-8"?>
<p:tagLst xmlns:p="http://schemas.openxmlformats.org/presentationml/2006/main">
  <p:tag name="AS_UNIQUEID" val="1653"/>
</p:tagLst>
</file>

<file path=ppt/tags/tag116.xml><?xml version="1.0" encoding="utf-8"?>
<p:tagLst xmlns:p="http://schemas.openxmlformats.org/presentationml/2006/main">
  <p:tag name="AS_UNIQUEID" val="611"/>
  <p:tag name="KSO_WM_DIAGRAM_VIRTUALLY_FRAME" val="{&quot;height&quot;:322.7677952755906,&quot;left&quot;:57.92984251968504,&quot;top&quot;:107.33220472440944,&quot;width&quot;:824.6177952755907}"/>
</p:tagLst>
</file>

<file path=ppt/tags/tag1160.xml><?xml version="1.0" encoding="utf-8"?>
<p:tagLst xmlns:p="http://schemas.openxmlformats.org/presentationml/2006/main">
  <p:tag name="AS_UNIQUEID" val="1654"/>
</p:tagLst>
</file>

<file path=ppt/tags/tag1161.xml><?xml version="1.0" encoding="utf-8"?>
<p:tagLst xmlns:p="http://schemas.openxmlformats.org/presentationml/2006/main">
  <p:tag name="AS_UNIQUEID" val="1655"/>
</p:tagLst>
</file>

<file path=ppt/tags/tag1162.xml><?xml version="1.0" encoding="utf-8"?>
<p:tagLst xmlns:p="http://schemas.openxmlformats.org/presentationml/2006/main">
  <p:tag name="AS_UNIQUEID" val="1656"/>
</p:tagLst>
</file>

<file path=ppt/tags/tag1163.xml><?xml version="1.0" encoding="utf-8"?>
<p:tagLst xmlns:p="http://schemas.openxmlformats.org/presentationml/2006/main">
  <p:tag name="AS_UNIQUEID" val="1657"/>
</p:tagLst>
</file>

<file path=ppt/tags/tag1164.xml><?xml version="1.0" encoding="utf-8"?>
<p:tagLst xmlns:p="http://schemas.openxmlformats.org/presentationml/2006/main">
  <p:tag name="AS_UNIQUEID" val="1658"/>
</p:tagLst>
</file>

<file path=ppt/tags/tag1165.xml><?xml version="1.0" encoding="utf-8"?>
<p:tagLst xmlns:p="http://schemas.openxmlformats.org/presentationml/2006/main">
  <p:tag name="AS_UNIQUEID" val="1659"/>
</p:tagLst>
</file>

<file path=ppt/tags/tag1166.xml><?xml version="1.0" encoding="utf-8"?>
<p:tagLst xmlns:p="http://schemas.openxmlformats.org/presentationml/2006/main">
  <p:tag name="AS_UNIQUEID" val="1660"/>
</p:tagLst>
</file>

<file path=ppt/tags/tag1167.xml><?xml version="1.0" encoding="utf-8"?>
<p:tagLst xmlns:p="http://schemas.openxmlformats.org/presentationml/2006/main">
  <p:tag name="AS_UNIQUEID" val="1661"/>
</p:tagLst>
</file>

<file path=ppt/tags/tag1168.xml><?xml version="1.0" encoding="utf-8"?>
<p:tagLst xmlns:p="http://schemas.openxmlformats.org/presentationml/2006/main">
  <p:tag name="AS_UNIQUEID" val="1662"/>
</p:tagLst>
</file>

<file path=ppt/tags/tag1169.xml><?xml version="1.0" encoding="utf-8"?>
<p:tagLst xmlns:p="http://schemas.openxmlformats.org/presentationml/2006/main">
  <p:tag name="AS_UNIQUEID" val="1663"/>
</p:tagLst>
</file>

<file path=ppt/tags/tag117.xml><?xml version="1.0" encoding="utf-8"?>
<p:tagLst xmlns:p="http://schemas.openxmlformats.org/presentationml/2006/main">
  <p:tag name="AS_UNIQUEID" val="612"/>
  <p:tag name="KSO_WM_DIAGRAM_VIRTUALLY_FRAME" val="{&quot;height&quot;:322.7677952755906,&quot;left&quot;:57.92984251968504,&quot;top&quot;:107.33220472440944,&quot;width&quot;:824.6177952755907}"/>
</p:tagLst>
</file>

<file path=ppt/tags/tag1170.xml><?xml version="1.0" encoding="utf-8"?>
<p:tagLst xmlns:p="http://schemas.openxmlformats.org/presentationml/2006/main">
  <p:tag name="AS_UNIQUEID" val="1664"/>
</p:tagLst>
</file>

<file path=ppt/tags/tag1171.xml><?xml version="1.0" encoding="utf-8"?>
<p:tagLst xmlns:p="http://schemas.openxmlformats.org/presentationml/2006/main">
  <p:tag name="AS_UNIQUEID" val="1665"/>
</p:tagLst>
</file>

<file path=ppt/tags/tag1172.xml><?xml version="1.0" encoding="utf-8"?>
<p:tagLst xmlns:p="http://schemas.openxmlformats.org/presentationml/2006/main">
  <p:tag name="AS_UNIQUEID" val="1666"/>
</p:tagLst>
</file>

<file path=ppt/tags/tag1173.xml><?xml version="1.0" encoding="utf-8"?>
<p:tagLst xmlns:p="http://schemas.openxmlformats.org/presentationml/2006/main">
  <p:tag name="AS_UNIQUEID" val="1667"/>
</p:tagLst>
</file>

<file path=ppt/tags/tag1174.xml><?xml version="1.0" encoding="utf-8"?>
<p:tagLst xmlns:p="http://schemas.openxmlformats.org/presentationml/2006/main">
  <p:tag name="AS_UNIQUEID" val="1668"/>
</p:tagLst>
</file>

<file path=ppt/tags/tag1175.xml><?xml version="1.0" encoding="utf-8"?>
<p:tagLst xmlns:p="http://schemas.openxmlformats.org/presentationml/2006/main">
  <p:tag name="AS_UNIQUEID" val="1669"/>
</p:tagLst>
</file>

<file path=ppt/tags/tag1176.xml><?xml version="1.0" encoding="utf-8"?>
<p:tagLst xmlns:p="http://schemas.openxmlformats.org/presentationml/2006/main">
  <p:tag name="AS_UNIQUEID" val="1670"/>
</p:tagLst>
</file>

<file path=ppt/tags/tag1177.xml><?xml version="1.0" encoding="utf-8"?>
<p:tagLst xmlns:p="http://schemas.openxmlformats.org/presentationml/2006/main">
  <p:tag name="AS_UNIQUEID" val="1671"/>
</p:tagLst>
</file>

<file path=ppt/tags/tag1178.xml><?xml version="1.0" encoding="utf-8"?>
<p:tagLst xmlns:p="http://schemas.openxmlformats.org/presentationml/2006/main">
  <p:tag name="AS_UNIQUEID" val="1672"/>
</p:tagLst>
</file>

<file path=ppt/tags/tag1179.xml><?xml version="1.0" encoding="utf-8"?>
<p:tagLst xmlns:p="http://schemas.openxmlformats.org/presentationml/2006/main">
  <p:tag name="AS_UNIQUEID" val="1673"/>
</p:tagLst>
</file>

<file path=ppt/tags/tag118.xml><?xml version="1.0" encoding="utf-8"?>
<p:tagLst xmlns:p="http://schemas.openxmlformats.org/presentationml/2006/main">
  <p:tag name="AS_UNIQUEID" val="613"/>
</p:tagLst>
</file>

<file path=ppt/tags/tag1180.xml><?xml version="1.0" encoding="utf-8"?>
<p:tagLst xmlns:p="http://schemas.openxmlformats.org/presentationml/2006/main">
  <p:tag name="AS_UNIQUEID" val="1674"/>
</p:tagLst>
</file>

<file path=ppt/tags/tag1181.xml><?xml version="1.0" encoding="utf-8"?>
<p:tagLst xmlns:p="http://schemas.openxmlformats.org/presentationml/2006/main">
  <p:tag name="AS_UNIQUEID" val="1675"/>
</p:tagLst>
</file>

<file path=ppt/tags/tag1182.xml><?xml version="1.0" encoding="utf-8"?>
<p:tagLst xmlns:p="http://schemas.openxmlformats.org/presentationml/2006/main">
  <p:tag name="AS_UNIQUEID" val="1676"/>
</p:tagLst>
</file>

<file path=ppt/tags/tag1183.xml><?xml version="1.0" encoding="utf-8"?>
<p:tagLst xmlns:p="http://schemas.openxmlformats.org/presentationml/2006/main">
  <p:tag name="AS_UNIQUEID" val="1677"/>
</p:tagLst>
</file>

<file path=ppt/tags/tag1184.xml><?xml version="1.0" encoding="utf-8"?>
<p:tagLst xmlns:p="http://schemas.openxmlformats.org/presentationml/2006/main">
  <p:tag name="AS_UNIQUEID" val="1678"/>
</p:tagLst>
</file>

<file path=ppt/tags/tag1185.xml><?xml version="1.0" encoding="utf-8"?>
<p:tagLst xmlns:p="http://schemas.openxmlformats.org/presentationml/2006/main">
  <p:tag name="AS_UNIQUEID" val="1679"/>
</p:tagLst>
</file>

<file path=ppt/tags/tag1186.xml><?xml version="1.0" encoding="utf-8"?>
<p:tagLst xmlns:p="http://schemas.openxmlformats.org/presentationml/2006/main">
  <p:tag name="AS_UNIQUEID" val="1680"/>
</p:tagLst>
</file>

<file path=ppt/tags/tag1187.xml><?xml version="1.0" encoding="utf-8"?>
<p:tagLst xmlns:p="http://schemas.openxmlformats.org/presentationml/2006/main">
  <p:tag name="AS_UNIQUEID" val="1681"/>
</p:tagLst>
</file>

<file path=ppt/tags/tag1188.xml><?xml version="1.0" encoding="utf-8"?>
<p:tagLst xmlns:p="http://schemas.openxmlformats.org/presentationml/2006/main">
  <p:tag name="AS_UNIQUEID" val="1682"/>
</p:tagLst>
</file>

<file path=ppt/tags/tag1189.xml><?xml version="1.0" encoding="utf-8"?>
<p:tagLst xmlns:p="http://schemas.openxmlformats.org/presentationml/2006/main">
  <p:tag name="AS_UNIQUEID" val="1683"/>
</p:tagLst>
</file>

<file path=ppt/tags/tag119.xml><?xml version="1.0" encoding="utf-8"?>
<p:tagLst xmlns:p="http://schemas.openxmlformats.org/presentationml/2006/main">
  <p:tag name="AS_UNIQUEID" val="614"/>
</p:tagLst>
</file>

<file path=ppt/tags/tag1190.xml><?xml version="1.0" encoding="utf-8"?>
<p:tagLst xmlns:p="http://schemas.openxmlformats.org/presentationml/2006/main">
  <p:tag name="AS_UNIQUEID" val="1684"/>
</p:tagLst>
</file>

<file path=ppt/tags/tag119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</p:tagLst>
</file>

<file path=ppt/tags/tag392.xml><?xml version="1.0" encoding="utf-8"?>
<p:tagLst xmlns:p="http://schemas.openxmlformats.org/presentationml/2006/main">
  <p:tag name="AS_UNIQUEID" val="887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</p:tagLst>
</file>

<file path=ppt/tags/tag404.xml><?xml version="1.0" encoding="utf-8"?>
<p:tagLst xmlns:p="http://schemas.openxmlformats.org/presentationml/2006/main">
  <p:tag name="AS_UNIQUEID" val="899"/>
</p:tagLst>
</file>

<file path=ppt/tags/tag405.xml><?xml version="1.0" encoding="utf-8"?>
<p:tagLst xmlns:p="http://schemas.openxmlformats.org/presentationml/2006/main">
  <p:tag name="AS_UNIQUEID" val="900"/>
</p:tagLst>
</file>

<file path=ppt/tags/tag406.xml><?xml version="1.0" encoding="utf-8"?>
<p:tagLst xmlns:p="http://schemas.openxmlformats.org/presentationml/2006/main">
  <p:tag name="AS_UNIQUEID" val="901"/>
</p:tagLst>
</file>

<file path=ppt/tags/tag407.xml><?xml version="1.0" encoding="utf-8"?>
<p:tagLst xmlns:p="http://schemas.openxmlformats.org/presentationml/2006/main">
  <p:tag name="AS_UNIQUEID" val="902"/>
</p:tagLst>
</file>

<file path=ppt/tags/tag408.xml><?xml version="1.0" encoding="utf-8"?>
<p:tagLst xmlns:p="http://schemas.openxmlformats.org/presentationml/2006/main">
  <p:tag name="AS_UNIQUEID" val="903"/>
</p:tagLst>
</file>

<file path=ppt/tags/tag409.xml><?xml version="1.0" encoding="utf-8"?>
<p:tagLst xmlns:p="http://schemas.openxmlformats.org/presentationml/2006/main">
  <p:tag name="AS_UNIQUEID" val="904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905"/>
</p:tagLst>
</file>

<file path=ppt/tags/tag411.xml><?xml version="1.0" encoding="utf-8"?>
<p:tagLst xmlns:p="http://schemas.openxmlformats.org/presentationml/2006/main">
  <p:tag name="AS_UNIQUEID" val="906"/>
</p:tagLst>
</file>

<file path=ppt/tags/tag412.xml><?xml version="1.0" encoding="utf-8"?>
<p:tagLst xmlns:p="http://schemas.openxmlformats.org/presentationml/2006/main">
  <p:tag name="AS_UNIQUEID" val="907"/>
</p:tagLst>
</file>

<file path=ppt/tags/tag413.xml><?xml version="1.0" encoding="utf-8"?>
<p:tagLst xmlns:p="http://schemas.openxmlformats.org/presentationml/2006/main">
  <p:tag name="AS_UNIQUEID" val="908"/>
</p:tagLst>
</file>

<file path=ppt/tags/tag414.xml><?xml version="1.0" encoding="utf-8"?>
<p:tagLst xmlns:p="http://schemas.openxmlformats.org/presentationml/2006/main">
  <p:tag name="AS_UNIQUEID" val="909"/>
</p:tagLst>
</file>

<file path=ppt/tags/tag415.xml><?xml version="1.0" encoding="utf-8"?>
<p:tagLst xmlns:p="http://schemas.openxmlformats.org/presentationml/2006/main">
  <p:tag name="AS_UNIQUEID" val="910"/>
</p:tagLst>
</file>

<file path=ppt/tags/tag416.xml><?xml version="1.0" encoding="utf-8"?>
<p:tagLst xmlns:p="http://schemas.openxmlformats.org/presentationml/2006/main">
  <p:tag name="AS_UNIQUEID" val="911"/>
</p:tagLst>
</file>

<file path=ppt/tags/tag417.xml><?xml version="1.0" encoding="utf-8"?>
<p:tagLst xmlns:p="http://schemas.openxmlformats.org/presentationml/2006/main">
  <p:tag name="AS_UNIQUEID" val="912"/>
</p:tagLst>
</file>

<file path=ppt/tags/tag418.xml><?xml version="1.0" encoding="utf-8"?>
<p:tagLst xmlns:p="http://schemas.openxmlformats.org/presentationml/2006/main">
  <p:tag name="AS_UNIQUEID" val="913"/>
</p:tagLst>
</file>

<file path=ppt/tags/tag419.xml><?xml version="1.0" encoding="utf-8"?>
<p:tagLst xmlns:p="http://schemas.openxmlformats.org/presentationml/2006/main">
  <p:tag name="AS_UNIQUEID" val="914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UNIQUEID" val="915"/>
</p:tagLst>
</file>

<file path=ppt/tags/tag421.xml><?xml version="1.0" encoding="utf-8"?>
<p:tagLst xmlns:p="http://schemas.openxmlformats.org/presentationml/2006/main">
  <p:tag name="AS_UNIQUEID" val="916"/>
</p:tagLst>
</file>

<file path=ppt/tags/tag422.xml><?xml version="1.0" encoding="utf-8"?>
<p:tagLst xmlns:p="http://schemas.openxmlformats.org/presentationml/2006/main">
  <p:tag name="AS_UNIQUEID" val="917"/>
</p:tagLst>
</file>

<file path=ppt/tags/tag423.xml><?xml version="1.0" encoding="utf-8"?>
<p:tagLst xmlns:p="http://schemas.openxmlformats.org/presentationml/2006/main">
  <p:tag name="AS_UNIQUEID" val="918"/>
</p:tagLst>
</file>

<file path=ppt/tags/tag424.xml><?xml version="1.0" encoding="utf-8"?>
<p:tagLst xmlns:p="http://schemas.openxmlformats.org/presentationml/2006/main">
  <p:tag name="AS_UNIQUEID" val="919"/>
</p:tagLst>
</file>

<file path=ppt/tags/tag425.xml><?xml version="1.0" encoding="utf-8"?>
<p:tagLst xmlns:p="http://schemas.openxmlformats.org/presentationml/2006/main">
  <p:tag name="AS_UNIQUEID" val="920"/>
</p:tagLst>
</file>

<file path=ppt/tags/tag426.xml><?xml version="1.0" encoding="utf-8"?>
<p:tagLst xmlns:p="http://schemas.openxmlformats.org/presentationml/2006/main">
  <p:tag name="AS_UNIQUEID" val="921"/>
</p:tagLst>
</file>

<file path=ppt/tags/tag427.xml><?xml version="1.0" encoding="utf-8"?>
<p:tagLst xmlns:p="http://schemas.openxmlformats.org/presentationml/2006/main">
  <p:tag name="AS_UNIQUEID" val="922"/>
</p:tagLst>
</file>

<file path=ppt/tags/tag428.xml><?xml version="1.0" encoding="utf-8"?>
<p:tagLst xmlns:p="http://schemas.openxmlformats.org/presentationml/2006/main">
  <p:tag name="AS_UNIQUEID" val="923"/>
</p:tagLst>
</file>

<file path=ppt/tags/tag429.xml><?xml version="1.0" encoding="utf-8"?>
<p:tagLst xmlns:p="http://schemas.openxmlformats.org/presentationml/2006/main">
  <p:tag name="AS_UNIQUEID" val="924"/>
</p:tagLst>
</file>

<file path=ppt/tags/tag43.xml><?xml version="1.0" encoding="utf-8"?>
<p:tagLst xmlns:p="http://schemas.openxmlformats.org/presentationml/2006/main">
  <p:tag name="AS_UNIQUEID" val="541"/>
</p:tagLst>
</file>

<file path=ppt/tags/tag430.xml><?xml version="1.0" encoding="utf-8"?>
<p:tagLst xmlns:p="http://schemas.openxmlformats.org/presentationml/2006/main">
  <p:tag name="AS_UNIQUEID" val="925"/>
</p:tagLst>
</file>

<file path=ppt/tags/tag431.xml><?xml version="1.0" encoding="utf-8"?>
<p:tagLst xmlns:p="http://schemas.openxmlformats.org/presentationml/2006/main">
  <p:tag name="AS_UNIQUEID" val="926"/>
</p:tagLst>
</file>

<file path=ppt/tags/tag432.xml><?xml version="1.0" encoding="utf-8"?>
<p:tagLst xmlns:p="http://schemas.openxmlformats.org/presentationml/2006/main">
  <p:tag name="AS_UNIQUEID" val="927"/>
</p:tagLst>
</file>

<file path=ppt/tags/tag433.xml><?xml version="1.0" encoding="utf-8"?>
<p:tagLst xmlns:p="http://schemas.openxmlformats.org/presentationml/2006/main">
  <p:tag name="AS_UNIQUEID" val="928"/>
</p:tagLst>
</file>

<file path=ppt/tags/tag434.xml><?xml version="1.0" encoding="utf-8"?>
<p:tagLst xmlns:p="http://schemas.openxmlformats.org/presentationml/2006/main">
  <p:tag name="AS_UNIQUEID" val="929"/>
</p:tagLst>
</file>

<file path=ppt/tags/tag435.xml><?xml version="1.0" encoding="utf-8"?>
<p:tagLst xmlns:p="http://schemas.openxmlformats.org/presentationml/2006/main">
  <p:tag name="AS_UNIQUEID" val="930"/>
</p:tagLst>
</file>

<file path=ppt/tags/tag436.xml><?xml version="1.0" encoding="utf-8"?>
<p:tagLst xmlns:p="http://schemas.openxmlformats.org/presentationml/2006/main">
  <p:tag name="AS_UNIQUEID" val="931"/>
</p:tagLst>
</file>

<file path=ppt/tags/tag437.xml><?xml version="1.0" encoding="utf-8"?>
<p:tagLst xmlns:p="http://schemas.openxmlformats.org/presentationml/2006/main">
  <p:tag name="AS_UNIQUEID" val="932"/>
</p:tagLst>
</file>

<file path=ppt/tags/tag438.xml><?xml version="1.0" encoding="utf-8"?>
<p:tagLst xmlns:p="http://schemas.openxmlformats.org/presentationml/2006/main">
  <p:tag name="AS_UNIQUEID" val="933"/>
</p:tagLst>
</file>

<file path=ppt/tags/tag439.xml><?xml version="1.0" encoding="utf-8"?>
<p:tagLst xmlns:p="http://schemas.openxmlformats.org/presentationml/2006/main">
  <p:tag name="AS_UNIQUEID" val="934"/>
</p:tagLst>
</file>

<file path=ppt/tags/tag44.xml><?xml version="1.0" encoding="utf-8"?>
<p:tagLst xmlns:p="http://schemas.openxmlformats.org/presentationml/2006/main">
  <p:tag name="AS_UNIQUEID" val="542"/>
</p:tagLst>
</file>

<file path=ppt/tags/tag440.xml><?xml version="1.0" encoding="utf-8"?>
<p:tagLst xmlns:p="http://schemas.openxmlformats.org/presentationml/2006/main">
  <p:tag name="AS_UNIQUEID" val="935"/>
</p:tagLst>
</file>

<file path=ppt/tags/tag441.xml><?xml version="1.0" encoding="utf-8"?>
<p:tagLst xmlns:p="http://schemas.openxmlformats.org/presentationml/2006/main">
  <p:tag name="AS_UNIQUEID" val="936"/>
</p:tagLst>
</file>

<file path=ppt/tags/tag442.xml><?xml version="1.0" encoding="utf-8"?>
<p:tagLst xmlns:p="http://schemas.openxmlformats.org/presentationml/2006/main">
  <p:tag name="AS_UNIQUEID" val="937"/>
</p:tagLst>
</file>

<file path=ppt/tags/tag443.xml><?xml version="1.0" encoding="utf-8"?>
<p:tagLst xmlns:p="http://schemas.openxmlformats.org/presentationml/2006/main">
  <p:tag name="AS_UNIQUEID" val="938"/>
</p:tagLst>
</file>

<file path=ppt/tags/tag444.xml><?xml version="1.0" encoding="utf-8"?>
<p:tagLst xmlns:p="http://schemas.openxmlformats.org/presentationml/2006/main">
  <p:tag name="AS_UNIQUEID" val="939"/>
</p:tagLst>
</file>

<file path=ppt/tags/tag445.xml><?xml version="1.0" encoding="utf-8"?>
<p:tagLst xmlns:p="http://schemas.openxmlformats.org/presentationml/2006/main">
  <p:tag name="AS_UNIQUEID" val="940"/>
</p:tagLst>
</file>

<file path=ppt/tags/tag446.xml><?xml version="1.0" encoding="utf-8"?>
<p:tagLst xmlns:p="http://schemas.openxmlformats.org/presentationml/2006/main">
  <p:tag name="AS_UNIQUEID" val="941"/>
</p:tagLst>
</file>

<file path=ppt/tags/tag447.xml><?xml version="1.0" encoding="utf-8"?>
<p:tagLst xmlns:p="http://schemas.openxmlformats.org/presentationml/2006/main">
  <p:tag name="AS_UNIQUEID" val="942"/>
</p:tagLst>
</file>

<file path=ppt/tags/tag448.xml><?xml version="1.0" encoding="utf-8"?>
<p:tagLst xmlns:p="http://schemas.openxmlformats.org/presentationml/2006/main">
  <p:tag name="AS_UNIQUEID" val="943"/>
</p:tagLst>
</file>

<file path=ppt/tags/tag449.xml><?xml version="1.0" encoding="utf-8"?>
<p:tagLst xmlns:p="http://schemas.openxmlformats.org/presentationml/2006/main">
  <p:tag name="AS_UNIQUEID" val="944"/>
</p:tagLst>
</file>

<file path=ppt/tags/tag45.xml><?xml version="1.0" encoding="utf-8"?>
<p:tagLst xmlns:p="http://schemas.openxmlformats.org/presentationml/2006/main">
  <p:tag name="AS_UNIQUEID" val="543"/>
</p:tagLst>
</file>

<file path=ppt/tags/tag450.xml><?xml version="1.0" encoding="utf-8"?>
<p:tagLst xmlns:p="http://schemas.openxmlformats.org/presentationml/2006/main">
  <p:tag name="AS_UNIQUEID" val="945"/>
</p:tagLst>
</file>

<file path=ppt/tags/tag451.xml><?xml version="1.0" encoding="utf-8"?>
<p:tagLst xmlns:p="http://schemas.openxmlformats.org/presentationml/2006/main">
  <p:tag name="AS_UNIQUEID" val="946"/>
</p:tagLst>
</file>

<file path=ppt/tags/tag452.xml><?xml version="1.0" encoding="utf-8"?>
<p:tagLst xmlns:p="http://schemas.openxmlformats.org/presentationml/2006/main">
  <p:tag name="AS_UNIQUEID" val="947"/>
</p:tagLst>
</file>

<file path=ppt/tags/tag453.xml><?xml version="1.0" encoding="utf-8"?>
<p:tagLst xmlns:p="http://schemas.openxmlformats.org/presentationml/2006/main">
  <p:tag name="AS_UNIQUEID" val="948"/>
</p:tagLst>
</file>

<file path=ppt/tags/tag454.xml><?xml version="1.0" encoding="utf-8"?>
<p:tagLst xmlns:p="http://schemas.openxmlformats.org/presentationml/2006/main">
  <p:tag name="AS_UNIQUEID" val="949"/>
</p:tagLst>
</file>

<file path=ppt/tags/tag455.xml><?xml version="1.0" encoding="utf-8"?>
<p:tagLst xmlns:p="http://schemas.openxmlformats.org/presentationml/2006/main">
  <p:tag name="AS_UNIQUEID" val="950"/>
</p:tagLst>
</file>

<file path=ppt/tags/tag456.xml><?xml version="1.0" encoding="utf-8"?>
<p:tagLst xmlns:p="http://schemas.openxmlformats.org/presentationml/2006/main">
  <p:tag name="AS_UNIQUEID" val="951"/>
</p:tagLst>
</file>

<file path=ppt/tags/tag457.xml><?xml version="1.0" encoding="utf-8"?>
<p:tagLst xmlns:p="http://schemas.openxmlformats.org/presentationml/2006/main">
  <p:tag name="AS_UNIQUEID" val="952"/>
</p:tagLst>
</file>

<file path=ppt/tags/tag458.xml><?xml version="1.0" encoding="utf-8"?>
<p:tagLst xmlns:p="http://schemas.openxmlformats.org/presentationml/2006/main">
  <p:tag name="AS_UNIQUEID" val="953"/>
</p:tagLst>
</file>

<file path=ppt/tags/tag459.xml><?xml version="1.0" encoding="utf-8"?>
<p:tagLst xmlns:p="http://schemas.openxmlformats.org/presentationml/2006/main">
  <p:tag name="AS_UNIQUEID" val="954"/>
</p:tagLst>
</file>

<file path=ppt/tags/tag46.xml><?xml version="1.0" encoding="utf-8"?>
<p:tagLst xmlns:p="http://schemas.openxmlformats.org/presentationml/2006/main">
  <p:tag name="AS_UNIQUEID" val="544"/>
</p:tagLst>
</file>

<file path=ppt/tags/tag460.xml><?xml version="1.0" encoding="utf-8"?>
<p:tagLst xmlns:p="http://schemas.openxmlformats.org/presentationml/2006/main">
  <p:tag name="AS_UNIQUEID" val="955"/>
</p:tagLst>
</file>

<file path=ppt/tags/tag461.xml><?xml version="1.0" encoding="utf-8"?>
<p:tagLst xmlns:p="http://schemas.openxmlformats.org/presentationml/2006/main">
  <p:tag name="AS_UNIQUEID" val="956"/>
</p:tagLst>
</file>

<file path=ppt/tags/tag462.xml><?xml version="1.0" encoding="utf-8"?>
<p:tagLst xmlns:p="http://schemas.openxmlformats.org/presentationml/2006/main">
  <p:tag name="AS_UNIQUEID" val="957"/>
</p:tagLst>
</file>

<file path=ppt/tags/tag463.xml><?xml version="1.0" encoding="utf-8"?>
<p:tagLst xmlns:p="http://schemas.openxmlformats.org/presentationml/2006/main">
  <p:tag name="AS_UNIQUEID" val="958"/>
</p:tagLst>
</file>

<file path=ppt/tags/tag464.xml><?xml version="1.0" encoding="utf-8"?>
<p:tagLst xmlns:p="http://schemas.openxmlformats.org/presentationml/2006/main">
  <p:tag name="AS_UNIQUEID" val="959"/>
</p:tagLst>
</file>

<file path=ppt/tags/tag465.xml><?xml version="1.0" encoding="utf-8"?>
<p:tagLst xmlns:p="http://schemas.openxmlformats.org/presentationml/2006/main">
  <p:tag name="AS_UNIQUEID" val="960"/>
</p:tagLst>
</file>

<file path=ppt/tags/tag466.xml><?xml version="1.0" encoding="utf-8"?>
<p:tagLst xmlns:p="http://schemas.openxmlformats.org/presentationml/2006/main">
  <p:tag name="AS_UNIQUEID" val="961"/>
</p:tagLst>
</file>

<file path=ppt/tags/tag467.xml><?xml version="1.0" encoding="utf-8"?>
<p:tagLst xmlns:p="http://schemas.openxmlformats.org/presentationml/2006/main">
  <p:tag name="AS_UNIQUEID" val="962"/>
</p:tagLst>
</file>

<file path=ppt/tags/tag468.xml><?xml version="1.0" encoding="utf-8"?>
<p:tagLst xmlns:p="http://schemas.openxmlformats.org/presentationml/2006/main">
  <p:tag name="AS_UNIQUEID" val="963"/>
</p:tagLst>
</file>

<file path=ppt/tags/tag469.xml><?xml version="1.0" encoding="utf-8"?>
<p:tagLst xmlns:p="http://schemas.openxmlformats.org/presentationml/2006/main">
  <p:tag name="AS_UNIQUEID" val="964"/>
</p:tagLst>
</file>

<file path=ppt/tags/tag47.xml><?xml version="1.0" encoding="utf-8"?>
<p:tagLst xmlns:p="http://schemas.openxmlformats.org/presentationml/2006/main">
  <p:tag name="AS_UNIQUEID" val="545"/>
</p:tagLst>
</file>

<file path=ppt/tags/tag470.xml><?xml version="1.0" encoding="utf-8"?>
<p:tagLst xmlns:p="http://schemas.openxmlformats.org/presentationml/2006/main">
  <p:tag name="AS_UNIQUEID" val="965"/>
</p:tagLst>
</file>

<file path=ppt/tags/tag471.xml><?xml version="1.0" encoding="utf-8"?>
<p:tagLst xmlns:p="http://schemas.openxmlformats.org/presentationml/2006/main">
  <p:tag name="AS_UNIQUEID" val="966"/>
</p:tagLst>
</file>

<file path=ppt/tags/tag472.xml><?xml version="1.0" encoding="utf-8"?>
<p:tagLst xmlns:p="http://schemas.openxmlformats.org/presentationml/2006/main">
  <p:tag name="AS_UNIQUEID" val="967"/>
</p:tagLst>
</file>

<file path=ppt/tags/tag473.xml><?xml version="1.0" encoding="utf-8"?>
<p:tagLst xmlns:p="http://schemas.openxmlformats.org/presentationml/2006/main">
  <p:tag name="AS_UNIQUEID" val="968"/>
</p:tagLst>
</file>

<file path=ppt/tags/tag474.xml><?xml version="1.0" encoding="utf-8"?>
<p:tagLst xmlns:p="http://schemas.openxmlformats.org/presentationml/2006/main">
  <p:tag name="AS_UNIQUEID" val="969"/>
</p:tagLst>
</file>

<file path=ppt/tags/tag475.xml><?xml version="1.0" encoding="utf-8"?>
<p:tagLst xmlns:p="http://schemas.openxmlformats.org/presentationml/2006/main">
  <p:tag name="AS_UNIQUEID" val="970"/>
</p:tagLst>
</file>

<file path=ppt/tags/tag476.xml><?xml version="1.0" encoding="utf-8"?>
<p:tagLst xmlns:p="http://schemas.openxmlformats.org/presentationml/2006/main">
  <p:tag name="AS_UNIQUEID" val="971"/>
</p:tagLst>
</file>

<file path=ppt/tags/tag477.xml><?xml version="1.0" encoding="utf-8"?>
<p:tagLst xmlns:p="http://schemas.openxmlformats.org/presentationml/2006/main">
  <p:tag name="AS_UNIQUEID" val="972"/>
</p:tagLst>
</file>

<file path=ppt/tags/tag478.xml><?xml version="1.0" encoding="utf-8"?>
<p:tagLst xmlns:p="http://schemas.openxmlformats.org/presentationml/2006/main">
  <p:tag name="AS_UNIQUEID" val="973"/>
</p:tagLst>
</file>

<file path=ppt/tags/tag479.xml><?xml version="1.0" encoding="utf-8"?>
<p:tagLst xmlns:p="http://schemas.openxmlformats.org/presentationml/2006/main">
  <p:tag name="AS_UNIQUEID" val="974"/>
</p:tagLst>
</file>

<file path=ppt/tags/tag48.xml><?xml version="1.0" encoding="utf-8"?>
<p:tagLst xmlns:p="http://schemas.openxmlformats.org/presentationml/2006/main">
  <p:tag name="AS_UNIQUEID" val="546"/>
</p:tagLst>
</file>

<file path=ppt/tags/tag480.xml><?xml version="1.0" encoding="utf-8"?>
<p:tagLst xmlns:p="http://schemas.openxmlformats.org/presentationml/2006/main">
  <p:tag name="AS_UNIQUEID" val="975"/>
</p:tagLst>
</file>

<file path=ppt/tags/tag481.xml><?xml version="1.0" encoding="utf-8"?>
<p:tagLst xmlns:p="http://schemas.openxmlformats.org/presentationml/2006/main">
  <p:tag name="AS_UNIQUEID" val="976"/>
</p:tagLst>
</file>

<file path=ppt/tags/tag482.xml><?xml version="1.0" encoding="utf-8"?>
<p:tagLst xmlns:p="http://schemas.openxmlformats.org/presentationml/2006/main">
  <p:tag name="AS_UNIQUEID" val="977"/>
</p:tagLst>
</file>

<file path=ppt/tags/tag483.xml><?xml version="1.0" encoding="utf-8"?>
<p:tagLst xmlns:p="http://schemas.openxmlformats.org/presentationml/2006/main">
  <p:tag name="AS_UNIQUEID" val="978"/>
</p:tagLst>
</file>

<file path=ppt/tags/tag484.xml><?xml version="1.0" encoding="utf-8"?>
<p:tagLst xmlns:p="http://schemas.openxmlformats.org/presentationml/2006/main">
  <p:tag name="AS_UNIQUEID" val="979"/>
</p:tagLst>
</file>

<file path=ppt/tags/tag485.xml><?xml version="1.0" encoding="utf-8"?>
<p:tagLst xmlns:p="http://schemas.openxmlformats.org/presentationml/2006/main">
  <p:tag name="AS_UNIQUEID" val="980"/>
</p:tagLst>
</file>

<file path=ppt/tags/tag486.xml><?xml version="1.0" encoding="utf-8"?>
<p:tagLst xmlns:p="http://schemas.openxmlformats.org/presentationml/2006/main">
  <p:tag name="AS_UNIQUEID" val="981"/>
</p:tagLst>
</file>

<file path=ppt/tags/tag487.xml><?xml version="1.0" encoding="utf-8"?>
<p:tagLst xmlns:p="http://schemas.openxmlformats.org/presentationml/2006/main">
  <p:tag name="AS_UNIQUEID" val="982"/>
</p:tagLst>
</file>

<file path=ppt/tags/tag488.xml><?xml version="1.0" encoding="utf-8"?>
<p:tagLst xmlns:p="http://schemas.openxmlformats.org/presentationml/2006/main">
  <p:tag name="AS_UNIQUEID" val="983"/>
</p:tagLst>
</file>

<file path=ppt/tags/tag489.xml><?xml version="1.0" encoding="utf-8"?>
<p:tagLst xmlns:p="http://schemas.openxmlformats.org/presentationml/2006/main">
  <p:tag name="AS_UNIQUEID" val="984"/>
</p:tagLst>
</file>

<file path=ppt/tags/tag49.xml><?xml version="1.0" encoding="utf-8"?>
<p:tagLst xmlns:p="http://schemas.openxmlformats.org/presentationml/2006/main">
  <p:tag name="AS_UNIQUEID" val="547"/>
</p:tagLst>
</file>

<file path=ppt/tags/tag490.xml><?xml version="1.0" encoding="utf-8"?>
<p:tagLst xmlns:p="http://schemas.openxmlformats.org/presentationml/2006/main">
  <p:tag name="AS_UNIQUEID" val="985"/>
</p:tagLst>
</file>

<file path=ppt/tags/tag491.xml><?xml version="1.0" encoding="utf-8"?>
<p:tagLst xmlns:p="http://schemas.openxmlformats.org/presentationml/2006/main">
  <p:tag name="AS_UNIQUEID" val="986"/>
</p:tagLst>
</file>

<file path=ppt/tags/tag492.xml><?xml version="1.0" encoding="utf-8"?>
<p:tagLst xmlns:p="http://schemas.openxmlformats.org/presentationml/2006/main">
  <p:tag name="AS_UNIQUEID" val="987"/>
</p:tagLst>
</file>

<file path=ppt/tags/tag493.xml><?xml version="1.0" encoding="utf-8"?>
<p:tagLst xmlns:p="http://schemas.openxmlformats.org/presentationml/2006/main">
  <p:tag name="AS_UNIQUEID" val="988"/>
</p:tagLst>
</file>

<file path=ppt/tags/tag494.xml><?xml version="1.0" encoding="utf-8"?>
<p:tagLst xmlns:p="http://schemas.openxmlformats.org/presentationml/2006/main">
  <p:tag name="AS_UNIQUEID" val="989"/>
</p:tagLst>
</file>

<file path=ppt/tags/tag495.xml><?xml version="1.0" encoding="utf-8"?>
<p:tagLst xmlns:p="http://schemas.openxmlformats.org/presentationml/2006/main">
  <p:tag name="AS_UNIQUEID" val="990"/>
</p:tagLst>
</file>

<file path=ppt/tags/tag496.xml><?xml version="1.0" encoding="utf-8"?>
<p:tagLst xmlns:p="http://schemas.openxmlformats.org/presentationml/2006/main">
  <p:tag name="AS_UNIQUEID" val="991"/>
</p:tagLst>
</file>

<file path=ppt/tags/tag497.xml><?xml version="1.0" encoding="utf-8"?>
<p:tagLst xmlns:p="http://schemas.openxmlformats.org/presentationml/2006/main">
  <p:tag name="AS_UNIQUEID" val="992"/>
</p:tagLst>
</file>

<file path=ppt/tags/tag498.xml><?xml version="1.0" encoding="utf-8"?>
<p:tagLst xmlns:p="http://schemas.openxmlformats.org/presentationml/2006/main">
  <p:tag name="AS_UNIQUEID" val="993"/>
</p:tagLst>
</file>

<file path=ppt/tags/tag499.xml><?xml version="1.0" encoding="utf-8"?>
<p:tagLst xmlns:p="http://schemas.openxmlformats.org/presentationml/2006/main">
  <p:tag name="AS_UNIQUEID" val="994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8"/>
</p:tagLst>
</file>

<file path=ppt/tags/tag500.xml><?xml version="1.0" encoding="utf-8"?>
<p:tagLst xmlns:p="http://schemas.openxmlformats.org/presentationml/2006/main">
  <p:tag name="AS_UNIQUEID" val="995"/>
</p:tagLst>
</file>

<file path=ppt/tags/tag501.xml><?xml version="1.0" encoding="utf-8"?>
<p:tagLst xmlns:p="http://schemas.openxmlformats.org/presentationml/2006/main">
  <p:tag name="AS_UNIQUEID" val="996"/>
</p:tagLst>
</file>

<file path=ppt/tags/tag502.xml><?xml version="1.0" encoding="utf-8"?>
<p:tagLst xmlns:p="http://schemas.openxmlformats.org/presentationml/2006/main">
  <p:tag name="AS_UNIQUEID" val="997"/>
</p:tagLst>
</file>

<file path=ppt/tags/tag503.xml><?xml version="1.0" encoding="utf-8"?>
<p:tagLst xmlns:p="http://schemas.openxmlformats.org/presentationml/2006/main">
  <p:tag name="AS_UNIQUEID" val="998"/>
</p:tagLst>
</file>

<file path=ppt/tags/tag504.xml><?xml version="1.0" encoding="utf-8"?>
<p:tagLst xmlns:p="http://schemas.openxmlformats.org/presentationml/2006/main">
  <p:tag name="AS_UNIQUEID" val="999"/>
</p:tagLst>
</file>

<file path=ppt/tags/tag505.xml><?xml version="1.0" encoding="utf-8"?>
<p:tagLst xmlns:p="http://schemas.openxmlformats.org/presentationml/2006/main">
  <p:tag name="AS_UNIQUEID" val="1000"/>
</p:tagLst>
</file>

<file path=ppt/tags/tag506.xml><?xml version="1.0" encoding="utf-8"?>
<p:tagLst xmlns:p="http://schemas.openxmlformats.org/presentationml/2006/main">
  <p:tag name="AS_UNIQUEID" val="1001"/>
</p:tagLst>
</file>

<file path=ppt/tags/tag507.xml><?xml version="1.0" encoding="utf-8"?>
<p:tagLst xmlns:p="http://schemas.openxmlformats.org/presentationml/2006/main">
  <p:tag name="AS_UNIQUEID" val="1002"/>
</p:tagLst>
</file>

<file path=ppt/tags/tag508.xml><?xml version="1.0" encoding="utf-8"?>
<p:tagLst xmlns:p="http://schemas.openxmlformats.org/presentationml/2006/main">
  <p:tag name="AS_UNIQUEID" val="1003"/>
</p:tagLst>
</file>

<file path=ppt/tags/tag509.xml><?xml version="1.0" encoding="utf-8"?>
<p:tagLst xmlns:p="http://schemas.openxmlformats.org/presentationml/2006/main">
  <p:tag name="AS_UNIQUEID" val="1004"/>
</p:tagLst>
</file>

<file path=ppt/tags/tag51.xml><?xml version="1.0" encoding="utf-8"?>
<p:tagLst xmlns:p="http://schemas.openxmlformats.org/presentationml/2006/main">
  <p:tag name="AS_UNIQUEID" val="549"/>
</p:tagLst>
</file>

<file path=ppt/tags/tag510.xml><?xml version="1.0" encoding="utf-8"?>
<p:tagLst xmlns:p="http://schemas.openxmlformats.org/presentationml/2006/main">
  <p:tag name="AS_UNIQUEID" val="1005"/>
</p:tagLst>
</file>

<file path=ppt/tags/tag511.xml><?xml version="1.0" encoding="utf-8"?>
<p:tagLst xmlns:p="http://schemas.openxmlformats.org/presentationml/2006/main">
  <p:tag name="AS_UNIQUEID" val="1006"/>
</p:tagLst>
</file>

<file path=ppt/tags/tag512.xml><?xml version="1.0" encoding="utf-8"?>
<p:tagLst xmlns:p="http://schemas.openxmlformats.org/presentationml/2006/main">
  <p:tag name="AS_UNIQUEID" val="1007"/>
</p:tagLst>
</file>

<file path=ppt/tags/tag513.xml><?xml version="1.0" encoding="utf-8"?>
<p:tagLst xmlns:p="http://schemas.openxmlformats.org/presentationml/2006/main">
  <p:tag name="AS_UNIQUEID" val="1008"/>
</p:tagLst>
</file>

<file path=ppt/tags/tag514.xml><?xml version="1.0" encoding="utf-8"?>
<p:tagLst xmlns:p="http://schemas.openxmlformats.org/presentationml/2006/main">
  <p:tag name="AS_UNIQUEID" val="1009"/>
</p:tagLst>
</file>

<file path=ppt/tags/tag515.xml><?xml version="1.0" encoding="utf-8"?>
<p:tagLst xmlns:p="http://schemas.openxmlformats.org/presentationml/2006/main">
  <p:tag name="AS_UNIQUEID" val="1010"/>
</p:tagLst>
</file>

<file path=ppt/tags/tag516.xml><?xml version="1.0" encoding="utf-8"?>
<p:tagLst xmlns:p="http://schemas.openxmlformats.org/presentationml/2006/main">
  <p:tag name="AS_UNIQUEID" val="1011"/>
</p:tagLst>
</file>

<file path=ppt/tags/tag517.xml><?xml version="1.0" encoding="utf-8"?>
<p:tagLst xmlns:p="http://schemas.openxmlformats.org/presentationml/2006/main">
  <p:tag name="AS_UNIQUEID" val="1012"/>
</p:tagLst>
</file>

<file path=ppt/tags/tag518.xml><?xml version="1.0" encoding="utf-8"?>
<p:tagLst xmlns:p="http://schemas.openxmlformats.org/presentationml/2006/main">
  <p:tag name="AS_UNIQUEID" val="1013"/>
</p:tagLst>
</file>

<file path=ppt/tags/tag519.xml><?xml version="1.0" encoding="utf-8"?>
<p:tagLst xmlns:p="http://schemas.openxmlformats.org/presentationml/2006/main">
  <p:tag name="AS_UNIQUEID" val="1014"/>
</p:tagLst>
</file>

<file path=ppt/tags/tag52.xml><?xml version="1.0" encoding="utf-8"?>
<p:tagLst xmlns:p="http://schemas.openxmlformats.org/presentationml/2006/main">
  <p:tag name="AS_UNIQUEID" val="550"/>
</p:tagLst>
</file>

<file path=ppt/tags/tag520.xml><?xml version="1.0" encoding="utf-8"?>
<p:tagLst xmlns:p="http://schemas.openxmlformats.org/presentationml/2006/main">
  <p:tag name="AS_UNIQUEID" val="1015"/>
</p:tagLst>
</file>

<file path=ppt/tags/tag521.xml><?xml version="1.0" encoding="utf-8"?>
<p:tagLst xmlns:p="http://schemas.openxmlformats.org/presentationml/2006/main">
  <p:tag name="AS_UNIQUEID" val="1016"/>
</p:tagLst>
</file>

<file path=ppt/tags/tag522.xml><?xml version="1.0" encoding="utf-8"?>
<p:tagLst xmlns:p="http://schemas.openxmlformats.org/presentationml/2006/main">
  <p:tag name="AS_UNIQUEID" val="1017"/>
</p:tagLst>
</file>

<file path=ppt/tags/tag523.xml><?xml version="1.0" encoding="utf-8"?>
<p:tagLst xmlns:p="http://schemas.openxmlformats.org/presentationml/2006/main">
  <p:tag name="AS_UNIQUEID" val="1018"/>
</p:tagLst>
</file>

<file path=ppt/tags/tag524.xml><?xml version="1.0" encoding="utf-8"?>
<p:tagLst xmlns:p="http://schemas.openxmlformats.org/presentationml/2006/main">
  <p:tag name="AS_UNIQUEID" val="1019"/>
</p:tagLst>
</file>

<file path=ppt/tags/tag525.xml><?xml version="1.0" encoding="utf-8"?>
<p:tagLst xmlns:p="http://schemas.openxmlformats.org/presentationml/2006/main">
  <p:tag name="AS_UNIQUEID" val="1020"/>
</p:tagLst>
</file>

<file path=ppt/tags/tag526.xml><?xml version="1.0" encoding="utf-8"?>
<p:tagLst xmlns:p="http://schemas.openxmlformats.org/presentationml/2006/main">
  <p:tag name="AS_UNIQUEID" val="1021"/>
</p:tagLst>
</file>

<file path=ppt/tags/tag527.xml><?xml version="1.0" encoding="utf-8"?>
<p:tagLst xmlns:p="http://schemas.openxmlformats.org/presentationml/2006/main">
  <p:tag name="AS_UNIQUEID" val="1022"/>
</p:tagLst>
</file>

<file path=ppt/tags/tag528.xml><?xml version="1.0" encoding="utf-8"?>
<p:tagLst xmlns:p="http://schemas.openxmlformats.org/presentationml/2006/main">
  <p:tag name="AS_UNIQUEID" val="1023"/>
</p:tagLst>
</file>

<file path=ppt/tags/tag529.xml><?xml version="1.0" encoding="utf-8"?>
<p:tagLst xmlns:p="http://schemas.openxmlformats.org/presentationml/2006/main">
  <p:tag name="AS_UNIQUEID" val="1024"/>
</p:tagLst>
</file>

<file path=ppt/tags/tag53.xml><?xml version="1.0" encoding="utf-8"?>
<p:tagLst xmlns:p="http://schemas.openxmlformats.org/presentationml/2006/main">
  <p:tag name="AS_UNIQUEID" val="551"/>
</p:tagLst>
</file>

<file path=ppt/tags/tag530.xml><?xml version="1.0" encoding="utf-8"?>
<p:tagLst xmlns:p="http://schemas.openxmlformats.org/presentationml/2006/main">
  <p:tag name="AS_UNIQUEID" val="1025"/>
</p:tagLst>
</file>

<file path=ppt/tags/tag531.xml><?xml version="1.0" encoding="utf-8"?>
<p:tagLst xmlns:p="http://schemas.openxmlformats.org/presentationml/2006/main">
  <p:tag name="AS_UNIQUEID" val="1026"/>
</p:tagLst>
</file>

<file path=ppt/tags/tag532.xml><?xml version="1.0" encoding="utf-8"?>
<p:tagLst xmlns:p="http://schemas.openxmlformats.org/presentationml/2006/main">
  <p:tag name="AS_UNIQUEID" val="1027"/>
</p:tagLst>
</file>

<file path=ppt/tags/tag533.xml><?xml version="1.0" encoding="utf-8"?>
<p:tagLst xmlns:p="http://schemas.openxmlformats.org/presentationml/2006/main">
  <p:tag name="AS_UNIQUEID" val="1028"/>
</p:tagLst>
</file>

<file path=ppt/tags/tag534.xml><?xml version="1.0" encoding="utf-8"?>
<p:tagLst xmlns:p="http://schemas.openxmlformats.org/presentationml/2006/main">
  <p:tag name="AS_UNIQUEID" val="1029"/>
</p:tagLst>
</file>

<file path=ppt/tags/tag535.xml><?xml version="1.0" encoding="utf-8"?>
<p:tagLst xmlns:p="http://schemas.openxmlformats.org/presentationml/2006/main">
  <p:tag name="AS_UNIQUEID" val="1030"/>
</p:tagLst>
</file>

<file path=ppt/tags/tag536.xml><?xml version="1.0" encoding="utf-8"?>
<p:tagLst xmlns:p="http://schemas.openxmlformats.org/presentationml/2006/main">
  <p:tag name="AS_UNIQUEID" val="1031"/>
</p:tagLst>
</file>

<file path=ppt/tags/tag537.xml><?xml version="1.0" encoding="utf-8"?>
<p:tagLst xmlns:p="http://schemas.openxmlformats.org/presentationml/2006/main">
  <p:tag name="AS_UNIQUEID" val="1032"/>
</p:tagLst>
</file>

<file path=ppt/tags/tag538.xml><?xml version="1.0" encoding="utf-8"?>
<p:tagLst xmlns:p="http://schemas.openxmlformats.org/presentationml/2006/main">
  <p:tag name="AS_UNIQUEID" val="1033"/>
</p:tagLst>
</file>

<file path=ppt/tags/tag539.xml><?xml version="1.0" encoding="utf-8"?>
<p:tagLst xmlns:p="http://schemas.openxmlformats.org/presentationml/2006/main">
  <p:tag name="AS_UNIQUEID" val="1034"/>
</p:tagLst>
</file>

<file path=ppt/tags/tag54.xml><?xml version="1.0" encoding="utf-8"?>
<p:tagLst xmlns:p="http://schemas.openxmlformats.org/presentationml/2006/main">
  <p:tag name="AS_UNIQUEID" val="552"/>
</p:tagLst>
</file>

<file path=ppt/tags/tag540.xml><?xml version="1.0" encoding="utf-8"?>
<p:tagLst xmlns:p="http://schemas.openxmlformats.org/presentationml/2006/main">
  <p:tag name="AS_UNIQUEID" val="1035"/>
</p:tagLst>
</file>

<file path=ppt/tags/tag541.xml><?xml version="1.0" encoding="utf-8"?>
<p:tagLst xmlns:p="http://schemas.openxmlformats.org/presentationml/2006/main">
  <p:tag name="AS_UNIQUEID" val="1036"/>
</p:tagLst>
</file>

<file path=ppt/tags/tag542.xml><?xml version="1.0" encoding="utf-8"?>
<p:tagLst xmlns:p="http://schemas.openxmlformats.org/presentationml/2006/main">
  <p:tag name="AS_UNIQUEID" val="1037"/>
</p:tagLst>
</file>

<file path=ppt/tags/tag543.xml><?xml version="1.0" encoding="utf-8"?>
<p:tagLst xmlns:p="http://schemas.openxmlformats.org/presentationml/2006/main">
  <p:tag name="AS_UNIQUEID" val="1038"/>
</p:tagLst>
</file>

<file path=ppt/tags/tag544.xml><?xml version="1.0" encoding="utf-8"?>
<p:tagLst xmlns:p="http://schemas.openxmlformats.org/presentationml/2006/main">
  <p:tag name="AS_UNIQUEID" val="1039"/>
</p:tagLst>
</file>

<file path=ppt/tags/tag545.xml><?xml version="1.0" encoding="utf-8"?>
<p:tagLst xmlns:p="http://schemas.openxmlformats.org/presentationml/2006/main">
  <p:tag name="AS_UNIQUEID" val="1040"/>
</p:tagLst>
</file>

<file path=ppt/tags/tag546.xml><?xml version="1.0" encoding="utf-8"?>
<p:tagLst xmlns:p="http://schemas.openxmlformats.org/presentationml/2006/main">
  <p:tag name="AS_UNIQUEID" val="1041"/>
</p:tagLst>
</file>

<file path=ppt/tags/tag547.xml><?xml version="1.0" encoding="utf-8"?>
<p:tagLst xmlns:p="http://schemas.openxmlformats.org/presentationml/2006/main">
  <p:tag name="AS_UNIQUEID" val="1042"/>
</p:tagLst>
</file>

<file path=ppt/tags/tag548.xml><?xml version="1.0" encoding="utf-8"?>
<p:tagLst xmlns:p="http://schemas.openxmlformats.org/presentationml/2006/main">
  <p:tag name="AS_UNIQUEID" val="1043"/>
</p:tagLst>
</file>

<file path=ppt/tags/tag549.xml><?xml version="1.0" encoding="utf-8"?>
<p:tagLst xmlns:p="http://schemas.openxmlformats.org/presentationml/2006/main">
  <p:tag name="AS_UNIQUEID" val="1044"/>
</p:tagLst>
</file>

<file path=ppt/tags/tag55.xml><?xml version="1.0" encoding="utf-8"?>
<p:tagLst xmlns:p="http://schemas.openxmlformats.org/presentationml/2006/main">
  <p:tag name="AS_UNIQUEID" val="553"/>
</p:tagLst>
</file>

<file path=ppt/tags/tag550.xml><?xml version="1.0" encoding="utf-8"?>
<p:tagLst xmlns:p="http://schemas.openxmlformats.org/presentationml/2006/main">
  <p:tag name="AS_UNIQUEID" val="1045"/>
</p:tagLst>
</file>

<file path=ppt/tags/tag551.xml><?xml version="1.0" encoding="utf-8"?>
<p:tagLst xmlns:p="http://schemas.openxmlformats.org/presentationml/2006/main">
  <p:tag name="AS_UNIQUEID" val="1046"/>
</p:tagLst>
</file>

<file path=ppt/tags/tag552.xml><?xml version="1.0" encoding="utf-8"?>
<p:tagLst xmlns:p="http://schemas.openxmlformats.org/presentationml/2006/main">
  <p:tag name="AS_UNIQUEID" val="1047"/>
</p:tagLst>
</file>

<file path=ppt/tags/tag553.xml><?xml version="1.0" encoding="utf-8"?>
<p:tagLst xmlns:p="http://schemas.openxmlformats.org/presentationml/2006/main">
  <p:tag name="AS_UNIQUEID" val="1048"/>
</p:tagLst>
</file>

<file path=ppt/tags/tag554.xml><?xml version="1.0" encoding="utf-8"?>
<p:tagLst xmlns:p="http://schemas.openxmlformats.org/presentationml/2006/main">
  <p:tag name="AS_UNIQUEID" val="1049"/>
</p:tagLst>
</file>

<file path=ppt/tags/tag555.xml><?xml version="1.0" encoding="utf-8"?>
<p:tagLst xmlns:p="http://schemas.openxmlformats.org/presentationml/2006/main">
  <p:tag name="AS_UNIQUEID" val="1050"/>
</p:tagLst>
</file>

<file path=ppt/tags/tag556.xml><?xml version="1.0" encoding="utf-8"?>
<p:tagLst xmlns:p="http://schemas.openxmlformats.org/presentationml/2006/main">
  <p:tag name="AS_UNIQUEID" val="1051"/>
</p:tagLst>
</file>

<file path=ppt/tags/tag557.xml><?xml version="1.0" encoding="utf-8"?>
<p:tagLst xmlns:p="http://schemas.openxmlformats.org/presentationml/2006/main">
  <p:tag name="AS_UNIQUEID" val="1052"/>
</p:tagLst>
</file>

<file path=ppt/tags/tag558.xml><?xml version="1.0" encoding="utf-8"?>
<p:tagLst xmlns:p="http://schemas.openxmlformats.org/presentationml/2006/main">
  <p:tag name="AS_UNIQUEID" val="1053"/>
</p:tagLst>
</file>

<file path=ppt/tags/tag559.xml><?xml version="1.0" encoding="utf-8"?>
<p:tagLst xmlns:p="http://schemas.openxmlformats.org/presentationml/2006/main">
  <p:tag name="AS_UNIQUEID" val="1054"/>
</p:tagLst>
</file>

<file path=ppt/tags/tag56.xml><?xml version="1.0" encoding="utf-8"?>
<p:tagLst xmlns:p="http://schemas.openxmlformats.org/presentationml/2006/main">
  <p:tag name="AS_UNIQUEID" val="554"/>
</p:tagLst>
</file>

<file path=ppt/tags/tag560.xml><?xml version="1.0" encoding="utf-8"?>
<p:tagLst xmlns:p="http://schemas.openxmlformats.org/presentationml/2006/main">
  <p:tag name="AS_UNIQUEID" val="1055"/>
</p:tagLst>
</file>

<file path=ppt/tags/tag561.xml><?xml version="1.0" encoding="utf-8"?>
<p:tagLst xmlns:p="http://schemas.openxmlformats.org/presentationml/2006/main">
  <p:tag name="AS_UNIQUEID" val="1056"/>
</p:tagLst>
</file>

<file path=ppt/tags/tag562.xml><?xml version="1.0" encoding="utf-8"?>
<p:tagLst xmlns:p="http://schemas.openxmlformats.org/presentationml/2006/main">
  <p:tag name="AS_UNIQUEID" val="1057"/>
</p:tagLst>
</file>

<file path=ppt/tags/tag563.xml><?xml version="1.0" encoding="utf-8"?>
<p:tagLst xmlns:p="http://schemas.openxmlformats.org/presentationml/2006/main">
  <p:tag name="AS_UNIQUEID" val="1058"/>
</p:tagLst>
</file>

<file path=ppt/tags/tag564.xml><?xml version="1.0" encoding="utf-8"?>
<p:tagLst xmlns:p="http://schemas.openxmlformats.org/presentationml/2006/main">
  <p:tag name="AS_UNIQUEID" val="1059"/>
</p:tagLst>
</file>

<file path=ppt/tags/tag565.xml><?xml version="1.0" encoding="utf-8"?>
<p:tagLst xmlns:p="http://schemas.openxmlformats.org/presentationml/2006/main">
  <p:tag name="AS_UNIQUEID" val="1060"/>
</p:tagLst>
</file>

<file path=ppt/tags/tag566.xml><?xml version="1.0" encoding="utf-8"?>
<p:tagLst xmlns:p="http://schemas.openxmlformats.org/presentationml/2006/main">
  <p:tag name="AS_UNIQUEID" val="1061"/>
</p:tagLst>
</file>

<file path=ppt/tags/tag567.xml><?xml version="1.0" encoding="utf-8"?>
<p:tagLst xmlns:p="http://schemas.openxmlformats.org/presentationml/2006/main">
  <p:tag name="AS_UNIQUEID" val="1062"/>
</p:tagLst>
</file>

<file path=ppt/tags/tag568.xml><?xml version="1.0" encoding="utf-8"?>
<p:tagLst xmlns:p="http://schemas.openxmlformats.org/presentationml/2006/main">
  <p:tag name="AS_UNIQUEID" val="1063"/>
</p:tagLst>
</file>

<file path=ppt/tags/tag569.xml><?xml version="1.0" encoding="utf-8"?>
<p:tagLst xmlns:p="http://schemas.openxmlformats.org/presentationml/2006/main">
  <p:tag name="AS_UNIQUEID" val="1064"/>
</p:tagLst>
</file>

<file path=ppt/tags/tag57.xml><?xml version="1.0" encoding="utf-8"?>
<p:tagLst xmlns:p="http://schemas.openxmlformats.org/presentationml/2006/main">
  <p:tag name="AS_UNIQUEID" val="555"/>
</p:tagLst>
</file>

<file path=ppt/tags/tag570.xml><?xml version="1.0" encoding="utf-8"?>
<p:tagLst xmlns:p="http://schemas.openxmlformats.org/presentationml/2006/main">
  <p:tag name="AS_UNIQUEID" val="1065"/>
</p:tagLst>
</file>

<file path=ppt/tags/tag571.xml><?xml version="1.0" encoding="utf-8"?>
<p:tagLst xmlns:p="http://schemas.openxmlformats.org/presentationml/2006/main">
  <p:tag name="AS_UNIQUEID" val="1066"/>
</p:tagLst>
</file>

<file path=ppt/tags/tag572.xml><?xml version="1.0" encoding="utf-8"?>
<p:tagLst xmlns:p="http://schemas.openxmlformats.org/presentationml/2006/main">
  <p:tag name="AS_UNIQUEID" val="1067"/>
</p:tagLst>
</file>

<file path=ppt/tags/tag573.xml><?xml version="1.0" encoding="utf-8"?>
<p:tagLst xmlns:p="http://schemas.openxmlformats.org/presentationml/2006/main">
  <p:tag name="AS_UNIQUEID" val="1068"/>
</p:tagLst>
</file>

<file path=ppt/tags/tag574.xml><?xml version="1.0" encoding="utf-8"?>
<p:tagLst xmlns:p="http://schemas.openxmlformats.org/presentationml/2006/main">
  <p:tag name="AS_UNIQUEID" val="1069"/>
</p:tagLst>
</file>

<file path=ppt/tags/tag575.xml><?xml version="1.0" encoding="utf-8"?>
<p:tagLst xmlns:p="http://schemas.openxmlformats.org/presentationml/2006/main">
  <p:tag name="AS_UNIQUEID" val="1070"/>
</p:tagLst>
</file>

<file path=ppt/tags/tag576.xml><?xml version="1.0" encoding="utf-8"?>
<p:tagLst xmlns:p="http://schemas.openxmlformats.org/presentationml/2006/main">
  <p:tag name="AS_UNIQUEID" val="1071"/>
</p:tagLst>
</file>

<file path=ppt/tags/tag577.xml><?xml version="1.0" encoding="utf-8"?>
<p:tagLst xmlns:p="http://schemas.openxmlformats.org/presentationml/2006/main">
  <p:tag name="AS_UNIQUEID" val="1072"/>
</p:tagLst>
</file>

<file path=ppt/tags/tag578.xml><?xml version="1.0" encoding="utf-8"?>
<p:tagLst xmlns:p="http://schemas.openxmlformats.org/presentationml/2006/main">
  <p:tag name="AS_UNIQUEID" val="1073"/>
</p:tagLst>
</file>

<file path=ppt/tags/tag579.xml><?xml version="1.0" encoding="utf-8"?>
<p:tagLst xmlns:p="http://schemas.openxmlformats.org/presentationml/2006/main">
  <p:tag name="AS_UNIQUEID" val="1074"/>
</p:tagLst>
</file>

<file path=ppt/tags/tag58.xml><?xml version="1.0" encoding="utf-8"?>
<p:tagLst xmlns:p="http://schemas.openxmlformats.org/presentationml/2006/main">
  <p:tag name="AS_UNIQUEID" val="556"/>
</p:tagLst>
</file>

<file path=ppt/tags/tag580.xml><?xml version="1.0" encoding="utf-8"?>
<p:tagLst xmlns:p="http://schemas.openxmlformats.org/presentationml/2006/main">
  <p:tag name="AS_UNIQUEID" val="1075"/>
</p:tagLst>
</file>

<file path=ppt/tags/tag581.xml><?xml version="1.0" encoding="utf-8"?>
<p:tagLst xmlns:p="http://schemas.openxmlformats.org/presentationml/2006/main">
  <p:tag name="AS_UNIQUEID" val="1076"/>
</p:tagLst>
</file>

<file path=ppt/tags/tag582.xml><?xml version="1.0" encoding="utf-8"?>
<p:tagLst xmlns:p="http://schemas.openxmlformats.org/presentationml/2006/main">
  <p:tag name="AS_UNIQUEID" val="1077"/>
</p:tagLst>
</file>

<file path=ppt/tags/tag583.xml><?xml version="1.0" encoding="utf-8"?>
<p:tagLst xmlns:p="http://schemas.openxmlformats.org/presentationml/2006/main">
  <p:tag name="AS_UNIQUEID" val="1078"/>
</p:tagLst>
</file>

<file path=ppt/tags/tag584.xml><?xml version="1.0" encoding="utf-8"?>
<p:tagLst xmlns:p="http://schemas.openxmlformats.org/presentationml/2006/main">
  <p:tag name="AS_UNIQUEID" val="1079"/>
</p:tagLst>
</file>

<file path=ppt/tags/tag585.xml><?xml version="1.0" encoding="utf-8"?>
<p:tagLst xmlns:p="http://schemas.openxmlformats.org/presentationml/2006/main">
  <p:tag name="AS_UNIQUEID" val="1080"/>
</p:tagLst>
</file>

<file path=ppt/tags/tag586.xml><?xml version="1.0" encoding="utf-8"?>
<p:tagLst xmlns:p="http://schemas.openxmlformats.org/presentationml/2006/main">
  <p:tag name="AS_UNIQUEID" val="1081"/>
</p:tagLst>
</file>

<file path=ppt/tags/tag587.xml><?xml version="1.0" encoding="utf-8"?>
<p:tagLst xmlns:p="http://schemas.openxmlformats.org/presentationml/2006/main">
  <p:tag name="AS_UNIQUEID" val="1082"/>
</p:tagLst>
</file>

<file path=ppt/tags/tag588.xml><?xml version="1.0" encoding="utf-8"?>
<p:tagLst xmlns:p="http://schemas.openxmlformats.org/presentationml/2006/main">
  <p:tag name="AS_UNIQUEID" val="1083"/>
</p:tagLst>
</file>

<file path=ppt/tags/tag589.xml><?xml version="1.0" encoding="utf-8"?>
<p:tagLst xmlns:p="http://schemas.openxmlformats.org/presentationml/2006/main">
  <p:tag name="AS_UNIQUEID" val="1084"/>
</p:tagLst>
</file>

<file path=ppt/tags/tag59.xml><?xml version="1.0" encoding="utf-8"?>
<p:tagLst xmlns:p="http://schemas.openxmlformats.org/presentationml/2006/main">
  <p:tag name="AS_UNIQUEID" val="557"/>
</p:tagLst>
</file>

<file path=ppt/tags/tag590.xml><?xml version="1.0" encoding="utf-8"?>
<p:tagLst xmlns:p="http://schemas.openxmlformats.org/presentationml/2006/main">
  <p:tag name="AS_UNIQUEID" val="1085"/>
</p:tagLst>
</file>

<file path=ppt/tags/tag591.xml><?xml version="1.0" encoding="utf-8"?>
<p:tagLst xmlns:p="http://schemas.openxmlformats.org/presentationml/2006/main">
  <p:tag name="AS_UNIQUEID" val="1086"/>
</p:tagLst>
</file>

<file path=ppt/tags/tag592.xml><?xml version="1.0" encoding="utf-8"?>
<p:tagLst xmlns:p="http://schemas.openxmlformats.org/presentationml/2006/main">
  <p:tag name="AS_UNIQUEID" val="1087"/>
</p:tagLst>
</file>

<file path=ppt/tags/tag593.xml><?xml version="1.0" encoding="utf-8"?>
<p:tagLst xmlns:p="http://schemas.openxmlformats.org/presentationml/2006/main">
  <p:tag name="AS_UNIQUEID" val="1088"/>
</p:tagLst>
</file>

<file path=ppt/tags/tag594.xml><?xml version="1.0" encoding="utf-8"?>
<p:tagLst xmlns:p="http://schemas.openxmlformats.org/presentationml/2006/main">
  <p:tag name="AS_UNIQUEID" val="1089"/>
</p:tagLst>
</file>

<file path=ppt/tags/tag595.xml><?xml version="1.0" encoding="utf-8"?>
<p:tagLst xmlns:p="http://schemas.openxmlformats.org/presentationml/2006/main">
  <p:tag name="AS_UNIQUEID" val="1090"/>
</p:tagLst>
</file>

<file path=ppt/tags/tag596.xml><?xml version="1.0" encoding="utf-8"?>
<p:tagLst xmlns:p="http://schemas.openxmlformats.org/presentationml/2006/main">
  <p:tag name="AS_UNIQUEID" val="1091"/>
</p:tagLst>
</file>

<file path=ppt/tags/tag597.xml><?xml version="1.0" encoding="utf-8"?>
<p:tagLst xmlns:p="http://schemas.openxmlformats.org/presentationml/2006/main">
  <p:tag name="AS_UNIQUEID" val="1092"/>
</p:tagLst>
</file>

<file path=ppt/tags/tag598.xml><?xml version="1.0" encoding="utf-8"?>
<p:tagLst xmlns:p="http://schemas.openxmlformats.org/presentationml/2006/main">
  <p:tag name="AS_UNIQUEID" val="1093"/>
</p:tagLst>
</file>

<file path=ppt/tags/tag599.xml><?xml version="1.0" encoding="utf-8"?>
<p:tagLst xmlns:p="http://schemas.openxmlformats.org/presentationml/2006/main">
  <p:tag name="AS_UNIQUEID" val="1094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8"/>
</p:tagLst>
</file>

<file path=ppt/tags/tag600.xml><?xml version="1.0" encoding="utf-8"?>
<p:tagLst xmlns:p="http://schemas.openxmlformats.org/presentationml/2006/main">
  <p:tag name="AS_UNIQUEID" val="1095"/>
</p:tagLst>
</file>

<file path=ppt/tags/tag601.xml><?xml version="1.0" encoding="utf-8"?>
<p:tagLst xmlns:p="http://schemas.openxmlformats.org/presentationml/2006/main">
  <p:tag name="AS_UNIQUEID" val="1096"/>
</p:tagLst>
</file>

<file path=ppt/tags/tag602.xml><?xml version="1.0" encoding="utf-8"?>
<p:tagLst xmlns:p="http://schemas.openxmlformats.org/presentationml/2006/main">
  <p:tag name="AS_UNIQUEID" val="1097"/>
</p:tagLst>
</file>

<file path=ppt/tags/tag603.xml><?xml version="1.0" encoding="utf-8"?>
<p:tagLst xmlns:p="http://schemas.openxmlformats.org/presentationml/2006/main">
  <p:tag name="AS_UNIQUEID" val="1098"/>
</p:tagLst>
</file>

<file path=ppt/tags/tag604.xml><?xml version="1.0" encoding="utf-8"?>
<p:tagLst xmlns:p="http://schemas.openxmlformats.org/presentationml/2006/main">
  <p:tag name="AS_UNIQUEID" val="1099"/>
</p:tagLst>
</file>

<file path=ppt/tags/tag605.xml><?xml version="1.0" encoding="utf-8"?>
<p:tagLst xmlns:p="http://schemas.openxmlformats.org/presentationml/2006/main">
  <p:tag name="AS_UNIQUEID" val="1100"/>
</p:tagLst>
</file>

<file path=ppt/tags/tag606.xml><?xml version="1.0" encoding="utf-8"?>
<p:tagLst xmlns:p="http://schemas.openxmlformats.org/presentationml/2006/main">
  <p:tag name="AS_UNIQUEID" val="1101"/>
</p:tagLst>
</file>

<file path=ppt/tags/tag607.xml><?xml version="1.0" encoding="utf-8"?>
<p:tagLst xmlns:p="http://schemas.openxmlformats.org/presentationml/2006/main">
  <p:tag name="AS_UNIQUEID" val="1102"/>
</p:tagLst>
</file>

<file path=ppt/tags/tag608.xml><?xml version="1.0" encoding="utf-8"?>
<p:tagLst xmlns:p="http://schemas.openxmlformats.org/presentationml/2006/main">
  <p:tag name="AS_UNIQUEID" val="1103"/>
</p:tagLst>
</file>

<file path=ppt/tags/tag609.xml><?xml version="1.0" encoding="utf-8"?>
<p:tagLst xmlns:p="http://schemas.openxmlformats.org/presentationml/2006/main">
  <p:tag name="AS_UNIQUEID" val="1104"/>
</p:tagLst>
</file>

<file path=ppt/tags/tag61.xml><?xml version="1.0" encoding="utf-8"?>
<p:tagLst xmlns:p="http://schemas.openxmlformats.org/presentationml/2006/main">
  <p:tag name="AS_UNIQUEID" val="559"/>
</p:tagLst>
</file>

<file path=ppt/tags/tag610.xml><?xml version="1.0" encoding="utf-8"?>
<p:tagLst xmlns:p="http://schemas.openxmlformats.org/presentationml/2006/main">
  <p:tag name="AS_UNIQUEID" val="1105"/>
</p:tagLst>
</file>

<file path=ppt/tags/tag611.xml><?xml version="1.0" encoding="utf-8"?>
<p:tagLst xmlns:p="http://schemas.openxmlformats.org/presentationml/2006/main">
  <p:tag name="AS_UNIQUEID" val="1106"/>
</p:tagLst>
</file>

<file path=ppt/tags/tag612.xml><?xml version="1.0" encoding="utf-8"?>
<p:tagLst xmlns:p="http://schemas.openxmlformats.org/presentationml/2006/main">
  <p:tag name="AS_UNIQUEID" val="1107"/>
</p:tagLst>
</file>

<file path=ppt/tags/tag613.xml><?xml version="1.0" encoding="utf-8"?>
<p:tagLst xmlns:p="http://schemas.openxmlformats.org/presentationml/2006/main">
  <p:tag name="AS_UNIQUEID" val="1108"/>
</p:tagLst>
</file>

<file path=ppt/tags/tag614.xml><?xml version="1.0" encoding="utf-8"?>
<p:tagLst xmlns:p="http://schemas.openxmlformats.org/presentationml/2006/main">
  <p:tag name="AS_UNIQUEID" val="1109"/>
</p:tagLst>
</file>

<file path=ppt/tags/tag615.xml><?xml version="1.0" encoding="utf-8"?>
<p:tagLst xmlns:p="http://schemas.openxmlformats.org/presentationml/2006/main">
  <p:tag name="AS_UNIQUEID" val="1110"/>
</p:tagLst>
</file>

<file path=ppt/tags/tag616.xml><?xml version="1.0" encoding="utf-8"?>
<p:tagLst xmlns:p="http://schemas.openxmlformats.org/presentationml/2006/main">
  <p:tag name="AS_UNIQUEID" val="1111"/>
</p:tagLst>
</file>

<file path=ppt/tags/tag617.xml><?xml version="1.0" encoding="utf-8"?>
<p:tagLst xmlns:p="http://schemas.openxmlformats.org/presentationml/2006/main">
  <p:tag name="AS_UNIQUEID" val="1112"/>
</p:tagLst>
</file>

<file path=ppt/tags/tag618.xml><?xml version="1.0" encoding="utf-8"?>
<p:tagLst xmlns:p="http://schemas.openxmlformats.org/presentationml/2006/main">
  <p:tag name="AS_UNIQUEID" val="1113"/>
</p:tagLst>
</file>

<file path=ppt/tags/tag619.xml><?xml version="1.0" encoding="utf-8"?>
<p:tagLst xmlns:p="http://schemas.openxmlformats.org/presentationml/2006/main">
  <p:tag name="AS_UNIQUEID" val="1114"/>
</p:tagLst>
</file>

<file path=ppt/tags/tag62.xml><?xml version="1.0" encoding="utf-8"?>
<p:tagLst xmlns:p="http://schemas.openxmlformats.org/presentationml/2006/main">
  <p:tag name="AS_UNIQUEID" val="560"/>
</p:tagLst>
</file>

<file path=ppt/tags/tag620.xml><?xml version="1.0" encoding="utf-8"?>
<p:tagLst xmlns:p="http://schemas.openxmlformats.org/presentationml/2006/main">
  <p:tag name="AS_UNIQUEID" val="1115"/>
</p:tagLst>
</file>

<file path=ppt/tags/tag621.xml><?xml version="1.0" encoding="utf-8"?>
<p:tagLst xmlns:p="http://schemas.openxmlformats.org/presentationml/2006/main">
  <p:tag name="AS_UNIQUEID" val="1116"/>
</p:tagLst>
</file>

<file path=ppt/tags/tag622.xml><?xml version="1.0" encoding="utf-8"?>
<p:tagLst xmlns:p="http://schemas.openxmlformats.org/presentationml/2006/main">
  <p:tag name="AS_UNIQUEID" val="1117"/>
</p:tagLst>
</file>

<file path=ppt/tags/tag623.xml><?xml version="1.0" encoding="utf-8"?>
<p:tagLst xmlns:p="http://schemas.openxmlformats.org/presentationml/2006/main">
  <p:tag name="AS_UNIQUEID" val="1118"/>
</p:tagLst>
</file>

<file path=ppt/tags/tag624.xml><?xml version="1.0" encoding="utf-8"?>
<p:tagLst xmlns:p="http://schemas.openxmlformats.org/presentationml/2006/main">
  <p:tag name="AS_UNIQUEID" val="1119"/>
</p:tagLst>
</file>

<file path=ppt/tags/tag625.xml><?xml version="1.0" encoding="utf-8"?>
<p:tagLst xmlns:p="http://schemas.openxmlformats.org/presentationml/2006/main">
  <p:tag name="AS_UNIQUEID" val="1120"/>
</p:tagLst>
</file>

<file path=ppt/tags/tag626.xml><?xml version="1.0" encoding="utf-8"?>
<p:tagLst xmlns:p="http://schemas.openxmlformats.org/presentationml/2006/main">
  <p:tag name="AS_UNIQUEID" val="1121"/>
</p:tagLst>
</file>

<file path=ppt/tags/tag627.xml><?xml version="1.0" encoding="utf-8"?>
<p:tagLst xmlns:p="http://schemas.openxmlformats.org/presentationml/2006/main">
  <p:tag name="AS_UNIQUEID" val="1122"/>
</p:tagLst>
</file>

<file path=ppt/tags/tag628.xml><?xml version="1.0" encoding="utf-8"?>
<p:tagLst xmlns:p="http://schemas.openxmlformats.org/presentationml/2006/main">
  <p:tag name="AS_UNIQUEID" val="1123"/>
</p:tagLst>
</file>

<file path=ppt/tags/tag629.xml><?xml version="1.0" encoding="utf-8"?>
<p:tagLst xmlns:p="http://schemas.openxmlformats.org/presentationml/2006/main">
  <p:tag name="AS_UNIQUEID" val="1124"/>
</p:tagLst>
</file>

<file path=ppt/tags/tag63.xml><?xml version="1.0" encoding="utf-8"?>
<p:tagLst xmlns:p="http://schemas.openxmlformats.org/presentationml/2006/main">
  <p:tag name="AS_UNIQUEID" val="561"/>
</p:tagLst>
</file>

<file path=ppt/tags/tag630.xml><?xml version="1.0" encoding="utf-8"?>
<p:tagLst xmlns:p="http://schemas.openxmlformats.org/presentationml/2006/main">
  <p:tag name="AS_UNIQUEID" val="1125"/>
</p:tagLst>
</file>

<file path=ppt/tags/tag631.xml><?xml version="1.0" encoding="utf-8"?>
<p:tagLst xmlns:p="http://schemas.openxmlformats.org/presentationml/2006/main">
  <p:tag name="AS_UNIQUEID" val="1126"/>
</p:tagLst>
</file>

<file path=ppt/tags/tag632.xml><?xml version="1.0" encoding="utf-8"?>
<p:tagLst xmlns:p="http://schemas.openxmlformats.org/presentationml/2006/main">
  <p:tag name="AS_UNIQUEID" val="1127"/>
</p:tagLst>
</file>

<file path=ppt/tags/tag633.xml><?xml version="1.0" encoding="utf-8"?>
<p:tagLst xmlns:p="http://schemas.openxmlformats.org/presentationml/2006/main">
  <p:tag name="AS_UNIQUEID" val="1128"/>
</p:tagLst>
</file>

<file path=ppt/tags/tag634.xml><?xml version="1.0" encoding="utf-8"?>
<p:tagLst xmlns:p="http://schemas.openxmlformats.org/presentationml/2006/main">
  <p:tag name="AS_UNIQUEID" val="1129"/>
</p:tagLst>
</file>

<file path=ppt/tags/tag635.xml><?xml version="1.0" encoding="utf-8"?>
<p:tagLst xmlns:p="http://schemas.openxmlformats.org/presentationml/2006/main">
  <p:tag name="AS_UNIQUEID" val="1130"/>
</p:tagLst>
</file>

<file path=ppt/tags/tag636.xml><?xml version="1.0" encoding="utf-8"?>
<p:tagLst xmlns:p="http://schemas.openxmlformats.org/presentationml/2006/main">
  <p:tag name="AS_UNIQUEID" val="1131"/>
</p:tagLst>
</file>

<file path=ppt/tags/tag637.xml><?xml version="1.0" encoding="utf-8"?>
<p:tagLst xmlns:p="http://schemas.openxmlformats.org/presentationml/2006/main">
  <p:tag name="AS_UNIQUEID" val="1132"/>
</p:tagLst>
</file>

<file path=ppt/tags/tag638.xml><?xml version="1.0" encoding="utf-8"?>
<p:tagLst xmlns:p="http://schemas.openxmlformats.org/presentationml/2006/main">
  <p:tag name="AS_UNIQUEID" val="1133"/>
</p:tagLst>
</file>

<file path=ppt/tags/tag639.xml><?xml version="1.0" encoding="utf-8"?>
<p:tagLst xmlns:p="http://schemas.openxmlformats.org/presentationml/2006/main">
  <p:tag name="AS_UNIQUEID" val="1134"/>
</p:tagLst>
</file>

<file path=ppt/tags/tag6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40.xml><?xml version="1.0" encoding="utf-8"?>
<p:tagLst xmlns:p="http://schemas.openxmlformats.org/presentationml/2006/main">
  <p:tag name="AS_UNIQUEID" val="1135"/>
</p:tagLst>
</file>

<file path=ppt/tags/tag641.xml><?xml version="1.0" encoding="utf-8"?>
<p:tagLst xmlns:p="http://schemas.openxmlformats.org/presentationml/2006/main">
  <p:tag name="AS_UNIQUEID" val="1136"/>
</p:tagLst>
</file>

<file path=ppt/tags/tag642.xml><?xml version="1.0" encoding="utf-8"?>
<p:tagLst xmlns:p="http://schemas.openxmlformats.org/presentationml/2006/main">
  <p:tag name="AS_UNIQUEID" val="1137"/>
</p:tagLst>
</file>

<file path=ppt/tags/tag643.xml><?xml version="1.0" encoding="utf-8"?>
<p:tagLst xmlns:p="http://schemas.openxmlformats.org/presentationml/2006/main">
  <p:tag name="AS_UNIQUEID" val="1138"/>
</p:tagLst>
</file>

<file path=ppt/tags/tag644.xml><?xml version="1.0" encoding="utf-8"?>
<p:tagLst xmlns:p="http://schemas.openxmlformats.org/presentationml/2006/main">
  <p:tag name="AS_UNIQUEID" val="1139"/>
</p:tagLst>
</file>

<file path=ppt/tags/tag645.xml><?xml version="1.0" encoding="utf-8"?>
<p:tagLst xmlns:p="http://schemas.openxmlformats.org/presentationml/2006/main">
  <p:tag name="AS_UNIQUEID" val="1140"/>
</p:tagLst>
</file>

<file path=ppt/tags/tag646.xml><?xml version="1.0" encoding="utf-8"?>
<p:tagLst xmlns:p="http://schemas.openxmlformats.org/presentationml/2006/main">
  <p:tag name="AS_UNIQUEID" val="1141"/>
</p:tagLst>
</file>

<file path=ppt/tags/tag647.xml><?xml version="1.0" encoding="utf-8"?>
<p:tagLst xmlns:p="http://schemas.openxmlformats.org/presentationml/2006/main">
  <p:tag name="AS_UNIQUEID" val="1142"/>
</p:tagLst>
</file>

<file path=ppt/tags/tag648.xml><?xml version="1.0" encoding="utf-8"?>
<p:tagLst xmlns:p="http://schemas.openxmlformats.org/presentationml/2006/main">
  <p:tag name="AS_UNIQUEID" val="1143"/>
</p:tagLst>
</file>

<file path=ppt/tags/tag649.xml><?xml version="1.0" encoding="utf-8"?>
<p:tagLst xmlns:p="http://schemas.openxmlformats.org/presentationml/2006/main">
  <p:tag name="AS_UNIQUEID" val="1144"/>
</p:tagLst>
</file>

<file path=ppt/tags/tag65.xml><?xml version="1.0" encoding="utf-8"?>
<p:tagLst xmlns:p="http://schemas.openxmlformats.org/presentationml/2006/main">
  <p:tag name="AS_UNIQUEID" val="562"/>
</p:tagLst>
</file>

<file path=ppt/tags/tag650.xml><?xml version="1.0" encoding="utf-8"?>
<p:tagLst xmlns:p="http://schemas.openxmlformats.org/presentationml/2006/main">
  <p:tag name="AS_UNIQUEID" val="1145"/>
</p:tagLst>
</file>

<file path=ppt/tags/tag651.xml><?xml version="1.0" encoding="utf-8"?>
<p:tagLst xmlns:p="http://schemas.openxmlformats.org/presentationml/2006/main">
  <p:tag name="AS_UNIQUEID" val="1146"/>
</p:tagLst>
</file>

<file path=ppt/tags/tag652.xml><?xml version="1.0" encoding="utf-8"?>
<p:tagLst xmlns:p="http://schemas.openxmlformats.org/presentationml/2006/main">
  <p:tag name="AS_UNIQUEID" val="1147"/>
</p:tagLst>
</file>

<file path=ppt/tags/tag653.xml><?xml version="1.0" encoding="utf-8"?>
<p:tagLst xmlns:p="http://schemas.openxmlformats.org/presentationml/2006/main">
  <p:tag name="AS_UNIQUEID" val="1148"/>
</p:tagLst>
</file>

<file path=ppt/tags/tag654.xml><?xml version="1.0" encoding="utf-8"?>
<p:tagLst xmlns:p="http://schemas.openxmlformats.org/presentationml/2006/main">
  <p:tag name="AS_UNIQUEID" val="1149"/>
</p:tagLst>
</file>

<file path=ppt/tags/tag655.xml><?xml version="1.0" encoding="utf-8"?>
<p:tagLst xmlns:p="http://schemas.openxmlformats.org/presentationml/2006/main">
  <p:tag name="AS_UNIQUEID" val="1150"/>
</p:tagLst>
</file>

<file path=ppt/tags/tag656.xml><?xml version="1.0" encoding="utf-8"?>
<p:tagLst xmlns:p="http://schemas.openxmlformats.org/presentationml/2006/main">
  <p:tag name="AS_UNIQUEID" val="1151"/>
</p:tagLst>
</file>

<file path=ppt/tags/tag657.xml><?xml version="1.0" encoding="utf-8"?>
<p:tagLst xmlns:p="http://schemas.openxmlformats.org/presentationml/2006/main">
  <p:tag name="AS_UNIQUEID" val="1152"/>
</p:tagLst>
</file>

<file path=ppt/tags/tag658.xml><?xml version="1.0" encoding="utf-8"?>
<p:tagLst xmlns:p="http://schemas.openxmlformats.org/presentationml/2006/main">
  <p:tag name="AS_UNIQUEID" val="1153"/>
</p:tagLst>
</file>

<file path=ppt/tags/tag659.xml><?xml version="1.0" encoding="utf-8"?>
<p:tagLst xmlns:p="http://schemas.openxmlformats.org/presentationml/2006/main">
  <p:tag name="AS_UNIQUEID" val="1154"/>
</p:tagLst>
</file>

<file path=ppt/tags/tag66.xml><?xml version="1.0" encoding="utf-8"?>
<p:tagLst xmlns:p="http://schemas.openxmlformats.org/presentationml/2006/main">
  <p:tag name="AS_UNIQUEID" val="563"/>
</p:tagLst>
</file>

<file path=ppt/tags/tag660.xml><?xml version="1.0" encoding="utf-8"?>
<p:tagLst xmlns:p="http://schemas.openxmlformats.org/presentationml/2006/main">
  <p:tag name="AS_UNIQUEID" val="1155"/>
</p:tagLst>
</file>

<file path=ppt/tags/tag661.xml><?xml version="1.0" encoding="utf-8"?>
<p:tagLst xmlns:p="http://schemas.openxmlformats.org/presentationml/2006/main">
  <p:tag name="AS_UNIQUEID" val="1156"/>
</p:tagLst>
</file>

<file path=ppt/tags/tag662.xml><?xml version="1.0" encoding="utf-8"?>
<p:tagLst xmlns:p="http://schemas.openxmlformats.org/presentationml/2006/main">
  <p:tag name="AS_UNIQUEID" val="1157"/>
</p:tagLst>
</file>

<file path=ppt/tags/tag663.xml><?xml version="1.0" encoding="utf-8"?>
<p:tagLst xmlns:p="http://schemas.openxmlformats.org/presentationml/2006/main">
  <p:tag name="AS_UNIQUEID" val="1158"/>
</p:tagLst>
</file>

<file path=ppt/tags/tag664.xml><?xml version="1.0" encoding="utf-8"?>
<p:tagLst xmlns:p="http://schemas.openxmlformats.org/presentationml/2006/main">
  <p:tag name="AS_UNIQUEID" val="1159"/>
</p:tagLst>
</file>

<file path=ppt/tags/tag665.xml><?xml version="1.0" encoding="utf-8"?>
<p:tagLst xmlns:p="http://schemas.openxmlformats.org/presentationml/2006/main">
  <p:tag name="AS_UNIQUEID" val="1160"/>
</p:tagLst>
</file>

<file path=ppt/tags/tag666.xml><?xml version="1.0" encoding="utf-8"?>
<p:tagLst xmlns:p="http://schemas.openxmlformats.org/presentationml/2006/main">
  <p:tag name="AS_UNIQUEID" val="1161"/>
</p:tagLst>
</file>

<file path=ppt/tags/tag667.xml><?xml version="1.0" encoding="utf-8"?>
<p:tagLst xmlns:p="http://schemas.openxmlformats.org/presentationml/2006/main">
  <p:tag name="AS_UNIQUEID" val="1162"/>
</p:tagLst>
</file>

<file path=ppt/tags/tag668.xml><?xml version="1.0" encoding="utf-8"?>
<p:tagLst xmlns:p="http://schemas.openxmlformats.org/presentationml/2006/main">
  <p:tag name="AS_UNIQUEID" val="1163"/>
</p:tagLst>
</file>

<file path=ppt/tags/tag669.xml><?xml version="1.0" encoding="utf-8"?>
<p:tagLst xmlns:p="http://schemas.openxmlformats.org/presentationml/2006/main">
  <p:tag name="AS_UNIQUEID" val="1164"/>
</p:tagLst>
</file>

<file path=ppt/tags/tag67.xml><?xml version="1.0" encoding="utf-8"?>
<p:tagLst xmlns:p="http://schemas.openxmlformats.org/presentationml/2006/main">
  <p:tag name="AS_UNIQUEID" val="564"/>
</p:tagLst>
</file>

<file path=ppt/tags/tag670.xml><?xml version="1.0" encoding="utf-8"?>
<p:tagLst xmlns:p="http://schemas.openxmlformats.org/presentationml/2006/main">
  <p:tag name="AS_UNIQUEID" val="1165"/>
</p:tagLst>
</file>

<file path=ppt/tags/tag671.xml><?xml version="1.0" encoding="utf-8"?>
<p:tagLst xmlns:p="http://schemas.openxmlformats.org/presentationml/2006/main">
  <p:tag name="AS_UNIQUEID" val="1166"/>
</p:tagLst>
</file>

<file path=ppt/tags/tag672.xml><?xml version="1.0" encoding="utf-8"?>
<p:tagLst xmlns:p="http://schemas.openxmlformats.org/presentationml/2006/main">
  <p:tag name="AS_UNIQUEID" val="1167"/>
</p:tagLst>
</file>

<file path=ppt/tags/tag673.xml><?xml version="1.0" encoding="utf-8"?>
<p:tagLst xmlns:p="http://schemas.openxmlformats.org/presentationml/2006/main">
  <p:tag name="AS_UNIQUEID" val="1168"/>
</p:tagLst>
</file>

<file path=ppt/tags/tag674.xml><?xml version="1.0" encoding="utf-8"?>
<p:tagLst xmlns:p="http://schemas.openxmlformats.org/presentationml/2006/main">
  <p:tag name="AS_UNIQUEID" val="1169"/>
</p:tagLst>
</file>

<file path=ppt/tags/tag675.xml><?xml version="1.0" encoding="utf-8"?>
<p:tagLst xmlns:p="http://schemas.openxmlformats.org/presentationml/2006/main">
  <p:tag name="AS_UNIQUEID" val="1170"/>
</p:tagLst>
</file>

<file path=ppt/tags/tag676.xml><?xml version="1.0" encoding="utf-8"?>
<p:tagLst xmlns:p="http://schemas.openxmlformats.org/presentationml/2006/main">
  <p:tag name="AS_UNIQUEID" val="1171"/>
</p:tagLst>
</file>

<file path=ppt/tags/tag677.xml><?xml version="1.0" encoding="utf-8"?>
<p:tagLst xmlns:p="http://schemas.openxmlformats.org/presentationml/2006/main">
  <p:tag name="AS_UNIQUEID" val="1172"/>
</p:tagLst>
</file>

<file path=ppt/tags/tag678.xml><?xml version="1.0" encoding="utf-8"?>
<p:tagLst xmlns:p="http://schemas.openxmlformats.org/presentationml/2006/main">
  <p:tag name="AS_UNIQUEID" val="1173"/>
</p:tagLst>
</file>

<file path=ppt/tags/tag679.xml><?xml version="1.0" encoding="utf-8"?>
<p:tagLst xmlns:p="http://schemas.openxmlformats.org/presentationml/2006/main">
  <p:tag name="AS_UNIQUEID" val="1174"/>
</p:tagLst>
</file>

<file path=ppt/tags/tag68.xml><?xml version="1.0" encoding="utf-8"?>
<p:tagLst xmlns:p="http://schemas.openxmlformats.org/presentationml/2006/main">
  <p:tag name="AS_UNIQUEID" val="565"/>
</p:tagLst>
</file>

<file path=ppt/tags/tag680.xml><?xml version="1.0" encoding="utf-8"?>
<p:tagLst xmlns:p="http://schemas.openxmlformats.org/presentationml/2006/main">
  <p:tag name="AS_UNIQUEID" val="1175"/>
</p:tagLst>
</file>

<file path=ppt/tags/tag681.xml><?xml version="1.0" encoding="utf-8"?>
<p:tagLst xmlns:p="http://schemas.openxmlformats.org/presentationml/2006/main">
  <p:tag name="AS_UNIQUEID" val="1176"/>
</p:tagLst>
</file>

<file path=ppt/tags/tag682.xml><?xml version="1.0" encoding="utf-8"?>
<p:tagLst xmlns:p="http://schemas.openxmlformats.org/presentationml/2006/main">
  <p:tag name="AS_UNIQUEID" val="1177"/>
</p:tagLst>
</file>

<file path=ppt/tags/tag683.xml><?xml version="1.0" encoding="utf-8"?>
<p:tagLst xmlns:p="http://schemas.openxmlformats.org/presentationml/2006/main">
  <p:tag name="AS_UNIQUEID" val="1178"/>
</p:tagLst>
</file>

<file path=ppt/tags/tag684.xml><?xml version="1.0" encoding="utf-8"?>
<p:tagLst xmlns:p="http://schemas.openxmlformats.org/presentationml/2006/main">
  <p:tag name="AS_UNIQUEID" val="1179"/>
</p:tagLst>
</file>

<file path=ppt/tags/tag685.xml><?xml version="1.0" encoding="utf-8"?>
<p:tagLst xmlns:p="http://schemas.openxmlformats.org/presentationml/2006/main">
  <p:tag name="AS_UNIQUEID" val="1180"/>
</p:tagLst>
</file>

<file path=ppt/tags/tag686.xml><?xml version="1.0" encoding="utf-8"?>
<p:tagLst xmlns:p="http://schemas.openxmlformats.org/presentationml/2006/main">
  <p:tag name="AS_UNIQUEID" val="1181"/>
</p:tagLst>
</file>

<file path=ppt/tags/tag687.xml><?xml version="1.0" encoding="utf-8"?>
<p:tagLst xmlns:p="http://schemas.openxmlformats.org/presentationml/2006/main">
  <p:tag name="AS_UNIQUEID" val="1182"/>
</p:tagLst>
</file>

<file path=ppt/tags/tag688.xml><?xml version="1.0" encoding="utf-8"?>
<p:tagLst xmlns:p="http://schemas.openxmlformats.org/presentationml/2006/main">
  <p:tag name="AS_UNIQUEID" val="1183"/>
</p:tagLst>
</file>

<file path=ppt/tags/tag689.xml><?xml version="1.0" encoding="utf-8"?>
<p:tagLst xmlns:p="http://schemas.openxmlformats.org/presentationml/2006/main">
  <p:tag name="AS_UNIQUEID" val="1184"/>
</p:tagLst>
</file>

<file path=ppt/tags/tag69.xml><?xml version="1.0" encoding="utf-8"?>
<p:tagLst xmlns:p="http://schemas.openxmlformats.org/presentationml/2006/main">
  <p:tag name="AS_UNIQUEID" val="566"/>
</p:tagLst>
</file>

<file path=ppt/tags/tag690.xml><?xml version="1.0" encoding="utf-8"?>
<p:tagLst xmlns:p="http://schemas.openxmlformats.org/presentationml/2006/main">
  <p:tag name="AS_UNIQUEID" val="1185"/>
</p:tagLst>
</file>

<file path=ppt/tags/tag691.xml><?xml version="1.0" encoding="utf-8"?>
<p:tagLst xmlns:p="http://schemas.openxmlformats.org/presentationml/2006/main">
  <p:tag name="AS_UNIQUEID" val="1186"/>
</p:tagLst>
</file>

<file path=ppt/tags/tag692.xml><?xml version="1.0" encoding="utf-8"?>
<p:tagLst xmlns:p="http://schemas.openxmlformats.org/presentationml/2006/main">
  <p:tag name="AS_UNIQUEID" val="1187"/>
</p:tagLst>
</file>

<file path=ppt/tags/tag693.xml><?xml version="1.0" encoding="utf-8"?>
<p:tagLst xmlns:p="http://schemas.openxmlformats.org/presentationml/2006/main">
  <p:tag name="AS_UNIQUEID" val="1188"/>
  <p:tag name="KSO_WM_UNIT_TABLE_BEAUTIFY" val="smartTable{2137c5db-e71d-43b7-be05-80c8b45fe7f8}"/>
</p:tagLst>
</file>

<file path=ppt/tags/tag694.xml><?xml version="1.0" encoding="utf-8"?>
<p:tagLst xmlns:p="http://schemas.openxmlformats.org/presentationml/2006/main">
  <p:tag name="AS_UNIQUEID" val="1189"/>
</p:tagLst>
</file>

<file path=ppt/tags/tag695.xml><?xml version="1.0" encoding="utf-8"?>
<p:tagLst xmlns:p="http://schemas.openxmlformats.org/presentationml/2006/main">
  <p:tag name="AS_UNIQUEID" val="1190"/>
</p:tagLst>
</file>

<file path=ppt/tags/tag696.xml><?xml version="1.0" encoding="utf-8"?>
<p:tagLst xmlns:p="http://schemas.openxmlformats.org/presentationml/2006/main">
  <p:tag name="AS_UNIQUEID" val="1191"/>
</p:tagLst>
</file>

<file path=ppt/tags/tag697.xml><?xml version="1.0" encoding="utf-8"?>
<p:tagLst xmlns:p="http://schemas.openxmlformats.org/presentationml/2006/main">
  <p:tag name="AS_UNIQUEID" val="1192"/>
</p:tagLst>
</file>

<file path=ppt/tags/tag698.xml><?xml version="1.0" encoding="utf-8"?>
<p:tagLst xmlns:p="http://schemas.openxmlformats.org/presentationml/2006/main">
  <p:tag name="AS_UNIQUEID" val="1193"/>
</p:tagLst>
</file>

<file path=ppt/tags/tag699.xml><?xml version="1.0" encoding="utf-8"?>
<p:tagLst xmlns:p="http://schemas.openxmlformats.org/presentationml/2006/main">
  <p:tag name="AS_UNIQUEID" val="1194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7"/>
</p:tagLst>
</file>

<file path=ppt/tags/tag700.xml><?xml version="1.0" encoding="utf-8"?>
<p:tagLst xmlns:p="http://schemas.openxmlformats.org/presentationml/2006/main">
  <p:tag name="AS_UNIQUEID" val="1195"/>
</p:tagLst>
</file>

<file path=ppt/tags/tag701.xml><?xml version="1.0" encoding="utf-8"?>
<p:tagLst xmlns:p="http://schemas.openxmlformats.org/presentationml/2006/main">
  <p:tag name="AS_UNIQUEID" val="1196"/>
</p:tagLst>
</file>

<file path=ppt/tags/tag702.xml><?xml version="1.0" encoding="utf-8"?>
<p:tagLst xmlns:p="http://schemas.openxmlformats.org/presentationml/2006/main">
  <p:tag name="AS_UNIQUEID" val="1197"/>
</p:tagLst>
</file>

<file path=ppt/tags/tag703.xml><?xml version="1.0" encoding="utf-8"?>
<p:tagLst xmlns:p="http://schemas.openxmlformats.org/presentationml/2006/main">
  <p:tag name="AS_UNIQUEID" val="1198"/>
</p:tagLst>
</file>

<file path=ppt/tags/tag704.xml><?xml version="1.0" encoding="utf-8"?>
<p:tagLst xmlns:p="http://schemas.openxmlformats.org/presentationml/2006/main">
  <p:tag name="AS_UNIQUEID" val="1199"/>
</p:tagLst>
</file>

<file path=ppt/tags/tag705.xml><?xml version="1.0" encoding="utf-8"?>
<p:tagLst xmlns:p="http://schemas.openxmlformats.org/presentationml/2006/main">
  <p:tag name="AS_UNIQUEID" val="1200"/>
</p:tagLst>
</file>

<file path=ppt/tags/tag706.xml><?xml version="1.0" encoding="utf-8"?>
<p:tagLst xmlns:p="http://schemas.openxmlformats.org/presentationml/2006/main">
  <p:tag name="AS_UNIQUEID" val="1201"/>
</p:tagLst>
</file>

<file path=ppt/tags/tag707.xml><?xml version="1.0" encoding="utf-8"?>
<p:tagLst xmlns:p="http://schemas.openxmlformats.org/presentationml/2006/main">
  <p:tag name="AS_UNIQUEID" val="1202"/>
</p:tagLst>
</file>

<file path=ppt/tags/tag708.xml><?xml version="1.0" encoding="utf-8"?>
<p:tagLst xmlns:p="http://schemas.openxmlformats.org/presentationml/2006/main">
  <p:tag name="AS_UNIQUEID" val="1203"/>
</p:tagLst>
</file>

<file path=ppt/tags/tag709.xml><?xml version="1.0" encoding="utf-8"?>
<p:tagLst xmlns:p="http://schemas.openxmlformats.org/presentationml/2006/main">
  <p:tag name="AS_UNIQUEID" val="1204"/>
</p:tagLst>
</file>

<file path=ppt/tags/tag71.xml><?xml version="1.0" encoding="utf-8"?>
<p:tagLst xmlns:p="http://schemas.openxmlformats.org/presentationml/2006/main">
  <p:tag name="AS_UNIQUEID" val="568"/>
</p:tagLst>
</file>

<file path=ppt/tags/tag710.xml><?xml version="1.0" encoding="utf-8"?>
<p:tagLst xmlns:p="http://schemas.openxmlformats.org/presentationml/2006/main">
  <p:tag name="AS_UNIQUEID" val="1205"/>
</p:tagLst>
</file>

<file path=ppt/tags/tag711.xml><?xml version="1.0" encoding="utf-8"?>
<p:tagLst xmlns:p="http://schemas.openxmlformats.org/presentationml/2006/main">
  <p:tag name="AS_UNIQUEID" val="1206"/>
</p:tagLst>
</file>

<file path=ppt/tags/tag712.xml><?xml version="1.0" encoding="utf-8"?>
<p:tagLst xmlns:p="http://schemas.openxmlformats.org/presentationml/2006/main">
  <p:tag name="AS_UNIQUEID" val="1207"/>
</p:tagLst>
</file>

<file path=ppt/tags/tag713.xml><?xml version="1.0" encoding="utf-8"?>
<p:tagLst xmlns:p="http://schemas.openxmlformats.org/presentationml/2006/main">
  <p:tag name="AS_UNIQUEID" val="1208"/>
</p:tagLst>
</file>

<file path=ppt/tags/tag714.xml><?xml version="1.0" encoding="utf-8"?>
<p:tagLst xmlns:p="http://schemas.openxmlformats.org/presentationml/2006/main">
  <p:tag name="AS_UNIQUEID" val="1209"/>
</p:tagLst>
</file>

<file path=ppt/tags/tag715.xml><?xml version="1.0" encoding="utf-8"?>
<p:tagLst xmlns:p="http://schemas.openxmlformats.org/presentationml/2006/main">
  <p:tag name="AS_UNIQUEID" val="1210"/>
</p:tagLst>
</file>

<file path=ppt/tags/tag716.xml><?xml version="1.0" encoding="utf-8"?>
<p:tagLst xmlns:p="http://schemas.openxmlformats.org/presentationml/2006/main">
  <p:tag name="AS_UNIQUEID" val="1211"/>
</p:tagLst>
</file>

<file path=ppt/tags/tag717.xml><?xml version="1.0" encoding="utf-8"?>
<p:tagLst xmlns:p="http://schemas.openxmlformats.org/presentationml/2006/main">
  <p:tag name="AS_UNIQUEID" val="1212"/>
</p:tagLst>
</file>

<file path=ppt/tags/tag718.xml><?xml version="1.0" encoding="utf-8"?>
<p:tagLst xmlns:p="http://schemas.openxmlformats.org/presentationml/2006/main">
  <p:tag name="AS_UNIQUEID" val="1213"/>
</p:tagLst>
</file>

<file path=ppt/tags/tag719.xml><?xml version="1.0" encoding="utf-8"?>
<p:tagLst xmlns:p="http://schemas.openxmlformats.org/presentationml/2006/main">
  <p:tag name="AS_UNIQUEID" val="1214"/>
</p:tagLst>
</file>

<file path=ppt/tags/tag72.xml><?xml version="1.0" encoding="utf-8"?>
<p:tagLst xmlns:p="http://schemas.openxmlformats.org/presentationml/2006/main">
  <p:tag name="AS_UNIQUEID" val="569"/>
</p:tagLst>
</file>

<file path=ppt/tags/tag720.xml><?xml version="1.0" encoding="utf-8"?>
<p:tagLst xmlns:p="http://schemas.openxmlformats.org/presentationml/2006/main">
  <p:tag name="AS_UNIQUEID" val="1215"/>
</p:tagLst>
</file>

<file path=ppt/tags/tag721.xml><?xml version="1.0" encoding="utf-8"?>
<p:tagLst xmlns:p="http://schemas.openxmlformats.org/presentationml/2006/main">
  <p:tag name="AS_UNIQUEID" val="1216"/>
</p:tagLst>
</file>

<file path=ppt/tags/tag722.xml><?xml version="1.0" encoding="utf-8"?>
<p:tagLst xmlns:p="http://schemas.openxmlformats.org/presentationml/2006/main">
  <p:tag name="AS_UNIQUEID" val="1217"/>
</p:tagLst>
</file>

<file path=ppt/tags/tag723.xml><?xml version="1.0" encoding="utf-8"?>
<p:tagLst xmlns:p="http://schemas.openxmlformats.org/presentationml/2006/main">
  <p:tag name="AS_UNIQUEID" val="1218"/>
</p:tagLst>
</file>

<file path=ppt/tags/tag724.xml><?xml version="1.0" encoding="utf-8"?>
<p:tagLst xmlns:p="http://schemas.openxmlformats.org/presentationml/2006/main">
  <p:tag name="AS_UNIQUEID" val="1219"/>
</p:tagLst>
</file>

<file path=ppt/tags/tag725.xml><?xml version="1.0" encoding="utf-8"?>
<p:tagLst xmlns:p="http://schemas.openxmlformats.org/presentationml/2006/main">
  <p:tag name="AS_UNIQUEID" val="1220"/>
</p:tagLst>
</file>

<file path=ppt/tags/tag726.xml><?xml version="1.0" encoding="utf-8"?>
<p:tagLst xmlns:p="http://schemas.openxmlformats.org/presentationml/2006/main">
  <p:tag name="AS_UNIQUEID" val="1221"/>
</p:tagLst>
</file>

<file path=ppt/tags/tag727.xml><?xml version="1.0" encoding="utf-8"?>
<p:tagLst xmlns:p="http://schemas.openxmlformats.org/presentationml/2006/main">
  <p:tag name="AS_UNIQUEID" val="1222"/>
</p:tagLst>
</file>

<file path=ppt/tags/tag728.xml><?xml version="1.0" encoding="utf-8"?>
<p:tagLst xmlns:p="http://schemas.openxmlformats.org/presentationml/2006/main">
  <p:tag name="AS_UNIQUEID" val="1223"/>
</p:tagLst>
</file>

<file path=ppt/tags/tag729.xml><?xml version="1.0" encoding="utf-8"?>
<p:tagLst xmlns:p="http://schemas.openxmlformats.org/presentationml/2006/main">
  <p:tag name="AS_UNIQUEID" val="1224"/>
</p:tagLst>
</file>

<file path=ppt/tags/tag73.xml><?xml version="1.0" encoding="utf-8"?>
<p:tagLst xmlns:p="http://schemas.openxmlformats.org/presentationml/2006/main">
  <p:tag name="AS_UNIQUEID" val="570"/>
</p:tagLst>
</file>

<file path=ppt/tags/tag730.xml><?xml version="1.0" encoding="utf-8"?>
<p:tagLst xmlns:p="http://schemas.openxmlformats.org/presentationml/2006/main">
  <p:tag name="AS_UNIQUEID" val="1225"/>
</p:tagLst>
</file>

<file path=ppt/tags/tag731.xml><?xml version="1.0" encoding="utf-8"?>
<p:tagLst xmlns:p="http://schemas.openxmlformats.org/presentationml/2006/main">
  <p:tag name="AS_UNIQUEID" val="1226"/>
</p:tagLst>
</file>

<file path=ppt/tags/tag732.xml><?xml version="1.0" encoding="utf-8"?>
<p:tagLst xmlns:p="http://schemas.openxmlformats.org/presentationml/2006/main">
  <p:tag name="AS_UNIQUEID" val="1227"/>
</p:tagLst>
</file>

<file path=ppt/tags/tag733.xml><?xml version="1.0" encoding="utf-8"?>
<p:tagLst xmlns:p="http://schemas.openxmlformats.org/presentationml/2006/main">
  <p:tag name="AS_UNIQUEID" val="1228"/>
</p:tagLst>
</file>

<file path=ppt/tags/tag734.xml><?xml version="1.0" encoding="utf-8"?>
<p:tagLst xmlns:p="http://schemas.openxmlformats.org/presentationml/2006/main">
  <p:tag name="AS_UNIQUEID" val="1229"/>
</p:tagLst>
</file>

<file path=ppt/tags/tag735.xml><?xml version="1.0" encoding="utf-8"?>
<p:tagLst xmlns:p="http://schemas.openxmlformats.org/presentationml/2006/main">
  <p:tag name="AS_UNIQUEID" val="1230"/>
</p:tagLst>
</file>

<file path=ppt/tags/tag736.xml><?xml version="1.0" encoding="utf-8"?>
<p:tagLst xmlns:p="http://schemas.openxmlformats.org/presentationml/2006/main">
  <p:tag name="AS_UNIQUEID" val="1231"/>
</p:tagLst>
</file>

<file path=ppt/tags/tag737.xml><?xml version="1.0" encoding="utf-8"?>
<p:tagLst xmlns:p="http://schemas.openxmlformats.org/presentationml/2006/main">
  <p:tag name="AS_UNIQUEID" val="1232"/>
</p:tagLst>
</file>

<file path=ppt/tags/tag738.xml><?xml version="1.0" encoding="utf-8"?>
<p:tagLst xmlns:p="http://schemas.openxmlformats.org/presentationml/2006/main">
  <p:tag name="AS_UNIQUEID" val="1233"/>
</p:tagLst>
</file>

<file path=ppt/tags/tag739.xml><?xml version="1.0" encoding="utf-8"?>
<p:tagLst xmlns:p="http://schemas.openxmlformats.org/presentationml/2006/main">
  <p:tag name="AS_UNIQUEID" val="1234"/>
</p:tagLst>
</file>

<file path=ppt/tags/tag74.xml><?xml version="1.0" encoding="utf-8"?>
<p:tagLst xmlns:p="http://schemas.openxmlformats.org/presentationml/2006/main">
  <p:tag name="AS_UNIQUEID" val="571"/>
</p:tagLst>
</file>

<file path=ppt/tags/tag740.xml><?xml version="1.0" encoding="utf-8"?>
<p:tagLst xmlns:p="http://schemas.openxmlformats.org/presentationml/2006/main">
  <p:tag name="AS_UNIQUEID" val="1235"/>
</p:tagLst>
</file>

<file path=ppt/tags/tag741.xml><?xml version="1.0" encoding="utf-8"?>
<p:tagLst xmlns:p="http://schemas.openxmlformats.org/presentationml/2006/main">
  <p:tag name="AS_UNIQUEID" val="1236"/>
</p:tagLst>
</file>

<file path=ppt/tags/tag742.xml><?xml version="1.0" encoding="utf-8"?>
<p:tagLst xmlns:p="http://schemas.openxmlformats.org/presentationml/2006/main">
  <p:tag name="AS_UNIQUEID" val="1237"/>
</p:tagLst>
</file>

<file path=ppt/tags/tag743.xml><?xml version="1.0" encoding="utf-8"?>
<p:tagLst xmlns:p="http://schemas.openxmlformats.org/presentationml/2006/main">
  <p:tag name="AS_UNIQUEID" val="1238"/>
</p:tagLst>
</file>

<file path=ppt/tags/tag744.xml><?xml version="1.0" encoding="utf-8"?>
<p:tagLst xmlns:p="http://schemas.openxmlformats.org/presentationml/2006/main">
  <p:tag name="AS_UNIQUEID" val="1239"/>
</p:tagLst>
</file>

<file path=ppt/tags/tag745.xml><?xml version="1.0" encoding="utf-8"?>
<p:tagLst xmlns:p="http://schemas.openxmlformats.org/presentationml/2006/main">
  <p:tag name="AS_UNIQUEID" val="1240"/>
</p:tagLst>
</file>

<file path=ppt/tags/tag746.xml><?xml version="1.0" encoding="utf-8"?>
<p:tagLst xmlns:p="http://schemas.openxmlformats.org/presentationml/2006/main">
  <p:tag name="AS_UNIQUEID" val="1241"/>
</p:tagLst>
</file>

<file path=ppt/tags/tag747.xml><?xml version="1.0" encoding="utf-8"?>
<p:tagLst xmlns:p="http://schemas.openxmlformats.org/presentationml/2006/main">
  <p:tag name="AS_UNIQUEID" val="1242"/>
</p:tagLst>
</file>

<file path=ppt/tags/tag748.xml><?xml version="1.0" encoding="utf-8"?>
<p:tagLst xmlns:p="http://schemas.openxmlformats.org/presentationml/2006/main">
  <p:tag name="AS_UNIQUEID" val="1243"/>
</p:tagLst>
</file>

<file path=ppt/tags/tag749.xml><?xml version="1.0" encoding="utf-8"?>
<p:tagLst xmlns:p="http://schemas.openxmlformats.org/presentationml/2006/main">
  <p:tag name="AS_UNIQUEID" val="1244"/>
</p:tagLst>
</file>

<file path=ppt/tags/tag75.xml><?xml version="1.0" encoding="utf-8"?>
<p:tagLst xmlns:p="http://schemas.openxmlformats.org/presentationml/2006/main">
  <p:tag name="AS_UNIQUEID" val="572"/>
</p:tagLst>
</file>

<file path=ppt/tags/tag750.xml><?xml version="1.0" encoding="utf-8"?>
<p:tagLst xmlns:p="http://schemas.openxmlformats.org/presentationml/2006/main">
  <p:tag name="AS_UNIQUEID" val="1245"/>
</p:tagLst>
</file>

<file path=ppt/tags/tag751.xml><?xml version="1.0" encoding="utf-8"?>
<p:tagLst xmlns:p="http://schemas.openxmlformats.org/presentationml/2006/main">
  <p:tag name="AS_UNIQUEID" val="1246"/>
</p:tagLst>
</file>

<file path=ppt/tags/tag752.xml><?xml version="1.0" encoding="utf-8"?>
<p:tagLst xmlns:p="http://schemas.openxmlformats.org/presentationml/2006/main">
  <p:tag name="AS_UNIQUEID" val="1247"/>
</p:tagLst>
</file>

<file path=ppt/tags/tag753.xml><?xml version="1.0" encoding="utf-8"?>
<p:tagLst xmlns:p="http://schemas.openxmlformats.org/presentationml/2006/main">
  <p:tag name="AS_UNIQUEID" val="1248"/>
</p:tagLst>
</file>

<file path=ppt/tags/tag754.xml><?xml version="1.0" encoding="utf-8"?>
<p:tagLst xmlns:p="http://schemas.openxmlformats.org/presentationml/2006/main">
  <p:tag name="AS_UNIQUEID" val="1249"/>
</p:tagLst>
</file>

<file path=ppt/tags/tag755.xml><?xml version="1.0" encoding="utf-8"?>
<p:tagLst xmlns:p="http://schemas.openxmlformats.org/presentationml/2006/main">
  <p:tag name="AS_UNIQUEID" val="1250"/>
</p:tagLst>
</file>

<file path=ppt/tags/tag756.xml><?xml version="1.0" encoding="utf-8"?>
<p:tagLst xmlns:p="http://schemas.openxmlformats.org/presentationml/2006/main">
  <p:tag name="AS_UNIQUEID" val="1251"/>
</p:tagLst>
</file>

<file path=ppt/tags/tag757.xml><?xml version="1.0" encoding="utf-8"?>
<p:tagLst xmlns:p="http://schemas.openxmlformats.org/presentationml/2006/main">
  <p:tag name="AS_UNIQUEID" val="1252"/>
</p:tagLst>
</file>

<file path=ppt/tags/tag758.xml><?xml version="1.0" encoding="utf-8"?>
<p:tagLst xmlns:p="http://schemas.openxmlformats.org/presentationml/2006/main">
  <p:tag name="AS_UNIQUEID" val="1253"/>
</p:tagLst>
</file>

<file path=ppt/tags/tag759.xml><?xml version="1.0" encoding="utf-8"?>
<p:tagLst xmlns:p="http://schemas.openxmlformats.org/presentationml/2006/main">
  <p:tag name="AS_UNIQUEID" val="1254"/>
</p:tagLst>
</file>

<file path=ppt/tags/tag76.xml><?xml version="1.0" encoding="utf-8"?>
<p:tagLst xmlns:p="http://schemas.openxmlformats.org/presentationml/2006/main">
  <p:tag name="AS_UNIQUEID" val="573"/>
</p:tagLst>
</file>

<file path=ppt/tags/tag760.xml><?xml version="1.0" encoding="utf-8"?>
<p:tagLst xmlns:p="http://schemas.openxmlformats.org/presentationml/2006/main">
  <p:tag name="AS_UNIQUEID" val="1255"/>
</p:tagLst>
</file>

<file path=ppt/tags/tag761.xml><?xml version="1.0" encoding="utf-8"?>
<p:tagLst xmlns:p="http://schemas.openxmlformats.org/presentationml/2006/main">
  <p:tag name="AS_UNIQUEID" val="1256"/>
  <p:tag name="KSO_WM_UNIT_TABLE_BEAUTIFY" val="smartTable{72742c66-a8a6-420e-9efa-2e1d13e35ba8}"/>
</p:tagLst>
</file>

<file path=ppt/tags/tag762.xml><?xml version="1.0" encoding="utf-8"?>
<p:tagLst xmlns:p="http://schemas.openxmlformats.org/presentationml/2006/main">
  <p:tag name="AS_UNIQUEID" val="1257"/>
</p:tagLst>
</file>

<file path=ppt/tags/tag763.xml><?xml version="1.0" encoding="utf-8"?>
<p:tagLst xmlns:p="http://schemas.openxmlformats.org/presentationml/2006/main">
  <p:tag name="AS_UNIQUEID" val="1258"/>
</p:tagLst>
</file>

<file path=ppt/tags/tag764.xml><?xml version="1.0" encoding="utf-8"?>
<p:tagLst xmlns:p="http://schemas.openxmlformats.org/presentationml/2006/main">
  <p:tag name="AS_UNIQUEID" val="1259"/>
</p:tagLst>
</file>

<file path=ppt/tags/tag765.xml><?xml version="1.0" encoding="utf-8"?>
<p:tagLst xmlns:p="http://schemas.openxmlformats.org/presentationml/2006/main">
  <p:tag name="AS_UNIQUEID" val="1260"/>
</p:tagLst>
</file>

<file path=ppt/tags/tag766.xml><?xml version="1.0" encoding="utf-8"?>
<p:tagLst xmlns:p="http://schemas.openxmlformats.org/presentationml/2006/main">
  <p:tag name="AS_UNIQUEID" val="1261"/>
</p:tagLst>
</file>

<file path=ppt/tags/tag767.xml><?xml version="1.0" encoding="utf-8"?>
<p:tagLst xmlns:p="http://schemas.openxmlformats.org/presentationml/2006/main">
  <p:tag name="AS_UNIQUEID" val="1262"/>
</p:tagLst>
</file>

<file path=ppt/tags/tag768.xml><?xml version="1.0" encoding="utf-8"?>
<p:tagLst xmlns:p="http://schemas.openxmlformats.org/presentationml/2006/main">
  <p:tag name="AS_UNIQUEID" val="1263"/>
</p:tagLst>
</file>

<file path=ppt/tags/tag769.xml><?xml version="1.0" encoding="utf-8"?>
<p:tagLst xmlns:p="http://schemas.openxmlformats.org/presentationml/2006/main">
  <p:tag name="AS_UNIQUEID" val="1264"/>
</p:tagLst>
</file>

<file path=ppt/tags/tag77.xml><?xml version="1.0" encoding="utf-8"?>
<p:tagLst xmlns:p="http://schemas.openxmlformats.org/presentationml/2006/main">
  <p:tag name="AS_UNIQUEID" val="574"/>
</p:tagLst>
</file>

<file path=ppt/tags/tag770.xml><?xml version="1.0" encoding="utf-8"?>
<p:tagLst xmlns:p="http://schemas.openxmlformats.org/presentationml/2006/main">
  <p:tag name="AS_UNIQUEID" val="1265"/>
</p:tagLst>
</file>

<file path=ppt/tags/tag771.xml><?xml version="1.0" encoding="utf-8"?>
<p:tagLst xmlns:p="http://schemas.openxmlformats.org/presentationml/2006/main">
  <p:tag name="AS_UNIQUEID" val="1266"/>
</p:tagLst>
</file>

<file path=ppt/tags/tag772.xml><?xml version="1.0" encoding="utf-8"?>
<p:tagLst xmlns:p="http://schemas.openxmlformats.org/presentationml/2006/main">
  <p:tag name="AS_UNIQUEID" val="1685"/>
</p:tagLst>
</file>

<file path=ppt/tags/tag773.xml><?xml version="1.0" encoding="utf-8"?>
<p:tagLst xmlns:p="http://schemas.openxmlformats.org/presentationml/2006/main">
  <p:tag name="AS_UNIQUEID" val="1267"/>
</p:tagLst>
</file>

<file path=ppt/tags/tag774.xml><?xml version="1.0" encoding="utf-8"?>
<p:tagLst xmlns:p="http://schemas.openxmlformats.org/presentationml/2006/main">
  <p:tag name="AS_UNIQUEID" val="1268"/>
</p:tagLst>
</file>

<file path=ppt/tags/tag775.xml><?xml version="1.0" encoding="utf-8"?>
<p:tagLst xmlns:p="http://schemas.openxmlformats.org/presentationml/2006/main">
  <p:tag name="AS_UNIQUEID" val="1269"/>
</p:tagLst>
</file>

<file path=ppt/tags/tag776.xml><?xml version="1.0" encoding="utf-8"?>
<p:tagLst xmlns:p="http://schemas.openxmlformats.org/presentationml/2006/main">
  <p:tag name="AS_UNIQUEID" val="1270"/>
</p:tagLst>
</file>

<file path=ppt/tags/tag777.xml><?xml version="1.0" encoding="utf-8"?>
<p:tagLst xmlns:p="http://schemas.openxmlformats.org/presentationml/2006/main">
  <p:tag name="AS_UNIQUEID" val="1271"/>
</p:tagLst>
</file>

<file path=ppt/tags/tag778.xml><?xml version="1.0" encoding="utf-8"?>
<p:tagLst xmlns:p="http://schemas.openxmlformats.org/presentationml/2006/main">
  <p:tag name="AS_UNIQUEID" val="1272"/>
</p:tagLst>
</file>

<file path=ppt/tags/tag779.xml><?xml version="1.0" encoding="utf-8"?>
<p:tagLst xmlns:p="http://schemas.openxmlformats.org/presentationml/2006/main">
  <p:tag name="AS_UNIQUEID" val="1273"/>
</p:tagLst>
</file>

<file path=ppt/tags/tag78.xml><?xml version="1.0" encoding="utf-8"?>
<p:tagLst xmlns:p="http://schemas.openxmlformats.org/presentationml/2006/main">
  <p:tag name="AS_UNIQUEID" val="575"/>
</p:tagLst>
</file>

<file path=ppt/tags/tag780.xml><?xml version="1.0" encoding="utf-8"?>
<p:tagLst xmlns:p="http://schemas.openxmlformats.org/presentationml/2006/main">
  <p:tag name="AS_UNIQUEID" val="1274"/>
</p:tagLst>
</file>

<file path=ppt/tags/tag781.xml><?xml version="1.0" encoding="utf-8"?>
<p:tagLst xmlns:p="http://schemas.openxmlformats.org/presentationml/2006/main">
  <p:tag name="AS_UNIQUEID" val="1275"/>
</p:tagLst>
</file>

<file path=ppt/tags/tag782.xml><?xml version="1.0" encoding="utf-8"?>
<p:tagLst xmlns:p="http://schemas.openxmlformats.org/presentationml/2006/main">
  <p:tag name="AS_UNIQUEID" val="1276"/>
</p:tagLst>
</file>

<file path=ppt/tags/tag783.xml><?xml version="1.0" encoding="utf-8"?>
<p:tagLst xmlns:p="http://schemas.openxmlformats.org/presentationml/2006/main">
  <p:tag name="AS_UNIQUEID" val="1277"/>
</p:tagLst>
</file>

<file path=ppt/tags/tag784.xml><?xml version="1.0" encoding="utf-8"?>
<p:tagLst xmlns:p="http://schemas.openxmlformats.org/presentationml/2006/main">
  <p:tag name="AS_UNIQUEID" val="1278"/>
</p:tagLst>
</file>

<file path=ppt/tags/tag785.xml><?xml version="1.0" encoding="utf-8"?>
<p:tagLst xmlns:p="http://schemas.openxmlformats.org/presentationml/2006/main">
  <p:tag name="AS_UNIQUEID" val="1279"/>
</p:tagLst>
</file>

<file path=ppt/tags/tag786.xml><?xml version="1.0" encoding="utf-8"?>
<p:tagLst xmlns:p="http://schemas.openxmlformats.org/presentationml/2006/main">
  <p:tag name="AS_UNIQUEID" val="1280"/>
</p:tagLst>
</file>

<file path=ppt/tags/tag787.xml><?xml version="1.0" encoding="utf-8"?>
<p:tagLst xmlns:p="http://schemas.openxmlformats.org/presentationml/2006/main">
  <p:tag name="AS_UNIQUEID" val="1281"/>
</p:tagLst>
</file>

<file path=ppt/tags/tag788.xml><?xml version="1.0" encoding="utf-8"?>
<p:tagLst xmlns:p="http://schemas.openxmlformats.org/presentationml/2006/main">
  <p:tag name="AS_UNIQUEID" val="1282"/>
</p:tagLst>
</file>

<file path=ppt/tags/tag789.xml><?xml version="1.0" encoding="utf-8"?>
<p:tagLst xmlns:p="http://schemas.openxmlformats.org/presentationml/2006/main">
  <p:tag name="AS_UNIQUEID" val="1283"/>
</p:tagLst>
</file>

<file path=ppt/tags/tag79.xml><?xml version="1.0" encoding="utf-8"?>
<p:tagLst xmlns:p="http://schemas.openxmlformats.org/presentationml/2006/main">
  <p:tag name="AS_UNIQUEID" val="576"/>
</p:tagLst>
</file>

<file path=ppt/tags/tag790.xml><?xml version="1.0" encoding="utf-8"?>
<p:tagLst xmlns:p="http://schemas.openxmlformats.org/presentationml/2006/main">
  <p:tag name="AS_UNIQUEID" val="1284"/>
</p:tagLst>
</file>

<file path=ppt/tags/tag791.xml><?xml version="1.0" encoding="utf-8"?>
<p:tagLst xmlns:p="http://schemas.openxmlformats.org/presentationml/2006/main">
  <p:tag name="AS_UNIQUEID" val="1285"/>
</p:tagLst>
</file>

<file path=ppt/tags/tag792.xml><?xml version="1.0" encoding="utf-8"?>
<p:tagLst xmlns:p="http://schemas.openxmlformats.org/presentationml/2006/main">
  <p:tag name="AS_UNIQUEID" val="1286"/>
</p:tagLst>
</file>

<file path=ppt/tags/tag793.xml><?xml version="1.0" encoding="utf-8"?>
<p:tagLst xmlns:p="http://schemas.openxmlformats.org/presentationml/2006/main">
  <p:tag name="AS_UNIQUEID" val="1287"/>
</p:tagLst>
</file>

<file path=ppt/tags/tag794.xml><?xml version="1.0" encoding="utf-8"?>
<p:tagLst xmlns:p="http://schemas.openxmlformats.org/presentationml/2006/main">
  <p:tag name="AS_UNIQUEID" val="1288"/>
</p:tagLst>
</file>

<file path=ppt/tags/tag795.xml><?xml version="1.0" encoding="utf-8"?>
<p:tagLst xmlns:p="http://schemas.openxmlformats.org/presentationml/2006/main">
  <p:tag name="AS_UNIQUEID" val="1289"/>
</p:tagLst>
</file>

<file path=ppt/tags/tag796.xml><?xml version="1.0" encoding="utf-8"?>
<p:tagLst xmlns:p="http://schemas.openxmlformats.org/presentationml/2006/main">
  <p:tag name="AS_UNIQUEID" val="1290"/>
</p:tagLst>
</file>

<file path=ppt/tags/tag797.xml><?xml version="1.0" encoding="utf-8"?>
<p:tagLst xmlns:p="http://schemas.openxmlformats.org/presentationml/2006/main">
  <p:tag name="AS_UNIQUEID" val="1291"/>
</p:tagLst>
</file>

<file path=ppt/tags/tag798.xml><?xml version="1.0" encoding="utf-8"?>
<p:tagLst xmlns:p="http://schemas.openxmlformats.org/presentationml/2006/main">
  <p:tag name="AS_UNIQUEID" val="1292"/>
</p:tagLst>
</file>

<file path=ppt/tags/tag799.xml><?xml version="1.0" encoding="utf-8"?>
<p:tagLst xmlns:p="http://schemas.openxmlformats.org/presentationml/2006/main">
  <p:tag name="AS_UNIQUEID" val="1293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7"/>
</p:tagLst>
</file>

<file path=ppt/tags/tag800.xml><?xml version="1.0" encoding="utf-8"?>
<p:tagLst xmlns:p="http://schemas.openxmlformats.org/presentationml/2006/main">
  <p:tag name="AS_UNIQUEID" val="1294"/>
</p:tagLst>
</file>

<file path=ppt/tags/tag801.xml><?xml version="1.0" encoding="utf-8"?>
<p:tagLst xmlns:p="http://schemas.openxmlformats.org/presentationml/2006/main">
  <p:tag name="AS_UNIQUEID" val="1295"/>
</p:tagLst>
</file>

<file path=ppt/tags/tag802.xml><?xml version="1.0" encoding="utf-8"?>
<p:tagLst xmlns:p="http://schemas.openxmlformats.org/presentationml/2006/main">
  <p:tag name="AS_UNIQUEID" val="1296"/>
</p:tagLst>
</file>

<file path=ppt/tags/tag803.xml><?xml version="1.0" encoding="utf-8"?>
<p:tagLst xmlns:p="http://schemas.openxmlformats.org/presentationml/2006/main">
  <p:tag name="AS_UNIQUEID" val="1297"/>
</p:tagLst>
</file>

<file path=ppt/tags/tag804.xml><?xml version="1.0" encoding="utf-8"?>
<p:tagLst xmlns:p="http://schemas.openxmlformats.org/presentationml/2006/main">
  <p:tag name="AS_UNIQUEID" val="1298"/>
</p:tagLst>
</file>

<file path=ppt/tags/tag805.xml><?xml version="1.0" encoding="utf-8"?>
<p:tagLst xmlns:p="http://schemas.openxmlformats.org/presentationml/2006/main">
  <p:tag name="AS_UNIQUEID" val="1299"/>
</p:tagLst>
</file>

<file path=ppt/tags/tag806.xml><?xml version="1.0" encoding="utf-8"?>
<p:tagLst xmlns:p="http://schemas.openxmlformats.org/presentationml/2006/main">
  <p:tag name="AS_UNIQUEID" val="1300"/>
</p:tagLst>
</file>

<file path=ppt/tags/tag807.xml><?xml version="1.0" encoding="utf-8"?>
<p:tagLst xmlns:p="http://schemas.openxmlformats.org/presentationml/2006/main">
  <p:tag name="AS_UNIQUEID" val="1301"/>
</p:tagLst>
</file>

<file path=ppt/tags/tag808.xml><?xml version="1.0" encoding="utf-8"?>
<p:tagLst xmlns:p="http://schemas.openxmlformats.org/presentationml/2006/main">
  <p:tag name="AS_UNIQUEID" val="1302"/>
</p:tagLst>
</file>

<file path=ppt/tags/tag809.xml><?xml version="1.0" encoding="utf-8"?>
<p:tagLst xmlns:p="http://schemas.openxmlformats.org/presentationml/2006/main">
  <p:tag name="AS_UNIQUEID" val="1303"/>
</p:tagLst>
</file>

<file path=ppt/tags/tag81.xml><?xml version="1.0" encoding="utf-8"?>
<p:tagLst xmlns:p="http://schemas.openxmlformats.org/presentationml/2006/main">
  <p:tag name="AS_UNIQUEID" val="578"/>
</p:tagLst>
</file>

<file path=ppt/tags/tag810.xml><?xml version="1.0" encoding="utf-8"?>
<p:tagLst xmlns:p="http://schemas.openxmlformats.org/presentationml/2006/main">
  <p:tag name="AS_UNIQUEID" val="1304"/>
</p:tagLst>
</file>

<file path=ppt/tags/tag811.xml><?xml version="1.0" encoding="utf-8"?>
<p:tagLst xmlns:p="http://schemas.openxmlformats.org/presentationml/2006/main">
  <p:tag name="AS_UNIQUEID" val="1305"/>
</p:tagLst>
</file>

<file path=ppt/tags/tag812.xml><?xml version="1.0" encoding="utf-8"?>
<p:tagLst xmlns:p="http://schemas.openxmlformats.org/presentationml/2006/main">
  <p:tag name="AS_UNIQUEID" val="1306"/>
</p:tagLst>
</file>

<file path=ppt/tags/tag813.xml><?xml version="1.0" encoding="utf-8"?>
<p:tagLst xmlns:p="http://schemas.openxmlformats.org/presentationml/2006/main">
  <p:tag name="AS_UNIQUEID" val="1307"/>
</p:tagLst>
</file>

<file path=ppt/tags/tag814.xml><?xml version="1.0" encoding="utf-8"?>
<p:tagLst xmlns:p="http://schemas.openxmlformats.org/presentationml/2006/main">
  <p:tag name="AS_UNIQUEID" val="1308"/>
</p:tagLst>
</file>

<file path=ppt/tags/tag815.xml><?xml version="1.0" encoding="utf-8"?>
<p:tagLst xmlns:p="http://schemas.openxmlformats.org/presentationml/2006/main">
  <p:tag name="AS_UNIQUEID" val="1309"/>
</p:tagLst>
</file>

<file path=ppt/tags/tag816.xml><?xml version="1.0" encoding="utf-8"?>
<p:tagLst xmlns:p="http://schemas.openxmlformats.org/presentationml/2006/main">
  <p:tag name="AS_UNIQUEID" val="1310"/>
</p:tagLst>
</file>

<file path=ppt/tags/tag817.xml><?xml version="1.0" encoding="utf-8"?>
<p:tagLst xmlns:p="http://schemas.openxmlformats.org/presentationml/2006/main">
  <p:tag name="AS_UNIQUEID" val="1311"/>
</p:tagLst>
</file>

<file path=ppt/tags/tag818.xml><?xml version="1.0" encoding="utf-8"?>
<p:tagLst xmlns:p="http://schemas.openxmlformats.org/presentationml/2006/main">
  <p:tag name="AS_UNIQUEID" val="1312"/>
</p:tagLst>
</file>

<file path=ppt/tags/tag819.xml><?xml version="1.0" encoding="utf-8"?>
<p:tagLst xmlns:p="http://schemas.openxmlformats.org/presentationml/2006/main">
  <p:tag name="AS_UNIQUEID" val="1313"/>
</p:tagLst>
</file>

<file path=ppt/tags/tag82.xml><?xml version="1.0" encoding="utf-8"?>
<p:tagLst xmlns:p="http://schemas.openxmlformats.org/presentationml/2006/main">
  <p:tag name="AS_UNIQUEID" val="579"/>
</p:tagLst>
</file>

<file path=ppt/tags/tag820.xml><?xml version="1.0" encoding="utf-8"?>
<p:tagLst xmlns:p="http://schemas.openxmlformats.org/presentationml/2006/main">
  <p:tag name="AS_UNIQUEID" val="1314"/>
</p:tagLst>
</file>

<file path=ppt/tags/tag821.xml><?xml version="1.0" encoding="utf-8"?>
<p:tagLst xmlns:p="http://schemas.openxmlformats.org/presentationml/2006/main">
  <p:tag name="AS_UNIQUEID" val="1315"/>
</p:tagLst>
</file>

<file path=ppt/tags/tag822.xml><?xml version="1.0" encoding="utf-8"?>
<p:tagLst xmlns:p="http://schemas.openxmlformats.org/presentationml/2006/main">
  <p:tag name="AS_UNIQUEID" val="1316"/>
</p:tagLst>
</file>

<file path=ppt/tags/tag823.xml><?xml version="1.0" encoding="utf-8"?>
<p:tagLst xmlns:p="http://schemas.openxmlformats.org/presentationml/2006/main">
  <p:tag name="AS_UNIQUEID" val="1317"/>
</p:tagLst>
</file>

<file path=ppt/tags/tag824.xml><?xml version="1.0" encoding="utf-8"?>
<p:tagLst xmlns:p="http://schemas.openxmlformats.org/presentationml/2006/main">
  <p:tag name="AS_UNIQUEID" val="1318"/>
</p:tagLst>
</file>

<file path=ppt/tags/tag825.xml><?xml version="1.0" encoding="utf-8"?>
<p:tagLst xmlns:p="http://schemas.openxmlformats.org/presentationml/2006/main">
  <p:tag name="AS_UNIQUEID" val="1319"/>
</p:tagLst>
</file>

<file path=ppt/tags/tag826.xml><?xml version="1.0" encoding="utf-8"?>
<p:tagLst xmlns:p="http://schemas.openxmlformats.org/presentationml/2006/main">
  <p:tag name="AS_UNIQUEID" val="1320"/>
</p:tagLst>
</file>

<file path=ppt/tags/tag827.xml><?xml version="1.0" encoding="utf-8"?>
<p:tagLst xmlns:p="http://schemas.openxmlformats.org/presentationml/2006/main">
  <p:tag name="AS_UNIQUEID" val="1321"/>
</p:tagLst>
</file>

<file path=ppt/tags/tag828.xml><?xml version="1.0" encoding="utf-8"?>
<p:tagLst xmlns:p="http://schemas.openxmlformats.org/presentationml/2006/main">
  <p:tag name="AS_UNIQUEID" val="1322"/>
</p:tagLst>
</file>

<file path=ppt/tags/tag829.xml><?xml version="1.0" encoding="utf-8"?>
<p:tagLst xmlns:p="http://schemas.openxmlformats.org/presentationml/2006/main">
  <p:tag name="AS_UNIQUEID" val="1323"/>
</p:tagLst>
</file>

<file path=ppt/tags/tag83.xml><?xml version="1.0" encoding="utf-8"?>
<p:tagLst xmlns:p="http://schemas.openxmlformats.org/presentationml/2006/main">
  <p:tag name="AS_UNIQUEID" val="580"/>
</p:tagLst>
</file>

<file path=ppt/tags/tag830.xml><?xml version="1.0" encoding="utf-8"?>
<p:tagLst xmlns:p="http://schemas.openxmlformats.org/presentationml/2006/main">
  <p:tag name="AS_UNIQUEID" val="1324"/>
</p:tagLst>
</file>

<file path=ppt/tags/tag831.xml><?xml version="1.0" encoding="utf-8"?>
<p:tagLst xmlns:p="http://schemas.openxmlformats.org/presentationml/2006/main">
  <p:tag name="AS_UNIQUEID" val="1325"/>
</p:tagLst>
</file>

<file path=ppt/tags/tag832.xml><?xml version="1.0" encoding="utf-8"?>
<p:tagLst xmlns:p="http://schemas.openxmlformats.org/presentationml/2006/main">
  <p:tag name="AS_UNIQUEID" val="1326"/>
</p:tagLst>
</file>

<file path=ppt/tags/tag833.xml><?xml version="1.0" encoding="utf-8"?>
<p:tagLst xmlns:p="http://schemas.openxmlformats.org/presentationml/2006/main">
  <p:tag name="AS_UNIQUEID" val="1327"/>
</p:tagLst>
</file>

<file path=ppt/tags/tag834.xml><?xml version="1.0" encoding="utf-8"?>
<p:tagLst xmlns:p="http://schemas.openxmlformats.org/presentationml/2006/main">
  <p:tag name="AS_UNIQUEID" val="1328"/>
</p:tagLst>
</file>

<file path=ppt/tags/tag835.xml><?xml version="1.0" encoding="utf-8"?>
<p:tagLst xmlns:p="http://schemas.openxmlformats.org/presentationml/2006/main">
  <p:tag name="AS_UNIQUEID" val="1329"/>
</p:tagLst>
</file>

<file path=ppt/tags/tag836.xml><?xml version="1.0" encoding="utf-8"?>
<p:tagLst xmlns:p="http://schemas.openxmlformats.org/presentationml/2006/main">
  <p:tag name="AS_UNIQUEID" val="1330"/>
</p:tagLst>
</file>

<file path=ppt/tags/tag837.xml><?xml version="1.0" encoding="utf-8"?>
<p:tagLst xmlns:p="http://schemas.openxmlformats.org/presentationml/2006/main">
  <p:tag name="AS_UNIQUEID" val="1331"/>
</p:tagLst>
</file>

<file path=ppt/tags/tag838.xml><?xml version="1.0" encoding="utf-8"?>
<p:tagLst xmlns:p="http://schemas.openxmlformats.org/presentationml/2006/main">
  <p:tag name="AS_UNIQUEID" val="1332"/>
</p:tagLst>
</file>

<file path=ppt/tags/tag839.xml><?xml version="1.0" encoding="utf-8"?>
<p:tagLst xmlns:p="http://schemas.openxmlformats.org/presentationml/2006/main">
  <p:tag name="AS_UNIQUEID" val="1333"/>
</p:tagLst>
</file>

<file path=ppt/tags/tag84.xml><?xml version="1.0" encoding="utf-8"?>
<p:tagLst xmlns:p="http://schemas.openxmlformats.org/presentationml/2006/main">
  <p:tag name="AS_UNIQUEID" val="581"/>
</p:tagLst>
</file>

<file path=ppt/tags/tag840.xml><?xml version="1.0" encoding="utf-8"?>
<p:tagLst xmlns:p="http://schemas.openxmlformats.org/presentationml/2006/main">
  <p:tag name="AS_UNIQUEID" val="1334"/>
</p:tagLst>
</file>

<file path=ppt/tags/tag841.xml><?xml version="1.0" encoding="utf-8"?>
<p:tagLst xmlns:p="http://schemas.openxmlformats.org/presentationml/2006/main">
  <p:tag name="AS_UNIQUEID" val="1335"/>
</p:tagLst>
</file>

<file path=ppt/tags/tag842.xml><?xml version="1.0" encoding="utf-8"?>
<p:tagLst xmlns:p="http://schemas.openxmlformats.org/presentationml/2006/main">
  <p:tag name="AS_UNIQUEID" val="1336"/>
</p:tagLst>
</file>

<file path=ppt/tags/tag843.xml><?xml version="1.0" encoding="utf-8"?>
<p:tagLst xmlns:p="http://schemas.openxmlformats.org/presentationml/2006/main">
  <p:tag name="AS_UNIQUEID" val="1337"/>
</p:tagLst>
</file>

<file path=ppt/tags/tag844.xml><?xml version="1.0" encoding="utf-8"?>
<p:tagLst xmlns:p="http://schemas.openxmlformats.org/presentationml/2006/main">
  <p:tag name="AS_UNIQUEID" val="1338"/>
</p:tagLst>
</file>

<file path=ppt/tags/tag845.xml><?xml version="1.0" encoding="utf-8"?>
<p:tagLst xmlns:p="http://schemas.openxmlformats.org/presentationml/2006/main">
  <p:tag name="AS_UNIQUEID" val="1339"/>
</p:tagLst>
</file>

<file path=ppt/tags/tag846.xml><?xml version="1.0" encoding="utf-8"?>
<p:tagLst xmlns:p="http://schemas.openxmlformats.org/presentationml/2006/main">
  <p:tag name="AS_UNIQUEID" val="1340"/>
</p:tagLst>
</file>

<file path=ppt/tags/tag847.xml><?xml version="1.0" encoding="utf-8"?>
<p:tagLst xmlns:p="http://schemas.openxmlformats.org/presentationml/2006/main">
  <p:tag name="AS_UNIQUEID" val="1341"/>
</p:tagLst>
</file>

<file path=ppt/tags/tag848.xml><?xml version="1.0" encoding="utf-8"?>
<p:tagLst xmlns:p="http://schemas.openxmlformats.org/presentationml/2006/main">
  <p:tag name="AS_UNIQUEID" val="1342"/>
</p:tagLst>
</file>

<file path=ppt/tags/tag849.xml><?xml version="1.0" encoding="utf-8"?>
<p:tagLst xmlns:p="http://schemas.openxmlformats.org/presentationml/2006/main">
  <p:tag name="AS_UNIQUEID" val="1343"/>
</p:tagLst>
</file>

<file path=ppt/tags/tag85.xml><?xml version="1.0" encoding="utf-8"?>
<p:tagLst xmlns:p="http://schemas.openxmlformats.org/presentationml/2006/main">
  <p:tag name="AS_UNIQUEID" val="582"/>
</p:tagLst>
</file>

<file path=ppt/tags/tag850.xml><?xml version="1.0" encoding="utf-8"?>
<p:tagLst xmlns:p="http://schemas.openxmlformats.org/presentationml/2006/main">
  <p:tag name="AS_UNIQUEID" val="1344"/>
</p:tagLst>
</file>

<file path=ppt/tags/tag851.xml><?xml version="1.0" encoding="utf-8"?>
<p:tagLst xmlns:p="http://schemas.openxmlformats.org/presentationml/2006/main">
  <p:tag name="AS_UNIQUEID" val="1345"/>
</p:tagLst>
</file>

<file path=ppt/tags/tag852.xml><?xml version="1.0" encoding="utf-8"?>
<p:tagLst xmlns:p="http://schemas.openxmlformats.org/presentationml/2006/main">
  <p:tag name="AS_UNIQUEID" val="1346"/>
</p:tagLst>
</file>

<file path=ppt/tags/tag853.xml><?xml version="1.0" encoding="utf-8"?>
<p:tagLst xmlns:p="http://schemas.openxmlformats.org/presentationml/2006/main">
  <p:tag name="AS_UNIQUEID" val="1347"/>
</p:tagLst>
</file>

<file path=ppt/tags/tag854.xml><?xml version="1.0" encoding="utf-8"?>
<p:tagLst xmlns:p="http://schemas.openxmlformats.org/presentationml/2006/main">
  <p:tag name="AS_UNIQUEID" val="1348"/>
</p:tagLst>
</file>

<file path=ppt/tags/tag855.xml><?xml version="1.0" encoding="utf-8"?>
<p:tagLst xmlns:p="http://schemas.openxmlformats.org/presentationml/2006/main">
  <p:tag name="AS_UNIQUEID" val="1349"/>
</p:tagLst>
</file>

<file path=ppt/tags/tag856.xml><?xml version="1.0" encoding="utf-8"?>
<p:tagLst xmlns:p="http://schemas.openxmlformats.org/presentationml/2006/main">
  <p:tag name="AS_UNIQUEID" val="1350"/>
</p:tagLst>
</file>

<file path=ppt/tags/tag857.xml><?xml version="1.0" encoding="utf-8"?>
<p:tagLst xmlns:p="http://schemas.openxmlformats.org/presentationml/2006/main">
  <p:tag name="AS_UNIQUEID" val="1351"/>
</p:tagLst>
</file>

<file path=ppt/tags/tag858.xml><?xml version="1.0" encoding="utf-8"?>
<p:tagLst xmlns:p="http://schemas.openxmlformats.org/presentationml/2006/main">
  <p:tag name="AS_UNIQUEID" val="1352"/>
</p:tagLst>
</file>

<file path=ppt/tags/tag859.xml><?xml version="1.0" encoding="utf-8"?>
<p:tagLst xmlns:p="http://schemas.openxmlformats.org/presentationml/2006/main">
  <p:tag name="AS_UNIQUEID" val="1353"/>
</p:tagLst>
</file>

<file path=ppt/tags/tag86.xml><?xml version="1.0" encoding="utf-8"?>
<p:tagLst xmlns:p="http://schemas.openxmlformats.org/presentationml/2006/main">
  <p:tag name="AS_UNIQUEID" val="583"/>
</p:tagLst>
</file>

<file path=ppt/tags/tag860.xml><?xml version="1.0" encoding="utf-8"?>
<p:tagLst xmlns:p="http://schemas.openxmlformats.org/presentationml/2006/main">
  <p:tag name="AS_UNIQUEID" val="1354"/>
</p:tagLst>
</file>

<file path=ppt/tags/tag861.xml><?xml version="1.0" encoding="utf-8"?>
<p:tagLst xmlns:p="http://schemas.openxmlformats.org/presentationml/2006/main">
  <p:tag name="AS_UNIQUEID" val="1355"/>
</p:tagLst>
</file>

<file path=ppt/tags/tag862.xml><?xml version="1.0" encoding="utf-8"?>
<p:tagLst xmlns:p="http://schemas.openxmlformats.org/presentationml/2006/main">
  <p:tag name="AS_UNIQUEID" val="1356"/>
</p:tagLst>
</file>

<file path=ppt/tags/tag863.xml><?xml version="1.0" encoding="utf-8"?>
<p:tagLst xmlns:p="http://schemas.openxmlformats.org/presentationml/2006/main">
  <p:tag name="AS_UNIQUEID" val="1357"/>
</p:tagLst>
</file>

<file path=ppt/tags/tag864.xml><?xml version="1.0" encoding="utf-8"?>
<p:tagLst xmlns:p="http://schemas.openxmlformats.org/presentationml/2006/main">
  <p:tag name="AS_UNIQUEID" val="1358"/>
</p:tagLst>
</file>

<file path=ppt/tags/tag865.xml><?xml version="1.0" encoding="utf-8"?>
<p:tagLst xmlns:p="http://schemas.openxmlformats.org/presentationml/2006/main">
  <p:tag name="AS_UNIQUEID" val="1359"/>
</p:tagLst>
</file>

<file path=ppt/tags/tag866.xml><?xml version="1.0" encoding="utf-8"?>
<p:tagLst xmlns:p="http://schemas.openxmlformats.org/presentationml/2006/main">
  <p:tag name="AS_UNIQUEID" val="1360"/>
</p:tagLst>
</file>

<file path=ppt/tags/tag867.xml><?xml version="1.0" encoding="utf-8"?>
<p:tagLst xmlns:p="http://schemas.openxmlformats.org/presentationml/2006/main">
  <p:tag name="AS_UNIQUEID" val="1361"/>
</p:tagLst>
</file>

<file path=ppt/tags/tag868.xml><?xml version="1.0" encoding="utf-8"?>
<p:tagLst xmlns:p="http://schemas.openxmlformats.org/presentationml/2006/main">
  <p:tag name="AS_UNIQUEID" val="1362"/>
</p:tagLst>
</file>

<file path=ppt/tags/tag869.xml><?xml version="1.0" encoding="utf-8"?>
<p:tagLst xmlns:p="http://schemas.openxmlformats.org/presentationml/2006/main">
  <p:tag name="AS_UNIQUEID" val="1363"/>
</p:tagLst>
</file>

<file path=ppt/tags/tag87.xml><?xml version="1.0" encoding="utf-8"?>
<p:tagLst xmlns:p="http://schemas.openxmlformats.org/presentationml/2006/main">
  <p:tag name="AS_UNIQUEID" val="584"/>
  <p:tag name="KSO_WM_DIAGRAM_VIRTUALLY_FRAME" val="{&quot;height&quot;:36.25,&quot;left&quot;:37.95,&quot;top&quot;:153.87503937007872,&quot;width&quot;:454}"/>
</p:tagLst>
</file>

<file path=ppt/tags/tag870.xml><?xml version="1.0" encoding="utf-8"?>
<p:tagLst xmlns:p="http://schemas.openxmlformats.org/presentationml/2006/main">
  <p:tag name="AS_UNIQUEID" val="1364"/>
</p:tagLst>
</file>

<file path=ppt/tags/tag871.xml><?xml version="1.0" encoding="utf-8"?>
<p:tagLst xmlns:p="http://schemas.openxmlformats.org/presentationml/2006/main">
  <p:tag name="AS_UNIQUEID" val="1365"/>
</p:tagLst>
</file>

<file path=ppt/tags/tag872.xml><?xml version="1.0" encoding="utf-8"?>
<p:tagLst xmlns:p="http://schemas.openxmlformats.org/presentationml/2006/main">
  <p:tag name="AS_UNIQUEID" val="1366"/>
</p:tagLst>
</file>

<file path=ppt/tags/tag873.xml><?xml version="1.0" encoding="utf-8"?>
<p:tagLst xmlns:p="http://schemas.openxmlformats.org/presentationml/2006/main">
  <p:tag name="AS_UNIQUEID" val="1367"/>
</p:tagLst>
</file>

<file path=ppt/tags/tag874.xml><?xml version="1.0" encoding="utf-8"?>
<p:tagLst xmlns:p="http://schemas.openxmlformats.org/presentationml/2006/main">
  <p:tag name="AS_UNIQUEID" val="1368"/>
</p:tagLst>
</file>

<file path=ppt/tags/tag875.xml><?xml version="1.0" encoding="utf-8"?>
<p:tagLst xmlns:p="http://schemas.openxmlformats.org/presentationml/2006/main">
  <p:tag name="AS_UNIQUEID" val="1369"/>
</p:tagLst>
</file>

<file path=ppt/tags/tag876.xml><?xml version="1.0" encoding="utf-8"?>
<p:tagLst xmlns:p="http://schemas.openxmlformats.org/presentationml/2006/main">
  <p:tag name="AS_UNIQUEID" val="1370"/>
</p:tagLst>
</file>

<file path=ppt/tags/tag877.xml><?xml version="1.0" encoding="utf-8"?>
<p:tagLst xmlns:p="http://schemas.openxmlformats.org/presentationml/2006/main">
  <p:tag name="AS_UNIQUEID" val="1371"/>
</p:tagLst>
</file>

<file path=ppt/tags/tag878.xml><?xml version="1.0" encoding="utf-8"?>
<p:tagLst xmlns:p="http://schemas.openxmlformats.org/presentationml/2006/main">
  <p:tag name="AS_UNIQUEID" val="1372"/>
</p:tagLst>
</file>

<file path=ppt/tags/tag879.xml><?xml version="1.0" encoding="utf-8"?>
<p:tagLst xmlns:p="http://schemas.openxmlformats.org/presentationml/2006/main">
  <p:tag name="AS_UNIQUEID" val="1373"/>
</p:tagLst>
</file>

<file path=ppt/tags/tag88.xml><?xml version="1.0" encoding="utf-8"?>
<p:tagLst xmlns:p="http://schemas.openxmlformats.org/presentationml/2006/main">
  <p:tag name="AS_UNIQUEID" val="585"/>
</p:tagLst>
</file>

<file path=ppt/tags/tag880.xml><?xml version="1.0" encoding="utf-8"?>
<p:tagLst xmlns:p="http://schemas.openxmlformats.org/presentationml/2006/main">
  <p:tag name="AS_UNIQUEID" val="1374"/>
</p:tagLst>
</file>

<file path=ppt/tags/tag881.xml><?xml version="1.0" encoding="utf-8"?>
<p:tagLst xmlns:p="http://schemas.openxmlformats.org/presentationml/2006/main">
  <p:tag name="AS_UNIQUEID" val="1375"/>
</p:tagLst>
</file>

<file path=ppt/tags/tag882.xml><?xml version="1.0" encoding="utf-8"?>
<p:tagLst xmlns:p="http://schemas.openxmlformats.org/presentationml/2006/main">
  <p:tag name="AS_UNIQUEID" val="1376"/>
</p:tagLst>
</file>

<file path=ppt/tags/tag883.xml><?xml version="1.0" encoding="utf-8"?>
<p:tagLst xmlns:p="http://schemas.openxmlformats.org/presentationml/2006/main">
  <p:tag name="AS_UNIQUEID" val="1377"/>
</p:tagLst>
</file>

<file path=ppt/tags/tag884.xml><?xml version="1.0" encoding="utf-8"?>
<p:tagLst xmlns:p="http://schemas.openxmlformats.org/presentationml/2006/main">
  <p:tag name="AS_UNIQUEID" val="1378"/>
</p:tagLst>
</file>

<file path=ppt/tags/tag885.xml><?xml version="1.0" encoding="utf-8"?>
<p:tagLst xmlns:p="http://schemas.openxmlformats.org/presentationml/2006/main">
  <p:tag name="AS_UNIQUEID" val="1379"/>
</p:tagLst>
</file>

<file path=ppt/tags/tag886.xml><?xml version="1.0" encoding="utf-8"?>
<p:tagLst xmlns:p="http://schemas.openxmlformats.org/presentationml/2006/main">
  <p:tag name="AS_UNIQUEID" val="1380"/>
</p:tagLst>
</file>

<file path=ppt/tags/tag887.xml><?xml version="1.0" encoding="utf-8"?>
<p:tagLst xmlns:p="http://schemas.openxmlformats.org/presentationml/2006/main">
  <p:tag name="AS_UNIQUEID" val="1381"/>
</p:tagLst>
</file>

<file path=ppt/tags/tag888.xml><?xml version="1.0" encoding="utf-8"?>
<p:tagLst xmlns:p="http://schemas.openxmlformats.org/presentationml/2006/main">
  <p:tag name="AS_UNIQUEID" val="1382"/>
</p:tagLst>
</file>

<file path=ppt/tags/tag889.xml><?xml version="1.0" encoding="utf-8"?>
<p:tagLst xmlns:p="http://schemas.openxmlformats.org/presentationml/2006/main">
  <p:tag name="AS_UNIQUEID" val="1383"/>
</p:tagLst>
</file>

<file path=ppt/tags/tag89.xml><?xml version="1.0" encoding="utf-8"?>
<p:tagLst xmlns:p="http://schemas.openxmlformats.org/presentationml/2006/main">
  <p:tag name="AS_UNIQUEID" val="586"/>
</p:tagLst>
</file>

<file path=ppt/tags/tag890.xml><?xml version="1.0" encoding="utf-8"?>
<p:tagLst xmlns:p="http://schemas.openxmlformats.org/presentationml/2006/main">
  <p:tag name="AS_UNIQUEID" val="1384"/>
</p:tagLst>
</file>

<file path=ppt/tags/tag891.xml><?xml version="1.0" encoding="utf-8"?>
<p:tagLst xmlns:p="http://schemas.openxmlformats.org/presentationml/2006/main">
  <p:tag name="AS_UNIQUEID" val="1385"/>
</p:tagLst>
</file>

<file path=ppt/tags/tag892.xml><?xml version="1.0" encoding="utf-8"?>
<p:tagLst xmlns:p="http://schemas.openxmlformats.org/presentationml/2006/main">
  <p:tag name="AS_UNIQUEID" val="1386"/>
</p:tagLst>
</file>

<file path=ppt/tags/tag893.xml><?xml version="1.0" encoding="utf-8"?>
<p:tagLst xmlns:p="http://schemas.openxmlformats.org/presentationml/2006/main">
  <p:tag name="AS_UNIQUEID" val="1387"/>
</p:tagLst>
</file>

<file path=ppt/tags/tag894.xml><?xml version="1.0" encoding="utf-8"?>
<p:tagLst xmlns:p="http://schemas.openxmlformats.org/presentationml/2006/main">
  <p:tag name="AS_UNIQUEID" val="1388"/>
</p:tagLst>
</file>

<file path=ppt/tags/tag895.xml><?xml version="1.0" encoding="utf-8"?>
<p:tagLst xmlns:p="http://schemas.openxmlformats.org/presentationml/2006/main">
  <p:tag name="AS_UNIQUEID" val="1389"/>
</p:tagLst>
</file>

<file path=ppt/tags/tag896.xml><?xml version="1.0" encoding="utf-8"?>
<p:tagLst xmlns:p="http://schemas.openxmlformats.org/presentationml/2006/main">
  <p:tag name="AS_UNIQUEID" val="1390"/>
</p:tagLst>
</file>

<file path=ppt/tags/tag897.xml><?xml version="1.0" encoding="utf-8"?>
<p:tagLst xmlns:p="http://schemas.openxmlformats.org/presentationml/2006/main">
  <p:tag name="AS_UNIQUEID" val="1391"/>
</p:tagLst>
</file>

<file path=ppt/tags/tag898.xml><?xml version="1.0" encoding="utf-8"?>
<p:tagLst xmlns:p="http://schemas.openxmlformats.org/presentationml/2006/main">
  <p:tag name="AS_UNIQUEID" val="1392"/>
</p:tagLst>
</file>

<file path=ppt/tags/tag899.xml><?xml version="1.0" encoding="utf-8"?>
<p:tagLst xmlns:p="http://schemas.openxmlformats.org/presentationml/2006/main">
  <p:tag name="AS_UNIQUEID" val="1393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7"/>
</p:tagLst>
</file>

<file path=ppt/tags/tag900.xml><?xml version="1.0" encoding="utf-8"?>
<p:tagLst xmlns:p="http://schemas.openxmlformats.org/presentationml/2006/main">
  <p:tag name="AS_UNIQUEID" val="1394"/>
</p:tagLst>
</file>

<file path=ppt/tags/tag901.xml><?xml version="1.0" encoding="utf-8"?>
<p:tagLst xmlns:p="http://schemas.openxmlformats.org/presentationml/2006/main">
  <p:tag name="AS_UNIQUEID" val="1395"/>
</p:tagLst>
</file>

<file path=ppt/tags/tag902.xml><?xml version="1.0" encoding="utf-8"?>
<p:tagLst xmlns:p="http://schemas.openxmlformats.org/presentationml/2006/main">
  <p:tag name="AS_UNIQUEID" val="1396"/>
</p:tagLst>
</file>

<file path=ppt/tags/tag903.xml><?xml version="1.0" encoding="utf-8"?>
<p:tagLst xmlns:p="http://schemas.openxmlformats.org/presentationml/2006/main">
  <p:tag name="AS_UNIQUEID" val="1397"/>
</p:tagLst>
</file>

<file path=ppt/tags/tag904.xml><?xml version="1.0" encoding="utf-8"?>
<p:tagLst xmlns:p="http://schemas.openxmlformats.org/presentationml/2006/main">
  <p:tag name="AS_UNIQUEID" val="1398"/>
</p:tagLst>
</file>

<file path=ppt/tags/tag905.xml><?xml version="1.0" encoding="utf-8"?>
<p:tagLst xmlns:p="http://schemas.openxmlformats.org/presentationml/2006/main">
  <p:tag name="AS_UNIQUEID" val="1399"/>
</p:tagLst>
</file>

<file path=ppt/tags/tag906.xml><?xml version="1.0" encoding="utf-8"?>
<p:tagLst xmlns:p="http://schemas.openxmlformats.org/presentationml/2006/main">
  <p:tag name="AS_UNIQUEID" val="1400"/>
</p:tagLst>
</file>

<file path=ppt/tags/tag907.xml><?xml version="1.0" encoding="utf-8"?>
<p:tagLst xmlns:p="http://schemas.openxmlformats.org/presentationml/2006/main">
  <p:tag name="AS_UNIQUEID" val="1401"/>
</p:tagLst>
</file>

<file path=ppt/tags/tag908.xml><?xml version="1.0" encoding="utf-8"?>
<p:tagLst xmlns:p="http://schemas.openxmlformats.org/presentationml/2006/main">
  <p:tag name="AS_UNIQUEID" val="1402"/>
</p:tagLst>
</file>

<file path=ppt/tags/tag909.xml><?xml version="1.0" encoding="utf-8"?>
<p:tagLst xmlns:p="http://schemas.openxmlformats.org/presentationml/2006/main">
  <p:tag name="AS_UNIQUEID" val="1403"/>
</p:tagLst>
</file>

<file path=ppt/tags/tag91.xml><?xml version="1.0" encoding="utf-8"?>
<p:tagLst xmlns:p="http://schemas.openxmlformats.org/presentationml/2006/main">
  <p:tag name="AS_UNIQUEID" val="498"/>
</p:tagLst>
</file>

<file path=ppt/tags/tag910.xml><?xml version="1.0" encoding="utf-8"?>
<p:tagLst xmlns:p="http://schemas.openxmlformats.org/presentationml/2006/main">
  <p:tag name="AS_UNIQUEID" val="1404"/>
</p:tagLst>
</file>

<file path=ppt/tags/tag911.xml><?xml version="1.0" encoding="utf-8"?>
<p:tagLst xmlns:p="http://schemas.openxmlformats.org/presentationml/2006/main">
  <p:tag name="AS_UNIQUEID" val="1405"/>
</p:tagLst>
</file>

<file path=ppt/tags/tag912.xml><?xml version="1.0" encoding="utf-8"?>
<p:tagLst xmlns:p="http://schemas.openxmlformats.org/presentationml/2006/main">
  <p:tag name="AS_UNIQUEID" val="1406"/>
</p:tagLst>
</file>

<file path=ppt/tags/tag913.xml><?xml version="1.0" encoding="utf-8"?>
<p:tagLst xmlns:p="http://schemas.openxmlformats.org/presentationml/2006/main">
  <p:tag name="AS_UNIQUEID" val="1407"/>
</p:tagLst>
</file>

<file path=ppt/tags/tag914.xml><?xml version="1.0" encoding="utf-8"?>
<p:tagLst xmlns:p="http://schemas.openxmlformats.org/presentationml/2006/main">
  <p:tag name="AS_UNIQUEID" val="1408"/>
</p:tagLst>
</file>

<file path=ppt/tags/tag915.xml><?xml version="1.0" encoding="utf-8"?>
<p:tagLst xmlns:p="http://schemas.openxmlformats.org/presentationml/2006/main">
  <p:tag name="AS_UNIQUEID" val="1409"/>
</p:tagLst>
</file>

<file path=ppt/tags/tag916.xml><?xml version="1.0" encoding="utf-8"?>
<p:tagLst xmlns:p="http://schemas.openxmlformats.org/presentationml/2006/main">
  <p:tag name="AS_UNIQUEID" val="1410"/>
</p:tagLst>
</file>

<file path=ppt/tags/tag917.xml><?xml version="1.0" encoding="utf-8"?>
<p:tagLst xmlns:p="http://schemas.openxmlformats.org/presentationml/2006/main">
  <p:tag name="AS_UNIQUEID" val="1411"/>
</p:tagLst>
</file>

<file path=ppt/tags/tag918.xml><?xml version="1.0" encoding="utf-8"?>
<p:tagLst xmlns:p="http://schemas.openxmlformats.org/presentationml/2006/main">
  <p:tag name="AS_UNIQUEID" val="1412"/>
</p:tagLst>
</file>

<file path=ppt/tags/tag919.xml><?xml version="1.0" encoding="utf-8"?>
<p:tagLst xmlns:p="http://schemas.openxmlformats.org/presentationml/2006/main">
  <p:tag name="AS_UNIQUEID" val="1413"/>
</p:tagLst>
</file>

<file path=ppt/tags/tag92.xml><?xml version="1.0" encoding="utf-8"?>
<p:tagLst xmlns:p="http://schemas.openxmlformats.org/presentationml/2006/main">
  <p:tag name="AS_UNIQUEID" val="588"/>
</p:tagLst>
</file>

<file path=ppt/tags/tag920.xml><?xml version="1.0" encoding="utf-8"?>
<p:tagLst xmlns:p="http://schemas.openxmlformats.org/presentationml/2006/main">
  <p:tag name="AS_UNIQUEID" val="1414"/>
</p:tagLst>
</file>

<file path=ppt/tags/tag921.xml><?xml version="1.0" encoding="utf-8"?>
<p:tagLst xmlns:p="http://schemas.openxmlformats.org/presentationml/2006/main">
  <p:tag name="AS_UNIQUEID" val="1415"/>
</p:tagLst>
</file>

<file path=ppt/tags/tag922.xml><?xml version="1.0" encoding="utf-8"?>
<p:tagLst xmlns:p="http://schemas.openxmlformats.org/presentationml/2006/main">
  <p:tag name="AS_UNIQUEID" val="1416"/>
</p:tagLst>
</file>

<file path=ppt/tags/tag923.xml><?xml version="1.0" encoding="utf-8"?>
<p:tagLst xmlns:p="http://schemas.openxmlformats.org/presentationml/2006/main">
  <p:tag name="AS_UNIQUEID" val="1417"/>
</p:tagLst>
</file>

<file path=ppt/tags/tag924.xml><?xml version="1.0" encoding="utf-8"?>
<p:tagLst xmlns:p="http://schemas.openxmlformats.org/presentationml/2006/main">
  <p:tag name="AS_UNIQUEID" val="1418"/>
</p:tagLst>
</file>

<file path=ppt/tags/tag925.xml><?xml version="1.0" encoding="utf-8"?>
<p:tagLst xmlns:p="http://schemas.openxmlformats.org/presentationml/2006/main">
  <p:tag name="AS_UNIQUEID" val="1419"/>
</p:tagLst>
</file>

<file path=ppt/tags/tag926.xml><?xml version="1.0" encoding="utf-8"?>
<p:tagLst xmlns:p="http://schemas.openxmlformats.org/presentationml/2006/main">
  <p:tag name="AS_UNIQUEID" val="1420"/>
</p:tagLst>
</file>

<file path=ppt/tags/tag927.xml><?xml version="1.0" encoding="utf-8"?>
<p:tagLst xmlns:p="http://schemas.openxmlformats.org/presentationml/2006/main">
  <p:tag name="AS_UNIQUEID" val="1421"/>
</p:tagLst>
</file>

<file path=ppt/tags/tag928.xml><?xml version="1.0" encoding="utf-8"?>
<p:tagLst xmlns:p="http://schemas.openxmlformats.org/presentationml/2006/main">
  <p:tag name="AS_UNIQUEID" val="1422"/>
</p:tagLst>
</file>

<file path=ppt/tags/tag929.xml><?xml version="1.0" encoding="utf-8"?>
<p:tagLst xmlns:p="http://schemas.openxmlformats.org/presentationml/2006/main">
  <p:tag name="AS_UNIQUEID" val="1423"/>
</p:tagLst>
</file>

<file path=ppt/tags/tag93.xml><?xml version="1.0" encoding="utf-8"?>
<p:tagLst xmlns:p="http://schemas.openxmlformats.org/presentationml/2006/main">
  <p:tag name="AS_UNIQUEID" val="589"/>
</p:tagLst>
</file>

<file path=ppt/tags/tag930.xml><?xml version="1.0" encoding="utf-8"?>
<p:tagLst xmlns:p="http://schemas.openxmlformats.org/presentationml/2006/main">
  <p:tag name="AS_UNIQUEID" val="1424"/>
</p:tagLst>
</file>

<file path=ppt/tags/tag931.xml><?xml version="1.0" encoding="utf-8"?>
<p:tagLst xmlns:p="http://schemas.openxmlformats.org/presentationml/2006/main">
  <p:tag name="AS_UNIQUEID" val="1425"/>
</p:tagLst>
</file>

<file path=ppt/tags/tag932.xml><?xml version="1.0" encoding="utf-8"?>
<p:tagLst xmlns:p="http://schemas.openxmlformats.org/presentationml/2006/main">
  <p:tag name="AS_UNIQUEID" val="1426"/>
</p:tagLst>
</file>

<file path=ppt/tags/tag933.xml><?xml version="1.0" encoding="utf-8"?>
<p:tagLst xmlns:p="http://schemas.openxmlformats.org/presentationml/2006/main">
  <p:tag name="AS_UNIQUEID" val="1427"/>
</p:tagLst>
</file>

<file path=ppt/tags/tag934.xml><?xml version="1.0" encoding="utf-8"?>
<p:tagLst xmlns:p="http://schemas.openxmlformats.org/presentationml/2006/main">
  <p:tag name="AS_UNIQUEID" val="1428"/>
</p:tagLst>
</file>

<file path=ppt/tags/tag935.xml><?xml version="1.0" encoding="utf-8"?>
<p:tagLst xmlns:p="http://schemas.openxmlformats.org/presentationml/2006/main">
  <p:tag name="AS_UNIQUEID" val="1429"/>
</p:tagLst>
</file>

<file path=ppt/tags/tag936.xml><?xml version="1.0" encoding="utf-8"?>
<p:tagLst xmlns:p="http://schemas.openxmlformats.org/presentationml/2006/main">
  <p:tag name="AS_UNIQUEID" val="1430"/>
</p:tagLst>
</file>

<file path=ppt/tags/tag937.xml><?xml version="1.0" encoding="utf-8"?>
<p:tagLst xmlns:p="http://schemas.openxmlformats.org/presentationml/2006/main">
  <p:tag name="AS_UNIQUEID" val="1431"/>
</p:tagLst>
</file>

<file path=ppt/tags/tag938.xml><?xml version="1.0" encoding="utf-8"?>
<p:tagLst xmlns:p="http://schemas.openxmlformats.org/presentationml/2006/main">
  <p:tag name="AS_UNIQUEID" val="1432"/>
</p:tagLst>
</file>

<file path=ppt/tags/tag939.xml><?xml version="1.0" encoding="utf-8"?>
<p:tagLst xmlns:p="http://schemas.openxmlformats.org/presentationml/2006/main">
  <p:tag name="AS_UNIQUEID" val="1433"/>
</p:tagLst>
</file>

<file path=ppt/tags/tag94.xml><?xml version="1.0" encoding="utf-8"?>
<p:tagLst xmlns:p="http://schemas.openxmlformats.org/presentationml/2006/main">
  <p:tag name="AS_UNIQUEID" val="590"/>
</p:tagLst>
</file>

<file path=ppt/tags/tag940.xml><?xml version="1.0" encoding="utf-8"?>
<p:tagLst xmlns:p="http://schemas.openxmlformats.org/presentationml/2006/main">
  <p:tag name="AS_UNIQUEID" val="1434"/>
</p:tagLst>
</file>

<file path=ppt/tags/tag941.xml><?xml version="1.0" encoding="utf-8"?>
<p:tagLst xmlns:p="http://schemas.openxmlformats.org/presentationml/2006/main">
  <p:tag name="AS_UNIQUEID" val="1435"/>
</p:tagLst>
</file>

<file path=ppt/tags/tag942.xml><?xml version="1.0" encoding="utf-8"?>
<p:tagLst xmlns:p="http://schemas.openxmlformats.org/presentationml/2006/main">
  <p:tag name="AS_UNIQUEID" val="1436"/>
</p:tagLst>
</file>

<file path=ppt/tags/tag943.xml><?xml version="1.0" encoding="utf-8"?>
<p:tagLst xmlns:p="http://schemas.openxmlformats.org/presentationml/2006/main">
  <p:tag name="AS_UNIQUEID" val="1437"/>
</p:tagLst>
</file>

<file path=ppt/tags/tag944.xml><?xml version="1.0" encoding="utf-8"?>
<p:tagLst xmlns:p="http://schemas.openxmlformats.org/presentationml/2006/main">
  <p:tag name="AS_UNIQUEID" val="1438"/>
</p:tagLst>
</file>

<file path=ppt/tags/tag945.xml><?xml version="1.0" encoding="utf-8"?>
<p:tagLst xmlns:p="http://schemas.openxmlformats.org/presentationml/2006/main">
  <p:tag name="AS_UNIQUEID" val="1439"/>
</p:tagLst>
</file>

<file path=ppt/tags/tag946.xml><?xml version="1.0" encoding="utf-8"?>
<p:tagLst xmlns:p="http://schemas.openxmlformats.org/presentationml/2006/main">
  <p:tag name="AS_UNIQUEID" val="1440"/>
</p:tagLst>
</file>

<file path=ppt/tags/tag947.xml><?xml version="1.0" encoding="utf-8"?>
<p:tagLst xmlns:p="http://schemas.openxmlformats.org/presentationml/2006/main">
  <p:tag name="AS_UNIQUEID" val="1441"/>
</p:tagLst>
</file>

<file path=ppt/tags/tag948.xml><?xml version="1.0" encoding="utf-8"?>
<p:tagLst xmlns:p="http://schemas.openxmlformats.org/presentationml/2006/main">
  <p:tag name="AS_UNIQUEID" val="1442"/>
</p:tagLst>
</file>

<file path=ppt/tags/tag949.xml><?xml version="1.0" encoding="utf-8"?>
<p:tagLst xmlns:p="http://schemas.openxmlformats.org/presentationml/2006/main">
  <p:tag name="AS_UNIQUEID" val="1443"/>
</p:tagLst>
</file>

<file path=ppt/tags/tag95.xml><?xml version="1.0" encoding="utf-8"?>
<p:tagLst xmlns:p="http://schemas.openxmlformats.org/presentationml/2006/main">
  <p:tag name="AS_UNIQUEID" val="591"/>
</p:tagLst>
</file>

<file path=ppt/tags/tag950.xml><?xml version="1.0" encoding="utf-8"?>
<p:tagLst xmlns:p="http://schemas.openxmlformats.org/presentationml/2006/main">
  <p:tag name="AS_UNIQUEID" val="1444"/>
</p:tagLst>
</file>

<file path=ppt/tags/tag951.xml><?xml version="1.0" encoding="utf-8"?>
<p:tagLst xmlns:p="http://schemas.openxmlformats.org/presentationml/2006/main">
  <p:tag name="AS_UNIQUEID" val="1445"/>
</p:tagLst>
</file>

<file path=ppt/tags/tag952.xml><?xml version="1.0" encoding="utf-8"?>
<p:tagLst xmlns:p="http://schemas.openxmlformats.org/presentationml/2006/main">
  <p:tag name="AS_UNIQUEID" val="1446"/>
</p:tagLst>
</file>

<file path=ppt/tags/tag953.xml><?xml version="1.0" encoding="utf-8"?>
<p:tagLst xmlns:p="http://schemas.openxmlformats.org/presentationml/2006/main">
  <p:tag name="AS_UNIQUEID" val="1447"/>
</p:tagLst>
</file>

<file path=ppt/tags/tag954.xml><?xml version="1.0" encoding="utf-8"?>
<p:tagLst xmlns:p="http://schemas.openxmlformats.org/presentationml/2006/main">
  <p:tag name="AS_UNIQUEID" val="1448"/>
</p:tagLst>
</file>

<file path=ppt/tags/tag955.xml><?xml version="1.0" encoding="utf-8"?>
<p:tagLst xmlns:p="http://schemas.openxmlformats.org/presentationml/2006/main">
  <p:tag name="AS_UNIQUEID" val="1449"/>
</p:tagLst>
</file>

<file path=ppt/tags/tag956.xml><?xml version="1.0" encoding="utf-8"?>
<p:tagLst xmlns:p="http://schemas.openxmlformats.org/presentationml/2006/main">
  <p:tag name="AS_UNIQUEID" val="1450"/>
</p:tagLst>
</file>

<file path=ppt/tags/tag957.xml><?xml version="1.0" encoding="utf-8"?>
<p:tagLst xmlns:p="http://schemas.openxmlformats.org/presentationml/2006/main">
  <p:tag name="AS_UNIQUEID" val="1451"/>
</p:tagLst>
</file>

<file path=ppt/tags/tag958.xml><?xml version="1.0" encoding="utf-8"?>
<p:tagLst xmlns:p="http://schemas.openxmlformats.org/presentationml/2006/main">
  <p:tag name="AS_UNIQUEID" val="1452"/>
</p:tagLst>
</file>

<file path=ppt/tags/tag959.xml><?xml version="1.0" encoding="utf-8"?>
<p:tagLst xmlns:p="http://schemas.openxmlformats.org/presentationml/2006/main">
  <p:tag name="AS_UNIQUEID" val="1453"/>
</p:tagLst>
</file>

<file path=ppt/tags/tag96.xml><?xml version="1.0" encoding="utf-8"?>
<p:tagLst xmlns:p="http://schemas.openxmlformats.org/presentationml/2006/main">
  <p:tag name="AS_UNIQUEID" val="592"/>
</p:tagLst>
</file>

<file path=ppt/tags/tag960.xml><?xml version="1.0" encoding="utf-8"?>
<p:tagLst xmlns:p="http://schemas.openxmlformats.org/presentationml/2006/main">
  <p:tag name="AS_UNIQUEID" val="1454"/>
</p:tagLst>
</file>

<file path=ppt/tags/tag961.xml><?xml version="1.0" encoding="utf-8"?>
<p:tagLst xmlns:p="http://schemas.openxmlformats.org/presentationml/2006/main">
  <p:tag name="AS_UNIQUEID" val="1455"/>
</p:tagLst>
</file>

<file path=ppt/tags/tag962.xml><?xml version="1.0" encoding="utf-8"?>
<p:tagLst xmlns:p="http://schemas.openxmlformats.org/presentationml/2006/main">
  <p:tag name="AS_UNIQUEID" val="1456"/>
</p:tagLst>
</file>

<file path=ppt/tags/tag963.xml><?xml version="1.0" encoding="utf-8"?>
<p:tagLst xmlns:p="http://schemas.openxmlformats.org/presentationml/2006/main">
  <p:tag name="AS_UNIQUEID" val="1457"/>
</p:tagLst>
</file>

<file path=ppt/tags/tag964.xml><?xml version="1.0" encoding="utf-8"?>
<p:tagLst xmlns:p="http://schemas.openxmlformats.org/presentationml/2006/main">
  <p:tag name="AS_UNIQUEID" val="1458"/>
</p:tagLst>
</file>

<file path=ppt/tags/tag965.xml><?xml version="1.0" encoding="utf-8"?>
<p:tagLst xmlns:p="http://schemas.openxmlformats.org/presentationml/2006/main">
  <p:tag name="AS_UNIQUEID" val="1459"/>
</p:tagLst>
</file>

<file path=ppt/tags/tag966.xml><?xml version="1.0" encoding="utf-8"?>
<p:tagLst xmlns:p="http://schemas.openxmlformats.org/presentationml/2006/main">
  <p:tag name="AS_UNIQUEID" val="1460"/>
</p:tagLst>
</file>

<file path=ppt/tags/tag967.xml><?xml version="1.0" encoding="utf-8"?>
<p:tagLst xmlns:p="http://schemas.openxmlformats.org/presentationml/2006/main">
  <p:tag name="AS_UNIQUEID" val="1461"/>
</p:tagLst>
</file>

<file path=ppt/tags/tag968.xml><?xml version="1.0" encoding="utf-8"?>
<p:tagLst xmlns:p="http://schemas.openxmlformats.org/presentationml/2006/main">
  <p:tag name="AS_UNIQUEID" val="1462"/>
</p:tagLst>
</file>

<file path=ppt/tags/tag969.xml><?xml version="1.0" encoding="utf-8"?>
<p:tagLst xmlns:p="http://schemas.openxmlformats.org/presentationml/2006/main">
  <p:tag name="AS_UNIQUEID" val="1463"/>
</p:tagLst>
</file>

<file path=ppt/tags/tag97.xml><?xml version="1.0" encoding="utf-8"?>
<p:tagLst xmlns:p="http://schemas.openxmlformats.org/presentationml/2006/main">
  <p:tag name="AS_UNIQUEID" val="593"/>
</p:tagLst>
</file>

<file path=ppt/tags/tag970.xml><?xml version="1.0" encoding="utf-8"?>
<p:tagLst xmlns:p="http://schemas.openxmlformats.org/presentationml/2006/main">
  <p:tag name="AS_UNIQUEID" val="1464"/>
</p:tagLst>
</file>

<file path=ppt/tags/tag971.xml><?xml version="1.0" encoding="utf-8"?>
<p:tagLst xmlns:p="http://schemas.openxmlformats.org/presentationml/2006/main">
  <p:tag name="AS_UNIQUEID" val="1465"/>
</p:tagLst>
</file>

<file path=ppt/tags/tag972.xml><?xml version="1.0" encoding="utf-8"?>
<p:tagLst xmlns:p="http://schemas.openxmlformats.org/presentationml/2006/main">
  <p:tag name="AS_UNIQUEID" val="1466"/>
</p:tagLst>
</file>

<file path=ppt/tags/tag973.xml><?xml version="1.0" encoding="utf-8"?>
<p:tagLst xmlns:p="http://schemas.openxmlformats.org/presentationml/2006/main">
  <p:tag name="AS_UNIQUEID" val="1467"/>
</p:tagLst>
</file>

<file path=ppt/tags/tag974.xml><?xml version="1.0" encoding="utf-8"?>
<p:tagLst xmlns:p="http://schemas.openxmlformats.org/presentationml/2006/main">
  <p:tag name="AS_UNIQUEID" val="1468"/>
</p:tagLst>
</file>

<file path=ppt/tags/tag975.xml><?xml version="1.0" encoding="utf-8"?>
<p:tagLst xmlns:p="http://schemas.openxmlformats.org/presentationml/2006/main">
  <p:tag name="AS_UNIQUEID" val="1469"/>
</p:tagLst>
</file>

<file path=ppt/tags/tag976.xml><?xml version="1.0" encoding="utf-8"?>
<p:tagLst xmlns:p="http://schemas.openxmlformats.org/presentationml/2006/main">
  <p:tag name="AS_UNIQUEID" val="1470"/>
</p:tagLst>
</file>

<file path=ppt/tags/tag977.xml><?xml version="1.0" encoding="utf-8"?>
<p:tagLst xmlns:p="http://schemas.openxmlformats.org/presentationml/2006/main">
  <p:tag name="AS_UNIQUEID" val="1471"/>
</p:tagLst>
</file>

<file path=ppt/tags/tag978.xml><?xml version="1.0" encoding="utf-8"?>
<p:tagLst xmlns:p="http://schemas.openxmlformats.org/presentationml/2006/main">
  <p:tag name="AS_UNIQUEID" val="1472"/>
</p:tagLst>
</file>

<file path=ppt/tags/tag979.xml><?xml version="1.0" encoding="utf-8"?>
<p:tagLst xmlns:p="http://schemas.openxmlformats.org/presentationml/2006/main">
  <p:tag name="AS_UNIQUEID" val="1473"/>
</p:tagLst>
</file>

<file path=ppt/tags/tag98.xml><?xml version="1.0" encoding="utf-8"?>
<p:tagLst xmlns:p="http://schemas.openxmlformats.org/presentationml/2006/main">
  <p:tag name="KSO_WM_SPECIAL_SOURCE" val="bdnull"/>
</p:tagLst>
</file>

<file path=ppt/tags/tag980.xml><?xml version="1.0" encoding="utf-8"?>
<p:tagLst xmlns:p="http://schemas.openxmlformats.org/presentationml/2006/main">
  <p:tag name="AS_UNIQUEID" val="1474"/>
</p:tagLst>
</file>

<file path=ppt/tags/tag981.xml><?xml version="1.0" encoding="utf-8"?>
<p:tagLst xmlns:p="http://schemas.openxmlformats.org/presentationml/2006/main">
  <p:tag name="AS_UNIQUEID" val="1475"/>
</p:tagLst>
</file>

<file path=ppt/tags/tag982.xml><?xml version="1.0" encoding="utf-8"?>
<p:tagLst xmlns:p="http://schemas.openxmlformats.org/presentationml/2006/main">
  <p:tag name="AS_UNIQUEID" val="1476"/>
</p:tagLst>
</file>

<file path=ppt/tags/tag983.xml><?xml version="1.0" encoding="utf-8"?>
<p:tagLst xmlns:p="http://schemas.openxmlformats.org/presentationml/2006/main">
  <p:tag name="AS_UNIQUEID" val="1477"/>
</p:tagLst>
</file>

<file path=ppt/tags/tag984.xml><?xml version="1.0" encoding="utf-8"?>
<p:tagLst xmlns:p="http://schemas.openxmlformats.org/presentationml/2006/main">
  <p:tag name="AS_UNIQUEID" val="1478"/>
</p:tagLst>
</file>

<file path=ppt/tags/tag985.xml><?xml version="1.0" encoding="utf-8"?>
<p:tagLst xmlns:p="http://schemas.openxmlformats.org/presentationml/2006/main">
  <p:tag name="AS_UNIQUEID" val="1479"/>
</p:tagLst>
</file>

<file path=ppt/tags/tag986.xml><?xml version="1.0" encoding="utf-8"?>
<p:tagLst xmlns:p="http://schemas.openxmlformats.org/presentationml/2006/main">
  <p:tag name="AS_UNIQUEID" val="1480"/>
</p:tagLst>
</file>

<file path=ppt/tags/tag987.xml><?xml version="1.0" encoding="utf-8"?>
<p:tagLst xmlns:p="http://schemas.openxmlformats.org/presentationml/2006/main">
  <p:tag name="AS_UNIQUEID" val="1481"/>
</p:tagLst>
</file>

<file path=ppt/tags/tag988.xml><?xml version="1.0" encoding="utf-8"?>
<p:tagLst xmlns:p="http://schemas.openxmlformats.org/presentationml/2006/main">
  <p:tag name="AS_UNIQUEID" val="1482"/>
</p:tagLst>
</file>

<file path=ppt/tags/tag989.xml><?xml version="1.0" encoding="utf-8"?>
<p:tagLst xmlns:p="http://schemas.openxmlformats.org/presentationml/2006/main">
  <p:tag name="AS_UNIQUEID" val="1483"/>
</p:tagLst>
</file>

<file path=ppt/tags/tag99.xml><?xml version="1.0" encoding="utf-8"?>
<p:tagLst xmlns:p="http://schemas.openxmlformats.org/presentationml/2006/main">
  <p:tag name="AS_UNIQUEID" val="594"/>
</p:tagLst>
</file>

<file path=ppt/tags/tag990.xml><?xml version="1.0" encoding="utf-8"?>
<p:tagLst xmlns:p="http://schemas.openxmlformats.org/presentationml/2006/main">
  <p:tag name="AS_UNIQUEID" val="1484"/>
</p:tagLst>
</file>

<file path=ppt/tags/tag991.xml><?xml version="1.0" encoding="utf-8"?>
<p:tagLst xmlns:p="http://schemas.openxmlformats.org/presentationml/2006/main">
  <p:tag name="AS_UNIQUEID" val="1485"/>
</p:tagLst>
</file>

<file path=ppt/tags/tag992.xml><?xml version="1.0" encoding="utf-8"?>
<p:tagLst xmlns:p="http://schemas.openxmlformats.org/presentationml/2006/main">
  <p:tag name="AS_UNIQUEID" val="1486"/>
</p:tagLst>
</file>

<file path=ppt/tags/tag993.xml><?xml version="1.0" encoding="utf-8"?>
<p:tagLst xmlns:p="http://schemas.openxmlformats.org/presentationml/2006/main">
  <p:tag name="AS_UNIQUEID" val="1487"/>
</p:tagLst>
</file>

<file path=ppt/tags/tag994.xml><?xml version="1.0" encoding="utf-8"?>
<p:tagLst xmlns:p="http://schemas.openxmlformats.org/presentationml/2006/main">
  <p:tag name="AS_UNIQUEID" val="1488"/>
</p:tagLst>
</file>

<file path=ppt/tags/tag995.xml><?xml version="1.0" encoding="utf-8"?>
<p:tagLst xmlns:p="http://schemas.openxmlformats.org/presentationml/2006/main">
  <p:tag name="AS_UNIQUEID" val="1489"/>
</p:tagLst>
</file>

<file path=ppt/tags/tag996.xml><?xml version="1.0" encoding="utf-8"?>
<p:tagLst xmlns:p="http://schemas.openxmlformats.org/presentationml/2006/main">
  <p:tag name="AS_UNIQUEID" val="1490"/>
</p:tagLst>
</file>

<file path=ppt/tags/tag997.xml><?xml version="1.0" encoding="utf-8"?>
<p:tagLst xmlns:p="http://schemas.openxmlformats.org/presentationml/2006/main">
  <p:tag name="AS_UNIQUEID" val="1491"/>
</p:tagLst>
</file>

<file path=ppt/tags/tag998.xml><?xml version="1.0" encoding="utf-8"?>
<p:tagLst xmlns:p="http://schemas.openxmlformats.org/presentationml/2006/main">
  <p:tag name="AS_UNIQUEID" val="1492"/>
</p:tagLst>
</file>

<file path=ppt/tags/tag999.xml><?xml version="1.0" encoding="utf-8"?>
<p:tagLst xmlns:p="http://schemas.openxmlformats.org/presentationml/2006/main">
  <p:tag name="AS_UNIQUEID" val="1493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366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隶书</vt:lpstr>
      <vt:lpstr>Courier New</vt:lpstr>
      <vt:lpstr>Finished</vt:lpstr>
      <vt:lpstr>楷体_GB2312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2026-01-31T18:49:48Z</cp:lastPrinted>
  <dcterms:created xsi:type="dcterms:W3CDTF">2026-01-31T18:49:48Z</dcterms:created>
  <dcterms:modified xsi:type="dcterms:W3CDTF">2026-01-31T10:49:48Z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