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heme/theme2.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notesSlides/notesSlide4.xml" ContentType="application/vnd.openxmlformats-officedocument.presentationml.notesSlide+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notesSlides/notesSlide5.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6.xml" ContentType="application/vnd.openxmlformats-officedocument.presentationml.notesSlide+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notesSlides/notesSlide7.xml" ContentType="application/vnd.openxmlformats-officedocument.presentationml.notesSlide+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notesSlides/notesSlide8.xml" ContentType="application/vnd.openxmlformats-officedocument.presentationml.notesSlide+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notesSlides/notesSlide9.xml" ContentType="application/vnd.openxmlformats-officedocument.presentationml.notesSlide+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notesSlides/notesSlide10.xml" ContentType="application/vnd.openxmlformats-officedocument.presentationml.notesSlide+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notesSlides/notesSlide11.xml" ContentType="application/vnd.openxmlformats-officedocument.presentationml.notesSlide+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notesSlides/notesSlide12.xml" ContentType="application/vnd.openxmlformats-officedocument.presentationml.notesSlide+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notesSlides/notesSlide13.xml" ContentType="application/vnd.openxmlformats-officedocument.presentationml.notesSlide+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notesSlides/notesSlide14.xml" ContentType="application/vnd.openxmlformats-officedocument.presentationml.notesSlide+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notesSlides/notesSlide15.xml" ContentType="application/vnd.openxmlformats-officedocument.presentationml.notesSlide+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notesSlides/notesSlide16.xml" ContentType="application/vnd.openxmlformats-officedocument.presentationml.notesSlide+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notesSlides/notesSlide17.xml" ContentType="application/vnd.openxmlformats-officedocument.presentationml.notesSlide+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notesSlides/notesSlide18.xml" ContentType="application/vnd.openxmlformats-officedocument.presentationml.notesSlide+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notesSlides/notesSlide19.xml" ContentType="application/vnd.openxmlformats-officedocument.presentationml.notesSlide+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notesSlides/notesSlide20.xml" ContentType="application/vnd.openxmlformats-officedocument.presentationml.notesSlide+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notesSlides/notesSlide21.xml" ContentType="application/vnd.openxmlformats-officedocument.presentationml.notesSlide+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notesSlides/notesSlide22.xml" ContentType="application/vnd.openxmlformats-officedocument.presentationml.notesSlide+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notesSlides/notesSlide23.xml" ContentType="application/vnd.openxmlformats-officedocument.presentationml.notesSlide+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notesSlides/notesSlide24.xml" ContentType="application/vnd.openxmlformats-officedocument.presentationml.notesSlide+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notesSlides/notesSlide25.xml" ContentType="application/vnd.openxmlformats-officedocument.presentationml.notesSlide+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31.xml" ContentType="application/vnd.openxmlformats-officedocument.presentationml.tags+xml"/>
  <Override PartName="/ppt/tags/tag176.xml" ContentType="application/vnd.openxmlformats-officedocument.presentationml.tags+xml"/>
  <Override PartName="/ppt/tags/tag244.xml" ContentType="application/vnd.openxmlformats-officedocument.presentationml.tags+xml"/>
  <Override PartName="/ppt/tags/tag539.xml" ContentType="application/vnd.openxmlformats-officedocument.presentationml.tags+xml"/>
  <Override PartName="/ppt/tags/tag582.xml" ContentType="application/vnd.openxmlformats-officedocument.presentationml.tags+xml"/>
  <Override PartName="/ppt/tags/tag937.xml" ContentType="application/vnd.openxmlformats-officedocument.presentationml.tags+xml"/>
  <Override PartName="/ppt/tags/tag979.xml" ContentType="application/vnd.openxmlformats-officedocument.presentationml.tags+xml"/>
  <Override PartName="/ppt/tags/tag100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2"/>
  </p:sldMasterIdLst>
  <p:notesMasterIdLst>
    <p:notesMasterId r:id="rId31"/>
  </p:notesMasterIdLst>
  <p:sldIdLst>
    <p:sldId id="271" r:id="rId3"/>
    <p:sldId id="257" r:id="rId4"/>
    <p:sldId id="560" r:id="rId5"/>
    <p:sldId id="259" r:id="rId6"/>
    <p:sldId id="714" r:id="rId7"/>
    <p:sldId id="720" r:id="rId8"/>
    <p:sldId id="715" r:id="rId9"/>
    <p:sldId id="718" r:id="rId10"/>
    <p:sldId id="719" r:id="rId11"/>
    <p:sldId id="723" r:id="rId12"/>
    <p:sldId id="721" r:id="rId13"/>
    <p:sldId id="716" r:id="rId14"/>
    <p:sldId id="724" r:id="rId15"/>
    <p:sldId id="725" r:id="rId16"/>
    <p:sldId id="726" r:id="rId17"/>
    <p:sldId id="727" r:id="rId18"/>
    <p:sldId id="728" r:id="rId19"/>
    <p:sldId id="729" r:id="rId20"/>
    <p:sldId id="709" r:id="rId21"/>
    <p:sldId id="738" r:id="rId22"/>
    <p:sldId id="710" r:id="rId23"/>
    <p:sldId id="358" r:id="rId24"/>
    <p:sldId id="732" r:id="rId25"/>
    <p:sldId id="733" r:id="rId26"/>
    <p:sldId id="734" r:id="rId27"/>
    <p:sldId id="735" r:id="rId28"/>
    <p:sldId id="736" r:id="rId29"/>
    <p:sldId id="617" r:id="rId30"/>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38" userDrawn="1">
          <p15:clr>
            <a:srgbClr val="A4A3A4"/>
          </p15:clr>
        </p15:guide>
        <p15:guide id="2" pos="38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22852010" name="Soulmate"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3" d="100"/>
          <a:sy n="83" d="100"/>
        </p:scale>
        <p:origin x="470" y="72"/>
      </p:cViewPr>
      <p:guideLst>
        <p:guide orient="horz" pos="2038"/>
        <p:guide pos="384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heme" Target="../theme/theme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2025/11/4</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79.xml"/><Relationship Id="rId1" Type="http://schemas.openxmlformats.org/officeDocument/2006/relationships/tags" Target="../tags/tag478.xml"/><Relationship Id="rId4"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18.xml"/><Relationship Id="rId1" Type="http://schemas.openxmlformats.org/officeDocument/2006/relationships/tags" Target="../tags/tag517.xml"/><Relationship Id="rId4"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562.xml"/><Relationship Id="rId1" Type="http://schemas.openxmlformats.org/officeDocument/2006/relationships/tags" Target="../tags/tag561.xml"/><Relationship Id="rId4"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17.xml"/><Relationship Id="rId1" Type="http://schemas.openxmlformats.org/officeDocument/2006/relationships/tags" Target="../tags/tag616.xml"/><Relationship Id="rId4"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664.xml"/><Relationship Id="rId1" Type="http://schemas.openxmlformats.org/officeDocument/2006/relationships/tags" Target="../tags/tag663.xml"/><Relationship Id="rId4"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14.xml"/><Relationship Id="rId1" Type="http://schemas.openxmlformats.org/officeDocument/2006/relationships/tags" Target="../tags/tag713.xml"/><Relationship Id="rId4"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61.xml"/><Relationship Id="rId1" Type="http://schemas.openxmlformats.org/officeDocument/2006/relationships/tags" Target="../tags/tag760.xml"/><Relationship Id="rId4"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76.xml"/><Relationship Id="rId1" Type="http://schemas.openxmlformats.org/officeDocument/2006/relationships/tags" Target="../tags/tag775.xml"/><Relationship Id="rId4"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89.xml"/><Relationship Id="rId1" Type="http://schemas.openxmlformats.org/officeDocument/2006/relationships/tags" Target="../tags/tag788.xml"/><Relationship Id="rId4"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799.xml"/><Relationship Id="rId1" Type="http://schemas.openxmlformats.org/officeDocument/2006/relationships/tags" Target="../tags/tag798.xml"/><Relationship Id="rId4"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17.xml"/><Relationship Id="rId1" Type="http://schemas.openxmlformats.org/officeDocument/2006/relationships/tags" Target="../tags/tag816.xml"/><Relationship Id="rId4"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37.xml"/><Relationship Id="rId1" Type="http://schemas.openxmlformats.org/officeDocument/2006/relationships/tags" Target="../tags/tag836.xml"/><Relationship Id="rId4"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58.xml"/><Relationship Id="rId1" Type="http://schemas.openxmlformats.org/officeDocument/2006/relationships/tags" Target="../tags/tag857.xml"/><Relationship Id="rId4"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80.xml"/><Relationship Id="rId1" Type="http://schemas.openxmlformats.org/officeDocument/2006/relationships/tags" Target="../tags/tag879.xml"/><Relationship Id="rId4"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98.xml"/><Relationship Id="rId1" Type="http://schemas.openxmlformats.org/officeDocument/2006/relationships/tags" Target="../tags/tag897.xml"/><Relationship Id="rId4"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913.xml"/><Relationship Id="rId1" Type="http://schemas.openxmlformats.org/officeDocument/2006/relationships/tags" Target="../tags/tag912.xml"/><Relationship Id="rId4"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74.xml"/><Relationship Id="rId1" Type="http://schemas.openxmlformats.org/officeDocument/2006/relationships/tags" Target="../tags/tag173.xml"/><Relationship Id="rId4"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20.xml"/><Relationship Id="rId1" Type="http://schemas.openxmlformats.org/officeDocument/2006/relationships/tags" Target="../tags/tag219.xml"/><Relationship Id="rId4"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4.xml"/><Relationship Id="rId1" Type="http://schemas.openxmlformats.org/officeDocument/2006/relationships/tags" Target="../tags/tag273.xml"/><Relationship Id="rId4"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21.xml"/><Relationship Id="rId1" Type="http://schemas.openxmlformats.org/officeDocument/2006/relationships/tags" Target="../tags/tag320.xml"/><Relationship Id="rId4"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71.xml"/><Relationship Id="rId1" Type="http://schemas.openxmlformats.org/officeDocument/2006/relationships/tags" Target="../tags/tag370.xml"/><Relationship Id="rId4"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20.xml"/><Relationship Id="rId1" Type="http://schemas.openxmlformats.org/officeDocument/2006/relationships/tags" Target="../tags/tag419.xml"/><Relationship Id="rId4"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470.xml"/><Relationship Id="rId1" Type="http://schemas.openxmlformats.org/officeDocument/2006/relationships/tags" Target="../tags/tag469.xml"/><Relationship Id="rId4"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ltLang="en-US"/>
              <a:t>上节课我们讲解了电流与电压、电阻的关系，我们说在电阻一定的情况下，电流与电压成正比；在电压一定的情况下，电流与电阻成反比。</a:t>
            </a:r>
          </a:p>
          <a:p>
            <a:r>
              <a:rPr lang="zh-CN" altLang="en-US"/>
              <a:t>那么，这三个物理量之间是否存在定量的关系呢？</a:t>
            </a:r>
          </a:p>
          <a:p>
            <a:r>
              <a:rPr lang="zh-CN" altLang="en-US"/>
              <a:t>这就是我们本节课要研究的重点内容。</a:t>
            </a:r>
          </a:p>
          <a:p>
            <a:r>
              <a:rPr lang="zh-CN" altLang="en-US"/>
              <a:t>首先，一起来看本节的素养目标。</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r>
              <a:rPr lang="zh-CN" altLang="en-US">
                <a:latin typeface="楷体" panose="02010609060101010101" charset="-122"/>
                <a:ea typeface="楷体" panose="02010609060101010101" charset="-122"/>
                <a:sym typeface="+mn-ea"/>
              </a:rPr>
              <a:t>将上述实验中的电阻器换成小灯泡，用同样的方法测量小灯泡的电阻。多测几组数据，根据实验数据分别计算出小灯泡的电阻，比较计算出的几个数值。每次算出的电阻相同吗？有什么变化规律吗？</a:t>
            </a:r>
          </a:p>
          <a:p>
            <a:pPr indent="0">
              <a:lnSpc>
                <a:spcPct val="130000"/>
              </a:lnSpc>
              <a:spcBef>
                <a:spcPct val="0"/>
              </a:spcBef>
              <a:spcAft>
                <a:spcPct val="0"/>
              </a:spcAft>
              <a:buNone/>
            </a:pPr>
            <a:r>
              <a:rPr lang="zh-CN" altLang="en-US">
                <a:latin typeface="楷体" panose="02010609060101010101" charset="-122"/>
                <a:ea typeface="楷体" panose="02010609060101010101" charset="-122"/>
                <a:sym typeface="+mn-ea"/>
              </a:rPr>
              <a:t>如果出现的情况和测量电阻器的电阻时不同，你如何解释？</a:t>
            </a:r>
          </a:p>
          <a:p>
            <a:pPr indent="0">
              <a:lnSpc>
                <a:spcPct val="130000"/>
              </a:lnSpc>
              <a:spcBef>
                <a:spcPct val="0"/>
              </a:spcBef>
              <a:spcAft>
                <a:spcPct val="0"/>
              </a:spcAft>
              <a:buNone/>
            </a:pPr>
            <a:r>
              <a:rPr lang="zh-CN" altLang="en-US">
                <a:latin typeface="楷体" panose="02010609060101010101" charset="-122"/>
                <a:ea typeface="楷体" panose="02010609060101010101" charset="-122"/>
                <a:sym typeface="+mn-ea"/>
              </a:rPr>
              <a:t>接下来，我们就尝试用伏安法测量小灯泡的电阻。</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我们的实验原理还是刚才的求电阻的公式R=U/I。</a:t>
            </a:r>
          </a:p>
          <a:p>
            <a:r>
              <a:rPr lang="zh-CN"/>
              <a:t>根据伏安法测量电阻的原理设计电路，把小灯泡接入电路中，用电流表测量通过小灯泡的电流I，用电压表测量小灯泡两端的电压U，再根据R=U/I就可以得到小灯泡的阻值是多少。所以，我们的电路图如图所示。</a:t>
            </a:r>
          </a:p>
          <a:p>
            <a:r>
              <a:rPr lang="zh-CN"/>
              <a:t>那，问题来了，只测一次就得出结论你觉得可靠吗？我们之前学过，只测一次具有偶然性，所以为了减小误差，获得普遍结论，实验测量中要改变小灯泡两端的电压，多次测量电压及电流，并分别算出相应的电阻。</a:t>
            </a:r>
          </a:p>
          <a:p>
            <a:r>
              <a:rPr lang="zh-CN"/>
              <a:t>我们还是将滑动变阻器串联在电路中，一方面可以保护电路，另外一方面可以帮助我们改变小灯泡两端的电压，从而方便、快捷的得到多组数据，求出小灯泡的电阻。</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接下来，我们就通过实验，用伏安法测量电阻。</a:t>
            </a:r>
          </a:p>
          <a:p>
            <a:r>
              <a:rPr lang="zh-CN"/>
              <a:t>因此，我们的实验原理就是刚才的求电阻的公式R=U/I。</a:t>
            </a:r>
          </a:p>
          <a:p>
            <a:r>
              <a:rPr lang="zh-CN"/>
              <a:t>根据伏安法测量电阻的原理设计电路，把待测电阻器R接入电路中，用电流表测量通过电阻器R的电流I，用电压表测量电阻器两端的电压U，再根据R=U/I就可以得到待测电阻器R的阻值是多少。所以，我们的电路图如图所示。</a:t>
            </a:r>
          </a:p>
          <a:p>
            <a:r>
              <a:rPr lang="zh-CN"/>
              <a:t>那，问题来了，只测一次就得出结论你觉得可靠吗？我们之前学过，只测一次具有偶然性，所以为了减小误差，获得普遍结论，实验测量中要改变待测电阻器两端的电压，多次测量电压及电流，并分别算出相应的电阻，最后求出电阻的平均值。</a:t>
            </a:r>
          </a:p>
          <a:p>
            <a:r>
              <a:rPr lang="zh-CN"/>
              <a:t>那用什么样的工具来改变待测电阻器两端的电压呢？</a:t>
            </a:r>
          </a:p>
          <a:p>
            <a:r>
              <a:rPr lang="zh-CN"/>
              <a:t>在之前的探究电流与电压、电阻的实验中我们已经研究过，最合适的方法是使用滑动变阻器。所以，我们可以将滑动变阻器串联在电路中，一方面可以保护电路，另外一方面可以帮助我们改变待测电阻器两端的电压，从而方便、快捷的得到多组数据，求出电阻的平均值。</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接下来，我们开始具体的实验过程。</a:t>
            </a:r>
          </a:p>
          <a:p>
            <a:r>
              <a:rPr lang="zh-CN"/>
              <a:t>首先，根据电路图把小灯泡、电压表、电流表及滑动变阻器等接入电路。注意选择电压表和电流表的适当测量范围。</a:t>
            </a:r>
          </a:p>
          <a:p>
            <a:r>
              <a:rPr lang="zh-CN"/>
              <a:t>还是之前讲过的电流路径法，先看基础电路，从电源正极出发，经过开关、滑动变阻器、待测电阻器和电流表之后回到电源负极，最后再将电压表并联在待测电阻器的两端，两个电表一定要注意正进负出。</a:t>
            </a:r>
          </a:p>
          <a:p>
            <a:r>
              <a:rPr lang="zh-CN"/>
              <a:t>除此之外，还需要知道：1.连接电路时，开关要断开。2.闭合开关前，要将滑动变阻器的滑片移动到最大阻值处。</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sym typeface="+mn-ea"/>
              </a:rPr>
              <a:t>第二步，我们要改变滑动变阻器滑片的位置，多测几组电压、电流数据，而在我们使用滑动变阻器之前就要先想好，朝哪个方向移动滑片时电路中的电流变大。</a:t>
            </a:r>
          </a:p>
          <a:p>
            <a:r>
              <a:rPr lang="zh-CN">
                <a:sym typeface="+mn-ea"/>
              </a:rPr>
              <a:t>如图所示，我们连接的是滑动变阻器的左下接线柱，所以近下电阻变小，当滑片向左移动时，电阻变小，电流变大。</a:t>
            </a:r>
          </a:p>
          <a:p>
            <a:r>
              <a:rPr lang="zh-CN">
                <a:sym typeface="+mn-ea"/>
              </a:rPr>
              <a:t>第三步，将测量的数据记录在自己设计的表格中即可。</a:t>
            </a:r>
          </a:p>
          <a:p>
            <a:r>
              <a:rPr lang="zh-CN">
                <a:sym typeface="+mn-ea"/>
              </a:rPr>
              <a:t>接下来，请看具体的操作过程。</a:t>
            </a:r>
          </a:p>
          <a:p>
            <a:r>
              <a:rPr lang="zh-CN">
                <a:sym typeface="+mn-ea"/>
              </a:rPr>
              <a:t>通过视频，我们发现，当小灯泡两端的电压为2V时，通过小灯泡的电流为0.26A；当小灯泡两端的电压为2.5V时，通过小灯泡的电流为0.28A；当小灯泡两端的电压为2.8V时，通过小灯泡的电流为0.3A.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sym typeface="+mn-ea"/>
              </a:rPr>
              <a:t>有了数据以后，我们就可以根据每组数据算出相应的电阻，也就是根据公式R=U/I，可得出R=U/I=2V/0.26A=7.69欧姆，类似的道理，可以得到第二组和第三组的小灯泡的阻值。</a:t>
            </a:r>
          </a:p>
          <a:p>
            <a:r>
              <a:rPr lang="zh-CN">
                <a:sym typeface="+mn-ea"/>
              </a:rPr>
              <a:t>比较计算出的几个数值。每次算出的电阻相同吗？有什么变化规律吗？</a:t>
            </a:r>
          </a:p>
          <a:p>
            <a:r>
              <a:rPr lang="zh-CN">
                <a:sym typeface="+mn-ea"/>
              </a:rPr>
              <a:t>每次算出的电阻都不相同，而且我们会发现，小灯泡两端的电压越大，小灯泡的电阻越大。</a:t>
            </a:r>
          </a:p>
          <a:p>
            <a:r>
              <a:rPr lang="zh-CN">
                <a:sym typeface="+mn-ea"/>
              </a:rPr>
              <a:t>为什么呢？在之前的学习中，我们学过，导体电阻的影响因素是导体的材料、长度、横截面积和温度，而当小灯泡两端的电压变大时，灯丝的温度就会升高，所以灯丝的电阻就会变大。</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sym typeface="+mn-ea"/>
              </a:rPr>
              <a:t>除了直接看数据求平均值外，我们还可以采用图像的方法。</a:t>
            </a:r>
          </a:p>
          <a:p>
            <a:r>
              <a:rPr lang="zh-CN">
                <a:sym typeface="+mn-ea"/>
              </a:rPr>
              <a:t>当我们把测得的电压、电流数据在坐标系中描点、连线后，我们发现，通过小灯泡的电流与小灯泡两端的电压不成正比。</a:t>
            </a:r>
          </a:p>
          <a:p>
            <a:r>
              <a:rPr lang="zh-CN">
                <a:sym typeface="+mn-ea"/>
              </a:rPr>
              <a:t>这也是再次证明了小灯泡两端的电压变大，灯丝温度升高，灯丝电阻变大。</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ltLang="en-US"/>
              <a:t>最后，是我们本节的科学世界——数字多用表</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ltLang="en-US"/>
              <a:t>最后，是我们本节的科学世界——数字多用表</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如图所示，实验室里有几个电阻器，他们之间长的一模一样，而且上面的阻值数模糊不清。</a:t>
            </a:r>
          </a:p>
          <a:p>
            <a:r>
              <a:rPr lang="zh-CN"/>
              <a:t>现在，我们想要整理实验室的器材，用什么办法可以测量得到其中一个电阻器的电阻分别是多少呢？</a:t>
            </a:r>
          </a:p>
          <a:p>
            <a:r>
              <a:rPr lang="zh-CN"/>
              <a:t>学习电流和电压时，我们都有专门的测量工具，我们能够用电流表测量通过导体的电流，用电压表测量导体两端的电压，但很遗憾，我们没有直接测量电阻的工具，那如何才能测量出这个电阻器的阻值呢？</a:t>
            </a:r>
          </a:p>
          <a:p>
            <a:r>
              <a:rPr lang="zh-CN"/>
              <a:t>在上节课中，我们其实尝试计算过电阻器的阻值，用哪个公式进行计算的呢？对了，就是R=U/I。所以，我们可以通过测量电阻器两端的电压和通过电阻器的电流来间接的测量电阻器的电阻。这种测量电阻的方法，有时简称为伏安法。</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gn="l" fontAlgn="auto">
              <a:lnSpc>
                <a:spcPct val="130000"/>
              </a:lnSpc>
              <a:spcBef>
                <a:spcPct val="0"/>
              </a:spcBef>
              <a:spcAft>
                <a:spcPct val="0"/>
              </a:spcAft>
              <a:buNone/>
            </a:pP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接下来，我们就通过实验，用伏安法测量电阻。</a:t>
            </a:r>
          </a:p>
          <a:p>
            <a:r>
              <a:rPr lang="zh-CN"/>
              <a:t>因此，我们的实验原理就是刚才的求电阻的公式R=U/I。</a:t>
            </a:r>
          </a:p>
          <a:p>
            <a:r>
              <a:rPr lang="zh-CN"/>
              <a:t>根据伏安法测量电阻的原理设计电路，把待测电阻器R接入电路中，用电流表测量通过电阻器R的电流I，用电压表测量电阻器两端的电压U，再根据R=U/I就可以得到待测电阻器R的阻值是多少。所以，我们的电路图如图所示。</a:t>
            </a:r>
          </a:p>
          <a:p>
            <a:r>
              <a:rPr lang="zh-CN"/>
              <a:t>那，问题来了，只测一次就得出结论你觉得可靠吗？我们之前学过，只测一次具有偶然性，所以为了减小误差，获得普遍结论，实验测量中要改变待测电阻器两端的电压，多次测量电压及电流，并分别算出相应的电阻，最后求出电阻的平均值。</a:t>
            </a:r>
          </a:p>
          <a:p>
            <a:r>
              <a:rPr lang="zh-CN"/>
              <a:t>那用什么样的工具来改变待测电阻器两端的电压呢？</a:t>
            </a:r>
          </a:p>
          <a:p>
            <a:r>
              <a:rPr lang="zh-CN"/>
              <a:t>在之前的探究电流与电压、电阻的实验中我们已经研究过，最合适的方法是使用滑动变阻器。所以，我们可以将滑动变阻器串联在电路中，一方面可以保护电路，另外一方面可以帮助我们改变待测电阻器两端的电压，从而方便、快捷的得到多组数据，求出电阻的平均值。</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接下来，我们就通过实验，用伏安法测量电阻。</a:t>
            </a:r>
          </a:p>
          <a:p>
            <a:r>
              <a:rPr lang="zh-CN"/>
              <a:t>因此，我们的实验原理就是刚才的求电阻的公式R=U/I。</a:t>
            </a:r>
          </a:p>
          <a:p>
            <a:r>
              <a:rPr lang="zh-CN"/>
              <a:t>根据伏安法测量电阻的原理设计电路，把待测电阻器R接入电路中，用电流表测量通过电阻器R的电流I，用电压表测量电阻器两端的电压U，再根据R=U/I就可以得到待测电阻器R的阻值是多少。所以，我们的电路图如图所示。</a:t>
            </a:r>
          </a:p>
          <a:p>
            <a:r>
              <a:rPr lang="zh-CN"/>
              <a:t>那，问题来了，只测一次就得出结论你觉得可靠吗？我们之前学过，只测一次具有偶然性，所以为了减小误差，获得普遍结论，实验测量中要改变待测电阻器两端的电压，多次测量电压及电流，并分别算出相应的电阻，最后求出电阻的平均值。</a:t>
            </a:r>
          </a:p>
          <a:p>
            <a:r>
              <a:rPr lang="zh-CN"/>
              <a:t>那用什么样的工具来改变待测电阻器两端的电压呢？</a:t>
            </a:r>
          </a:p>
          <a:p>
            <a:r>
              <a:rPr lang="zh-CN"/>
              <a:t>在之前的探究电流与电压、电阻的实验中我们已经研究过，最合适的方法是使用滑动变阻器。所以，我们可以将滑动变阻器串联在电路中，一方面可以保护电路，另外一方面可以帮助我们改变待测电阻器两端的电压，从而方便、快捷的得到多组数据，求出电阻的平均值。</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接下来，我们开始具体的实验过程。</a:t>
            </a:r>
          </a:p>
          <a:p>
            <a:r>
              <a:rPr lang="zh-CN"/>
              <a:t>首先，根据电路图把待测电阻器、电压表、电流表及滑动变阻器等接入电路。注意选择电压表和电流表的适当测量范围。</a:t>
            </a:r>
          </a:p>
          <a:p>
            <a:r>
              <a:rPr lang="zh-CN"/>
              <a:t>还是之前讲过的电流路径法，先看基础电路，从电源正极出发，经过开关、滑动变阻器、待测电阻器和电流表之后回到电源负极，最后再将电压表并联在待测电阻器的两端，两个电表一定要注意正进负出。</a:t>
            </a:r>
          </a:p>
          <a:p>
            <a:r>
              <a:rPr lang="zh-CN"/>
              <a:t>除此之外，还需要知道：1.连接电路时，开关要断开。2.闭合开关前，要将滑动变阻器的滑片移动到最大阻值处。</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第二步，我们要改变滑动变阻器滑片的位置，多测几组电压、电流数据，而在我们使用滑动变阻器之前就要先想好，朝哪个方向移动滑片时电路中的电流变大。</a:t>
            </a:r>
          </a:p>
          <a:p>
            <a:r>
              <a:rPr lang="zh-CN"/>
              <a:t>如图所示，我们连接的是滑动变阻器的左下接线柱，所以近下电阻变小，当滑片向左移动时，电阻变小，电流变大。</a:t>
            </a:r>
          </a:p>
          <a:p>
            <a:r>
              <a:rPr lang="zh-CN"/>
              <a:t>第三步，将测量的数据记录在自己设计的表格中即可。</a:t>
            </a:r>
          </a:p>
          <a:p>
            <a:r>
              <a:rPr lang="zh-CN"/>
              <a:t>接下来，请看具体的操作过程。</a:t>
            </a:r>
          </a:p>
          <a:p>
            <a:r>
              <a:rPr lang="zh-CN"/>
              <a:t>通过视频，我们发现，当待测电阻器两端的电压为1.5V时，通过待测电阻器的电流为0.14A；当待测电阻器两端的电压为2V时，通过待测电阻器的电流为0.2A；当待测电阻器两端的电压为2.5V时，通过待测电阻器的电流为0.24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有了数据以后，我们就可以根据每组数据算出相应的电阻，也就是根据公式R=U/I，可得出R=U/I=1.5V/0.14A=10.71欧姆，类似的道理，可以得到第二组和第三组的电阻阻值，最后，对这三个电阻阻值求平均，即为待测电阻器的阻值。</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除了直接看数据求平均值外，我们还可以采用图像的方法，当我们把测得的电压、电流数据在坐标系中描点、连线后，我们发现，通过待测电阻器的电流与待测电阻器两端的电压成正比，而他俩的比值就是待测电阻器的阻值。</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r>
              <a:rPr lang="zh-CN"/>
              <a:t>这就证明了电阻是导体自身的性质。</a:t>
            </a:r>
          </a:p>
          <a:p>
            <a:r>
              <a:rPr lang="zh-CN"/>
              <a:t>当定值电阻两端的电压改变时，通过他的电流也随之而改变，但电压与电流的比值不变，也就是电阻不变。</a:t>
            </a:r>
          </a:p>
          <a:p>
            <a:r>
              <a:rPr lang="zh-CN"/>
              <a:t>证明导体的电阻是由自身的性质所决定的，与电压和电流无关。</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ags" Target="../tags/tag6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1"/>
            <a:ext cx="12192000" cy="64530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cxnSp>
        <p:nvCxnSpPr>
          <p:cNvPr id="8" name="直接连接符 7"/>
          <p:cNvCxnSpPr/>
          <p:nvPr userDrawn="1">
            <p:custDataLst>
              <p:tags r:id="rId2"/>
            </p:custDataLst>
          </p:nvPr>
        </p:nvCxnSpPr>
        <p:spPr>
          <a:xfrm flipV="1">
            <a:off x="1" y="655686"/>
            <a:ext cx="12189556" cy="823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2025/11/4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2025/11/4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2025/11/4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2025/11/4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2025/11/4</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tags" Target="../tags/tag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 Id="rId22"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2025/11/4</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pic>
        <p:nvPicPr>
          <p:cNvPr id="7" name="图片 1073743875" descr="学科网 zxxk.com"/>
          <p:cNvPicPr>
            <a:picLocks noChangeAspect="1"/>
          </p:cNvPicPr>
          <p:nvPr>
            <p:custDataLst>
              <p:tags r:id="rId20"/>
            </p:custDataLst>
          </p:nvPr>
        </p:nvPicPr>
        <p:blipFill>
          <a:blip r:embed="rId21" r:link="rId22"/>
          <a:stretch>
            <a:fillRect/>
          </a:stretch>
        </p:blipFill>
        <p:spPr>
          <a:xfrm>
            <a:off x="838200" y="365125"/>
            <a:ext cx="9525" cy="9525"/>
          </a:xfrm>
          <a:prstGeom prst="rect">
            <a:avLst/>
          </a:prstGeom>
          <a:noFill/>
          <a:ln>
            <a:noFill/>
            <a:miter lim="800000"/>
          </a:ln>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2.png"/><Relationship Id="rId4" Type="http://schemas.openxmlformats.org/officeDocument/2006/relationships/tags" Target="../tags/tag76.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3" Type="http://schemas.openxmlformats.org/officeDocument/2006/relationships/tags" Target="../tags/tag384.xml"/><Relationship Id="rId18" Type="http://schemas.openxmlformats.org/officeDocument/2006/relationships/tags" Target="../tags/tag389.xml"/><Relationship Id="rId26" Type="http://schemas.openxmlformats.org/officeDocument/2006/relationships/tags" Target="../tags/tag397.xml"/><Relationship Id="rId39" Type="http://schemas.openxmlformats.org/officeDocument/2006/relationships/tags" Target="../tags/tag410.xml"/><Relationship Id="rId21" Type="http://schemas.openxmlformats.org/officeDocument/2006/relationships/tags" Target="../tags/tag392.xml"/><Relationship Id="rId34" Type="http://schemas.openxmlformats.org/officeDocument/2006/relationships/tags" Target="../tags/tag405.xml"/><Relationship Id="rId42" Type="http://schemas.openxmlformats.org/officeDocument/2006/relationships/tags" Target="../tags/tag413.xml"/><Relationship Id="rId47" Type="http://schemas.openxmlformats.org/officeDocument/2006/relationships/tags" Target="../tags/tag418.xml"/><Relationship Id="rId7" Type="http://schemas.openxmlformats.org/officeDocument/2006/relationships/tags" Target="../tags/tag378.xml"/><Relationship Id="rId2" Type="http://schemas.openxmlformats.org/officeDocument/2006/relationships/tags" Target="../tags/tag373.xml"/><Relationship Id="rId16" Type="http://schemas.openxmlformats.org/officeDocument/2006/relationships/tags" Target="../tags/tag387.xml"/><Relationship Id="rId29" Type="http://schemas.openxmlformats.org/officeDocument/2006/relationships/tags" Target="../tags/tag400.xml"/><Relationship Id="rId11" Type="http://schemas.openxmlformats.org/officeDocument/2006/relationships/tags" Target="../tags/tag382.xml"/><Relationship Id="rId24" Type="http://schemas.openxmlformats.org/officeDocument/2006/relationships/tags" Target="../tags/tag395.xml"/><Relationship Id="rId32" Type="http://schemas.openxmlformats.org/officeDocument/2006/relationships/tags" Target="../tags/tag403.xml"/><Relationship Id="rId37" Type="http://schemas.openxmlformats.org/officeDocument/2006/relationships/tags" Target="../tags/tag408.xml"/><Relationship Id="rId40" Type="http://schemas.openxmlformats.org/officeDocument/2006/relationships/tags" Target="../tags/tag411.xml"/><Relationship Id="rId45" Type="http://schemas.openxmlformats.org/officeDocument/2006/relationships/tags" Target="../tags/tag416.xml"/><Relationship Id="rId5" Type="http://schemas.openxmlformats.org/officeDocument/2006/relationships/tags" Target="../tags/tag376.xml"/><Relationship Id="rId15" Type="http://schemas.openxmlformats.org/officeDocument/2006/relationships/tags" Target="../tags/tag386.xml"/><Relationship Id="rId23" Type="http://schemas.openxmlformats.org/officeDocument/2006/relationships/tags" Target="../tags/tag394.xml"/><Relationship Id="rId28" Type="http://schemas.openxmlformats.org/officeDocument/2006/relationships/tags" Target="../tags/tag399.xml"/><Relationship Id="rId36" Type="http://schemas.openxmlformats.org/officeDocument/2006/relationships/tags" Target="../tags/tag407.xml"/><Relationship Id="rId49" Type="http://schemas.openxmlformats.org/officeDocument/2006/relationships/notesSlide" Target="../notesSlides/notesSlide8.xml"/><Relationship Id="rId10" Type="http://schemas.openxmlformats.org/officeDocument/2006/relationships/tags" Target="../tags/tag381.xml"/><Relationship Id="rId19" Type="http://schemas.openxmlformats.org/officeDocument/2006/relationships/tags" Target="../tags/tag390.xml"/><Relationship Id="rId31" Type="http://schemas.openxmlformats.org/officeDocument/2006/relationships/tags" Target="../tags/tag402.xml"/><Relationship Id="rId44" Type="http://schemas.openxmlformats.org/officeDocument/2006/relationships/tags" Target="../tags/tag415.xml"/><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tags" Target="../tags/tag385.xml"/><Relationship Id="rId22" Type="http://schemas.openxmlformats.org/officeDocument/2006/relationships/tags" Target="../tags/tag393.xml"/><Relationship Id="rId27" Type="http://schemas.openxmlformats.org/officeDocument/2006/relationships/tags" Target="../tags/tag398.xml"/><Relationship Id="rId30" Type="http://schemas.openxmlformats.org/officeDocument/2006/relationships/tags" Target="../tags/tag401.xml"/><Relationship Id="rId35" Type="http://schemas.openxmlformats.org/officeDocument/2006/relationships/tags" Target="../tags/tag406.xml"/><Relationship Id="rId43" Type="http://schemas.openxmlformats.org/officeDocument/2006/relationships/tags" Target="../tags/tag414.xml"/><Relationship Id="rId48" Type="http://schemas.openxmlformats.org/officeDocument/2006/relationships/slideLayout" Target="../slideLayouts/slideLayout1.xml"/><Relationship Id="rId8" Type="http://schemas.openxmlformats.org/officeDocument/2006/relationships/tags" Target="../tags/tag379.xml"/><Relationship Id="rId3" Type="http://schemas.openxmlformats.org/officeDocument/2006/relationships/tags" Target="../tags/tag374.xml"/><Relationship Id="rId12" Type="http://schemas.openxmlformats.org/officeDocument/2006/relationships/tags" Target="../tags/tag383.xml"/><Relationship Id="rId17" Type="http://schemas.openxmlformats.org/officeDocument/2006/relationships/tags" Target="../tags/tag388.xml"/><Relationship Id="rId25" Type="http://schemas.openxmlformats.org/officeDocument/2006/relationships/tags" Target="../tags/tag396.xml"/><Relationship Id="rId33" Type="http://schemas.openxmlformats.org/officeDocument/2006/relationships/tags" Target="../tags/tag404.xml"/><Relationship Id="rId38" Type="http://schemas.openxmlformats.org/officeDocument/2006/relationships/tags" Target="../tags/tag409.xml"/><Relationship Id="rId46" Type="http://schemas.openxmlformats.org/officeDocument/2006/relationships/tags" Target="../tags/tag417.xml"/><Relationship Id="rId20" Type="http://schemas.openxmlformats.org/officeDocument/2006/relationships/tags" Target="../tags/tag391.xml"/><Relationship Id="rId41" Type="http://schemas.openxmlformats.org/officeDocument/2006/relationships/tags" Target="../tags/tag412.xml"/><Relationship Id="rId1" Type="http://schemas.openxmlformats.org/officeDocument/2006/relationships/tags" Target="../tags/tag372.xml"/><Relationship Id="rId6" Type="http://schemas.openxmlformats.org/officeDocument/2006/relationships/tags" Target="../tags/tag377.xml"/></Relationships>
</file>

<file path=ppt/slides/_rels/slide11.xml.rels><?xml version="1.0" encoding="UTF-8" standalone="yes"?>
<Relationships xmlns="http://schemas.openxmlformats.org/package/2006/relationships"><Relationship Id="rId13" Type="http://schemas.openxmlformats.org/officeDocument/2006/relationships/tags" Target="../tags/tag433.xml"/><Relationship Id="rId18" Type="http://schemas.openxmlformats.org/officeDocument/2006/relationships/tags" Target="../tags/tag438.xml"/><Relationship Id="rId26" Type="http://schemas.openxmlformats.org/officeDocument/2006/relationships/tags" Target="../tags/tag446.xml"/><Relationship Id="rId39" Type="http://schemas.openxmlformats.org/officeDocument/2006/relationships/tags" Target="../tags/tag459.xml"/><Relationship Id="rId21" Type="http://schemas.openxmlformats.org/officeDocument/2006/relationships/tags" Target="../tags/tag441.xml"/><Relationship Id="rId34" Type="http://schemas.openxmlformats.org/officeDocument/2006/relationships/tags" Target="../tags/tag454.xml"/><Relationship Id="rId42" Type="http://schemas.openxmlformats.org/officeDocument/2006/relationships/tags" Target="../tags/tag462.xml"/><Relationship Id="rId47" Type="http://schemas.openxmlformats.org/officeDocument/2006/relationships/tags" Target="../tags/tag467.xml"/><Relationship Id="rId50" Type="http://schemas.openxmlformats.org/officeDocument/2006/relationships/notesSlide" Target="../notesSlides/notesSlide9.xml"/><Relationship Id="rId7" Type="http://schemas.openxmlformats.org/officeDocument/2006/relationships/tags" Target="../tags/tag427.xml"/><Relationship Id="rId2" Type="http://schemas.openxmlformats.org/officeDocument/2006/relationships/tags" Target="../tags/tag422.xml"/><Relationship Id="rId16" Type="http://schemas.openxmlformats.org/officeDocument/2006/relationships/tags" Target="../tags/tag436.xml"/><Relationship Id="rId29" Type="http://schemas.openxmlformats.org/officeDocument/2006/relationships/tags" Target="../tags/tag449.xml"/><Relationship Id="rId11" Type="http://schemas.openxmlformats.org/officeDocument/2006/relationships/tags" Target="../tags/tag431.xml"/><Relationship Id="rId24" Type="http://schemas.openxmlformats.org/officeDocument/2006/relationships/tags" Target="../tags/tag444.xml"/><Relationship Id="rId32" Type="http://schemas.openxmlformats.org/officeDocument/2006/relationships/tags" Target="../tags/tag452.xml"/><Relationship Id="rId37" Type="http://schemas.openxmlformats.org/officeDocument/2006/relationships/tags" Target="../tags/tag457.xml"/><Relationship Id="rId40" Type="http://schemas.openxmlformats.org/officeDocument/2006/relationships/tags" Target="../tags/tag460.xml"/><Relationship Id="rId45" Type="http://schemas.openxmlformats.org/officeDocument/2006/relationships/tags" Target="../tags/tag465.xml"/><Relationship Id="rId5" Type="http://schemas.openxmlformats.org/officeDocument/2006/relationships/tags" Target="../tags/tag425.xml"/><Relationship Id="rId15" Type="http://schemas.openxmlformats.org/officeDocument/2006/relationships/tags" Target="../tags/tag435.xml"/><Relationship Id="rId23" Type="http://schemas.openxmlformats.org/officeDocument/2006/relationships/tags" Target="../tags/tag443.xml"/><Relationship Id="rId28" Type="http://schemas.openxmlformats.org/officeDocument/2006/relationships/tags" Target="../tags/tag448.xml"/><Relationship Id="rId36" Type="http://schemas.openxmlformats.org/officeDocument/2006/relationships/tags" Target="../tags/tag456.xml"/><Relationship Id="rId49" Type="http://schemas.openxmlformats.org/officeDocument/2006/relationships/slideLayout" Target="../slideLayouts/slideLayout1.xml"/><Relationship Id="rId10" Type="http://schemas.openxmlformats.org/officeDocument/2006/relationships/tags" Target="../tags/tag430.xml"/><Relationship Id="rId19" Type="http://schemas.openxmlformats.org/officeDocument/2006/relationships/tags" Target="../tags/tag439.xml"/><Relationship Id="rId31" Type="http://schemas.openxmlformats.org/officeDocument/2006/relationships/tags" Target="../tags/tag451.xml"/><Relationship Id="rId44" Type="http://schemas.openxmlformats.org/officeDocument/2006/relationships/tags" Target="../tags/tag464.xml"/><Relationship Id="rId4" Type="http://schemas.openxmlformats.org/officeDocument/2006/relationships/tags" Target="../tags/tag424.xml"/><Relationship Id="rId9" Type="http://schemas.openxmlformats.org/officeDocument/2006/relationships/tags" Target="../tags/tag429.xml"/><Relationship Id="rId14" Type="http://schemas.openxmlformats.org/officeDocument/2006/relationships/tags" Target="../tags/tag434.xml"/><Relationship Id="rId22" Type="http://schemas.openxmlformats.org/officeDocument/2006/relationships/tags" Target="../tags/tag442.xml"/><Relationship Id="rId27" Type="http://schemas.openxmlformats.org/officeDocument/2006/relationships/tags" Target="../tags/tag447.xml"/><Relationship Id="rId30" Type="http://schemas.openxmlformats.org/officeDocument/2006/relationships/tags" Target="../tags/tag450.xml"/><Relationship Id="rId35" Type="http://schemas.openxmlformats.org/officeDocument/2006/relationships/tags" Target="../tags/tag455.xml"/><Relationship Id="rId43" Type="http://schemas.openxmlformats.org/officeDocument/2006/relationships/tags" Target="../tags/tag463.xml"/><Relationship Id="rId48" Type="http://schemas.openxmlformats.org/officeDocument/2006/relationships/tags" Target="../tags/tag468.xml"/><Relationship Id="rId8" Type="http://schemas.openxmlformats.org/officeDocument/2006/relationships/tags" Target="../tags/tag428.xml"/><Relationship Id="rId51" Type="http://schemas.openxmlformats.org/officeDocument/2006/relationships/image" Target="../media/image12.png"/><Relationship Id="rId3" Type="http://schemas.openxmlformats.org/officeDocument/2006/relationships/tags" Target="../tags/tag423.xml"/><Relationship Id="rId12" Type="http://schemas.openxmlformats.org/officeDocument/2006/relationships/tags" Target="../tags/tag432.xml"/><Relationship Id="rId17" Type="http://schemas.openxmlformats.org/officeDocument/2006/relationships/tags" Target="../tags/tag437.xml"/><Relationship Id="rId25" Type="http://schemas.openxmlformats.org/officeDocument/2006/relationships/tags" Target="../tags/tag445.xml"/><Relationship Id="rId33" Type="http://schemas.openxmlformats.org/officeDocument/2006/relationships/tags" Target="../tags/tag453.xml"/><Relationship Id="rId38" Type="http://schemas.openxmlformats.org/officeDocument/2006/relationships/tags" Target="../tags/tag458.xml"/><Relationship Id="rId46" Type="http://schemas.openxmlformats.org/officeDocument/2006/relationships/tags" Target="../tags/tag466.xml"/><Relationship Id="rId20" Type="http://schemas.openxmlformats.org/officeDocument/2006/relationships/tags" Target="../tags/tag440.xml"/><Relationship Id="rId41" Type="http://schemas.openxmlformats.org/officeDocument/2006/relationships/tags" Target="../tags/tag461.xml"/><Relationship Id="rId1" Type="http://schemas.openxmlformats.org/officeDocument/2006/relationships/tags" Target="../tags/tag421.xml"/><Relationship Id="rId6" Type="http://schemas.openxmlformats.org/officeDocument/2006/relationships/tags" Target="../tags/tag426.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473.xml"/><Relationship Id="rId7" Type="http://schemas.openxmlformats.org/officeDocument/2006/relationships/tags" Target="../tags/tag477.xml"/><Relationship Id="rId2" Type="http://schemas.openxmlformats.org/officeDocument/2006/relationships/tags" Target="../tags/tag472.xml"/><Relationship Id="rId1" Type="http://schemas.openxmlformats.org/officeDocument/2006/relationships/tags" Target="../tags/tag471.xml"/><Relationship Id="rId6" Type="http://schemas.openxmlformats.org/officeDocument/2006/relationships/tags" Target="../tags/tag476.xml"/><Relationship Id="rId5" Type="http://schemas.openxmlformats.org/officeDocument/2006/relationships/tags" Target="../tags/tag475.xml"/><Relationship Id="rId10" Type="http://schemas.openxmlformats.org/officeDocument/2006/relationships/image" Target="../media/image14.png"/><Relationship Id="rId4" Type="http://schemas.openxmlformats.org/officeDocument/2006/relationships/tags" Target="../tags/tag474.xml"/><Relationship Id="rId9"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3" Type="http://schemas.openxmlformats.org/officeDocument/2006/relationships/tags" Target="../tags/tag492.xml"/><Relationship Id="rId18" Type="http://schemas.openxmlformats.org/officeDocument/2006/relationships/tags" Target="../tags/tag497.xml"/><Relationship Id="rId26" Type="http://schemas.openxmlformats.org/officeDocument/2006/relationships/tags" Target="../tags/tag505.xml"/><Relationship Id="rId39" Type="http://schemas.openxmlformats.org/officeDocument/2006/relationships/notesSlide" Target="../notesSlides/notesSlide11.xml"/><Relationship Id="rId21" Type="http://schemas.openxmlformats.org/officeDocument/2006/relationships/tags" Target="../tags/tag500.xml"/><Relationship Id="rId34" Type="http://schemas.openxmlformats.org/officeDocument/2006/relationships/tags" Target="../tags/tag513.xml"/><Relationship Id="rId7" Type="http://schemas.openxmlformats.org/officeDocument/2006/relationships/tags" Target="../tags/tag486.xml"/><Relationship Id="rId2" Type="http://schemas.openxmlformats.org/officeDocument/2006/relationships/tags" Target="../tags/tag481.xml"/><Relationship Id="rId16" Type="http://schemas.openxmlformats.org/officeDocument/2006/relationships/tags" Target="../tags/tag495.xml"/><Relationship Id="rId20" Type="http://schemas.openxmlformats.org/officeDocument/2006/relationships/tags" Target="../tags/tag499.xml"/><Relationship Id="rId29" Type="http://schemas.openxmlformats.org/officeDocument/2006/relationships/tags" Target="../tags/tag508.xml"/><Relationship Id="rId41" Type="http://schemas.openxmlformats.org/officeDocument/2006/relationships/image" Target="../media/image4.png"/><Relationship Id="rId1" Type="http://schemas.openxmlformats.org/officeDocument/2006/relationships/tags" Target="../tags/tag480.xml"/><Relationship Id="rId6" Type="http://schemas.openxmlformats.org/officeDocument/2006/relationships/tags" Target="../tags/tag485.xml"/><Relationship Id="rId11" Type="http://schemas.openxmlformats.org/officeDocument/2006/relationships/tags" Target="../tags/tag490.xml"/><Relationship Id="rId24" Type="http://schemas.openxmlformats.org/officeDocument/2006/relationships/tags" Target="../tags/tag503.xml"/><Relationship Id="rId32" Type="http://schemas.openxmlformats.org/officeDocument/2006/relationships/tags" Target="../tags/tag511.xml"/><Relationship Id="rId37" Type="http://schemas.openxmlformats.org/officeDocument/2006/relationships/tags" Target="../tags/tag516.xml"/><Relationship Id="rId40" Type="http://schemas.openxmlformats.org/officeDocument/2006/relationships/tags" Target="../tags/tag539.xml"/><Relationship Id="rId5" Type="http://schemas.openxmlformats.org/officeDocument/2006/relationships/tags" Target="../tags/tag484.xml"/><Relationship Id="rId15" Type="http://schemas.openxmlformats.org/officeDocument/2006/relationships/tags" Target="../tags/tag494.xml"/><Relationship Id="rId23" Type="http://schemas.openxmlformats.org/officeDocument/2006/relationships/tags" Target="../tags/tag502.xml"/><Relationship Id="rId28" Type="http://schemas.openxmlformats.org/officeDocument/2006/relationships/tags" Target="../tags/tag507.xml"/><Relationship Id="rId36" Type="http://schemas.openxmlformats.org/officeDocument/2006/relationships/tags" Target="../tags/tag515.xml"/><Relationship Id="rId10" Type="http://schemas.openxmlformats.org/officeDocument/2006/relationships/tags" Target="../tags/tag489.xml"/><Relationship Id="rId19" Type="http://schemas.openxmlformats.org/officeDocument/2006/relationships/tags" Target="../tags/tag498.xml"/><Relationship Id="rId31" Type="http://schemas.openxmlformats.org/officeDocument/2006/relationships/tags" Target="../tags/tag510.xml"/><Relationship Id="rId4" Type="http://schemas.openxmlformats.org/officeDocument/2006/relationships/tags" Target="../tags/tag483.xml"/><Relationship Id="rId9" Type="http://schemas.openxmlformats.org/officeDocument/2006/relationships/tags" Target="../tags/tag488.xml"/><Relationship Id="rId14" Type="http://schemas.openxmlformats.org/officeDocument/2006/relationships/tags" Target="../tags/tag493.xml"/><Relationship Id="rId22" Type="http://schemas.openxmlformats.org/officeDocument/2006/relationships/tags" Target="../tags/tag501.xml"/><Relationship Id="rId27" Type="http://schemas.openxmlformats.org/officeDocument/2006/relationships/tags" Target="../tags/tag506.xml"/><Relationship Id="rId30" Type="http://schemas.openxmlformats.org/officeDocument/2006/relationships/tags" Target="../tags/tag509.xml"/><Relationship Id="rId35" Type="http://schemas.openxmlformats.org/officeDocument/2006/relationships/tags" Target="../tags/tag514.xml"/><Relationship Id="rId8" Type="http://schemas.openxmlformats.org/officeDocument/2006/relationships/tags" Target="../tags/tag487.xml"/><Relationship Id="rId3" Type="http://schemas.openxmlformats.org/officeDocument/2006/relationships/tags" Target="../tags/tag482.xml"/><Relationship Id="rId12" Type="http://schemas.openxmlformats.org/officeDocument/2006/relationships/tags" Target="../tags/tag491.xml"/><Relationship Id="rId17" Type="http://schemas.openxmlformats.org/officeDocument/2006/relationships/tags" Target="../tags/tag496.xml"/><Relationship Id="rId25" Type="http://schemas.openxmlformats.org/officeDocument/2006/relationships/tags" Target="../tags/tag504.xml"/><Relationship Id="rId33" Type="http://schemas.openxmlformats.org/officeDocument/2006/relationships/tags" Target="../tags/tag512.xml"/><Relationship Id="rId38"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3" Type="http://schemas.openxmlformats.org/officeDocument/2006/relationships/tags" Target="../tags/tag531.xml"/><Relationship Id="rId18" Type="http://schemas.openxmlformats.org/officeDocument/2006/relationships/tags" Target="../tags/tag536.xml"/><Relationship Id="rId26" Type="http://schemas.openxmlformats.org/officeDocument/2006/relationships/tags" Target="../tags/tag545.xml"/><Relationship Id="rId39" Type="http://schemas.openxmlformats.org/officeDocument/2006/relationships/tags" Target="../tags/tag558.xml"/><Relationship Id="rId21" Type="http://schemas.openxmlformats.org/officeDocument/2006/relationships/tags" Target="../tags/tag540.xml"/><Relationship Id="rId34" Type="http://schemas.openxmlformats.org/officeDocument/2006/relationships/tags" Target="../tags/tag553.xml"/><Relationship Id="rId42" Type="http://schemas.openxmlformats.org/officeDocument/2006/relationships/slideLayout" Target="../slideLayouts/slideLayout1.xml"/><Relationship Id="rId7" Type="http://schemas.openxmlformats.org/officeDocument/2006/relationships/tags" Target="../tags/tag525.xml"/><Relationship Id="rId2" Type="http://schemas.openxmlformats.org/officeDocument/2006/relationships/tags" Target="../tags/tag520.xml"/><Relationship Id="rId16" Type="http://schemas.openxmlformats.org/officeDocument/2006/relationships/tags" Target="../tags/tag534.xml"/><Relationship Id="rId29" Type="http://schemas.openxmlformats.org/officeDocument/2006/relationships/tags" Target="../tags/tag548.xml"/><Relationship Id="rId1" Type="http://schemas.openxmlformats.org/officeDocument/2006/relationships/tags" Target="../tags/tag519.xml"/><Relationship Id="rId6" Type="http://schemas.openxmlformats.org/officeDocument/2006/relationships/tags" Target="../tags/tag524.xml"/><Relationship Id="rId11" Type="http://schemas.openxmlformats.org/officeDocument/2006/relationships/tags" Target="../tags/tag529.xml"/><Relationship Id="rId24" Type="http://schemas.openxmlformats.org/officeDocument/2006/relationships/tags" Target="../tags/tag543.xml"/><Relationship Id="rId32" Type="http://schemas.openxmlformats.org/officeDocument/2006/relationships/tags" Target="../tags/tag551.xml"/><Relationship Id="rId37" Type="http://schemas.openxmlformats.org/officeDocument/2006/relationships/tags" Target="../tags/tag556.xml"/><Relationship Id="rId40" Type="http://schemas.openxmlformats.org/officeDocument/2006/relationships/tags" Target="../tags/tag559.xml"/><Relationship Id="rId45" Type="http://schemas.openxmlformats.org/officeDocument/2006/relationships/image" Target="../media/image4.png"/><Relationship Id="rId5" Type="http://schemas.openxmlformats.org/officeDocument/2006/relationships/tags" Target="../tags/tag523.xml"/><Relationship Id="rId15" Type="http://schemas.openxmlformats.org/officeDocument/2006/relationships/tags" Target="../tags/tag533.xml"/><Relationship Id="rId23" Type="http://schemas.openxmlformats.org/officeDocument/2006/relationships/tags" Target="../tags/tag542.xml"/><Relationship Id="rId28" Type="http://schemas.openxmlformats.org/officeDocument/2006/relationships/tags" Target="../tags/tag547.xml"/><Relationship Id="rId36" Type="http://schemas.openxmlformats.org/officeDocument/2006/relationships/tags" Target="../tags/tag555.xml"/><Relationship Id="rId10" Type="http://schemas.openxmlformats.org/officeDocument/2006/relationships/tags" Target="../tags/tag528.xml"/><Relationship Id="rId19" Type="http://schemas.openxmlformats.org/officeDocument/2006/relationships/tags" Target="../tags/tag537.xml"/><Relationship Id="rId31" Type="http://schemas.openxmlformats.org/officeDocument/2006/relationships/tags" Target="../tags/tag550.xml"/><Relationship Id="rId44" Type="http://schemas.openxmlformats.org/officeDocument/2006/relationships/tags" Target="../tags/tag582.xml"/><Relationship Id="rId4" Type="http://schemas.openxmlformats.org/officeDocument/2006/relationships/tags" Target="../tags/tag522.xml"/><Relationship Id="rId9" Type="http://schemas.openxmlformats.org/officeDocument/2006/relationships/tags" Target="../tags/tag527.xml"/><Relationship Id="rId14" Type="http://schemas.openxmlformats.org/officeDocument/2006/relationships/tags" Target="../tags/tag532.xml"/><Relationship Id="rId22" Type="http://schemas.openxmlformats.org/officeDocument/2006/relationships/tags" Target="../tags/tag541.xml"/><Relationship Id="rId27" Type="http://schemas.openxmlformats.org/officeDocument/2006/relationships/tags" Target="../tags/tag546.xml"/><Relationship Id="rId30" Type="http://schemas.openxmlformats.org/officeDocument/2006/relationships/tags" Target="../tags/tag549.xml"/><Relationship Id="rId35" Type="http://schemas.openxmlformats.org/officeDocument/2006/relationships/tags" Target="../tags/tag554.xml"/><Relationship Id="rId43" Type="http://schemas.openxmlformats.org/officeDocument/2006/relationships/notesSlide" Target="../notesSlides/notesSlide12.xml"/><Relationship Id="rId8" Type="http://schemas.openxmlformats.org/officeDocument/2006/relationships/tags" Target="../tags/tag526.xml"/><Relationship Id="rId3" Type="http://schemas.openxmlformats.org/officeDocument/2006/relationships/tags" Target="../tags/tag521.xml"/><Relationship Id="rId12" Type="http://schemas.openxmlformats.org/officeDocument/2006/relationships/tags" Target="../tags/tag530.xml"/><Relationship Id="rId17" Type="http://schemas.openxmlformats.org/officeDocument/2006/relationships/tags" Target="../tags/tag535.xml"/><Relationship Id="rId25" Type="http://schemas.openxmlformats.org/officeDocument/2006/relationships/tags" Target="../tags/tag544.xml"/><Relationship Id="rId33" Type="http://schemas.openxmlformats.org/officeDocument/2006/relationships/tags" Target="../tags/tag552.xml"/><Relationship Id="rId38" Type="http://schemas.openxmlformats.org/officeDocument/2006/relationships/tags" Target="../tags/tag557.xml"/><Relationship Id="rId20" Type="http://schemas.openxmlformats.org/officeDocument/2006/relationships/tags" Target="../tags/tag538.xml"/><Relationship Id="rId41" Type="http://schemas.openxmlformats.org/officeDocument/2006/relationships/tags" Target="../tags/tag560.xml"/></Relationships>
</file>

<file path=ppt/slides/_rels/slide15.xml.rels><?xml version="1.0" encoding="UTF-8" standalone="yes"?>
<Relationships xmlns="http://schemas.openxmlformats.org/package/2006/relationships"><Relationship Id="rId13" Type="http://schemas.openxmlformats.org/officeDocument/2006/relationships/tags" Target="../tags/tag575.xml"/><Relationship Id="rId18" Type="http://schemas.openxmlformats.org/officeDocument/2006/relationships/tags" Target="../tags/tag580.xml"/><Relationship Id="rId26" Type="http://schemas.openxmlformats.org/officeDocument/2006/relationships/tags" Target="../tags/tag589.xml"/><Relationship Id="rId39" Type="http://schemas.openxmlformats.org/officeDocument/2006/relationships/tags" Target="../tags/tag602.xml"/><Relationship Id="rId21" Type="http://schemas.openxmlformats.org/officeDocument/2006/relationships/tags" Target="../tags/tag584.xml"/><Relationship Id="rId34" Type="http://schemas.openxmlformats.org/officeDocument/2006/relationships/tags" Target="../tags/tag597.xml"/><Relationship Id="rId42" Type="http://schemas.openxmlformats.org/officeDocument/2006/relationships/tags" Target="../tags/tag605.xml"/><Relationship Id="rId47" Type="http://schemas.openxmlformats.org/officeDocument/2006/relationships/tags" Target="../tags/tag610.xml"/><Relationship Id="rId50" Type="http://schemas.openxmlformats.org/officeDocument/2006/relationships/tags" Target="../tags/tag613.xml"/><Relationship Id="rId55" Type="http://schemas.openxmlformats.org/officeDocument/2006/relationships/image" Target="../media/image15.jpeg"/><Relationship Id="rId7" Type="http://schemas.openxmlformats.org/officeDocument/2006/relationships/tags" Target="../tags/tag569.xml"/><Relationship Id="rId2" Type="http://schemas.openxmlformats.org/officeDocument/2006/relationships/tags" Target="../tags/tag564.xml"/><Relationship Id="rId16" Type="http://schemas.openxmlformats.org/officeDocument/2006/relationships/tags" Target="../tags/tag578.xml"/><Relationship Id="rId29" Type="http://schemas.openxmlformats.org/officeDocument/2006/relationships/tags" Target="../tags/tag592.xml"/><Relationship Id="rId11" Type="http://schemas.openxmlformats.org/officeDocument/2006/relationships/tags" Target="../tags/tag573.xml"/><Relationship Id="rId24" Type="http://schemas.openxmlformats.org/officeDocument/2006/relationships/tags" Target="../tags/tag587.xml"/><Relationship Id="rId32" Type="http://schemas.openxmlformats.org/officeDocument/2006/relationships/tags" Target="../tags/tag595.xml"/><Relationship Id="rId37" Type="http://schemas.openxmlformats.org/officeDocument/2006/relationships/tags" Target="../tags/tag600.xml"/><Relationship Id="rId40" Type="http://schemas.openxmlformats.org/officeDocument/2006/relationships/tags" Target="../tags/tag603.xml"/><Relationship Id="rId45" Type="http://schemas.openxmlformats.org/officeDocument/2006/relationships/tags" Target="../tags/tag608.xml"/><Relationship Id="rId53" Type="http://schemas.openxmlformats.org/officeDocument/2006/relationships/slideLayout" Target="../slideLayouts/slideLayout1.xml"/><Relationship Id="rId58" Type="http://schemas.openxmlformats.org/officeDocument/2006/relationships/image" Target="../media/image18.jpeg"/><Relationship Id="rId5" Type="http://schemas.openxmlformats.org/officeDocument/2006/relationships/tags" Target="../tags/tag567.xml"/><Relationship Id="rId19" Type="http://schemas.openxmlformats.org/officeDocument/2006/relationships/tags" Target="../tags/tag581.xml"/><Relationship Id="rId4" Type="http://schemas.openxmlformats.org/officeDocument/2006/relationships/tags" Target="../tags/tag566.xml"/><Relationship Id="rId9" Type="http://schemas.openxmlformats.org/officeDocument/2006/relationships/tags" Target="../tags/tag571.xml"/><Relationship Id="rId14" Type="http://schemas.openxmlformats.org/officeDocument/2006/relationships/tags" Target="../tags/tag576.xml"/><Relationship Id="rId22" Type="http://schemas.openxmlformats.org/officeDocument/2006/relationships/tags" Target="../tags/tag585.xml"/><Relationship Id="rId27" Type="http://schemas.openxmlformats.org/officeDocument/2006/relationships/tags" Target="../tags/tag590.xml"/><Relationship Id="rId30" Type="http://schemas.openxmlformats.org/officeDocument/2006/relationships/tags" Target="../tags/tag593.xml"/><Relationship Id="rId35" Type="http://schemas.openxmlformats.org/officeDocument/2006/relationships/tags" Target="../tags/tag598.xml"/><Relationship Id="rId43" Type="http://schemas.openxmlformats.org/officeDocument/2006/relationships/tags" Target="../tags/tag606.xml"/><Relationship Id="rId48" Type="http://schemas.openxmlformats.org/officeDocument/2006/relationships/tags" Target="../tags/tag611.xml"/><Relationship Id="rId56" Type="http://schemas.openxmlformats.org/officeDocument/2006/relationships/image" Target="../media/image16.png"/><Relationship Id="rId8" Type="http://schemas.openxmlformats.org/officeDocument/2006/relationships/tags" Target="../tags/tag570.xml"/><Relationship Id="rId51" Type="http://schemas.openxmlformats.org/officeDocument/2006/relationships/tags" Target="../tags/tag614.xml"/><Relationship Id="rId3" Type="http://schemas.openxmlformats.org/officeDocument/2006/relationships/tags" Target="../tags/tag565.xml"/><Relationship Id="rId12" Type="http://schemas.openxmlformats.org/officeDocument/2006/relationships/tags" Target="../tags/tag574.xml"/><Relationship Id="rId17" Type="http://schemas.openxmlformats.org/officeDocument/2006/relationships/tags" Target="../tags/tag579.xml"/><Relationship Id="rId25" Type="http://schemas.openxmlformats.org/officeDocument/2006/relationships/tags" Target="../tags/tag588.xml"/><Relationship Id="rId33" Type="http://schemas.openxmlformats.org/officeDocument/2006/relationships/tags" Target="../tags/tag596.xml"/><Relationship Id="rId38" Type="http://schemas.openxmlformats.org/officeDocument/2006/relationships/tags" Target="../tags/tag601.xml"/><Relationship Id="rId46" Type="http://schemas.openxmlformats.org/officeDocument/2006/relationships/tags" Target="../tags/tag609.xml"/><Relationship Id="rId59" Type="http://schemas.openxmlformats.org/officeDocument/2006/relationships/image" Target="../media/image19.jpeg"/><Relationship Id="rId20" Type="http://schemas.openxmlformats.org/officeDocument/2006/relationships/tags" Target="../tags/tag583.xml"/><Relationship Id="rId41" Type="http://schemas.openxmlformats.org/officeDocument/2006/relationships/tags" Target="../tags/tag604.xml"/><Relationship Id="rId54" Type="http://schemas.openxmlformats.org/officeDocument/2006/relationships/notesSlide" Target="../notesSlides/notesSlide13.xml"/><Relationship Id="rId1" Type="http://schemas.openxmlformats.org/officeDocument/2006/relationships/tags" Target="../tags/tag563.xml"/><Relationship Id="rId6" Type="http://schemas.openxmlformats.org/officeDocument/2006/relationships/tags" Target="../tags/tag568.xml"/><Relationship Id="rId15" Type="http://schemas.openxmlformats.org/officeDocument/2006/relationships/tags" Target="../tags/tag577.xml"/><Relationship Id="rId23" Type="http://schemas.openxmlformats.org/officeDocument/2006/relationships/tags" Target="../tags/tag586.xml"/><Relationship Id="rId28" Type="http://schemas.openxmlformats.org/officeDocument/2006/relationships/tags" Target="../tags/tag591.xml"/><Relationship Id="rId36" Type="http://schemas.openxmlformats.org/officeDocument/2006/relationships/tags" Target="../tags/tag599.xml"/><Relationship Id="rId49" Type="http://schemas.openxmlformats.org/officeDocument/2006/relationships/tags" Target="../tags/tag612.xml"/><Relationship Id="rId57" Type="http://schemas.openxmlformats.org/officeDocument/2006/relationships/image" Target="../media/image17.jpeg"/><Relationship Id="rId10" Type="http://schemas.openxmlformats.org/officeDocument/2006/relationships/tags" Target="../tags/tag572.xml"/><Relationship Id="rId31" Type="http://schemas.openxmlformats.org/officeDocument/2006/relationships/tags" Target="../tags/tag594.xml"/><Relationship Id="rId44" Type="http://schemas.openxmlformats.org/officeDocument/2006/relationships/tags" Target="../tags/tag607.xml"/><Relationship Id="rId52" Type="http://schemas.openxmlformats.org/officeDocument/2006/relationships/tags" Target="../tags/tag615.xml"/><Relationship Id="rId60" Type="http://schemas.openxmlformats.org/officeDocument/2006/relationships/image" Target="../media/image20.jpeg"/></Relationships>
</file>

<file path=ppt/slides/_rels/slide16.xml.rels><?xml version="1.0" encoding="UTF-8" standalone="yes"?>
<Relationships xmlns="http://schemas.openxmlformats.org/package/2006/relationships"><Relationship Id="rId13" Type="http://schemas.openxmlformats.org/officeDocument/2006/relationships/tags" Target="../tags/tag630.xml"/><Relationship Id="rId18" Type="http://schemas.openxmlformats.org/officeDocument/2006/relationships/tags" Target="../tags/tag633.xml"/><Relationship Id="rId26" Type="http://schemas.openxmlformats.org/officeDocument/2006/relationships/tags" Target="../tags/tag641.xml"/><Relationship Id="rId39" Type="http://schemas.openxmlformats.org/officeDocument/2006/relationships/tags" Target="../tags/tag654.xml"/><Relationship Id="rId21" Type="http://schemas.openxmlformats.org/officeDocument/2006/relationships/tags" Target="../tags/tag636.xml"/><Relationship Id="rId34" Type="http://schemas.openxmlformats.org/officeDocument/2006/relationships/tags" Target="../tags/tag649.xml"/><Relationship Id="rId42" Type="http://schemas.openxmlformats.org/officeDocument/2006/relationships/tags" Target="../tags/tag657.xml"/><Relationship Id="rId47" Type="http://schemas.openxmlformats.org/officeDocument/2006/relationships/tags" Target="../tags/tag662.xml"/><Relationship Id="rId50" Type="http://schemas.openxmlformats.org/officeDocument/2006/relationships/image" Target="../media/image21.png"/><Relationship Id="rId7" Type="http://schemas.openxmlformats.org/officeDocument/2006/relationships/tags" Target="../tags/tag624.xml"/><Relationship Id="rId2" Type="http://schemas.openxmlformats.org/officeDocument/2006/relationships/tags" Target="../tags/tag619.xml"/><Relationship Id="rId16" Type="http://schemas.microsoft.com/office/2007/relationships/media" Target="../media/media2.mp4"/><Relationship Id="rId29" Type="http://schemas.openxmlformats.org/officeDocument/2006/relationships/tags" Target="../tags/tag644.xml"/><Relationship Id="rId11" Type="http://schemas.openxmlformats.org/officeDocument/2006/relationships/tags" Target="../tags/tag628.xml"/><Relationship Id="rId24" Type="http://schemas.openxmlformats.org/officeDocument/2006/relationships/tags" Target="../tags/tag639.xml"/><Relationship Id="rId32" Type="http://schemas.openxmlformats.org/officeDocument/2006/relationships/tags" Target="../tags/tag647.xml"/><Relationship Id="rId37" Type="http://schemas.openxmlformats.org/officeDocument/2006/relationships/tags" Target="../tags/tag652.xml"/><Relationship Id="rId40" Type="http://schemas.openxmlformats.org/officeDocument/2006/relationships/tags" Target="../tags/tag655.xml"/><Relationship Id="rId45" Type="http://schemas.openxmlformats.org/officeDocument/2006/relationships/tags" Target="../tags/tag660.xml"/><Relationship Id="rId5" Type="http://schemas.openxmlformats.org/officeDocument/2006/relationships/tags" Target="../tags/tag622.xml"/><Relationship Id="rId15" Type="http://schemas.openxmlformats.org/officeDocument/2006/relationships/tags" Target="../tags/tag632.xml"/><Relationship Id="rId23" Type="http://schemas.openxmlformats.org/officeDocument/2006/relationships/tags" Target="../tags/tag638.xml"/><Relationship Id="rId28" Type="http://schemas.openxmlformats.org/officeDocument/2006/relationships/tags" Target="../tags/tag643.xml"/><Relationship Id="rId36" Type="http://schemas.openxmlformats.org/officeDocument/2006/relationships/tags" Target="../tags/tag651.xml"/><Relationship Id="rId49" Type="http://schemas.openxmlformats.org/officeDocument/2006/relationships/notesSlide" Target="../notesSlides/notesSlide14.xml"/><Relationship Id="rId10" Type="http://schemas.openxmlformats.org/officeDocument/2006/relationships/tags" Target="../tags/tag627.xml"/><Relationship Id="rId19" Type="http://schemas.openxmlformats.org/officeDocument/2006/relationships/tags" Target="../tags/tag634.xml"/><Relationship Id="rId31" Type="http://schemas.openxmlformats.org/officeDocument/2006/relationships/tags" Target="../tags/tag646.xml"/><Relationship Id="rId44" Type="http://schemas.openxmlformats.org/officeDocument/2006/relationships/tags" Target="../tags/tag659.xml"/><Relationship Id="rId4" Type="http://schemas.openxmlformats.org/officeDocument/2006/relationships/tags" Target="../tags/tag621.xml"/><Relationship Id="rId9" Type="http://schemas.openxmlformats.org/officeDocument/2006/relationships/tags" Target="../tags/tag626.xml"/><Relationship Id="rId14" Type="http://schemas.openxmlformats.org/officeDocument/2006/relationships/tags" Target="../tags/tag631.xml"/><Relationship Id="rId22" Type="http://schemas.openxmlformats.org/officeDocument/2006/relationships/tags" Target="../tags/tag637.xml"/><Relationship Id="rId27" Type="http://schemas.openxmlformats.org/officeDocument/2006/relationships/tags" Target="../tags/tag642.xml"/><Relationship Id="rId30" Type="http://schemas.openxmlformats.org/officeDocument/2006/relationships/tags" Target="../tags/tag645.xml"/><Relationship Id="rId35" Type="http://schemas.openxmlformats.org/officeDocument/2006/relationships/tags" Target="../tags/tag650.xml"/><Relationship Id="rId43" Type="http://schemas.openxmlformats.org/officeDocument/2006/relationships/tags" Target="../tags/tag658.xml"/><Relationship Id="rId48" Type="http://schemas.openxmlformats.org/officeDocument/2006/relationships/slideLayout" Target="../slideLayouts/slideLayout1.xml"/><Relationship Id="rId8" Type="http://schemas.openxmlformats.org/officeDocument/2006/relationships/tags" Target="../tags/tag625.xml"/><Relationship Id="rId3" Type="http://schemas.openxmlformats.org/officeDocument/2006/relationships/tags" Target="../tags/tag620.xml"/><Relationship Id="rId12" Type="http://schemas.openxmlformats.org/officeDocument/2006/relationships/tags" Target="../tags/tag629.xml"/><Relationship Id="rId17" Type="http://schemas.openxmlformats.org/officeDocument/2006/relationships/video" Target="../media/media2.mp4"/><Relationship Id="rId25" Type="http://schemas.openxmlformats.org/officeDocument/2006/relationships/tags" Target="../tags/tag640.xml"/><Relationship Id="rId33" Type="http://schemas.openxmlformats.org/officeDocument/2006/relationships/tags" Target="../tags/tag648.xml"/><Relationship Id="rId38" Type="http://schemas.openxmlformats.org/officeDocument/2006/relationships/tags" Target="../tags/tag653.xml"/><Relationship Id="rId46" Type="http://schemas.openxmlformats.org/officeDocument/2006/relationships/tags" Target="../tags/tag661.xml"/><Relationship Id="rId20" Type="http://schemas.openxmlformats.org/officeDocument/2006/relationships/tags" Target="../tags/tag635.xml"/><Relationship Id="rId41" Type="http://schemas.openxmlformats.org/officeDocument/2006/relationships/tags" Target="../tags/tag656.xml"/><Relationship Id="rId1" Type="http://schemas.openxmlformats.org/officeDocument/2006/relationships/tags" Target="../tags/tag618.xml"/><Relationship Id="rId6" Type="http://schemas.openxmlformats.org/officeDocument/2006/relationships/tags" Target="../tags/tag623.xml"/></Relationships>
</file>

<file path=ppt/slides/_rels/slide17.xml.rels><?xml version="1.0" encoding="UTF-8" standalone="yes"?>
<Relationships xmlns="http://schemas.openxmlformats.org/package/2006/relationships"><Relationship Id="rId13" Type="http://schemas.openxmlformats.org/officeDocument/2006/relationships/tags" Target="../tags/tag677.xml"/><Relationship Id="rId18" Type="http://schemas.openxmlformats.org/officeDocument/2006/relationships/tags" Target="../tags/tag682.xml"/><Relationship Id="rId26" Type="http://schemas.openxmlformats.org/officeDocument/2006/relationships/tags" Target="../tags/tag690.xml"/><Relationship Id="rId39" Type="http://schemas.openxmlformats.org/officeDocument/2006/relationships/tags" Target="../tags/tag703.xml"/><Relationship Id="rId21" Type="http://schemas.openxmlformats.org/officeDocument/2006/relationships/tags" Target="../tags/tag685.xml"/><Relationship Id="rId34" Type="http://schemas.openxmlformats.org/officeDocument/2006/relationships/tags" Target="../tags/tag698.xml"/><Relationship Id="rId42" Type="http://schemas.openxmlformats.org/officeDocument/2006/relationships/tags" Target="../tags/tag706.xml"/><Relationship Id="rId47" Type="http://schemas.openxmlformats.org/officeDocument/2006/relationships/tags" Target="../tags/tag711.xml"/><Relationship Id="rId50" Type="http://schemas.openxmlformats.org/officeDocument/2006/relationships/notesSlide" Target="../notesSlides/notesSlide15.xml"/><Relationship Id="rId7" Type="http://schemas.openxmlformats.org/officeDocument/2006/relationships/tags" Target="../tags/tag671.xml"/><Relationship Id="rId2" Type="http://schemas.openxmlformats.org/officeDocument/2006/relationships/tags" Target="../tags/tag666.xml"/><Relationship Id="rId16" Type="http://schemas.openxmlformats.org/officeDocument/2006/relationships/tags" Target="../tags/tag680.xml"/><Relationship Id="rId29" Type="http://schemas.openxmlformats.org/officeDocument/2006/relationships/tags" Target="../tags/tag693.xml"/><Relationship Id="rId11" Type="http://schemas.openxmlformats.org/officeDocument/2006/relationships/tags" Target="../tags/tag675.xml"/><Relationship Id="rId24" Type="http://schemas.openxmlformats.org/officeDocument/2006/relationships/tags" Target="../tags/tag688.xml"/><Relationship Id="rId32" Type="http://schemas.openxmlformats.org/officeDocument/2006/relationships/tags" Target="../tags/tag696.xml"/><Relationship Id="rId37" Type="http://schemas.openxmlformats.org/officeDocument/2006/relationships/tags" Target="../tags/tag701.xml"/><Relationship Id="rId40" Type="http://schemas.openxmlformats.org/officeDocument/2006/relationships/tags" Target="../tags/tag704.xml"/><Relationship Id="rId45" Type="http://schemas.openxmlformats.org/officeDocument/2006/relationships/tags" Target="../tags/tag709.xml"/><Relationship Id="rId5" Type="http://schemas.openxmlformats.org/officeDocument/2006/relationships/tags" Target="../tags/tag669.xml"/><Relationship Id="rId15" Type="http://schemas.openxmlformats.org/officeDocument/2006/relationships/tags" Target="../tags/tag679.xml"/><Relationship Id="rId23" Type="http://schemas.openxmlformats.org/officeDocument/2006/relationships/tags" Target="../tags/tag687.xml"/><Relationship Id="rId28" Type="http://schemas.openxmlformats.org/officeDocument/2006/relationships/tags" Target="../tags/tag692.xml"/><Relationship Id="rId36" Type="http://schemas.openxmlformats.org/officeDocument/2006/relationships/tags" Target="../tags/tag700.xml"/><Relationship Id="rId49" Type="http://schemas.openxmlformats.org/officeDocument/2006/relationships/slideLayout" Target="../slideLayouts/slideLayout1.xml"/><Relationship Id="rId10" Type="http://schemas.openxmlformats.org/officeDocument/2006/relationships/tags" Target="../tags/tag674.xml"/><Relationship Id="rId19" Type="http://schemas.openxmlformats.org/officeDocument/2006/relationships/tags" Target="../tags/tag683.xml"/><Relationship Id="rId31" Type="http://schemas.openxmlformats.org/officeDocument/2006/relationships/tags" Target="../tags/tag695.xml"/><Relationship Id="rId44" Type="http://schemas.openxmlformats.org/officeDocument/2006/relationships/tags" Target="../tags/tag708.xml"/><Relationship Id="rId4" Type="http://schemas.openxmlformats.org/officeDocument/2006/relationships/tags" Target="../tags/tag668.xml"/><Relationship Id="rId9" Type="http://schemas.openxmlformats.org/officeDocument/2006/relationships/tags" Target="../tags/tag673.xml"/><Relationship Id="rId14" Type="http://schemas.openxmlformats.org/officeDocument/2006/relationships/tags" Target="../tags/tag678.xml"/><Relationship Id="rId22" Type="http://schemas.openxmlformats.org/officeDocument/2006/relationships/tags" Target="../tags/tag686.xml"/><Relationship Id="rId27" Type="http://schemas.openxmlformats.org/officeDocument/2006/relationships/tags" Target="../tags/tag691.xml"/><Relationship Id="rId30" Type="http://schemas.openxmlformats.org/officeDocument/2006/relationships/tags" Target="../tags/tag694.xml"/><Relationship Id="rId35" Type="http://schemas.openxmlformats.org/officeDocument/2006/relationships/tags" Target="../tags/tag699.xml"/><Relationship Id="rId43" Type="http://schemas.openxmlformats.org/officeDocument/2006/relationships/tags" Target="../tags/tag707.xml"/><Relationship Id="rId48" Type="http://schemas.openxmlformats.org/officeDocument/2006/relationships/tags" Target="../tags/tag712.xml"/><Relationship Id="rId8" Type="http://schemas.openxmlformats.org/officeDocument/2006/relationships/tags" Target="../tags/tag672.xml"/><Relationship Id="rId3" Type="http://schemas.openxmlformats.org/officeDocument/2006/relationships/tags" Target="../tags/tag667.xml"/><Relationship Id="rId12" Type="http://schemas.openxmlformats.org/officeDocument/2006/relationships/tags" Target="../tags/tag676.xml"/><Relationship Id="rId17" Type="http://schemas.openxmlformats.org/officeDocument/2006/relationships/tags" Target="../tags/tag681.xml"/><Relationship Id="rId25" Type="http://schemas.openxmlformats.org/officeDocument/2006/relationships/tags" Target="../tags/tag689.xml"/><Relationship Id="rId33" Type="http://schemas.openxmlformats.org/officeDocument/2006/relationships/tags" Target="../tags/tag697.xml"/><Relationship Id="rId38" Type="http://schemas.openxmlformats.org/officeDocument/2006/relationships/tags" Target="../tags/tag702.xml"/><Relationship Id="rId46" Type="http://schemas.openxmlformats.org/officeDocument/2006/relationships/tags" Target="../tags/tag710.xml"/><Relationship Id="rId20" Type="http://schemas.openxmlformats.org/officeDocument/2006/relationships/tags" Target="../tags/tag684.xml"/><Relationship Id="rId41" Type="http://schemas.openxmlformats.org/officeDocument/2006/relationships/tags" Target="../tags/tag705.xml"/><Relationship Id="rId1" Type="http://schemas.openxmlformats.org/officeDocument/2006/relationships/tags" Target="../tags/tag665.xml"/><Relationship Id="rId6" Type="http://schemas.openxmlformats.org/officeDocument/2006/relationships/tags" Target="../tags/tag670.xml"/></Relationships>
</file>

<file path=ppt/slides/_rels/slide18.xml.rels><?xml version="1.0" encoding="UTF-8" standalone="yes"?>
<Relationships xmlns="http://schemas.openxmlformats.org/package/2006/relationships"><Relationship Id="rId13" Type="http://schemas.openxmlformats.org/officeDocument/2006/relationships/tags" Target="../tags/tag727.xml"/><Relationship Id="rId18" Type="http://schemas.openxmlformats.org/officeDocument/2006/relationships/tags" Target="../tags/tag732.xml"/><Relationship Id="rId26" Type="http://schemas.openxmlformats.org/officeDocument/2006/relationships/tags" Target="../tags/tag740.xml"/><Relationship Id="rId39" Type="http://schemas.openxmlformats.org/officeDocument/2006/relationships/tags" Target="../tags/tag753.xml"/><Relationship Id="rId21" Type="http://schemas.openxmlformats.org/officeDocument/2006/relationships/tags" Target="../tags/tag735.xml"/><Relationship Id="rId34" Type="http://schemas.openxmlformats.org/officeDocument/2006/relationships/tags" Target="../tags/tag748.xml"/><Relationship Id="rId42" Type="http://schemas.openxmlformats.org/officeDocument/2006/relationships/tags" Target="../tags/tag756.xml"/><Relationship Id="rId47" Type="http://schemas.openxmlformats.org/officeDocument/2006/relationships/notesSlide" Target="../notesSlides/notesSlide16.xml"/><Relationship Id="rId7" Type="http://schemas.openxmlformats.org/officeDocument/2006/relationships/tags" Target="../tags/tag721.xml"/><Relationship Id="rId2" Type="http://schemas.openxmlformats.org/officeDocument/2006/relationships/tags" Target="../tags/tag716.xml"/><Relationship Id="rId16" Type="http://schemas.openxmlformats.org/officeDocument/2006/relationships/tags" Target="../tags/tag730.xml"/><Relationship Id="rId29" Type="http://schemas.openxmlformats.org/officeDocument/2006/relationships/tags" Target="../tags/tag743.xml"/><Relationship Id="rId1" Type="http://schemas.openxmlformats.org/officeDocument/2006/relationships/tags" Target="../tags/tag715.xml"/><Relationship Id="rId6" Type="http://schemas.openxmlformats.org/officeDocument/2006/relationships/tags" Target="../tags/tag720.xml"/><Relationship Id="rId11" Type="http://schemas.openxmlformats.org/officeDocument/2006/relationships/tags" Target="../tags/tag725.xml"/><Relationship Id="rId24" Type="http://schemas.openxmlformats.org/officeDocument/2006/relationships/tags" Target="../tags/tag738.xml"/><Relationship Id="rId32" Type="http://schemas.openxmlformats.org/officeDocument/2006/relationships/tags" Target="../tags/tag746.xml"/><Relationship Id="rId37" Type="http://schemas.openxmlformats.org/officeDocument/2006/relationships/tags" Target="../tags/tag751.xml"/><Relationship Id="rId40" Type="http://schemas.openxmlformats.org/officeDocument/2006/relationships/tags" Target="../tags/tag754.xml"/><Relationship Id="rId45" Type="http://schemas.openxmlformats.org/officeDocument/2006/relationships/tags" Target="../tags/tag759.xml"/><Relationship Id="rId5" Type="http://schemas.openxmlformats.org/officeDocument/2006/relationships/tags" Target="../tags/tag719.xml"/><Relationship Id="rId15" Type="http://schemas.openxmlformats.org/officeDocument/2006/relationships/tags" Target="../tags/tag729.xml"/><Relationship Id="rId23" Type="http://schemas.openxmlformats.org/officeDocument/2006/relationships/tags" Target="../tags/tag737.xml"/><Relationship Id="rId28" Type="http://schemas.openxmlformats.org/officeDocument/2006/relationships/tags" Target="../tags/tag742.xml"/><Relationship Id="rId36" Type="http://schemas.openxmlformats.org/officeDocument/2006/relationships/tags" Target="../tags/tag750.xml"/><Relationship Id="rId10" Type="http://schemas.openxmlformats.org/officeDocument/2006/relationships/tags" Target="../tags/tag724.xml"/><Relationship Id="rId19" Type="http://schemas.openxmlformats.org/officeDocument/2006/relationships/tags" Target="../tags/tag733.xml"/><Relationship Id="rId31" Type="http://schemas.openxmlformats.org/officeDocument/2006/relationships/tags" Target="../tags/tag745.xml"/><Relationship Id="rId44" Type="http://schemas.openxmlformats.org/officeDocument/2006/relationships/tags" Target="../tags/tag758.xml"/><Relationship Id="rId4" Type="http://schemas.openxmlformats.org/officeDocument/2006/relationships/tags" Target="../tags/tag718.xml"/><Relationship Id="rId9" Type="http://schemas.openxmlformats.org/officeDocument/2006/relationships/tags" Target="../tags/tag723.xml"/><Relationship Id="rId14" Type="http://schemas.openxmlformats.org/officeDocument/2006/relationships/tags" Target="../tags/tag728.xml"/><Relationship Id="rId22" Type="http://schemas.openxmlformats.org/officeDocument/2006/relationships/tags" Target="../tags/tag736.xml"/><Relationship Id="rId27" Type="http://schemas.openxmlformats.org/officeDocument/2006/relationships/tags" Target="../tags/tag741.xml"/><Relationship Id="rId30" Type="http://schemas.openxmlformats.org/officeDocument/2006/relationships/tags" Target="../tags/tag744.xml"/><Relationship Id="rId35" Type="http://schemas.openxmlformats.org/officeDocument/2006/relationships/tags" Target="../tags/tag749.xml"/><Relationship Id="rId43" Type="http://schemas.openxmlformats.org/officeDocument/2006/relationships/tags" Target="../tags/tag757.xml"/><Relationship Id="rId48" Type="http://schemas.openxmlformats.org/officeDocument/2006/relationships/image" Target="../media/image22.png"/><Relationship Id="rId8" Type="http://schemas.openxmlformats.org/officeDocument/2006/relationships/tags" Target="../tags/tag722.xml"/><Relationship Id="rId3" Type="http://schemas.openxmlformats.org/officeDocument/2006/relationships/tags" Target="../tags/tag717.xml"/><Relationship Id="rId12" Type="http://schemas.openxmlformats.org/officeDocument/2006/relationships/tags" Target="../tags/tag726.xml"/><Relationship Id="rId17" Type="http://schemas.openxmlformats.org/officeDocument/2006/relationships/tags" Target="../tags/tag731.xml"/><Relationship Id="rId25" Type="http://schemas.openxmlformats.org/officeDocument/2006/relationships/tags" Target="../tags/tag739.xml"/><Relationship Id="rId33" Type="http://schemas.openxmlformats.org/officeDocument/2006/relationships/tags" Target="../tags/tag747.xml"/><Relationship Id="rId38" Type="http://schemas.openxmlformats.org/officeDocument/2006/relationships/tags" Target="../tags/tag752.xml"/><Relationship Id="rId46" Type="http://schemas.openxmlformats.org/officeDocument/2006/relationships/slideLayout" Target="../slideLayouts/slideLayout1.xml"/><Relationship Id="rId20" Type="http://schemas.openxmlformats.org/officeDocument/2006/relationships/tags" Target="../tags/tag734.xml"/><Relationship Id="rId41" Type="http://schemas.openxmlformats.org/officeDocument/2006/relationships/tags" Target="../tags/tag755.xml"/></Relationships>
</file>

<file path=ppt/slides/_rels/slide19.xml.rels><?xml version="1.0" encoding="UTF-8" standalone="yes"?>
<Relationships xmlns="http://schemas.openxmlformats.org/package/2006/relationships"><Relationship Id="rId8" Type="http://schemas.openxmlformats.org/officeDocument/2006/relationships/tags" Target="../tags/tag769.xml"/><Relationship Id="rId13" Type="http://schemas.openxmlformats.org/officeDocument/2006/relationships/tags" Target="../tags/tag774.xml"/><Relationship Id="rId18" Type="http://schemas.microsoft.com/office/2007/relationships/hdphoto" Target="../media/hdphoto1.wdp"/><Relationship Id="rId3" Type="http://schemas.openxmlformats.org/officeDocument/2006/relationships/tags" Target="../tags/tag764.xml"/><Relationship Id="rId7" Type="http://schemas.openxmlformats.org/officeDocument/2006/relationships/tags" Target="../tags/tag768.xml"/><Relationship Id="rId12" Type="http://schemas.openxmlformats.org/officeDocument/2006/relationships/tags" Target="../tags/tag773.xml"/><Relationship Id="rId17" Type="http://schemas.openxmlformats.org/officeDocument/2006/relationships/image" Target="../media/image24.png"/><Relationship Id="rId2" Type="http://schemas.openxmlformats.org/officeDocument/2006/relationships/tags" Target="../tags/tag763.xml"/><Relationship Id="rId16" Type="http://schemas.openxmlformats.org/officeDocument/2006/relationships/image" Target="../media/image23.png"/><Relationship Id="rId1" Type="http://schemas.openxmlformats.org/officeDocument/2006/relationships/tags" Target="../tags/tag762.xml"/><Relationship Id="rId6" Type="http://schemas.openxmlformats.org/officeDocument/2006/relationships/tags" Target="../tags/tag767.xml"/><Relationship Id="rId11" Type="http://schemas.openxmlformats.org/officeDocument/2006/relationships/tags" Target="../tags/tag772.xml"/><Relationship Id="rId5" Type="http://schemas.openxmlformats.org/officeDocument/2006/relationships/tags" Target="../tags/tag766.xml"/><Relationship Id="rId15" Type="http://schemas.openxmlformats.org/officeDocument/2006/relationships/notesSlide" Target="../notesSlides/notesSlide17.xml"/><Relationship Id="rId10" Type="http://schemas.openxmlformats.org/officeDocument/2006/relationships/tags" Target="../tags/tag771.xml"/><Relationship Id="rId4" Type="http://schemas.openxmlformats.org/officeDocument/2006/relationships/tags" Target="../tags/tag765.xml"/><Relationship Id="rId9" Type="http://schemas.openxmlformats.org/officeDocument/2006/relationships/tags" Target="../tags/tag770.xml"/><Relationship Id="rId1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89.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10" Type="http://schemas.openxmlformats.org/officeDocument/2006/relationships/slideLayout" Target="../slideLayouts/slideLayout1.xml"/><Relationship Id="rId4" Type="http://schemas.openxmlformats.org/officeDocument/2006/relationships/tags" Target="../tags/tag85.xml"/><Relationship Id="rId9" Type="http://schemas.openxmlformats.org/officeDocument/2006/relationships/tags" Target="../tags/tag90.xml"/></Relationships>
</file>

<file path=ppt/slides/_rels/slide20.xml.rels><?xml version="1.0" encoding="UTF-8" standalone="yes"?>
<Relationships xmlns="http://schemas.openxmlformats.org/package/2006/relationships"><Relationship Id="rId8" Type="http://schemas.openxmlformats.org/officeDocument/2006/relationships/tags" Target="../tags/tag784.xml"/><Relationship Id="rId13" Type="http://schemas.openxmlformats.org/officeDocument/2006/relationships/notesSlide" Target="../notesSlides/notesSlide18.xml"/><Relationship Id="rId3" Type="http://schemas.openxmlformats.org/officeDocument/2006/relationships/tags" Target="../tags/tag779.xml"/><Relationship Id="rId7" Type="http://schemas.openxmlformats.org/officeDocument/2006/relationships/tags" Target="../tags/tag783.xml"/><Relationship Id="rId12" Type="http://schemas.openxmlformats.org/officeDocument/2006/relationships/slideLayout" Target="../slideLayouts/slideLayout1.xml"/><Relationship Id="rId2" Type="http://schemas.openxmlformats.org/officeDocument/2006/relationships/tags" Target="../tags/tag778.xml"/><Relationship Id="rId16" Type="http://schemas.openxmlformats.org/officeDocument/2006/relationships/image" Target="../media/image26.png"/><Relationship Id="rId1" Type="http://schemas.openxmlformats.org/officeDocument/2006/relationships/tags" Target="../tags/tag777.xml"/><Relationship Id="rId6" Type="http://schemas.openxmlformats.org/officeDocument/2006/relationships/tags" Target="../tags/tag782.xml"/><Relationship Id="rId11" Type="http://schemas.openxmlformats.org/officeDocument/2006/relationships/tags" Target="../tags/tag787.xml"/><Relationship Id="rId5" Type="http://schemas.openxmlformats.org/officeDocument/2006/relationships/tags" Target="../tags/tag781.xml"/><Relationship Id="rId15" Type="http://schemas.openxmlformats.org/officeDocument/2006/relationships/image" Target="../media/image23.png"/><Relationship Id="rId10" Type="http://schemas.openxmlformats.org/officeDocument/2006/relationships/tags" Target="../tags/tag786.xml"/><Relationship Id="rId4" Type="http://schemas.openxmlformats.org/officeDocument/2006/relationships/tags" Target="../tags/tag780.xml"/><Relationship Id="rId9" Type="http://schemas.openxmlformats.org/officeDocument/2006/relationships/tags" Target="../tags/tag785.xml"/><Relationship Id="rId1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tags" Target="../tags/tag797.xml"/><Relationship Id="rId3" Type="http://schemas.openxmlformats.org/officeDocument/2006/relationships/tags" Target="../tags/tag792.xml"/><Relationship Id="rId7" Type="http://schemas.openxmlformats.org/officeDocument/2006/relationships/tags" Target="../tags/tag796.xml"/><Relationship Id="rId12" Type="http://schemas.openxmlformats.org/officeDocument/2006/relationships/image" Target="../media/image28.png"/><Relationship Id="rId2" Type="http://schemas.openxmlformats.org/officeDocument/2006/relationships/tags" Target="../tags/tag791.xml"/><Relationship Id="rId1" Type="http://schemas.openxmlformats.org/officeDocument/2006/relationships/tags" Target="../tags/tag790.xml"/><Relationship Id="rId6" Type="http://schemas.openxmlformats.org/officeDocument/2006/relationships/tags" Target="../tags/tag795.xml"/><Relationship Id="rId11" Type="http://schemas.openxmlformats.org/officeDocument/2006/relationships/image" Target="../media/image27.png"/><Relationship Id="rId5" Type="http://schemas.openxmlformats.org/officeDocument/2006/relationships/tags" Target="../tags/tag794.xml"/><Relationship Id="rId10" Type="http://schemas.openxmlformats.org/officeDocument/2006/relationships/notesSlide" Target="../notesSlides/notesSlide19.xml"/><Relationship Id="rId4" Type="http://schemas.openxmlformats.org/officeDocument/2006/relationships/tags" Target="../tags/tag793.xml"/><Relationship Id="rId9"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tags" Target="../tags/tag807.xml"/><Relationship Id="rId13" Type="http://schemas.openxmlformats.org/officeDocument/2006/relationships/tags" Target="../tags/tag812.xml"/><Relationship Id="rId18" Type="http://schemas.openxmlformats.org/officeDocument/2006/relationships/notesSlide" Target="../notesSlides/notesSlide20.xml"/><Relationship Id="rId3" Type="http://schemas.openxmlformats.org/officeDocument/2006/relationships/tags" Target="../tags/tag802.xml"/><Relationship Id="rId7" Type="http://schemas.openxmlformats.org/officeDocument/2006/relationships/tags" Target="../tags/tag806.xml"/><Relationship Id="rId12" Type="http://schemas.openxmlformats.org/officeDocument/2006/relationships/tags" Target="../tags/tag811.xml"/><Relationship Id="rId17" Type="http://schemas.openxmlformats.org/officeDocument/2006/relationships/slideLayout" Target="../slideLayouts/slideLayout1.xml"/><Relationship Id="rId2" Type="http://schemas.openxmlformats.org/officeDocument/2006/relationships/tags" Target="../tags/tag801.xml"/><Relationship Id="rId16" Type="http://schemas.openxmlformats.org/officeDocument/2006/relationships/tags" Target="../tags/tag815.xml"/><Relationship Id="rId20" Type="http://schemas.openxmlformats.org/officeDocument/2006/relationships/image" Target="../media/image30.png"/><Relationship Id="rId1" Type="http://schemas.openxmlformats.org/officeDocument/2006/relationships/tags" Target="../tags/tag800.xml"/><Relationship Id="rId6" Type="http://schemas.openxmlformats.org/officeDocument/2006/relationships/tags" Target="../tags/tag805.xml"/><Relationship Id="rId11" Type="http://schemas.openxmlformats.org/officeDocument/2006/relationships/tags" Target="../tags/tag810.xml"/><Relationship Id="rId5" Type="http://schemas.openxmlformats.org/officeDocument/2006/relationships/tags" Target="../tags/tag804.xml"/><Relationship Id="rId15" Type="http://schemas.openxmlformats.org/officeDocument/2006/relationships/tags" Target="../tags/tag814.xml"/><Relationship Id="rId10" Type="http://schemas.openxmlformats.org/officeDocument/2006/relationships/tags" Target="../tags/tag809.xml"/><Relationship Id="rId19" Type="http://schemas.openxmlformats.org/officeDocument/2006/relationships/image" Target="../media/image29.png"/><Relationship Id="rId4" Type="http://schemas.openxmlformats.org/officeDocument/2006/relationships/tags" Target="../tags/tag803.xml"/><Relationship Id="rId9" Type="http://schemas.openxmlformats.org/officeDocument/2006/relationships/tags" Target="../tags/tag808.xml"/><Relationship Id="rId14" Type="http://schemas.openxmlformats.org/officeDocument/2006/relationships/tags" Target="../tags/tag813.xml"/></Relationships>
</file>

<file path=ppt/slides/_rels/slide23.xml.rels><?xml version="1.0" encoding="UTF-8" standalone="yes"?>
<Relationships xmlns="http://schemas.openxmlformats.org/package/2006/relationships"><Relationship Id="rId8" Type="http://schemas.openxmlformats.org/officeDocument/2006/relationships/tags" Target="../tags/tag825.xml"/><Relationship Id="rId13" Type="http://schemas.openxmlformats.org/officeDocument/2006/relationships/tags" Target="../tags/tag830.xml"/><Relationship Id="rId18" Type="http://schemas.openxmlformats.org/officeDocument/2006/relationships/tags" Target="../tags/tag835.xml"/><Relationship Id="rId3" Type="http://schemas.openxmlformats.org/officeDocument/2006/relationships/tags" Target="../tags/tag820.xml"/><Relationship Id="rId21" Type="http://schemas.openxmlformats.org/officeDocument/2006/relationships/image" Target="../media/image29.png"/><Relationship Id="rId7" Type="http://schemas.openxmlformats.org/officeDocument/2006/relationships/tags" Target="../tags/tag824.xml"/><Relationship Id="rId12" Type="http://schemas.openxmlformats.org/officeDocument/2006/relationships/tags" Target="../tags/tag829.xml"/><Relationship Id="rId17" Type="http://schemas.openxmlformats.org/officeDocument/2006/relationships/tags" Target="../tags/tag834.xml"/><Relationship Id="rId2" Type="http://schemas.openxmlformats.org/officeDocument/2006/relationships/tags" Target="../tags/tag819.xml"/><Relationship Id="rId16" Type="http://schemas.openxmlformats.org/officeDocument/2006/relationships/tags" Target="../tags/tag833.xml"/><Relationship Id="rId20" Type="http://schemas.openxmlformats.org/officeDocument/2006/relationships/notesSlide" Target="../notesSlides/notesSlide21.xml"/><Relationship Id="rId1" Type="http://schemas.openxmlformats.org/officeDocument/2006/relationships/tags" Target="../tags/tag818.xml"/><Relationship Id="rId6" Type="http://schemas.openxmlformats.org/officeDocument/2006/relationships/tags" Target="../tags/tag823.xml"/><Relationship Id="rId11" Type="http://schemas.openxmlformats.org/officeDocument/2006/relationships/tags" Target="../tags/tag828.xml"/><Relationship Id="rId5" Type="http://schemas.openxmlformats.org/officeDocument/2006/relationships/tags" Target="../tags/tag822.xml"/><Relationship Id="rId15" Type="http://schemas.openxmlformats.org/officeDocument/2006/relationships/tags" Target="../tags/tag832.xml"/><Relationship Id="rId10" Type="http://schemas.openxmlformats.org/officeDocument/2006/relationships/tags" Target="../tags/tag827.xml"/><Relationship Id="rId19" Type="http://schemas.openxmlformats.org/officeDocument/2006/relationships/slideLayout" Target="../slideLayouts/slideLayout1.xml"/><Relationship Id="rId4" Type="http://schemas.openxmlformats.org/officeDocument/2006/relationships/tags" Target="../tags/tag821.xml"/><Relationship Id="rId9" Type="http://schemas.openxmlformats.org/officeDocument/2006/relationships/tags" Target="../tags/tag826.xml"/><Relationship Id="rId14" Type="http://schemas.openxmlformats.org/officeDocument/2006/relationships/tags" Target="../tags/tag831.xml"/><Relationship Id="rId22"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tags" Target="../tags/tag845.xml"/><Relationship Id="rId13" Type="http://schemas.openxmlformats.org/officeDocument/2006/relationships/tags" Target="../tags/tag850.xml"/><Relationship Id="rId18" Type="http://schemas.openxmlformats.org/officeDocument/2006/relationships/tags" Target="../tags/tag855.xml"/><Relationship Id="rId3" Type="http://schemas.openxmlformats.org/officeDocument/2006/relationships/tags" Target="../tags/tag840.xml"/><Relationship Id="rId21" Type="http://schemas.openxmlformats.org/officeDocument/2006/relationships/notesSlide" Target="../notesSlides/notesSlide22.xml"/><Relationship Id="rId7" Type="http://schemas.openxmlformats.org/officeDocument/2006/relationships/tags" Target="../tags/tag844.xml"/><Relationship Id="rId12" Type="http://schemas.openxmlformats.org/officeDocument/2006/relationships/tags" Target="../tags/tag849.xml"/><Relationship Id="rId17" Type="http://schemas.openxmlformats.org/officeDocument/2006/relationships/tags" Target="../tags/tag854.xml"/><Relationship Id="rId25" Type="http://schemas.openxmlformats.org/officeDocument/2006/relationships/image" Target="../media/image300.png"/><Relationship Id="rId2" Type="http://schemas.openxmlformats.org/officeDocument/2006/relationships/tags" Target="../tags/tag839.xml"/><Relationship Id="rId16" Type="http://schemas.openxmlformats.org/officeDocument/2006/relationships/tags" Target="../tags/tag853.xml"/><Relationship Id="rId20" Type="http://schemas.openxmlformats.org/officeDocument/2006/relationships/slideLayout" Target="../slideLayouts/slideLayout1.xml"/><Relationship Id="rId1" Type="http://schemas.openxmlformats.org/officeDocument/2006/relationships/tags" Target="../tags/tag838.xml"/><Relationship Id="rId6" Type="http://schemas.openxmlformats.org/officeDocument/2006/relationships/tags" Target="../tags/tag843.xml"/><Relationship Id="rId11" Type="http://schemas.openxmlformats.org/officeDocument/2006/relationships/tags" Target="../tags/tag848.xml"/><Relationship Id="rId24" Type="http://schemas.openxmlformats.org/officeDocument/2006/relationships/tags" Target="../tags/tag937.xml"/><Relationship Id="rId5" Type="http://schemas.openxmlformats.org/officeDocument/2006/relationships/tags" Target="../tags/tag842.xml"/><Relationship Id="rId15" Type="http://schemas.openxmlformats.org/officeDocument/2006/relationships/tags" Target="../tags/tag852.xml"/><Relationship Id="rId23" Type="http://schemas.openxmlformats.org/officeDocument/2006/relationships/image" Target="../media/image30.png"/><Relationship Id="rId10" Type="http://schemas.openxmlformats.org/officeDocument/2006/relationships/tags" Target="../tags/tag847.xml"/><Relationship Id="rId19" Type="http://schemas.openxmlformats.org/officeDocument/2006/relationships/tags" Target="../tags/tag856.xml"/><Relationship Id="rId4" Type="http://schemas.openxmlformats.org/officeDocument/2006/relationships/tags" Target="../tags/tag841.xml"/><Relationship Id="rId9" Type="http://schemas.openxmlformats.org/officeDocument/2006/relationships/tags" Target="../tags/tag846.xml"/><Relationship Id="rId14" Type="http://schemas.openxmlformats.org/officeDocument/2006/relationships/tags" Target="../tags/tag851.xml"/><Relationship Id="rId22" Type="http://schemas.openxmlformats.org/officeDocument/2006/relationships/image" Target="../media/image29.png"/></Relationships>
</file>

<file path=ppt/slides/_rels/slide25.xml.rels><?xml version="1.0" encoding="UTF-8" standalone="yes"?>
<Relationships xmlns="http://schemas.openxmlformats.org/package/2006/relationships"><Relationship Id="rId8" Type="http://schemas.openxmlformats.org/officeDocument/2006/relationships/tags" Target="../tags/tag866.xml"/><Relationship Id="rId13" Type="http://schemas.openxmlformats.org/officeDocument/2006/relationships/tags" Target="../tags/tag871.xml"/><Relationship Id="rId18" Type="http://schemas.openxmlformats.org/officeDocument/2006/relationships/tags" Target="../tags/tag876.xml"/><Relationship Id="rId3" Type="http://schemas.openxmlformats.org/officeDocument/2006/relationships/tags" Target="../tags/tag861.xml"/><Relationship Id="rId21" Type="http://schemas.openxmlformats.org/officeDocument/2006/relationships/slideLayout" Target="../slideLayouts/slideLayout1.xml"/><Relationship Id="rId7" Type="http://schemas.openxmlformats.org/officeDocument/2006/relationships/tags" Target="../tags/tag865.xml"/><Relationship Id="rId12" Type="http://schemas.openxmlformats.org/officeDocument/2006/relationships/tags" Target="../tags/tag870.xml"/><Relationship Id="rId17" Type="http://schemas.openxmlformats.org/officeDocument/2006/relationships/tags" Target="../tags/tag875.xml"/><Relationship Id="rId25" Type="http://schemas.openxmlformats.org/officeDocument/2006/relationships/image" Target="../media/image33.png"/><Relationship Id="rId2" Type="http://schemas.openxmlformats.org/officeDocument/2006/relationships/tags" Target="../tags/tag860.xml"/><Relationship Id="rId16" Type="http://schemas.openxmlformats.org/officeDocument/2006/relationships/tags" Target="../tags/tag874.xml"/><Relationship Id="rId20" Type="http://schemas.openxmlformats.org/officeDocument/2006/relationships/tags" Target="../tags/tag878.xml"/><Relationship Id="rId1" Type="http://schemas.openxmlformats.org/officeDocument/2006/relationships/tags" Target="../tags/tag859.xml"/><Relationship Id="rId6" Type="http://schemas.openxmlformats.org/officeDocument/2006/relationships/tags" Target="../tags/tag864.xml"/><Relationship Id="rId11" Type="http://schemas.openxmlformats.org/officeDocument/2006/relationships/tags" Target="../tags/tag869.xml"/><Relationship Id="rId24" Type="http://schemas.openxmlformats.org/officeDocument/2006/relationships/image" Target="../media/image32.png"/><Relationship Id="rId5" Type="http://schemas.openxmlformats.org/officeDocument/2006/relationships/tags" Target="../tags/tag863.xml"/><Relationship Id="rId15" Type="http://schemas.openxmlformats.org/officeDocument/2006/relationships/tags" Target="../tags/tag873.xml"/><Relationship Id="rId23" Type="http://schemas.openxmlformats.org/officeDocument/2006/relationships/image" Target="../media/image31.png"/><Relationship Id="rId10" Type="http://schemas.openxmlformats.org/officeDocument/2006/relationships/tags" Target="../tags/tag868.xml"/><Relationship Id="rId19" Type="http://schemas.openxmlformats.org/officeDocument/2006/relationships/tags" Target="../tags/tag877.xml"/><Relationship Id="rId4" Type="http://schemas.openxmlformats.org/officeDocument/2006/relationships/tags" Target="../tags/tag862.xml"/><Relationship Id="rId9" Type="http://schemas.openxmlformats.org/officeDocument/2006/relationships/tags" Target="../tags/tag867.xml"/><Relationship Id="rId14" Type="http://schemas.openxmlformats.org/officeDocument/2006/relationships/tags" Target="../tags/tag872.xml"/><Relationship Id="rId2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8" Type="http://schemas.openxmlformats.org/officeDocument/2006/relationships/tags" Target="../tags/tag888.xml"/><Relationship Id="rId13" Type="http://schemas.openxmlformats.org/officeDocument/2006/relationships/tags" Target="../tags/tag893.xml"/><Relationship Id="rId18" Type="http://schemas.openxmlformats.org/officeDocument/2006/relationships/notesSlide" Target="../notesSlides/notesSlide24.xml"/><Relationship Id="rId3" Type="http://schemas.openxmlformats.org/officeDocument/2006/relationships/tags" Target="../tags/tag883.xml"/><Relationship Id="rId21" Type="http://schemas.openxmlformats.org/officeDocument/2006/relationships/image" Target="../media/image35.png"/><Relationship Id="rId7" Type="http://schemas.openxmlformats.org/officeDocument/2006/relationships/tags" Target="../tags/tag887.xml"/><Relationship Id="rId12" Type="http://schemas.openxmlformats.org/officeDocument/2006/relationships/tags" Target="../tags/tag892.xml"/><Relationship Id="rId17" Type="http://schemas.openxmlformats.org/officeDocument/2006/relationships/slideLayout" Target="../slideLayouts/slideLayout1.xml"/><Relationship Id="rId2" Type="http://schemas.openxmlformats.org/officeDocument/2006/relationships/tags" Target="../tags/tag882.xml"/><Relationship Id="rId16" Type="http://schemas.openxmlformats.org/officeDocument/2006/relationships/tags" Target="../tags/tag896.xml"/><Relationship Id="rId20" Type="http://schemas.openxmlformats.org/officeDocument/2006/relationships/tags" Target="../tags/tag979.xml"/><Relationship Id="rId1" Type="http://schemas.openxmlformats.org/officeDocument/2006/relationships/tags" Target="../tags/tag881.xml"/><Relationship Id="rId6" Type="http://schemas.openxmlformats.org/officeDocument/2006/relationships/tags" Target="../tags/tag886.xml"/><Relationship Id="rId11" Type="http://schemas.openxmlformats.org/officeDocument/2006/relationships/tags" Target="../tags/tag891.xml"/><Relationship Id="rId5" Type="http://schemas.openxmlformats.org/officeDocument/2006/relationships/tags" Target="../tags/tag885.xml"/><Relationship Id="rId15" Type="http://schemas.openxmlformats.org/officeDocument/2006/relationships/tags" Target="../tags/tag895.xml"/><Relationship Id="rId10" Type="http://schemas.openxmlformats.org/officeDocument/2006/relationships/tags" Target="../tags/tag890.xml"/><Relationship Id="rId19" Type="http://schemas.openxmlformats.org/officeDocument/2006/relationships/image" Target="../media/image34.png"/><Relationship Id="rId4" Type="http://schemas.openxmlformats.org/officeDocument/2006/relationships/tags" Target="../tags/tag884.xml"/><Relationship Id="rId9" Type="http://schemas.openxmlformats.org/officeDocument/2006/relationships/tags" Target="../tags/tag889.xml"/><Relationship Id="rId14" Type="http://schemas.openxmlformats.org/officeDocument/2006/relationships/tags" Target="../tags/tag894.xml"/></Relationships>
</file>

<file path=ppt/slides/_rels/slide27.xml.rels><?xml version="1.0" encoding="UTF-8" standalone="yes"?>
<Relationships xmlns="http://schemas.openxmlformats.org/package/2006/relationships"><Relationship Id="rId8" Type="http://schemas.openxmlformats.org/officeDocument/2006/relationships/tags" Target="../tags/tag906.xml"/><Relationship Id="rId13" Type="http://schemas.openxmlformats.org/officeDocument/2006/relationships/tags" Target="../tags/tag911.xml"/><Relationship Id="rId18" Type="http://schemas.openxmlformats.org/officeDocument/2006/relationships/tags" Target="../tags/tag1004.xml"/><Relationship Id="rId3" Type="http://schemas.openxmlformats.org/officeDocument/2006/relationships/tags" Target="../tags/tag901.xml"/><Relationship Id="rId7" Type="http://schemas.openxmlformats.org/officeDocument/2006/relationships/tags" Target="../tags/tag905.xml"/><Relationship Id="rId12" Type="http://schemas.openxmlformats.org/officeDocument/2006/relationships/tags" Target="../tags/tag910.xml"/><Relationship Id="rId17" Type="http://schemas.openxmlformats.org/officeDocument/2006/relationships/image" Target="../media/image37.png"/><Relationship Id="rId2" Type="http://schemas.openxmlformats.org/officeDocument/2006/relationships/tags" Target="../tags/tag900.xml"/><Relationship Id="rId16" Type="http://schemas.openxmlformats.org/officeDocument/2006/relationships/image" Target="../media/image36.png"/><Relationship Id="rId1" Type="http://schemas.openxmlformats.org/officeDocument/2006/relationships/tags" Target="../tags/tag899.xml"/><Relationship Id="rId6" Type="http://schemas.openxmlformats.org/officeDocument/2006/relationships/tags" Target="../tags/tag904.xml"/><Relationship Id="rId11" Type="http://schemas.openxmlformats.org/officeDocument/2006/relationships/tags" Target="../tags/tag909.xml"/><Relationship Id="rId5" Type="http://schemas.openxmlformats.org/officeDocument/2006/relationships/tags" Target="../tags/tag903.xml"/><Relationship Id="rId15" Type="http://schemas.openxmlformats.org/officeDocument/2006/relationships/notesSlide" Target="../notesSlides/notesSlide25.xml"/><Relationship Id="rId10" Type="http://schemas.openxmlformats.org/officeDocument/2006/relationships/tags" Target="../tags/tag908.xml"/><Relationship Id="rId19" Type="http://schemas.openxmlformats.org/officeDocument/2006/relationships/image" Target="../media/image38.png"/><Relationship Id="rId4" Type="http://schemas.openxmlformats.org/officeDocument/2006/relationships/tags" Target="../tags/tag902.xml"/><Relationship Id="rId9" Type="http://schemas.openxmlformats.org/officeDocument/2006/relationships/tags" Target="../tags/tag907.xml"/><Relationship Id="rId14"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tags" Target="../tags/tag916.xml"/><Relationship Id="rId7" Type="http://schemas.openxmlformats.org/officeDocument/2006/relationships/slideLayout" Target="../slideLayouts/slideLayout1.xml"/><Relationship Id="rId2" Type="http://schemas.openxmlformats.org/officeDocument/2006/relationships/tags" Target="../tags/tag915.xml"/><Relationship Id="rId1" Type="http://schemas.openxmlformats.org/officeDocument/2006/relationships/tags" Target="../tags/tag914.xml"/><Relationship Id="rId6" Type="http://schemas.openxmlformats.org/officeDocument/2006/relationships/tags" Target="../tags/tag919.xml"/><Relationship Id="rId5" Type="http://schemas.openxmlformats.org/officeDocument/2006/relationships/tags" Target="../tags/tag918.xml"/><Relationship Id="rId4" Type="http://schemas.openxmlformats.org/officeDocument/2006/relationships/tags" Target="../tags/tag917.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93.xml"/><Relationship Id="rId7" Type="http://schemas.openxmlformats.org/officeDocument/2006/relationships/tags" Target="../tags/tag97.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s>
</file>

<file path=ppt/slides/_rels/slide4.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image" Target="../media/image3.png"/><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notesSlide" Target="../notesSlides/notesSlide2.xml"/><Relationship Id="rId2" Type="http://schemas.openxmlformats.org/officeDocument/2006/relationships/tags" Target="../tags/tag99.xml"/><Relationship Id="rId16" Type="http://schemas.openxmlformats.org/officeDocument/2006/relationships/image" Target="../media/image4.pn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slideLayout" Target="../slideLayouts/slideLayout1.xml"/><Relationship Id="rId5" Type="http://schemas.openxmlformats.org/officeDocument/2006/relationships/tags" Target="../tags/tag102.xml"/><Relationship Id="rId15" Type="http://schemas.openxmlformats.org/officeDocument/2006/relationships/tags" Target="../tags/tag131.xml"/><Relationship Id="rId10" Type="http://schemas.openxmlformats.org/officeDocument/2006/relationships/tags" Target="../tags/tag107.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image" Target="../media/image2.png"/></Relationships>
</file>

<file path=ppt/slides/_rels/slide5.xml.rels><?xml version="1.0" encoding="UTF-8" standalone="yes"?>
<Relationships xmlns="http://schemas.openxmlformats.org/package/2006/relationships"><Relationship Id="rId26" Type="http://schemas.openxmlformats.org/officeDocument/2006/relationships/tags" Target="../tags/tag136.xml"/><Relationship Id="rId21" Type="http://schemas.openxmlformats.org/officeDocument/2006/relationships/tags" Target="../tags/tag130.xml"/><Relationship Id="rId34" Type="http://schemas.openxmlformats.org/officeDocument/2006/relationships/tags" Target="../tags/tag144.xml"/><Relationship Id="rId42" Type="http://schemas.openxmlformats.org/officeDocument/2006/relationships/tags" Target="../tags/tag152.xml"/><Relationship Id="rId47" Type="http://schemas.openxmlformats.org/officeDocument/2006/relationships/tags" Target="../tags/tag157.xml"/><Relationship Id="rId50" Type="http://schemas.openxmlformats.org/officeDocument/2006/relationships/tags" Target="../tags/tag160.xml"/><Relationship Id="rId55" Type="http://schemas.openxmlformats.org/officeDocument/2006/relationships/tags" Target="../tags/tag165.xml"/><Relationship Id="rId63" Type="http://schemas.openxmlformats.org/officeDocument/2006/relationships/slideLayout" Target="../slideLayouts/slideLayout1.xml"/><Relationship Id="rId7" Type="http://schemas.openxmlformats.org/officeDocument/2006/relationships/tags" Target="../tags/tag116.xml"/><Relationship Id="rId2" Type="http://schemas.openxmlformats.org/officeDocument/2006/relationships/tags" Target="../tags/tag111.xml"/><Relationship Id="rId16" Type="http://schemas.openxmlformats.org/officeDocument/2006/relationships/tags" Target="../tags/tag125.xml"/><Relationship Id="rId29" Type="http://schemas.openxmlformats.org/officeDocument/2006/relationships/tags" Target="../tags/tag139.xml"/><Relationship Id="rId11" Type="http://schemas.openxmlformats.org/officeDocument/2006/relationships/tags" Target="../tags/tag120.xml"/><Relationship Id="rId24" Type="http://schemas.openxmlformats.org/officeDocument/2006/relationships/tags" Target="../tags/tag134.xml"/><Relationship Id="rId32" Type="http://schemas.openxmlformats.org/officeDocument/2006/relationships/tags" Target="../tags/tag142.xml"/><Relationship Id="rId37" Type="http://schemas.openxmlformats.org/officeDocument/2006/relationships/tags" Target="../tags/tag147.xml"/><Relationship Id="rId40" Type="http://schemas.openxmlformats.org/officeDocument/2006/relationships/tags" Target="../tags/tag150.xml"/><Relationship Id="rId45" Type="http://schemas.openxmlformats.org/officeDocument/2006/relationships/tags" Target="../tags/tag155.xml"/><Relationship Id="rId53" Type="http://schemas.openxmlformats.org/officeDocument/2006/relationships/tags" Target="../tags/tag163.xml"/><Relationship Id="rId58" Type="http://schemas.openxmlformats.org/officeDocument/2006/relationships/tags" Target="../tags/tag168.xml"/><Relationship Id="rId66" Type="http://schemas.openxmlformats.org/officeDocument/2006/relationships/image" Target="../media/image4.png"/><Relationship Id="rId5" Type="http://schemas.openxmlformats.org/officeDocument/2006/relationships/tags" Target="../tags/tag114.xml"/><Relationship Id="rId61" Type="http://schemas.openxmlformats.org/officeDocument/2006/relationships/tags" Target="../tags/tag171.xml"/><Relationship Id="rId19" Type="http://schemas.openxmlformats.org/officeDocument/2006/relationships/tags" Target="../tags/tag128.xml"/><Relationship Id="rId14" Type="http://schemas.openxmlformats.org/officeDocument/2006/relationships/tags" Target="../tags/tag123.xml"/><Relationship Id="rId22" Type="http://schemas.openxmlformats.org/officeDocument/2006/relationships/tags" Target="../tags/tag132.xml"/><Relationship Id="rId27" Type="http://schemas.openxmlformats.org/officeDocument/2006/relationships/tags" Target="../tags/tag137.xml"/><Relationship Id="rId30" Type="http://schemas.openxmlformats.org/officeDocument/2006/relationships/tags" Target="../tags/tag140.xml"/><Relationship Id="rId35" Type="http://schemas.openxmlformats.org/officeDocument/2006/relationships/tags" Target="../tags/tag145.xml"/><Relationship Id="rId43" Type="http://schemas.openxmlformats.org/officeDocument/2006/relationships/tags" Target="../tags/tag153.xml"/><Relationship Id="rId48" Type="http://schemas.openxmlformats.org/officeDocument/2006/relationships/tags" Target="../tags/tag158.xml"/><Relationship Id="rId56" Type="http://schemas.openxmlformats.org/officeDocument/2006/relationships/tags" Target="../tags/tag166.xml"/><Relationship Id="rId64" Type="http://schemas.openxmlformats.org/officeDocument/2006/relationships/notesSlide" Target="../notesSlides/notesSlide3.xml"/><Relationship Id="rId8" Type="http://schemas.openxmlformats.org/officeDocument/2006/relationships/tags" Target="../tags/tag117.xml"/><Relationship Id="rId51" Type="http://schemas.openxmlformats.org/officeDocument/2006/relationships/tags" Target="../tags/tag161.xml"/><Relationship Id="rId3" Type="http://schemas.openxmlformats.org/officeDocument/2006/relationships/tags" Target="../tags/tag112.xml"/><Relationship Id="rId12" Type="http://schemas.openxmlformats.org/officeDocument/2006/relationships/tags" Target="../tags/tag121.xml"/><Relationship Id="rId17" Type="http://schemas.openxmlformats.org/officeDocument/2006/relationships/tags" Target="../tags/tag126.xml"/><Relationship Id="rId25" Type="http://schemas.openxmlformats.org/officeDocument/2006/relationships/tags" Target="../tags/tag135.xml"/><Relationship Id="rId33" Type="http://schemas.openxmlformats.org/officeDocument/2006/relationships/tags" Target="../tags/tag143.xml"/><Relationship Id="rId38" Type="http://schemas.openxmlformats.org/officeDocument/2006/relationships/tags" Target="../tags/tag148.xml"/><Relationship Id="rId46" Type="http://schemas.openxmlformats.org/officeDocument/2006/relationships/tags" Target="../tags/tag156.xml"/><Relationship Id="rId59" Type="http://schemas.openxmlformats.org/officeDocument/2006/relationships/tags" Target="../tags/tag169.xml"/><Relationship Id="rId20" Type="http://schemas.openxmlformats.org/officeDocument/2006/relationships/tags" Target="../tags/tag129.xml"/><Relationship Id="rId41" Type="http://schemas.openxmlformats.org/officeDocument/2006/relationships/tags" Target="../tags/tag151.xml"/><Relationship Id="rId54" Type="http://schemas.openxmlformats.org/officeDocument/2006/relationships/tags" Target="../tags/tag164.xml"/><Relationship Id="rId62" Type="http://schemas.openxmlformats.org/officeDocument/2006/relationships/tags" Target="../tags/tag172.xml"/><Relationship Id="rId1" Type="http://schemas.openxmlformats.org/officeDocument/2006/relationships/tags" Target="../tags/tag110.xml"/><Relationship Id="rId6" Type="http://schemas.openxmlformats.org/officeDocument/2006/relationships/tags" Target="../tags/tag115.xml"/><Relationship Id="rId15" Type="http://schemas.openxmlformats.org/officeDocument/2006/relationships/tags" Target="../tags/tag124.xml"/><Relationship Id="rId23" Type="http://schemas.openxmlformats.org/officeDocument/2006/relationships/tags" Target="../tags/tag133.xml"/><Relationship Id="rId28" Type="http://schemas.openxmlformats.org/officeDocument/2006/relationships/tags" Target="../tags/tag138.xml"/><Relationship Id="rId36" Type="http://schemas.openxmlformats.org/officeDocument/2006/relationships/tags" Target="../tags/tag146.xml"/><Relationship Id="rId49" Type="http://schemas.openxmlformats.org/officeDocument/2006/relationships/tags" Target="../tags/tag159.xml"/><Relationship Id="rId57" Type="http://schemas.openxmlformats.org/officeDocument/2006/relationships/tags" Target="../tags/tag167.xml"/><Relationship Id="rId10" Type="http://schemas.openxmlformats.org/officeDocument/2006/relationships/tags" Target="../tags/tag119.xml"/><Relationship Id="rId31" Type="http://schemas.openxmlformats.org/officeDocument/2006/relationships/tags" Target="../tags/tag141.xml"/><Relationship Id="rId44" Type="http://schemas.openxmlformats.org/officeDocument/2006/relationships/tags" Target="../tags/tag154.xml"/><Relationship Id="rId52" Type="http://schemas.openxmlformats.org/officeDocument/2006/relationships/tags" Target="../tags/tag162.xml"/><Relationship Id="rId60" Type="http://schemas.openxmlformats.org/officeDocument/2006/relationships/tags" Target="../tags/tag170.xml"/><Relationship Id="rId65" Type="http://schemas.openxmlformats.org/officeDocument/2006/relationships/tags" Target="../tags/tag176.xml"/><Relationship Id="rId4" Type="http://schemas.openxmlformats.org/officeDocument/2006/relationships/tags" Target="../tags/tag113.xml"/><Relationship Id="rId9" Type="http://schemas.openxmlformats.org/officeDocument/2006/relationships/tags" Target="../tags/tag118.xml"/><Relationship Id="rId13" Type="http://schemas.openxmlformats.org/officeDocument/2006/relationships/tags" Target="../tags/tag122.xml"/><Relationship Id="rId18" Type="http://schemas.openxmlformats.org/officeDocument/2006/relationships/tags" Target="../tags/tag127.xml"/><Relationship Id="rId39" Type="http://schemas.openxmlformats.org/officeDocument/2006/relationships/tags" Target="../tags/tag149.xml"/></Relationships>
</file>

<file path=ppt/slides/_rels/slide6.xml.rels><?xml version="1.0" encoding="UTF-8" standalone="yes"?>
<Relationships xmlns="http://schemas.openxmlformats.org/package/2006/relationships"><Relationship Id="rId13" Type="http://schemas.openxmlformats.org/officeDocument/2006/relationships/tags" Target="../tags/tag188.xml"/><Relationship Id="rId18" Type="http://schemas.openxmlformats.org/officeDocument/2006/relationships/tags" Target="../tags/tag193.xml"/><Relationship Id="rId26" Type="http://schemas.openxmlformats.org/officeDocument/2006/relationships/tags" Target="../tags/tag201.xml"/><Relationship Id="rId39" Type="http://schemas.openxmlformats.org/officeDocument/2006/relationships/tags" Target="../tags/tag214.xml"/><Relationship Id="rId21" Type="http://schemas.openxmlformats.org/officeDocument/2006/relationships/tags" Target="../tags/tag196.xml"/><Relationship Id="rId34" Type="http://schemas.openxmlformats.org/officeDocument/2006/relationships/tags" Target="../tags/tag209.xml"/><Relationship Id="rId42" Type="http://schemas.openxmlformats.org/officeDocument/2006/relationships/tags" Target="../tags/tag217.xml"/><Relationship Id="rId47" Type="http://schemas.openxmlformats.org/officeDocument/2006/relationships/image" Target="../media/image4.png"/><Relationship Id="rId7" Type="http://schemas.openxmlformats.org/officeDocument/2006/relationships/tags" Target="../tags/tag182.xml"/><Relationship Id="rId2" Type="http://schemas.openxmlformats.org/officeDocument/2006/relationships/tags" Target="../tags/tag177.xml"/><Relationship Id="rId16" Type="http://schemas.openxmlformats.org/officeDocument/2006/relationships/tags" Target="../tags/tag191.xml"/><Relationship Id="rId29" Type="http://schemas.openxmlformats.org/officeDocument/2006/relationships/tags" Target="../tags/tag204.xml"/><Relationship Id="rId1" Type="http://schemas.openxmlformats.org/officeDocument/2006/relationships/tags" Target="../tags/tag175.xml"/><Relationship Id="rId6" Type="http://schemas.openxmlformats.org/officeDocument/2006/relationships/tags" Target="../tags/tag181.xml"/><Relationship Id="rId11" Type="http://schemas.openxmlformats.org/officeDocument/2006/relationships/tags" Target="../tags/tag186.xml"/><Relationship Id="rId24" Type="http://schemas.openxmlformats.org/officeDocument/2006/relationships/tags" Target="../tags/tag199.xml"/><Relationship Id="rId32" Type="http://schemas.openxmlformats.org/officeDocument/2006/relationships/tags" Target="../tags/tag207.xml"/><Relationship Id="rId37" Type="http://schemas.openxmlformats.org/officeDocument/2006/relationships/tags" Target="../tags/tag212.xml"/><Relationship Id="rId40" Type="http://schemas.openxmlformats.org/officeDocument/2006/relationships/tags" Target="../tags/tag215.xml"/><Relationship Id="rId45" Type="http://schemas.openxmlformats.org/officeDocument/2006/relationships/notesSlide" Target="../notesSlides/notesSlide4.xml"/><Relationship Id="rId5" Type="http://schemas.openxmlformats.org/officeDocument/2006/relationships/tags" Target="../tags/tag180.xml"/><Relationship Id="rId15" Type="http://schemas.openxmlformats.org/officeDocument/2006/relationships/tags" Target="../tags/tag190.xml"/><Relationship Id="rId23" Type="http://schemas.openxmlformats.org/officeDocument/2006/relationships/tags" Target="../tags/tag198.xml"/><Relationship Id="rId28" Type="http://schemas.openxmlformats.org/officeDocument/2006/relationships/tags" Target="../tags/tag203.xml"/><Relationship Id="rId36" Type="http://schemas.openxmlformats.org/officeDocument/2006/relationships/tags" Target="../tags/tag211.xml"/><Relationship Id="rId10" Type="http://schemas.openxmlformats.org/officeDocument/2006/relationships/tags" Target="../tags/tag185.xml"/><Relationship Id="rId19" Type="http://schemas.openxmlformats.org/officeDocument/2006/relationships/tags" Target="../tags/tag194.xml"/><Relationship Id="rId31" Type="http://schemas.openxmlformats.org/officeDocument/2006/relationships/tags" Target="../tags/tag206.xml"/><Relationship Id="rId44" Type="http://schemas.openxmlformats.org/officeDocument/2006/relationships/slideLayout" Target="../slideLayouts/slideLayout1.xm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 Id="rId22" Type="http://schemas.openxmlformats.org/officeDocument/2006/relationships/tags" Target="../tags/tag197.xml"/><Relationship Id="rId27" Type="http://schemas.openxmlformats.org/officeDocument/2006/relationships/tags" Target="../tags/tag202.xml"/><Relationship Id="rId30" Type="http://schemas.openxmlformats.org/officeDocument/2006/relationships/tags" Target="../tags/tag205.xml"/><Relationship Id="rId35" Type="http://schemas.openxmlformats.org/officeDocument/2006/relationships/tags" Target="../tags/tag210.xml"/><Relationship Id="rId43" Type="http://schemas.openxmlformats.org/officeDocument/2006/relationships/tags" Target="../tags/tag218.xml"/><Relationship Id="rId48" Type="http://schemas.openxmlformats.org/officeDocument/2006/relationships/image" Target="../media/image5.png"/><Relationship Id="rId8" Type="http://schemas.openxmlformats.org/officeDocument/2006/relationships/tags" Target="../tags/tag183.xml"/><Relationship Id="rId3" Type="http://schemas.openxmlformats.org/officeDocument/2006/relationships/tags" Target="../tags/tag178.xml"/><Relationship Id="rId12" Type="http://schemas.openxmlformats.org/officeDocument/2006/relationships/tags" Target="../tags/tag187.xml"/><Relationship Id="rId17" Type="http://schemas.openxmlformats.org/officeDocument/2006/relationships/tags" Target="../tags/tag192.xml"/><Relationship Id="rId25" Type="http://schemas.openxmlformats.org/officeDocument/2006/relationships/tags" Target="../tags/tag200.xml"/><Relationship Id="rId33" Type="http://schemas.openxmlformats.org/officeDocument/2006/relationships/tags" Target="../tags/tag208.xml"/><Relationship Id="rId38" Type="http://schemas.openxmlformats.org/officeDocument/2006/relationships/tags" Target="../tags/tag213.xml"/><Relationship Id="rId46" Type="http://schemas.openxmlformats.org/officeDocument/2006/relationships/tags" Target="../tags/tag244.xml"/><Relationship Id="rId20" Type="http://schemas.openxmlformats.org/officeDocument/2006/relationships/tags" Target="../tags/tag195.xml"/><Relationship Id="rId41" Type="http://schemas.openxmlformats.org/officeDocument/2006/relationships/tags" Target="../tags/tag216.xml"/></Relationships>
</file>

<file path=ppt/slides/_rels/slide7.xml.rels><?xml version="1.0" encoding="UTF-8" standalone="yes"?>
<Relationships xmlns="http://schemas.openxmlformats.org/package/2006/relationships"><Relationship Id="rId13" Type="http://schemas.openxmlformats.org/officeDocument/2006/relationships/tags" Target="../tags/tag233.xml"/><Relationship Id="rId18" Type="http://schemas.openxmlformats.org/officeDocument/2006/relationships/tags" Target="../tags/tag238.xml"/><Relationship Id="rId26" Type="http://schemas.openxmlformats.org/officeDocument/2006/relationships/tags" Target="../tags/tag247.xml"/><Relationship Id="rId39" Type="http://schemas.openxmlformats.org/officeDocument/2006/relationships/tags" Target="../tags/tag260.xml"/><Relationship Id="rId21" Type="http://schemas.openxmlformats.org/officeDocument/2006/relationships/tags" Target="../tags/tag241.xml"/><Relationship Id="rId34" Type="http://schemas.openxmlformats.org/officeDocument/2006/relationships/tags" Target="../tags/tag255.xml"/><Relationship Id="rId42" Type="http://schemas.openxmlformats.org/officeDocument/2006/relationships/tags" Target="../tags/tag263.xml"/><Relationship Id="rId47" Type="http://schemas.openxmlformats.org/officeDocument/2006/relationships/tags" Target="../tags/tag268.xml"/><Relationship Id="rId50" Type="http://schemas.openxmlformats.org/officeDocument/2006/relationships/tags" Target="../tags/tag271.xml"/><Relationship Id="rId55" Type="http://schemas.openxmlformats.org/officeDocument/2006/relationships/image" Target="../media/image7.png"/><Relationship Id="rId7" Type="http://schemas.openxmlformats.org/officeDocument/2006/relationships/tags" Target="../tags/tag227.xml"/><Relationship Id="rId2" Type="http://schemas.openxmlformats.org/officeDocument/2006/relationships/tags" Target="../tags/tag222.xml"/><Relationship Id="rId16" Type="http://schemas.openxmlformats.org/officeDocument/2006/relationships/tags" Target="../tags/tag236.xml"/><Relationship Id="rId29" Type="http://schemas.openxmlformats.org/officeDocument/2006/relationships/tags" Target="../tags/tag250.xml"/><Relationship Id="rId11" Type="http://schemas.openxmlformats.org/officeDocument/2006/relationships/tags" Target="../tags/tag231.xml"/><Relationship Id="rId24" Type="http://schemas.openxmlformats.org/officeDocument/2006/relationships/tags" Target="../tags/tag245.xml"/><Relationship Id="rId32" Type="http://schemas.openxmlformats.org/officeDocument/2006/relationships/tags" Target="../tags/tag253.xml"/><Relationship Id="rId37" Type="http://schemas.openxmlformats.org/officeDocument/2006/relationships/tags" Target="../tags/tag258.xml"/><Relationship Id="rId40" Type="http://schemas.openxmlformats.org/officeDocument/2006/relationships/tags" Target="../tags/tag261.xml"/><Relationship Id="rId45" Type="http://schemas.openxmlformats.org/officeDocument/2006/relationships/tags" Target="../tags/tag266.xml"/><Relationship Id="rId53" Type="http://schemas.openxmlformats.org/officeDocument/2006/relationships/notesSlide" Target="../notesSlides/notesSlide5.xml"/><Relationship Id="rId58" Type="http://schemas.openxmlformats.org/officeDocument/2006/relationships/image" Target="../media/image10.jpeg"/><Relationship Id="rId5" Type="http://schemas.openxmlformats.org/officeDocument/2006/relationships/tags" Target="../tags/tag225.xml"/><Relationship Id="rId19" Type="http://schemas.openxmlformats.org/officeDocument/2006/relationships/tags" Target="../tags/tag239.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tags" Target="../tags/tag234.xml"/><Relationship Id="rId22" Type="http://schemas.openxmlformats.org/officeDocument/2006/relationships/tags" Target="../tags/tag242.xml"/><Relationship Id="rId27" Type="http://schemas.openxmlformats.org/officeDocument/2006/relationships/tags" Target="../tags/tag248.xml"/><Relationship Id="rId30" Type="http://schemas.openxmlformats.org/officeDocument/2006/relationships/tags" Target="../tags/tag251.xml"/><Relationship Id="rId35" Type="http://schemas.openxmlformats.org/officeDocument/2006/relationships/tags" Target="../tags/tag256.xml"/><Relationship Id="rId43" Type="http://schemas.openxmlformats.org/officeDocument/2006/relationships/tags" Target="../tags/tag264.xml"/><Relationship Id="rId48" Type="http://schemas.openxmlformats.org/officeDocument/2006/relationships/tags" Target="../tags/tag269.xml"/><Relationship Id="rId56" Type="http://schemas.openxmlformats.org/officeDocument/2006/relationships/image" Target="../media/image8.jpeg"/><Relationship Id="rId8" Type="http://schemas.openxmlformats.org/officeDocument/2006/relationships/tags" Target="../tags/tag228.xml"/><Relationship Id="rId51" Type="http://schemas.openxmlformats.org/officeDocument/2006/relationships/tags" Target="../tags/tag272.xml"/><Relationship Id="rId3" Type="http://schemas.openxmlformats.org/officeDocument/2006/relationships/tags" Target="../tags/tag223.xml"/><Relationship Id="rId12" Type="http://schemas.openxmlformats.org/officeDocument/2006/relationships/tags" Target="../tags/tag232.xml"/><Relationship Id="rId17" Type="http://schemas.openxmlformats.org/officeDocument/2006/relationships/tags" Target="../tags/tag237.xml"/><Relationship Id="rId25" Type="http://schemas.openxmlformats.org/officeDocument/2006/relationships/tags" Target="../tags/tag246.xml"/><Relationship Id="rId33" Type="http://schemas.openxmlformats.org/officeDocument/2006/relationships/tags" Target="../tags/tag254.xml"/><Relationship Id="rId38" Type="http://schemas.openxmlformats.org/officeDocument/2006/relationships/tags" Target="../tags/tag259.xml"/><Relationship Id="rId46" Type="http://schemas.openxmlformats.org/officeDocument/2006/relationships/tags" Target="../tags/tag267.xml"/><Relationship Id="rId59" Type="http://schemas.openxmlformats.org/officeDocument/2006/relationships/image" Target="../media/image11.jpeg"/><Relationship Id="rId20" Type="http://schemas.openxmlformats.org/officeDocument/2006/relationships/tags" Target="../tags/tag240.xml"/><Relationship Id="rId41" Type="http://schemas.openxmlformats.org/officeDocument/2006/relationships/tags" Target="../tags/tag262.xml"/><Relationship Id="rId54" Type="http://schemas.openxmlformats.org/officeDocument/2006/relationships/image" Target="../media/image6.jpeg"/><Relationship Id="rId1" Type="http://schemas.openxmlformats.org/officeDocument/2006/relationships/tags" Target="../tags/tag221.xml"/><Relationship Id="rId6" Type="http://schemas.openxmlformats.org/officeDocument/2006/relationships/tags" Target="../tags/tag226.xml"/><Relationship Id="rId15" Type="http://schemas.openxmlformats.org/officeDocument/2006/relationships/tags" Target="../tags/tag235.xml"/><Relationship Id="rId23" Type="http://schemas.openxmlformats.org/officeDocument/2006/relationships/tags" Target="../tags/tag243.xml"/><Relationship Id="rId28" Type="http://schemas.openxmlformats.org/officeDocument/2006/relationships/tags" Target="../tags/tag249.xml"/><Relationship Id="rId36" Type="http://schemas.openxmlformats.org/officeDocument/2006/relationships/tags" Target="../tags/tag257.xml"/><Relationship Id="rId49" Type="http://schemas.openxmlformats.org/officeDocument/2006/relationships/tags" Target="../tags/tag270.xml"/><Relationship Id="rId57" Type="http://schemas.openxmlformats.org/officeDocument/2006/relationships/image" Target="../media/image9.jpeg"/><Relationship Id="rId10" Type="http://schemas.openxmlformats.org/officeDocument/2006/relationships/tags" Target="../tags/tag230.xml"/><Relationship Id="rId31" Type="http://schemas.openxmlformats.org/officeDocument/2006/relationships/tags" Target="../tags/tag252.xml"/><Relationship Id="rId44" Type="http://schemas.openxmlformats.org/officeDocument/2006/relationships/tags" Target="../tags/tag265.xml"/><Relationship Id="rId5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3" Type="http://schemas.openxmlformats.org/officeDocument/2006/relationships/tags" Target="../tags/tag285.xml"/><Relationship Id="rId18" Type="http://schemas.openxmlformats.org/officeDocument/2006/relationships/tags" Target="../tags/tag290.xml"/><Relationship Id="rId26" Type="http://schemas.openxmlformats.org/officeDocument/2006/relationships/tags" Target="../tags/tag298.xml"/><Relationship Id="rId39" Type="http://schemas.openxmlformats.org/officeDocument/2006/relationships/tags" Target="../tags/tag311.xml"/><Relationship Id="rId21" Type="http://schemas.openxmlformats.org/officeDocument/2006/relationships/tags" Target="../tags/tag293.xml"/><Relationship Id="rId34" Type="http://schemas.openxmlformats.org/officeDocument/2006/relationships/tags" Target="../tags/tag306.xml"/><Relationship Id="rId42" Type="http://schemas.openxmlformats.org/officeDocument/2006/relationships/tags" Target="../tags/tag314.xml"/><Relationship Id="rId47" Type="http://schemas.openxmlformats.org/officeDocument/2006/relationships/tags" Target="../tags/tag319.xml"/><Relationship Id="rId50" Type="http://schemas.openxmlformats.org/officeDocument/2006/relationships/image" Target="../media/image12.png"/><Relationship Id="rId7" Type="http://schemas.openxmlformats.org/officeDocument/2006/relationships/tags" Target="../tags/tag281.xml"/><Relationship Id="rId2" Type="http://schemas.openxmlformats.org/officeDocument/2006/relationships/tags" Target="../tags/tag276.xml"/><Relationship Id="rId16" Type="http://schemas.openxmlformats.org/officeDocument/2006/relationships/tags" Target="../tags/tag288.xml"/><Relationship Id="rId29" Type="http://schemas.openxmlformats.org/officeDocument/2006/relationships/tags" Target="../tags/tag301.xml"/><Relationship Id="rId11" Type="http://schemas.openxmlformats.org/officeDocument/2006/relationships/video" Target="../media/media1.mp4"/><Relationship Id="rId24" Type="http://schemas.openxmlformats.org/officeDocument/2006/relationships/tags" Target="../tags/tag296.xml"/><Relationship Id="rId32" Type="http://schemas.openxmlformats.org/officeDocument/2006/relationships/tags" Target="../tags/tag304.xml"/><Relationship Id="rId37" Type="http://schemas.openxmlformats.org/officeDocument/2006/relationships/tags" Target="../tags/tag309.xml"/><Relationship Id="rId40" Type="http://schemas.openxmlformats.org/officeDocument/2006/relationships/tags" Target="../tags/tag312.xml"/><Relationship Id="rId45" Type="http://schemas.openxmlformats.org/officeDocument/2006/relationships/tags" Target="../tags/tag317.xml"/><Relationship Id="rId5" Type="http://schemas.openxmlformats.org/officeDocument/2006/relationships/tags" Target="../tags/tag279.xml"/><Relationship Id="rId15" Type="http://schemas.openxmlformats.org/officeDocument/2006/relationships/tags" Target="../tags/tag287.xml"/><Relationship Id="rId23" Type="http://schemas.openxmlformats.org/officeDocument/2006/relationships/tags" Target="../tags/tag295.xml"/><Relationship Id="rId28" Type="http://schemas.openxmlformats.org/officeDocument/2006/relationships/tags" Target="../tags/tag300.xml"/><Relationship Id="rId36" Type="http://schemas.openxmlformats.org/officeDocument/2006/relationships/tags" Target="../tags/tag308.xml"/><Relationship Id="rId49" Type="http://schemas.openxmlformats.org/officeDocument/2006/relationships/notesSlide" Target="../notesSlides/notesSlide6.xml"/><Relationship Id="rId10" Type="http://schemas.microsoft.com/office/2007/relationships/media" Target="../media/media1.mp4"/><Relationship Id="rId19" Type="http://schemas.openxmlformats.org/officeDocument/2006/relationships/tags" Target="../tags/tag291.xml"/><Relationship Id="rId31" Type="http://schemas.openxmlformats.org/officeDocument/2006/relationships/tags" Target="../tags/tag303.xml"/><Relationship Id="rId44" Type="http://schemas.openxmlformats.org/officeDocument/2006/relationships/tags" Target="../tags/tag316.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tags" Target="../tags/tag286.xml"/><Relationship Id="rId22" Type="http://schemas.openxmlformats.org/officeDocument/2006/relationships/tags" Target="../tags/tag294.xml"/><Relationship Id="rId27" Type="http://schemas.openxmlformats.org/officeDocument/2006/relationships/tags" Target="../tags/tag299.xml"/><Relationship Id="rId30" Type="http://schemas.openxmlformats.org/officeDocument/2006/relationships/tags" Target="../tags/tag302.xml"/><Relationship Id="rId35" Type="http://schemas.openxmlformats.org/officeDocument/2006/relationships/tags" Target="../tags/tag307.xml"/><Relationship Id="rId43" Type="http://schemas.openxmlformats.org/officeDocument/2006/relationships/tags" Target="../tags/tag315.xml"/><Relationship Id="rId48" Type="http://schemas.openxmlformats.org/officeDocument/2006/relationships/slideLayout" Target="../slideLayouts/slideLayout1.xml"/><Relationship Id="rId8" Type="http://schemas.openxmlformats.org/officeDocument/2006/relationships/tags" Target="../tags/tag282.xml"/><Relationship Id="rId51" Type="http://schemas.openxmlformats.org/officeDocument/2006/relationships/image" Target="../media/image13.png"/><Relationship Id="rId3" Type="http://schemas.openxmlformats.org/officeDocument/2006/relationships/tags" Target="../tags/tag277.xml"/><Relationship Id="rId12" Type="http://schemas.openxmlformats.org/officeDocument/2006/relationships/tags" Target="../tags/tag284.xml"/><Relationship Id="rId17" Type="http://schemas.openxmlformats.org/officeDocument/2006/relationships/tags" Target="../tags/tag289.xml"/><Relationship Id="rId25" Type="http://schemas.openxmlformats.org/officeDocument/2006/relationships/tags" Target="../tags/tag297.xml"/><Relationship Id="rId33" Type="http://schemas.openxmlformats.org/officeDocument/2006/relationships/tags" Target="../tags/tag305.xml"/><Relationship Id="rId38" Type="http://schemas.openxmlformats.org/officeDocument/2006/relationships/tags" Target="../tags/tag310.xml"/><Relationship Id="rId46" Type="http://schemas.openxmlformats.org/officeDocument/2006/relationships/tags" Target="../tags/tag318.xml"/><Relationship Id="rId20" Type="http://schemas.openxmlformats.org/officeDocument/2006/relationships/tags" Target="../tags/tag292.xml"/><Relationship Id="rId41" Type="http://schemas.openxmlformats.org/officeDocument/2006/relationships/tags" Target="../tags/tag313.xml"/><Relationship Id="rId1" Type="http://schemas.openxmlformats.org/officeDocument/2006/relationships/tags" Target="../tags/tag275.xml"/><Relationship Id="rId6" Type="http://schemas.openxmlformats.org/officeDocument/2006/relationships/tags" Target="../tags/tag280.xml"/></Relationships>
</file>

<file path=ppt/slides/_rels/slide9.xml.rels><?xml version="1.0" encoding="UTF-8" standalone="yes"?>
<Relationships xmlns="http://schemas.openxmlformats.org/package/2006/relationships"><Relationship Id="rId13" Type="http://schemas.openxmlformats.org/officeDocument/2006/relationships/tags" Target="../tags/tag334.xml"/><Relationship Id="rId18" Type="http://schemas.openxmlformats.org/officeDocument/2006/relationships/tags" Target="../tags/tag339.xml"/><Relationship Id="rId26" Type="http://schemas.openxmlformats.org/officeDocument/2006/relationships/tags" Target="../tags/tag347.xml"/><Relationship Id="rId39" Type="http://schemas.openxmlformats.org/officeDocument/2006/relationships/tags" Target="../tags/tag360.xml"/><Relationship Id="rId21" Type="http://schemas.openxmlformats.org/officeDocument/2006/relationships/tags" Target="../tags/tag342.xml"/><Relationship Id="rId34" Type="http://schemas.openxmlformats.org/officeDocument/2006/relationships/tags" Target="../tags/tag355.xml"/><Relationship Id="rId42" Type="http://schemas.openxmlformats.org/officeDocument/2006/relationships/tags" Target="../tags/tag363.xml"/><Relationship Id="rId47" Type="http://schemas.openxmlformats.org/officeDocument/2006/relationships/tags" Target="../tags/tag368.xml"/><Relationship Id="rId50" Type="http://schemas.openxmlformats.org/officeDocument/2006/relationships/notesSlide" Target="../notesSlides/notesSlide7.xml"/><Relationship Id="rId7" Type="http://schemas.openxmlformats.org/officeDocument/2006/relationships/tags" Target="../tags/tag328.xml"/><Relationship Id="rId2" Type="http://schemas.openxmlformats.org/officeDocument/2006/relationships/tags" Target="../tags/tag323.xml"/><Relationship Id="rId16" Type="http://schemas.openxmlformats.org/officeDocument/2006/relationships/tags" Target="../tags/tag337.xml"/><Relationship Id="rId29" Type="http://schemas.openxmlformats.org/officeDocument/2006/relationships/tags" Target="../tags/tag350.xml"/><Relationship Id="rId11" Type="http://schemas.openxmlformats.org/officeDocument/2006/relationships/tags" Target="../tags/tag332.xml"/><Relationship Id="rId24" Type="http://schemas.openxmlformats.org/officeDocument/2006/relationships/tags" Target="../tags/tag345.xml"/><Relationship Id="rId32" Type="http://schemas.openxmlformats.org/officeDocument/2006/relationships/tags" Target="../tags/tag353.xml"/><Relationship Id="rId37" Type="http://schemas.openxmlformats.org/officeDocument/2006/relationships/tags" Target="../tags/tag358.xml"/><Relationship Id="rId40" Type="http://schemas.openxmlformats.org/officeDocument/2006/relationships/tags" Target="../tags/tag361.xml"/><Relationship Id="rId45" Type="http://schemas.openxmlformats.org/officeDocument/2006/relationships/tags" Target="../tags/tag366.xml"/><Relationship Id="rId5" Type="http://schemas.openxmlformats.org/officeDocument/2006/relationships/tags" Target="../tags/tag326.xml"/><Relationship Id="rId15" Type="http://schemas.openxmlformats.org/officeDocument/2006/relationships/tags" Target="../tags/tag336.xml"/><Relationship Id="rId23" Type="http://schemas.openxmlformats.org/officeDocument/2006/relationships/tags" Target="../tags/tag344.xml"/><Relationship Id="rId28" Type="http://schemas.openxmlformats.org/officeDocument/2006/relationships/tags" Target="../tags/tag349.xml"/><Relationship Id="rId36" Type="http://schemas.openxmlformats.org/officeDocument/2006/relationships/tags" Target="../tags/tag357.xml"/><Relationship Id="rId49" Type="http://schemas.openxmlformats.org/officeDocument/2006/relationships/slideLayout" Target="../slideLayouts/slideLayout1.xml"/><Relationship Id="rId10" Type="http://schemas.openxmlformats.org/officeDocument/2006/relationships/tags" Target="../tags/tag331.xml"/><Relationship Id="rId19" Type="http://schemas.openxmlformats.org/officeDocument/2006/relationships/tags" Target="../tags/tag340.xml"/><Relationship Id="rId31" Type="http://schemas.openxmlformats.org/officeDocument/2006/relationships/tags" Target="../tags/tag352.xml"/><Relationship Id="rId44" Type="http://schemas.openxmlformats.org/officeDocument/2006/relationships/tags" Target="../tags/tag365.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tags" Target="../tags/tag335.xml"/><Relationship Id="rId22" Type="http://schemas.openxmlformats.org/officeDocument/2006/relationships/tags" Target="../tags/tag343.xml"/><Relationship Id="rId27" Type="http://schemas.openxmlformats.org/officeDocument/2006/relationships/tags" Target="../tags/tag348.xml"/><Relationship Id="rId30" Type="http://schemas.openxmlformats.org/officeDocument/2006/relationships/tags" Target="../tags/tag351.xml"/><Relationship Id="rId35" Type="http://schemas.openxmlformats.org/officeDocument/2006/relationships/tags" Target="../tags/tag356.xml"/><Relationship Id="rId43" Type="http://schemas.openxmlformats.org/officeDocument/2006/relationships/tags" Target="../tags/tag364.xml"/><Relationship Id="rId48" Type="http://schemas.openxmlformats.org/officeDocument/2006/relationships/tags" Target="../tags/tag369.xml"/><Relationship Id="rId8" Type="http://schemas.openxmlformats.org/officeDocument/2006/relationships/tags" Target="../tags/tag329.xml"/><Relationship Id="rId51" Type="http://schemas.openxmlformats.org/officeDocument/2006/relationships/image" Target="../media/image12.png"/><Relationship Id="rId3" Type="http://schemas.openxmlformats.org/officeDocument/2006/relationships/tags" Target="../tags/tag324.xml"/><Relationship Id="rId12" Type="http://schemas.openxmlformats.org/officeDocument/2006/relationships/tags" Target="../tags/tag333.xml"/><Relationship Id="rId17" Type="http://schemas.openxmlformats.org/officeDocument/2006/relationships/tags" Target="../tags/tag338.xml"/><Relationship Id="rId25" Type="http://schemas.openxmlformats.org/officeDocument/2006/relationships/tags" Target="../tags/tag346.xml"/><Relationship Id="rId33" Type="http://schemas.openxmlformats.org/officeDocument/2006/relationships/tags" Target="../tags/tag354.xml"/><Relationship Id="rId38" Type="http://schemas.openxmlformats.org/officeDocument/2006/relationships/tags" Target="../tags/tag359.xml"/><Relationship Id="rId46" Type="http://schemas.openxmlformats.org/officeDocument/2006/relationships/tags" Target="../tags/tag367.xml"/><Relationship Id="rId20" Type="http://schemas.openxmlformats.org/officeDocument/2006/relationships/tags" Target="../tags/tag341.xml"/><Relationship Id="rId41" Type="http://schemas.openxmlformats.org/officeDocument/2006/relationships/tags" Target="../tags/tag362.xml"/><Relationship Id="rId1" Type="http://schemas.openxmlformats.org/officeDocument/2006/relationships/tags" Target="../tags/tag322.xml"/><Relationship Id="rId6" Type="http://schemas.openxmlformats.org/officeDocument/2006/relationships/tags" Target="../tags/tag3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2" name="文本框 1"/>
          <p:cNvSpPr txBox="1"/>
          <p:nvPr>
            <p:custDataLst>
              <p:tags r:id="rId3"/>
            </p:custDataLst>
          </p:nvPr>
        </p:nvSpPr>
        <p:spPr>
          <a:xfrm>
            <a:off x="1659572" y="911629"/>
            <a:ext cx="8505825" cy="830997"/>
          </a:xfrm>
          <a:prstGeom prst="rect">
            <a:avLst/>
          </a:prstGeom>
          <a:noFill/>
        </p:spPr>
        <p:txBody>
          <a:bodyPr wrap="square" rtlCol="0">
            <a:spAutoFit/>
          </a:bodyPr>
          <a:lstStyle/>
          <a:p>
            <a:pPr algn="ctr"/>
            <a:r>
              <a:rPr lang="zh-CN" altLang="en-US" sz="4800" b="1" dirty="0">
                <a:solidFill>
                  <a:srgbClr val="FF0000"/>
                </a:solidFill>
              </a:rPr>
              <a:t>第</a:t>
            </a:r>
            <a:r>
              <a:rPr lang="en-US" altLang="zh-CN" sz="4800" b="1" dirty="0">
                <a:solidFill>
                  <a:srgbClr val="FF0000"/>
                </a:solidFill>
              </a:rPr>
              <a:t>3</a:t>
            </a:r>
            <a:r>
              <a:rPr lang="zh-CN" altLang="en-US" sz="4800" b="1" dirty="0">
                <a:solidFill>
                  <a:srgbClr val="FF0000"/>
                </a:solidFill>
              </a:rPr>
              <a:t>节</a:t>
            </a:r>
            <a:r>
              <a:rPr lang="en-US" altLang="zh-CN" sz="4800" b="1" dirty="0">
                <a:solidFill>
                  <a:srgbClr val="FF0000"/>
                </a:solidFill>
              </a:rPr>
              <a:t>  </a:t>
            </a:r>
            <a:r>
              <a:rPr lang="zh-CN" altLang="en-US" sz="4800" b="1" dirty="0">
                <a:solidFill>
                  <a:srgbClr val="FF0000"/>
                </a:solidFill>
              </a:rPr>
              <a:t>电阻的测量</a:t>
            </a:r>
          </a:p>
        </p:txBody>
      </p:sp>
      <p:sp>
        <p:nvSpPr>
          <p:cNvPr id="6" name="矩形 5"/>
          <p:cNvSpPr/>
          <p:nvPr>
            <p:custDataLst>
              <p:tags r:id="rId4"/>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3" name="文本框 12"/>
          <p:cNvSpPr txBox="1"/>
          <p:nvPr>
            <p:custDataLst>
              <p:tags r:id="rId6"/>
            </p:custDataLst>
          </p:nvPr>
        </p:nvSpPr>
        <p:spPr>
          <a:xfrm>
            <a:off x="566420" y="-32385"/>
            <a:ext cx="5346065" cy="645160"/>
          </a:xfrm>
          <a:prstGeom prst="rect">
            <a:avLst/>
          </a:prstGeom>
          <a:noFill/>
        </p:spPr>
        <p:txBody>
          <a:bodyPr wrap="square" rtlCol="0">
            <a:spAutoFit/>
          </a:bodyPr>
          <a:lstStyle/>
          <a:p>
            <a:pPr algn="l"/>
            <a:r>
              <a:rPr lang="en-US" altLang="zh-CN" sz="3600" b="1">
                <a:solidFill>
                  <a:schemeClr val="bg1"/>
                </a:solidFill>
              </a:rPr>
              <a:t>   </a:t>
            </a:r>
            <a:r>
              <a:rPr lang="zh-CN" altLang="en-US" sz="3600" b="1">
                <a:solidFill>
                  <a:schemeClr val="bg1"/>
                </a:solidFill>
              </a:rPr>
              <a:t>第十七章</a:t>
            </a:r>
            <a:r>
              <a:rPr lang="en-US" altLang="zh-CN" sz="3600" b="1">
                <a:solidFill>
                  <a:schemeClr val="bg1"/>
                </a:solidFill>
              </a:rPr>
              <a:t> </a:t>
            </a:r>
            <a:r>
              <a:rPr lang="zh-CN" sz="3600" b="1">
                <a:solidFill>
                  <a:schemeClr val="bg1"/>
                </a:solidFill>
              </a:rPr>
              <a:t>欧姆定律</a:t>
            </a:r>
          </a:p>
        </p:txBody>
      </p:sp>
      <p:pic>
        <p:nvPicPr>
          <p:cNvPr id="7" name="图片 6"/>
          <p:cNvPicPr>
            <a:picLocks noChangeAspect="1"/>
          </p:cNvPicPr>
          <p:nvPr>
            <p:custDataLst>
              <p:tags r:id="rId7"/>
            </p:custDataLst>
          </p:nvPr>
        </p:nvPicPr>
        <p:blipFill>
          <a:blip r:embed="rId10"/>
          <a:stretch>
            <a:fillRect/>
          </a:stretch>
        </p:blipFill>
        <p:spPr>
          <a:xfrm>
            <a:off x="3575685" y="1753870"/>
            <a:ext cx="5040630" cy="5040630"/>
          </a:xfrm>
          <a:prstGeom prst="rect">
            <a:avLst/>
          </a:prstGeom>
        </p:spPr>
      </p:pic>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7"/>
            </p:custDataLst>
          </p:nvPr>
        </p:nvSpPr>
        <p:spPr>
          <a:xfrm>
            <a:off x="45720" y="1278890"/>
            <a:ext cx="6713220" cy="166243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4.</a:t>
            </a:r>
            <a:r>
              <a:rPr lang="zh-CN" altLang="en-US" sz="2400">
                <a:solidFill>
                  <a:schemeClr val="tx1"/>
                </a:solidFill>
                <a:latin typeface="Times New Roman" panose="02020603050405020304" pitchFamily="18" charset="0"/>
                <a:cs typeface="Times New Roman" panose="02020603050405020304" pitchFamily="18" charset="0"/>
                <a:sym typeface="+mn-ea"/>
              </a:rPr>
              <a:t>根据每组数据算出相应的电阻，然后求出电阻的平均值，得到电阻器的电阻。</a:t>
            </a:r>
          </a:p>
        </p:txBody>
      </p:sp>
      <p:graphicFrame>
        <p:nvGraphicFramePr>
          <p:cNvPr id="3" name="表格 2"/>
          <p:cNvGraphicFramePr>
            <a:graphicFrameLocks noGrp="1"/>
          </p:cNvGraphicFramePr>
          <p:nvPr>
            <p:custDataLst>
              <p:tags r:id="rId8"/>
            </p:custDataLst>
          </p:nvPr>
        </p:nvGraphicFramePr>
        <p:xfrm>
          <a:off x="292100" y="4057015"/>
          <a:ext cx="4320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3"/>
                  </a:ext>
                </a:extLst>
              </a:tr>
            </a:tbl>
          </a:graphicData>
        </a:graphic>
      </p:graphicFrame>
      <p:sp>
        <p:nvSpPr>
          <p:cNvPr id="10" name="文本框 9"/>
          <p:cNvSpPr txBox="1"/>
          <p:nvPr>
            <p:custDataLst>
              <p:tags r:id="rId9"/>
            </p:custDataLst>
          </p:nvPr>
        </p:nvSpPr>
        <p:spPr>
          <a:xfrm>
            <a:off x="1731010" y="4468495"/>
            <a:ext cx="1440000" cy="381600"/>
          </a:xfrm>
          <a:prstGeom prst="rect">
            <a:avLst/>
          </a:prstGeom>
          <a:noFill/>
        </p:spPr>
        <p:txBody>
          <a:bodyPr wrap="square" rtlCol="0">
            <a:noAutofit/>
          </a:bodyPr>
          <a:lstStyle/>
          <a:p>
            <a:pPr algn="ctr"/>
            <a:r>
              <a:rPr lang="en-US" altLang="zh-CN"/>
              <a:t>1.50</a:t>
            </a:r>
          </a:p>
        </p:txBody>
      </p:sp>
      <p:sp>
        <p:nvSpPr>
          <p:cNvPr id="12" name="文本框 11"/>
          <p:cNvSpPr txBox="1"/>
          <p:nvPr>
            <p:custDataLst>
              <p:tags r:id="rId10"/>
            </p:custDataLst>
          </p:nvPr>
        </p:nvSpPr>
        <p:spPr>
          <a:xfrm>
            <a:off x="1731010" y="4853270"/>
            <a:ext cx="1440000" cy="381000"/>
          </a:xfrm>
          <a:prstGeom prst="rect">
            <a:avLst/>
          </a:prstGeom>
          <a:noFill/>
        </p:spPr>
        <p:txBody>
          <a:bodyPr wrap="square" rtlCol="0">
            <a:noAutofit/>
          </a:bodyPr>
          <a:lstStyle/>
          <a:p>
            <a:pPr algn="ctr"/>
            <a:r>
              <a:rPr lang="en-US" altLang="zh-CN"/>
              <a:t>2.00</a:t>
            </a:r>
          </a:p>
        </p:txBody>
      </p:sp>
      <p:sp>
        <p:nvSpPr>
          <p:cNvPr id="13" name="文本框 12"/>
          <p:cNvSpPr txBox="1"/>
          <p:nvPr>
            <p:custDataLst>
              <p:tags r:id="rId11"/>
            </p:custDataLst>
          </p:nvPr>
        </p:nvSpPr>
        <p:spPr>
          <a:xfrm>
            <a:off x="1731010" y="5237445"/>
            <a:ext cx="1440000" cy="381000"/>
          </a:xfrm>
          <a:prstGeom prst="rect">
            <a:avLst/>
          </a:prstGeom>
          <a:noFill/>
        </p:spPr>
        <p:txBody>
          <a:bodyPr wrap="square" rtlCol="0">
            <a:noAutofit/>
          </a:bodyPr>
          <a:lstStyle/>
          <a:p>
            <a:pPr algn="ctr"/>
            <a:r>
              <a:rPr lang="en-US" altLang="zh-CN"/>
              <a:t>2.50</a:t>
            </a:r>
          </a:p>
        </p:txBody>
      </p:sp>
      <p:sp>
        <p:nvSpPr>
          <p:cNvPr id="15" name="文本框 14"/>
          <p:cNvSpPr txBox="1"/>
          <p:nvPr>
            <p:custDataLst>
              <p:tags r:id="rId12"/>
            </p:custDataLst>
          </p:nvPr>
        </p:nvSpPr>
        <p:spPr>
          <a:xfrm>
            <a:off x="3171190" y="4478020"/>
            <a:ext cx="1440000" cy="381600"/>
          </a:xfrm>
          <a:prstGeom prst="rect">
            <a:avLst/>
          </a:prstGeom>
          <a:noFill/>
        </p:spPr>
        <p:txBody>
          <a:bodyPr wrap="square" rtlCol="0">
            <a:noAutofit/>
          </a:bodyPr>
          <a:lstStyle/>
          <a:p>
            <a:pPr algn="ctr"/>
            <a:r>
              <a:rPr lang="en-US" altLang="zh-CN"/>
              <a:t>0.14</a:t>
            </a:r>
          </a:p>
        </p:txBody>
      </p:sp>
      <p:sp>
        <p:nvSpPr>
          <p:cNvPr id="16" name="文本框 15"/>
          <p:cNvSpPr txBox="1"/>
          <p:nvPr>
            <p:custDataLst>
              <p:tags r:id="rId13"/>
            </p:custDataLst>
          </p:nvPr>
        </p:nvSpPr>
        <p:spPr>
          <a:xfrm>
            <a:off x="3171190" y="4862795"/>
            <a:ext cx="1440000" cy="381000"/>
          </a:xfrm>
          <a:prstGeom prst="rect">
            <a:avLst/>
          </a:prstGeom>
          <a:noFill/>
        </p:spPr>
        <p:txBody>
          <a:bodyPr wrap="square" rtlCol="0">
            <a:noAutofit/>
          </a:bodyPr>
          <a:lstStyle/>
          <a:p>
            <a:pPr algn="ctr"/>
            <a:r>
              <a:rPr lang="en-US" altLang="zh-CN"/>
              <a:t>0.20</a:t>
            </a:r>
          </a:p>
        </p:txBody>
      </p:sp>
      <p:sp>
        <p:nvSpPr>
          <p:cNvPr id="24" name="文本框 23"/>
          <p:cNvSpPr txBox="1"/>
          <p:nvPr>
            <p:custDataLst>
              <p:tags r:id="rId14"/>
            </p:custDataLst>
          </p:nvPr>
        </p:nvSpPr>
        <p:spPr>
          <a:xfrm>
            <a:off x="3171190" y="5246970"/>
            <a:ext cx="1440000" cy="381000"/>
          </a:xfrm>
          <a:prstGeom prst="rect">
            <a:avLst/>
          </a:prstGeom>
          <a:noFill/>
        </p:spPr>
        <p:txBody>
          <a:bodyPr wrap="square" rtlCol="0">
            <a:noAutofit/>
          </a:bodyPr>
          <a:lstStyle/>
          <a:p>
            <a:pPr algn="ctr"/>
            <a:r>
              <a:rPr lang="en-US" altLang="zh-CN"/>
              <a:t>0.24</a:t>
            </a:r>
          </a:p>
        </p:txBody>
      </p:sp>
      <p:grpSp>
        <p:nvGrpSpPr>
          <p:cNvPr id="126" name="组合 125"/>
          <p:cNvGrpSpPr/>
          <p:nvPr>
            <p:custDataLst>
              <p:tags r:id="rId15"/>
            </p:custDataLst>
          </p:nvPr>
        </p:nvGrpSpPr>
        <p:grpSpPr>
          <a:xfrm>
            <a:off x="6457315" y="1855470"/>
            <a:ext cx="6077585" cy="4487545"/>
            <a:chOff x="10169" y="2922"/>
            <a:chExt cx="9571" cy="7067"/>
          </a:xfrm>
        </p:grpSpPr>
        <p:grpSp>
          <p:nvGrpSpPr>
            <p:cNvPr id="6" name="组合 5"/>
            <p:cNvGrpSpPr/>
            <p:nvPr>
              <p:custDataLst>
                <p:tags r:id="rId20"/>
              </p:custDataLst>
            </p:nvPr>
          </p:nvGrpSpPr>
          <p:grpSpPr>
            <a:xfrm>
              <a:off x="10169" y="2922"/>
              <a:ext cx="9571" cy="7067"/>
              <a:chOff x="4254" y="1151"/>
              <a:chExt cx="9571" cy="7067"/>
            </a:xfrm>
          </p:grpSpPr>
          <p:cxnSp>
            <p:nvCxnSpPr>
              <p:cNvPr id="9" name="直接箭头连接符 8"/>
              <p:cNvCxnSpPr/>
              <p:nvPr>
                <p:custDataLst>
                  <p:tags r:id="rId23"/>
                </p:custDataLst>
              </p:nvPr>
            </p:nvCxnSpPr>
            <p:spPr>
              <a:xfrm>
                <a:off x="5565" y="7654"/>
                <a:ext cx="7200" cy="0"/>
              </a:xfrm>
              <a:prstGeom prst="straightConnector1">
                <a:avLst/>
              </a:prstGeom>
              <a:ln w="25400">
                <a:solidFill>
                  <a:schemeClr val="tx1"/>
                </a:solidFill>
                <a:tailEnd type="arrow" w="lg" len="lg"/>
              </a:ln>
            </p:spPr>
            <p:style>
              <a:lnRef idx="2">
                <a:schemeClr val="accent1"/>
              </a:lnRef>
              <a:fillRef idx="0">
                <a:srgbClr val="FFFFFF"/>
              </a:fillRef>
              <a:effectRef idx="0">
                <a:srgbClr val="FFFFFF"/>
              </a:effectRef>
              <a:fontRef idx="minor">
                <a:schemeClr val="tx1"/>
              </a:fontRef>
            </p:style>
          </p:cxnSp>
          <p:cxnSp>
            <p:nvCxnSpPr>
              <p:cNvPr id="29" name="直接箭头连接符 28"/>
              <p:cNvCxnSpPr/>
              <p:nvPr>
                <p:custDataLst>
                  <p:tags r:id="rId24"/>
                </p:custDataLst>
              </p:nvPr>
            </p:nvCxnSpPr>
            <p:spPr>
              <a:xfrm flipH="1" flipV="1">
                <a:off x="5575" y="1220"/>
                <a:ext cx="0" cy="6426"/>
              </a:xfrm>
              <a:prstGeom prst="straightConnector1">
                <a:avLst/>
              </a:prstGeom>
              <a:ln w="25400">
                <a:solidFill>
                  <a:schemeClr val="tx1"/>
                </a:solidFill>
                <a:tailEnd type="arrow" w="lg" len="lg"/>
              </a:ln>
            </p:spPr>
            <p:style>
              <a:lnRef idx="2">
                <a:schemeClr val="accent1"/>
              </a:lnRef>
              <a:fillRef idx="0">
                <a:srgbClr val="FFFFFF"/>
              </a:fillRef>
              <a:effectRef idx="0">
                <a:srgbClr val="FFFFFF"/>
              </a:effectRef>
              <a:fontRef idx="minor">
                <a:schemeClr val="tx1"/>
              </a:fontRef>
            </p:style>
          </p:cxnSp>
          <p:cxnSp>
            <p:nvCxnSpPr>
              <p:cNvPr id="30" name="直接连接符 29"/>
              <p:cNvCxnSpPr/>
              <p:nvPr>
                <p:custDataLst>
                  <p:tags r:id="rId25"/>
                </p:custDataLst>
              </p:nvPr>
            </p:nvCxnSpPr>
            <p:spPr>
              <a:xfrm>
                <a:off x="5565" y="1984"/>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0" name="直接连接符 49"/>
              <p:cNvCxnSpPr/>
              <p:nvPr>
                <p:custDataLst>
                  <p:tags r:id="rId26"/>
                </p:custDataLst>
              </p:nvPr>
            </p:nvCxnSpPr>
            <p:spPr>
              <a:xfrm>
                <a:off x="5567" y="3118"/>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2" name="直接连接符 51"/>
              <p:cNvCxnSpPr/>
              <p:nvPr>
                <p:custDataLst>
                  <p:tags r:id="rId27"/>
                </p:custDataLst>
              </p:nvPr>
            </p:nvCxnSpPr>
            <p:spPr>
              <a:xfrm>
                <a:off x="5567" y="4252"/>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4" name="直接连接符 53"/>
              <p:cNvCxnSpPr/>
              <p:nvPr>
                <p:custDataLst>
                  <p:tags r:id="rId28"/>
                </p:custDataLst>
              </p:nvPr>
            </p:nvCxnSpPr>
            <p:spPr>
              <a:xfrm>
                <a:off x="5565" y="5386"/>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6" name="直接连接符 55"/>
              <p:cNvCxnSpPr/>
              <p:nvPr>
                <p:custDataLst>
                  <p:tags r:id="rId29"/>
                </p:custDataLst>
              </p:nvPr>
            </p:nvCxnSpPr>
            <p:spPr>
              <a:xfrm>
                <a:off x="5565" y="6520"/>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9" name="直接连接符 58"/>
              <p:cNvCxnSpPr/>
              <p:nvPr>
                <p:custDataLst>
                  <p:tags r:id="rId30"/>
                </p:custDataLst>
              </p:nvPr>
            </p:nvCxnSpPr>
            <p:spPr>
              <a:xfrm flipH="1">
                <a:off x="10103"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62" name="直接连接符 61"/>
              <p:cNvCxnSpPr/>
              <p:nvPr>
                <p:custDataLst>
                  <p:tags r:id="rId31"/>
                </p:custDataLst>
              </p:nvPr>
            </p:nvCxnSpPr>
            <p:spPr>
              <a:xfrm flipH="1">
                <a:off x="8969"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64" name="直接连接符 63"/>
              <p:cNvCxnSpPr/>
              <p:nvPr>
                <p:custDataLst>
                  <p:tags r:id="rId32"/>
                </p:custDataLst>
              </p:nvPr>
            </p:nvCxnSpPr>
            <p:spPr>
              <a:xfrm flipH="1">
                <a:off x="7835"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66" name="直接连接符 65"/>
              <p:cNvCxnSpPr/>
              <p:nvPr>
                <p:custDataLst>
                  <p:tags r:id="rId33"/>
                </p:custDataLst>
              </p:nvPr>
            </p:nvCxnSpPr>
            <p:spPr>
              <a:xfrm flipH="1">
                <a:off x="6701"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67" name="直接连接符 66"/>
              <p:cNvCxnSpPr/>
              <p:nvPr>
                <p:custDataLst>
                  <p:tags r:id="rId34"/>
                </p:custDataLst>
              </p:nvPr>
            </p:nvCxnSpPr>
            <p:spPr>
              <a:xfrm flipH="1">
                <a:off x="11235"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72" name="文本框 71"/>
              <p:cNvSpPr txBox="1"/>
              <p:nvPr>
                <p:custDataLst>
                  <p:tags r:id="rId35"/>
                </p:custDataLst>
              </p:nvPr>
            </p:nvSpPr>
            <p:spPr>
              <a:xfrm>
                <a:off x="5095" y="7476"/>
                <a:ext cx="600" cy="580"/>
              </a:xfrm>
              <a:prstGeom prst="rect">
                <a:avLst/>
              </a:prstGeom>
              <a:noFill/>
            </p:spPr>
            <p:txBody>
              <a:bodyPr wrap="square" rtlCol="0">
                <a:spAutoFit/>
              </a:bodyPr>
              <a:lstStyle/>
              <a:p>
                <a:pPr algn="ctr"/>
                <a:r>
                  <a:rPr lang="en-US" altLang="zh-CN"/>
                  <a:t>0</a:t>
                </a:r>
              </a:p>
            </p:txBody>
          </p:sp>
          <p:sp>
            <p:nvSpPr>
              <p:cNvPr id="73" name="文本框 72"/>
              <p:cNvSpPr txBox="1"/>
              <p:nvPr>
                <p:custDataLst>
                  <p:tags r:id="rId36"/>
                </p:custDataLst>
              </p:nvPr>
            </p:nvSpPr>
            <p:spPr>
              <a:xfrm>
                <a:off x="4585" y="2862"/>
                <a:ext cx="1051" cy="580"/>
              </a:xfrm>
              <a:prstGeom prst="rect">
                <a:avLst/>
              </a:prstGeom>
              <a:noFill/>
            </p:spPr>
            <p:txBody>
              <a:bodyPr wrap="square" rtlCol="0">
                <a:spAutoFit/>
              </a:bodyPr>
              <a:lstStyle/>
              <a:p>
                <a:pPr algn="ctr"/>
                <a:r>
                  <a:rPr lang="en-US" altLang="zh-CN"/>
                  <a:t>0.20</a:t>
                </a:r>
              </a:p>
            </p:txBody>
          </p:sp>
          <p:sp>
            <p:nvSpPr>
              <p:cNvPr id="87" name="文本框 86"/>
              <p:cNvSpPr txBox="1"/>
              <p:nvPr>
                <p:custDataLst>
                  <p:tags r:id="rId37"/>
                </p:custDataLst>
              </p:nvPr>
            </p:nvSpPr>
            <p:spPr>
              <a:xfrm>
                <a:off x="4585" y="3997"/>
                <a:ext cx="1051" cy="580"/>
              </a:xfrm>
              <a:prstGeom prst="rect">
                <a:avLst/>
              </a:prstGeom>
              <a:noFill/>
            </p:spPr>
            <p:txBody>
              <a:bodyPr wrap="square" rtlCol="0">
                <a:spAutoFit/>
              </a:bodyPr>
              <a:lstStyle/>
              <a:p>
                <a:pPr algn="ctr"/>
                <a:r>
                  <a:rPr lang="en-US" altLang="zh-CN"/>
                  <a:t>0.15</a:t>
                </a:r>
              </a:p>
            </p:txBody>
          </p:sp>
          <p:sp>
            <p:nvSpPr>
              <p:cNvPr id="89" name="文本框 88"/>
              <p:cNvSpPr txBox="1"/>
              <p:nvPr>
                <p:custDataLst>
                  <p:tags r:id="rId38"/>
                </p:custDataLst>
              </p:nvPr>
            </p:nvSpPr>
            <p:spPr>
              <a:xfrm>
                <a:off x="4585" y="5131"/>
                <a:ext cx="1051" cy="580"/>
              </a:xfrm>
              <a:prstGeom prst="rect">
                <a:avLst/>
              </a:prstGeom>
              <a:noFill/>
            </p:spPr>
            <p:txBody>
              <a:bodyPr wrap="square" rtlCol="0">
                <a:spAutoFit/>
              </a:bodyPr>
              <a:lstStyle/>
              <a:p>
                <a:pPr algn="ctr"/>
                <a:r>
                  <a:rPr lang="en-US" altLang="zh-CN"/>
                  <a:t>0.10</a:t>
                </a:r>
              </a:p>
            </p:txBody>
          </p:sp>
          <p:sp>
            <p:nvSpPr>
              <p:cNvPr id="91" name="文本框 90"/>
              <p:cNvSpPr txBox="1"/>
              <p:nvPr>
                <p:custDataLst>
                  <p:tags r:id="rId39"/>
                </p:custDataLst>
              </p:nvPr>
            </p:nvSpPr>
            <p:spPr>
              <a:xfrm>
                <a:off x="4585" y="6265"/>
                <a:ext cx="1051" cy="580"/>
              </a:xfrm>
              <a:prstGeom prst="rect">
                <a:avLst/>
              </a:prstGeom>
              <a:noFill/>
            </p:spPr>
            <p:txBody>
              <a:bodyPr wrap="square" rtlCol="0">
                <a:spAutoFit/>
              </a:bodyPr>
              <a:lstStyle/>
              <a:p>
                <a:pPr algn="ctr"/>
                <a:r>
                  <a:rPr lang="en-US" altLang="zh-CN"/>
                  <a:t>0.05</a:t>
                </a:r>
              </a:p>
            </p:txBody>
          </p:sp>
          <p:sp>
            <p:nvSpPr>
              <p:cNvPr id="93" name="文本框 92"/>
              <p:cNvSpPr txBox="1"/>
              <p:nvPr>
                <p:custDataLst>
                  <p:tags r:id="rId40"/>
                </p:custDataLst>
              </p:nvPr>
            </p:nvSpPr>
            <p:spPr>
              <a:xfrm>
                <a:off x="4585" y="1729"/>
                <a:ext cx="1051" cy="580"/>
              </a:xfrm>
              <a:prstGeom prst="rect">
                <a:avLst/>
              </a:prstGeom>
              <a:noFill/>
            </p:spPr>
            <p:txBody>
              <a:bodyPr wrap="square" rtlCol="0">
                <a:spAutoFit/>
              </a:bodyPr>
              <a:lstStyle/>
              <a:p>
                <a:pPr algn="ctr"/>
                <a:r>
                  <a:rPr lang="en-US" altLang="zh-CN"/>
                  <a:t>0.25</a:t>
                </a:r>
              </a:p>
            </p:txBody>
          </p:sp>
          <p:sp>
            <p:nvSpPr>
              <p:cNvPr id="95" name="文本框 94"/>
              <p:cNvSpPr txBox="1"/>
              <p:nvPr>
                <p:custDataLst>
                  <p:tags r:id="rId41"/>
                </p:custDataLst>
              </p:nvPr>
            </p:nvSpPr>
            <p:spPr>
              <a:xfrm>
                <a:off x="6279" y="7638"/>
                <a:ext cx="850" cy="580"/>
              </a:xfrm>
              <a:prstGeom prst="rect">
                <a:avLst/>
              </a:prstGeom>
              <a:noFill/>
            </p:spPr>
            <p:txBody>
              <a:bodyPr wrap="square" rtlCol="0">
                <a:spAutoFit/>
              </a:bodyPr>
              <a:lstStyle/>
              <a:p>
                <a:pPr algn="ctr"/>
                <a:r>
                  <a:rPr lang="en-US" altLang="zh-CN"/>
                  <a:t>0.5</a:t>
                </a:r>
              </a:p>
            </p:txBody>
          </p:sp>
          <p:sp>
            <p:nvSpPr>
              <p:cNvPr id="105" name="文本框 104"/>
              <p:cNvSpPr txBox="1"/>
              <p:nvPr>
                <p:custDataLst>
                  <p:tags r:id="rId42"/>
                </p:custDataLst>
              </p:nvPr>
            </p:nvSpPr>
            <p:spPr>
              <a:xfrm>
                <a:off x="7412" y="7637"/>
                <a:ext cx="850" cy="580"/>
              </a:xfrm>
              <a:prstGeom prst="rect">
                <a:avLst/>
              </a:prstGeom>
              <a:noFill/>
            </p:spPr>
            <p:txBody>
              <a:bodyPr wrap="square" rtlCol="0">
                <a:spAutoFit/>
              </a:bodyPr>
              <a:lstStyle/>
              <a:p>
                <a:pPr algn="ctr"/>
                <a:r>
                  <a:rPr lang="en-US" altLang="zh-CN"/>
                  <a:t>1.0</a:t>
                </a:r>
              </a:p>
            </p:txBody>
          </p:sp>
          <p:sp>
            <p:nvSpPr>
              <p:cNvPr id="107" name="文本框 106"/>
              <p:cNvSpPr txBox="1"/>
              <p:nvPr>
                <p:custDataLst>
                  <p:tags r:id="rId43"/>
                </p:custDataLst>
              </p:nvPr>
            </p:nvSpPr>
            <p:spPr>
              <a:xfrm>
                <a:off x="8546" y="7637"/>
                <a:ext cx="850" cy="580"/>
              </a:xfrm>
              <a:prstGeom prst="rect">
                <a:avLst/>
              </a:prstGeom>
              <a:noFill/>
            </p:spPr>
            <p:txBody>
              <a:bodyPr wrap="square" rtlCol="0">
                <a:spAutoFit/>
              </a:bodyPr>
              <a:lstStyle/>
              <a:p>
                <a:pPr algn="ctr"/>
                <a:r>
                  <a:rPr lang="en-US" altLang="zh-CN"/>
                  <a:t>1.5</a:t>
                </a:r>
              </a:p>
            </p:txBody>
          </p:sp>
          <p:sp>
            <p:nvSpPr>
              <p:cNvPr id="108" name="文本框 107"/>
              <p:cNvSpPr txBox="1"/>
              <p:nvPr>
                <p:custDataLst>
                  <p:tags r:id="rId44"/>
                </p:custDataLst>
              </p:nvPr>
            </p:nvSpPr>
            <p:spPr>
              <a:xfrm>
                <a:off x="9680" y="7637"/>
                <a:ext cx="850" cy="580"/>
              </a:xfrm>
              <a:prstGeom prst="rect">
                <a:avLst/>
              </a:prstGeom>
              <a:noFill/>
            </p:spPr>
            <p:txBody>
              <a:bodyPr wrap="square" rtlCol="0">
                <a:spAutoFit/>
              </a:bodyPr>
              <a:lstStyle/>
              <a:p>
                <a:pPr algn="ctr"/>
                <a:r>
                  <a:rPr lang="en-US" altLang="zh-CN"/>
                  <a:t>2.0</a:t>
                </a:r>
              </a:p>
            </p:txBody>
          </p:sp>
          <p:sp>
            <p:nvSpPr>
              <p:cNvPr id="109" name="文本框 108"/>
              <p:cNvSpPr txBox="1"/>
              <p:nvPr>
                <p:custDataLst>
                  <p:tags r:id="rId45"/>
                </p:custDataLst>
              </p:nvPr>
            </p:nvSpPr>
            <p:spPr>
              <a:xfrm>
                <a:off x="10808" y="7637"/>
                <a:ext cx="850" cy="580"/>
              </a:xfrm>
              <a:prstGeom prst="rect">
                <a:avLst/>
              </a:prstGeom>
              <a:noFill/>
            </p:spPr>
            <p:txBody>
              <a:bodyPr wrap="square" rtlCol="0">
                <a:spAutoFit/>
              </a:bodyPr>
              <a:lstStyle/>
              <a:p>
                <a:pPr algn="ctr"/>
                <a:r>
                  <a:rPr lang="en-US" altLang="zh-CN"/>
                  <a:t>2.5</a:t>
                </a:r>
              </a:p>
            </p:txBody>
          </p:sp>
          <p:sp>
            <p:nvSpPr>
              <p:cNvPr id="110" name="文本框 109"/>
              <p:cNvSpPr txBox="1"/>
              <p:nvPr>
                <p:custDataLst>
                  <p:tags r:id="rId46"/>
                </p:custDataLst>
              </p:nvPr>
            </p:nvSpPr>
            <p:spPr>
              <a:xfrm>
                <a:off x="12026" y="7637"/>
                <a:ext cx="1799" cy="580"/>
              </a:xfrm>
              <a:prstGeom prst="rect">
                <a:avLst/>
              </a:prstGeom>
              <a:noFill/>
            </p:spPr>
            <p:txBody>
              <a:bodyPr wrap="square" rtlCol="0">
                <a:spAutoFit/>
              </a:bodyPr>
              <a:lstStyle/>
              <a:p>
                <a:pPr algn="ctr"/>
                <a:r>
                  <a:rPr lang="en-US" altLang="zh-CN">
                    <a:latin typeface="Times New Roman" panose="02020603050405020304" pitchFamily="18" charset="0"/>
                    <a:cs typeface="Times New Roman" panose="02020603050405020304" pitchFamily="18" charset="0"/>
                  </a:rPr>
                  <a:t>U/V</a:t>
                </a:r>
              </a:p>
            </p:txBody>
          </p:sp>
          <p:sp>
            <p:nvSpPr>
              <p:cNvPr id="111" name="文本框 110"/>
              <p:cNvSpPr txBox="1"/>
              <p:nvPr>
                <p:custDataLst>
                  <p:tags r:id="rId47"/>
                </p:custDataLst>
              </p:nvPr>
            </p:nvSpPr>
            <p:spPr>
              <a:xfrm>
                <a:off x="4254" y="1151"/>
                <a:ext cx="1799" cy="580"/>
              </a:xfrm>
              <a:prstGeom prst="rect">
                <a:avLst/>
              </a:prstGeom>
              <a:noFill/>
            </p:spPr>
            <p:txBody>
              <a:bodyPr wrap="square" rtlCol="0">
                <a:spAutoFit/>
              </a:bodyPr>
              <a:lstStyle/>
              <a:p>
                <a:pPr algn="ctr"/>
                <a:r>
                  <a:rPr lang="en-US" altLang="zh-CN">
                    <a:latin typeface="Times New Roman" panose="02020603050405020304" pitchFamily="18" charset="0"/>
                    <a:cs typeface="Times New Roman" panose="02020603050405020304" pitchFamily="18" charset="0"/>
                  </a:rPr>
                  <a:t>I/A</a:t>
                </a:r>
              </a:p>
            </p:txBody>
          </p:sp>
        </p:grpSp>
        <p:cxnSp>
          <p:nvCxnSpPr>
            <p:cNvPr id="123" name="直接连接符 122"/>
            <p:cNvCxnSpPr/>
            <p:nvPr>
              <p:custDataLst>
                <p:tags r:id="rId21"/>
              </p:custDataLst>
            </p:nvPr>
          </p:nvCxnSpPr>
          <p:spPr>
            <a:xfrm flipH="1">
              <a:off x="18283" y="3747"/>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125" name="文本框 124"/>
            <p:cNvSpPr txBox="1"/>
            <p:nvPr>
              <p:custDataLst>
                <p:tags r:id="rId22"/>
              </p:custDataLst>
            </p:nvPr>
          </p:nvSpPr>
          <p:spPr>
            <a:xfrm>
              <a:off x="17858" y="9408"/>
              <a:ext cx="850" cy="580"/>
            </a:xfrm>
            <a:prstGeom prst="rect">
              <a:avLst/>
            </a:prstGeom>
            <a:noFill/>
          </p:spPr>
          <p:txBody>
            <a:bodyPr wrap="square" rtlCol="0">
              <a:spAutoFit/>
            </a:bodyPr>
            <a:lstStyle/>
            <a:p>
              <a:pPr algn="ctr"/>
              <a:r>
                <a:rPr lang="en-US" altLang="zh-CN"/>
                <a:t>3.0</a:t>
              </a:r>
            </a:p>
          </p:txBody>
        </p:sp>
      </p:grpSp>
      <p:sp>
        <p:nvSpPr>
          <p:cNvPr id="130" name="椭圆 129"/>
          <p:cNvSpPr/>
          <p:nvPr>
            <p:custDataLst>
              <p:tags r:id="rId16"/>
            </p:custDataLst>
          </p:nvPr>
        </p:nvSpPr>
        <p:spPr>
          <a:xfrm>
            <a:off x="9396730" y="3915410"/>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6" name="椭圆 135"/>
          <p:cNvSpPr/>
          <p:nvPr>
            <p:custDataLst>
              <p:tags r:id="rId17"/>
            </p:custDataLst>
          </p:nvPr>
        </p:nvSpPr>
        <p:spPr>
          <a:xfrm>
            <a:off x="10836910" y="2475230"/>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0" name="椭圆 139"/>
          <p:cNvSpPr/>
          <p:nvPr>
            <p:custDataLst>
              <p:tags r:id="rId18"/>
            </p:custDataLst>
          </p:nvPr>
        </p:nvSpPr>
        <p:spPr>
          <a:xfrm>
            <a:off x="10119360" y="3051175"/>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48" name="直接连接符 147"/>
          <p:cNvCxnSpPr>
            <a:endCxn id="136" idx="0"/>
          </p:cNvCxnSpPr>
          <p:nvPr>
            <p:custDataLst>
              <p:tags r:id="rId19"/>
            </p:custDataLst>
          </p:nvPr>
        </p:nvCxnSpPr>
        <p:spPr>
          <a:xfrm flipV="1">
            <a:off x="7313295" y="2475230"/>
            <a:ext cx="3576955" cy="3505835"/>
          </a:xfrm>
          <a:prstGeom prst="line">
            <a:avLst/>
          </a:prstGeom>
          <a:ln w="28575">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wipe(down)">
                                      <p:cBhvr>
                                        <p:cTn id="7" dur="500"/>
                                        <p:tgtEl>
                                          <p:spTgt spid="1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wipe(down)">
                                      <p:cBhvr>
                                        <p:cTn id="12" dur="500"/>
                                        <p:tgtEl>
                                          <p:spTgt spid="13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wipe(down)">
                                      <p:cBhvr>
                                        <p:cTn id="17" dur="500"/>
                                        <p:tgtEl>
                                          <p:spTgt spid="14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wipe(down)">
                                      <p:cBhvr>
                                        <p:cTn id="22" dur="500"/>
                                        <p:tgtEl>
                                          <p:spTgt spid="13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8"/>
                                        </p:tgtEl>
                                        <p:attrNameLst>
                                          <p:attrName>style.visibility</p:attrName>
                                        </p:attrNameLst>
                                      </p:cBhvr>
                                      <p:to>
                                        <p:strVal val="visible"/>
                                      </p:to>
                                    </p:set>
                                    <p:animEffect transition="in" filter="wipe(up)">
                                      <p:cBhvr>
                                        <p:cTn id="2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136" grpId="0" animBg="1"/>
      <p:bldP spid="1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7"/>
            </p:custDataLst>
          </p:nvPr>
        </p:nvSpPr>
        <p:spPr>
          <a:xfrm>
            <a:off x="45720" y="1278890"/>
            <a:ext cx="12096115" cy="133223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【分析讨论】</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zh-CN" sz="2400" b="1">
                <a:solidFill>
                  <a:srgbClr val="C00000"/>
                </a:solidFill>
                <a:latin typeface="Times New Roman" panose="02020603050405020304" pitchFamily="18" charset="0"/>
                <a:cs typeface="Times New Roman" panose="02020603050405020304" pitchFamily="18" charset="0"/>
                <a:sym typeface="+mn-ea"/>
              </a:rPr>
              <a:t>电阻是导体自身的性质。</a:t>
            </a:r>
            <a:endParaRPr lang="zh-CN"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当定值电阻两端的电压改变时，通过它的电流也随之而改变，但电压与电流的比值不变，即电阻不变。</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证明导体的电阻是由自身的性质所决定的，与电压和电流无关。</a:t>
            </a:r>
          </a:p>
        </p:txBody>
      </p:sp>
      <p:grpSp>
        <p:nvGrpSpPr>
          <p:cNvPr id="7" name="组合 6"/>
          <p:cNvGrpSpPr/>
          <p:nvPr>
            <p:custDataLst>
              <p:tags r:id="rId8"/>
            </p:custDataLst>
          </p:nvPr>
        </p:nvGrpSpPr>
        <p:grpSpPr>
          <a:xfrm>
            <a:off x="9297609" y="3561334"/>
            <a:ext cx="2970213" cy="2533495"/>
            <a:chOff x="5217668" y="544997"/>
            <a:chExt cx="2970213" cy="2533495"/>
          </a:xfrm>
        </p:grpSpPr>
        <p:grpSp>
          <p:nvGrpSpPr>
            <p:cNvPr id="17" name="组合 8193"/>
            <p:cNvGrpSpPr/>
            <p:nvPr>
              <p:custDataLst>
                <p:tags r:id="rId20"/>
              </p:custDataLst>
            </p:nvPr>
          </p:nvGrpSpPr>
          <p:grpSpPr>
            <a:xfrm>
              <a:off x="5217668" y="544997"/>
              <a:ext cx="2970213" cy="2533495"/>
              <a:chOff x="0" y="0"/>
              <a:chExt cx="1957" cy="1680"/>
            </a:xfrm>
          </p:grpSpPr>
          <p:sp>
            <p:nvSpPr>
              <p:cNvPr id="18" name="矩形 8194"/>
              <p:cNvSpPr/>
              <p:nvPr>
                <p:custDataLst>
                  <p:tags r:id="rId22"/>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3"/>
                </p:custDataLst>
              </p:nvPr>
            </p:nvGrpSpPr>
            <p:grpSpPr>
              <a:xfrm>
                <a:off x="710" y="0"/>
                <a:ext cx="79" cy="321"/>
                <a:chOff x="0" y="0"/>
                <a:chExt cx="85" cy="340"/>
              </a:xfrm>
            </p:grpSpPr>
            <p:sp>
              <p:nvSpPr>
                <p:cNvPr id="20" name="Rectangle 19"/>
                <p:cNvSpPr/>
                <p:nvPr>
                  <p:custDataLst>
                    <p:tags r:id="rId46"/>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47"/>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48"/>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4"/>
                </p:custDataLst>
              </p:nvPr>
            </p:nvGrpSpPr>
            <p:grpSpPr>
              <a:xfrm>
                <a:off x="1334" y="64"/>
                <a:ext cx="253" cy="177"/>
                <a:chOff x="18" y="-14"/>
                <a:chExt cx="246" cy="156"/>
              </a:xfrm>
            </p:grpSpPr>
            <p:sp>
              <p:nvSpPr>
                <p:cNvPr id="32" name="Rectangle 15"/>
                <p:cNvSpPr/>
                <p:nvPr>
                  <p:custDataLst>
                    <p:tags r:id="rId44"/>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5"/>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5"/>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6"/>
                </p:custDataLst>
              </p:nvPr>
            </p:nvGrpSpPr>
            <p:grpSpPr>
              <a:xfrm>
                <a:off x="1361" y="766"/>
                <a:ext cx="596" cy="312"/>
                <a:chOff x="0" y="0"/>
                <a:chExt cx="726" cy="363"/>
              </a:xfrm>
            </p:grpSpPr>
            <p:sp>
              <p:nvSpPr>
                <p:cNvPr id="36" name="Rectangle 181"/>
                <p:cNvSpPr/>
                <p:nvPr>
                  <p:custDataLst>
                    <p:tags r:id="rId40"/>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1"/>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2"/>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3"/>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27"/>
                </p:custDataLst>
              </p:nvPr>
            </p:nvGrpSpPr>
            <p:grpSpPr>
              <a:xfrm>
                <a:off x="0" y="332"/>
                <a:ext cx="284" cy="320"/>
                <a:chOff x="0" y="20"/>
                <a:chExt cx="284" cy="320"/>
              </a:xfrm>
            </p:grpSpPr>
            <p:sp>
              <p:nvSpPr>
                <p:cNvPr id="41" name="Oval 197"/>
                <p:cNvSpPr/>
                <p:nvPr>
                  <p:custDataLst>
                    <p:tags r:id="rId38"/>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39"/>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28"/>
                </p:custDataLst>
              </p:nvPr>
            </p:nvGrpSpPr>
            <p:grpSpPr>
              <a:xfrm flipV="1">
                <a:off x="158" y="1018"/>
                <a:ext cx="974" cy="508"/>
                <a:chOff x="0" y="0"/>
                <a:chExt cx="1049" cy="538"/>
              </a:xfrm>
            </p:grpSpPr>
            <p:sp>
              <p:nvSpPr>
                <p:cNvPr id="44" name="Line 7"/>
                <p:cNvSpPr/>
                <p:nvPr>
                  <p:custDataLst>
                    <p:tags r:id="rId35"/>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6"/>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37"/>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29"/>
                </p:custDataLst>
              </p:nvPr>
            </p:nvGrpSpPr>
            <p:grpSpPr>
              <a:xfrm>
                <a:off x="510" y="1374"/>
                <a:ext cx="284" cy="306"/>
                <a:chOff x="0" y="0"/>
                <a:chExt cx="284" cy="306"/>
              </a:xfrm>
            </p:grpSpPr>
            <p:sp>
              <p:nvSpPr>
                <p:cNvPr id="48" name="Oval 190"/>
                <p:cNvSpPr/>
                <p:nvPr>
                  <p:custDataLst>
                    <p:tags r:id="rId33"/>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4"/>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30"/>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1"/>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2"/>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1"/>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mc:AlternateContent xmlns:mc="http://schemas.openxmlformats.org/markup-compatibility/2006">
        <mc:Choice xmlns:a14="http://schemas.microsoft.com/office/drawing/2010/main" Requires="a14">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pPr algn="ctr">
                            <a:buNone/>
                          </a:pPr>
                          <a:r>
                            <a:rPr lang="zh-CN" altLang="en-US" sz="1800">
                              <a:sym typeface="+mn-ea"/>
                            </a:rPr>
                            <a:t>电阻平均值</a:t>
                          </a:r>
                          <a14:m>
                            <m:oMath xmlns:m="http://schemas.openxmlformats.org/officeDocument/2006/math">
                              <m:bar>
                                <m:barPr>
                                  <m:pos m:val="top"/>
                                  <m:ctrlPr>
                                    <a:rPr lang="en-US" altLang="zh-CN" sz="1800" i="1">
                                      <a:latin typeface="Cambria Math" panose="02040503050406030204" pitchFamily="18" charset="0"/>
                                      <a:cs typeface="Cambria Math" panose="02040503050406030204" charset="0"/>
                                    </a:rPr>
                                  </m:ctrlPr>
                                </m:barPr>
                                <m:e>
                                  <m:r>
                                    <a:rPr lang="en-US" altLang="zh-CN" sz="1800" i="1">
                                      <a:latin typeface="Cambria Math" panose="02040503050406030204" charset="0"/>
                                      <a:cs typeface="Cambria Math" panose="02040503050406030204" charset="0"/>
                                    </a:rPr>
                                    <m:t>𝑅</m:t>
                                  </m:r>
                                </m:e>
                              </m:bar>
                            </m:oMath>
                          </a14:m>
                          <a:r>
                            <a:rPr lang="en-US" altLang="zh-CN" sz="1800">
                              <a:sym typeface="+mn-ea"/>
                            </a:rPr>
                            <a:t>/</a:t>
                          </a:r>
                          <a:r>
                            <a:rPr lang="en-US" altLang="zh-CN" sz="1800">
                              <a:latin typeface="微软雅黑" panose="020B0503020204020204" charset="-122"/>
                              <a:ea typeface="微软雅黑"/>
                              <a:sym typeface="+mn-ea"/>
                            </a:rPr>
                            <a:t>Ω</a:t>
                          </a:r>
                          <a:endParaRPr lang="zh-CN" altLang="en-US"/>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Choice>
        <mc:Fallback>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endParaRPr lang="zh-CN"/>
                        </a:p>
                      </a:txBody>
                      <a:tcPr anchor="ctr">
                        <a:blipFill>
                          <a:blip r:embed="rId51"/>
                          <a:stretch>
                            <a:fillRect l="-308469" t="-1449" r="-651" b="-294203"/>
                          </a:stretch>
                        </a:blipFill>
                      </a:tcP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Fallback>
      </mc:AlternateContent>
      <p:sp>
        <p:nvSpPr>
          <p:cNvPr id="10" name="文本框 9"/>
          <p:cNvSpPr txBox="1"/>
          <p:nvPr>
            <p:custDataLst>
              <p:tags r:id="rId10"/>
            </p:custDataLst>
          </p:nvPr>
        </p:nvSpPr>
        <p:spPr>
          <a:xfrm>
            <a:off x="1731010" y="4468495"/>
            <a:ext cx="1440000" cy="381600"/>
          </a:xfrm>
          <a:prstGeom prst="rect">
            <a:avLst/>
          </a:prstGeom>
          <a:noFill/>
        </p:spPr>
        <p:txBody>
          <a:bodyPr wrap="square" rtlCol="0">
            <a:noAutofit/>
          </a:bodyPr>
          <a:lstStyle/>
          <a:p>
            <a:pPr algn="ctr"/>
            <a:r>
              <a:rPr lang="en-US" altLang="zh-CN"/>
              <a:t>1.50</a:t>
            </a:r>
          </a:p>
        </p:txBody>
      </p:sp>
      <p:sp>
        <p:nvSpPr>
          <p:cNvPr id="12" name="文本框 11"/>
          <p:cNvSpPr txBox="1"/>
          <p:nvPr>
            <p:custDataLst>
              <p:tags r:id="rId11"/>
            </p:custDataLst>
          </p:nvPr>
        </p:nvSpPr>
        <p:spPr>
          <a:xfrm>
            <a:off x="1731010" y="4853270"/>
            <a:ext cx="1440000" cy="381000"/>
          </a:xfrm>
          <a:prstGeom prst="rect">
            <a:avLst/>
          </a:prstGeom>
          <a:noFill/>
        </p:spPr>
        <p:txBody>
          <a:bodyPr wrap="square" rtlCol="0">
            <a:noAutofit/>
          </a:bodyPr>
          <a:lstStyle/>
          <a:p>
            <a:pPr algn="ctr"/>
            <a:r>
              <a:rPr lang="en-US" altLang="zh-CN"/>
              <a:t>2.00</a:t>
            </a:r>
          </a:p>
        </p:txBody>
      </p:sp>
      <p:sp>
        <p:nvSpPr>
          <p:cNvPr id="13" name="文本框 12"/>
          <p:cNvSpPr txBox="1"/>
          <p:nvPr>
            <p:custDataLst>
              <p:tags r:id="rId12"/>
            </p:custDataLst>
          </p:nvPr>
        </p:nvSpPr>
        <p:spPr>
          <a:xfrm>
            <a:off x="1731010" y="5237445"/>
            <a:ext cx="1440000" cy="381000"/>
          </a:xfrm>
          <a:prstGeom prst="rect">
            <a:avLst/>
          </a:prstGeom>
          <a:noFill/>
        </p:spPr>
        <p:txBody>
          <a:bodyPr wrap="square" rtlCol="0">
            <a:noAutofit/>
          </a:bodyPr>
          <a:lstStyle/>
          <a:p>
            <a:pPr algn="ctr"/>
            <a:r>
              <a:rPr lang="en-US" altLang="zh-CN"/>
              <a:t>2.50</a:t>
            </a:r>
          </a:p>
        </p:txBody>
      </p:sp>
      <p:sp>
        <p:nvSpPr>
          <p:cNvPr id="15" name="文本框 14"/>
          <p:cNvSpPr txBox="1"/>
          <p:nvPr>
            <p:custDataLst>
              <p:tags r:id="rId13"/>
            </p:custDataLst>
          </p:nvPr>
        </p:nvSpPr>
        <p:spPr>
          <a:xfrm>
            <a:off x="3171190" y="4478020"/>
            <a:ext cx="1440000" cy="381600"/>
          </a:xfrm>
          <a:prstGeom prst="rect">
            <a:avLst/>
          </a:prstGeom>
          <a:noFill/>
        </p:spPr>
        <p:txBody>
          <a:bodyPr wrap="square" rtlCol="0">
            <a:noAutofit/>
          </a:bodyPr>
          <a:lstStyle/>
          <a:p>
            <a:pPr algn="ctr"/>
            <a:r>
              <a:rPr lang="en-US" altLang="zh-CN"/>
              <a:t>0.14</a:t>
            </a:r>
          </a:p>
        </p:txBody>
      </p:sp>
      <p:sp>
        <p:nvSpPr>
          <p:cNvPr id="16" name="文本框 15"/>
          <p:cNvSpPr txBox="1"/>
          <p:nvPr>
            <p:custDataLst>
              <p:tags r:id="rId14"/>
            </p:custDataLst>
          </p:nvPr>
        </p:nvSpPr>
        <p:spPr>
          <a:xfrm>
            <a:off x="3171190" y="4862795"/>
            <a:ext cx="1440000" cy="381000"/>
          </a:xfrm>
          <a:prstGeom prst="rect">
            <a:avLst/>
          </a:prstGeom>
          <a:noFill/>
        </p:spPr>
        <p:txBody>
          <a:bodyPr wrap="square" rtlCol="0">
            <a:noAutofit/>
          </a:bodyPr>
          <a:lstStyle/>
          <a:p>
            <a:pPr algn="ctr"/>
            <a:r>
              <a:rPr lang="en-US" altLang="zh-CN"/>
              <a:t>0.20</a:t>
            </a:r>
          </a:p>
        </p:txBody>
      </p:sp>
      <p:sp>
        <p:nvSpPr>
          <p:cNvPr id="24" name="文本框 23"/>
          <p:cNvSpPr txBox="1"/>
          <p:nvPr>
            <p:custDataLst>
              <p:tags r:id="rId15"/>
            </p:custDataLst>
          </p:nvPr>
        </p:nvSpPr>
        <p:spPr>
          <a:xfrm>
            <a:off x="3171190" y="5246970"/>
            <a:ext cx="1440000" cy="381000"/>
          </a:xfrm>
          <a:prstGeom prst="rect">
            <a:avLst/>
          </a:prstGeom>
          <a:noFill/>
        </p:spPr>
        <p:txBody>
          <a:bodyPr wrap="square" rtlCol="0">
            <a:noAutofit/>
          </a:bodyPr>
          <a:lstStyle/>
          <a:p>
            <a:pPr algn="ctr"/>
            <a:r>
              <a:rPr lang="en-US" altLang="zh-CN"/>
              <a:t>0.24</a:t>
            </a:r>
          </a:p>
        </p:txBody>
      </p:sp>
      <p:sp>
        <p:nvSpPr>
          <p:cNvPr id="25" name="文本框 24"/>
          <p:cNvSpPr txBox="1"/>
          <p:nvPr>
            <p:custDataLst>
              <p:tags r:id="rId16"/>
            </p:custDataLst>
          </p:nvPr>
        </p:nvSpPr>
        <p:spPr>
          <a:xfrm>
            <a:off x="4611370" y="4471670"/>
            <a:ext cx="1440000" cy="381600"/>
          </a:xfrm>
          <a:prstGeom prst="rect">
            <a:avLst/>
          </a:prstGeom>
          <a:noFill/>
        </p:spPr>
        <p:txBody>
          <a:bodyPr wrap="square" rtlCol="0">
            <a:noAutofit/>
          </a:bodyPr>
          <a:lstStyle/>
          <a:p>
            <a:pPr algn="ctr"/>
            <a:r>
              <a:rPr lang="en-US" altLang="zh-CN"/>
              <a:t>10.71</a:t>
            </a:r>
          </a:p>
        </p:txBody>
      </p:sp>
      <p:sp>
        <p:nvSpPr>
          <p:cNvPr id="26" name="文本框 25"/>
          <p:cNvSpPr txBox="1"/>
          <p:nvPr>
            <p:custDataLst>
              <p:tags r:id="rId17"/>
            </p:custDataLst>
          </p:nvPr>
        </p:nvSpPr>
        <p:spPr>
          <a:xfrm>
            <a:off x="4611370" y="4856445"/>
            <a:ext cx="1440000" cy="381000"/>
          </a:xfrm>
          <a:prstGeom prst="rect">
            <a:avLst/>
          </a:prstGeom>
          <a:noFill/>
        </p:spPr>
        <p:txBody>
          <a:bodyPr wrap="square" rtlCol="0">
            <a:noAutofit/>
          </a:bodyPr>
          <a:lstStyle/>
          <a:p>
            <a:pPr algn="ctr"/>
            <a:r>
              <a:rPr lang="en-US" altLang="zh-CN"/>
              <a:t>10.00</a:t>
            </a:r>
          </a:p>
        </p:txBody>
      </p:sp>
      <p:sp>
        <p:nvSpPr>
          <p:cNvPr id="27" name="文本框 26"/>
          <p:cNvSpPr txBox="1"/>
          <p:nvPr>
            <p:custDataLst>
              <p:tags r:id="rId18"/>
            </p:custDataLst>
          </p:nvPr>
        </p:nvSpPr>
        <p:spPr>
          <a:xfrm>
            <a:off x="4611370" y="5240620"/>
            <a:ext cx="1440000" cy="381000"/>
          </a:xfrm>
          <a:prstGeom prst="rect">
            <a:avLst/>
          </a:prstGeom>
          <a:noFill/>
        </p:spPr>
        <p:txBody>
          <a:bodyPr wrap="square" rtlCol="0">
            <a:noAutofit/>
          </a:bodyPr>
          <a:lstStyle/>
          <a:p>
            <a:pPr algn="ctr"/>
            <a:r>
              <a:rPr lang="en-US" altLang="zh-CN"/>
              <a:t>10.41</a:t>
            </a:r>
          </a:p>
        </p:txBody>
      </p:sp>
      <p:sp>
        <p:nvSpPr>
          <p:cNvPr id="28" name="文本框 27"/>
          <p:cNvSpPr txBox="1"/>
          <p:nvPr>
            <p:custDataLst>
              <p:tags r:id="rId19"/>
            </p:custDataLst>
          </p:nvPr>
        </p:nvSpPr>
        <p:spPr>
          <a:xfrm>
            <a:off x="6280785" y="4856445"/>
            <a:ext cx="1440000" cy="381000"/>
          </a:xfrm>
          <a:prstGeom prst="rect">
            <a:avLst/>
          </a:prstGeom>
          <a:noFill/>
        </p:spPr>
        <p:txBody>
          <a:bodyPr wrap="square" rtlCol="0">
            <a:noAutofit/>
          </a:bodyPr>
          <a:lstStyle/>
          <a:p>
            <a:pPr algn="ctr"/>
            <a:r>
              <a:rPr lang="en-US" altLang="zh-CN"/>
              <a:t>10.38</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1">
                                            <p:txEl>
                                              <p:pRg st="3" end="3"/>
                                            </p:txEl>
                                          </p:spTgt>
                                        </p:tgtEl>
                                        <p:attrNameLst>
                                          <p:attrName>style.visibility</p:attrName>
                                        </p:attrNameLst>
                                      </p:cBhvr>
                                      <p:to>
                                        <p:strVal val="visible"/>
                                      </p:to>
                                    </p:set>
                                    <p:animEffect transition="in" filter="wipe(left)">
                                      <p:cBhvr>
                                        <p:cTn id="17" dur="500"/>
                                        <p:tgtEl>
                                          <p:spTgt spid="10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a:blip r:embed="rId10"/>
          <a:stretch>
            <a:fillRect/>
          </a:stretch>
        </p:blipFill>
        <p:spPr>
          <a:xfrm>
            <a:off x="68580" y="1173480"/>
            <a:ext cx="2019300" cy="714375"/>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0" name="文本框 9"/>
          <p:cNvSpPr txBox="1"/>
          <p:nvPr>
            <p:custDataLst>
              <p:tags r:id="rId7"/>
            </p:custDataLst>
          </p:nvPr>
        </p:nvSpPr>
        <p:spPr>
          <a:xfrm>
            <a:off x="45720" y="1910715"/>
            <a:ext cx="12059285" cy="2009775"/>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将上述实验中的电阻器换成小灯泡，用同样的方法测量小灯泡的电阻。多测几组数据，根据实验数据分别计算出小灯泡的电阻，比较计算出的几个数值。每次算出的电阻相同吗？有什么变化规律吗？</a:t>
            </a:r>
          </a:p>
          <a:p>
            <a:pPr indent="0">
              <a:lnSpc>
                <a:spcPct val="130000"/>
              </a:lnSpc>
              <a:spcBef>
                <a:spcPct val="0"/>
              </a:spcBef>
              <a:spcAft>
                <a:spcPct val="0"/>
              </a:spcAft>
              <a:buNone/>
            </a:pP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如果出现的情况和测量电阻器的电阻时不同，你如何解释？</a:t>
            </a:r>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7"/>
            </p:custDataLst>
          </p:nvPr>
        </p:nvSpPr>
        <p:spPr>
          <a:xfrm>
            <a:off x="45720" y="1278890"/>
            <a:ext cx="9390380" cy="4018915"/>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【实验原理】</a:t>
            </a:r>
          </a:p>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【实验思路】</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根据伏安法测量电阻的原理设计电路，通过测量小灯泡两端的</a:t>
            </a:r>
          </a:p>
          <a:p>
            <a:pPr indent="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电压和通过的电流，利用欧姆定律算出电阻。</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为了减小误差，实际测量中要改变</a:t>
            </a:r>
            <a:r>
              <a:rPr lang="zh-CN" sz="2400">
                <a:latin typeface="Times New Roman" panose="02020603050405020304" pitchFamily="18" charset="0"/>
                <a:cs typeface="Times New Roman" panose="02020603050405020304" pitchFamily="18" charset="0"/>
                <a:sym typeface="+mn-ea"/>
              </a:rPr>
              <a:t>小灯泡</a:t>
            </a:r>
            <a:r>
              <a:rPr lang="zh-CN" sz="2400">
                <a:solidFill>
                  <a:schemeClr val="tx1"/>
                </a:solidFill>
                <a:latin typeface="Times New Roman" panose="02020603050405020304" pitchFamily="18" charset="0"/>
                <a:cs typeface="Times New Roman" panose="02020603050405020304" pitchFamily="18" charset="0"/>
                <a:sym typeface="+mn-ea"/>
              </a:rPr>
              <a:t>两端的电压，多次测量电压及电流，并分别算出相应的电阻。</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也可以用图像处理的方法求出电阻。</a:t>
            </a:r>
          </a:p>
        </p:txBody>
      </p:sp>
      <mc:AlternateContent xmlns:mc="http://schemas.openxmlformats.org/markup-compatibility/2006" xmlns:a14="http://schemas.microsoft.com/office/drawing/2010/main">
        <mc:Choice Requires="a14">
          <p:sp>
            <p:nvSpPr>
              <p:cNvPr id="9" name="文本框 8"/>
              <p:cNvSpPr txBox="1"/>
              <p:nvPr>
                <p:custDataLst>
                  <p:tags r:id="rId8"/>
                </p:custDataLst>
              </p:nvPr>
            </p:nvSpPr>
            <p:spPr>
              <a:xfrm>
                <a:off x="1866583" y="1189926"/>
                <a:ext cx="1185545" cy="88836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𝑹</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𝑼</m:t>
                          </m:r>
                        </m:num>
                        <m:den>
                          <m:r>
                            <a:rPr lang="en-US" altLang="zh-CN" sz="2800" b="1" i="1">
                              <a:solidFill>
                                <a:srgbClr val="FF0000"/>
                              </a:solidFill>
                              <a:latin typeface="Cambria Math" panose="02040503050406030204" charset="0"/>
                              <a:cs typeface="Cambria Math" panose="02040503050406030204" charset="0"/>
                            </a:rPr>
                            <m:t>𝑰</m:t>
                          </m:r>
                        </m:den>
                      </m:f>
                    </m:oMath>
                  </m:oMathPara>
                </a14:m>
                <a:endParaRPr lang="en-US" altLang="zh-CN" sz="2800" b="1" i="1">
                  <a:solidFill>
                    <a:srgbClr val="FF0000"/>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9" name="文本框 8"/>
              <p:cNvSpPr txBox="1">
                <a:spLocks noRot="1" noChangeAspect="1" noMove="1" noResize="1" noEditPoints="1" noAdjustHandles="1" noChangeArrowheads="1" noChangeShapeType="1" noTextEdit="1"/>
              </p:cNvSpPr>
              <p:nvPr>
                <p:custDataLst>
                  <p:tags r:id="rId40"/>
                </p:custDataLst>
              </p:nvPr>
            </p:nvSpPr>
            <p:spPr>
              <a:xfrm>
                <a:off x="1866583" y="1189926"/>
                <a:ext cx="1185545" cy="888365"/>
              </a:xfrm>
              <a:prstGeom prst="rect">
                <a:avLst/>
              </a:prstGeom>
              <a:blipFill rotWithShape="1">
                <a:blip r:embed="rId41"/>
                <a:stretch>
                  <a:fillRect l="-27" t="-64" r="27" b="64"/>
                </a:stretch>
              </a:blipFill>
            </p:spPr>
            <p:txBody>
              <a:bodyPr/>
              <a:lstStyle/>
              <a:p>
                <a:r>
                  <a:rPr lang="zh-CN" altLang="en-US">
                    <a:noFill/>
                  </a:rPr>
                  <a:t> </a:t>
                </a:r>
              </a:p>
            </p:txBody>
          </p:sp>
        </mc:Fallback>
      </mc:AlternateContent>
      <p:grpSp>
        <p:nvGrpSpPr>
          <p:cNvPr id="3" name="Group 21"/>
          <p:cNvGrpSpPr/>
          <p:nvPr>
            <p:custDataLst>
              <p:tags r:id="rId9"/>
            </p:custDataLst>
          </p:nvPr>
        </p:nvGrpSpPr>
        <p:grpSpPr>
          <a:xfrm>
            <a:off x="9641277" y="3873407"/>
            <a:ext cx="2198687" cy="1902858"/>
            <a:chOff x="-14" y="0"/>
            <a:chExt cx="1885" cy="1631"/>
          </a:xfrm>
        </p:grpSpPr>
        <p:sp>
          <p:nvSpPr>
            <p:cNvPr id="6" name="Rectangle 22"/>
            <p:cNvSpPr/>
            <p:nvPr>
              <p:custDataLst>
                <p:tags r:id="rId10"/>
              </p:custDataLst>
            </p:nvPr>
          </p:nvSpPr>
          <p:spPr>
            <a:xfrm>
              <a:off x="151" y="153"/>
              <a:ext cx="1585" cy="815"/>
            </a:xfrm>
            <a:prstGeom prst="rect">
              <a:avLst/>
            </a:prstGeom>
            <a:no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nvGrpSpPr>
            <p:cNvPr id="7" name="Group 23"/>
            <p:cNvGrpSpPr/>
            <p:nvPr>
              <p:custDataLst>
                <p:tags r:id="rId11"/>
              </p:custDataLst>
            </p:nvPr>
          </p:nvGrpSpPr>
          <p:grpSpPr>
            <a:xfrm>
              <a:off x="660" y="0"/>
              <a:ext cx="94" cy="305"/>
              <a:chOff x="-21" y="0"/>
              <a:chExt cx="106" cy="340"/>
            </a:xfrm>
          </p:grpSpPr>
          <p:sp>
            <p:nvSpPr>
              <p:cNvPr id="46" name="Rectangle 19"/>
              <p:cNvSpPr/>
              <p:nvPr>
                <p:custDataLst>
                  <p:tags r:id="rId35"/>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28" name="Line 20"/>
              <p:cNvSpPr/>
              <p:nvPr>
                <p:custDataLst>
                  <p:tags r:id="rId36"/>
                </p:custDataLst>
              </p:nvPr>
            </p:nvSpPr>
            <p:spPr>
              <a:xfrm flipH="1">
                <a:off x="84"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68" name="Line 21"/>
              <p:cNvSpPr/>
              <p:nvPr>
                <p:custDataLst>
                  <p:tags r:id="rId37"/>
                </p:custDataLst>
              </p:nvPr>
            </p:nvSpPr>
            <p:spPr>
              <a:xfrm flipH="1">
                <a:off x="-21" y="85"/>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69" name="Group 27"/>
            <p:cNvGrpSpPr/>
            <p:nvPr>
              <p:custDataLst>
                <p:tags r:id="rId12"/>
              </p:custDataLst>
            </p:nvPr>
          </p:nvGrpSpPr>
          <p:grpSpPr>
            <a:xfrm>
              <a:off x="1258" y="76"/>
              <a:ext cx="252" cy="153"/>
              <a:chOff x="0" y="0"/>
              <a:chExt cx="256" cy="142"/>
            </a:xfrm>
          </p:grpSpPr>
          <p:sp>
            <p:nvSpPr>
              <p:cNvPr id="70" name="Rectangle 15"/>
              <p:cNvSpPr/>
              <p:nvPr>
                <p:custDataLst>
                  <p:tags r:id="rId32"/>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71" name="Line 16"/>
              <p:cNvSpPr/>
              <p:nvPr>
                <p:custDataLst>
                  <p:tags r:id="rId33"/>
                </p:custDataLst>
              </p:nvPr>
            </p:nvSpPr>
            <p:spPr>
              <a:xfrm flipV="1">
                <a:off x="29" y="0"/>
                <a:ext cx="227" cy="86"/>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2" name="Oval 17"/>
              <p:cNvSpPr/>
              <p:nvPr>
                <p:custDataLst>
                  <p:tags r:id="rId34"/>
                </p:custDataLst>
              </p:nvPr>
            </p:nvSpPr>
            <p:spPr>
              <a:xfrm>
                <a:off x="0" y="57"/>
                <a:ext cx="57" cy="56"/>
              </a:xfrm>
              <a:prstGeom prst="ellipse">
                <a:avLst/>
              </a:prstGeom>
              <a:solidFill>
                <a:srgbClr val="FFFFFF"/>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3" name="Group 31"/>
            <p:cNvGrpSpPr/>
            <p:nvPr>
              <p:custDataLst>
                <p:tags r:id="rId13"/>
              </p:custDataLst>
            </p:nvPr>
          </p:nvGrpSpPr>
          <p:grpSpPr>
            <a:xfrm>
              <a:off x="1301" y="728"/>
              <a:ext cx="570" cy="296"/>
              <a:chOff x="0" y="0"/>
              <a:chExt cx="726" cy="363"/>
            </a:xfrm>
          </p:grpSpPr>
          <p:sp>
            <p:nvSpPr>
              <p:cNvPr id="74" name="Rectangle 181"/>
              <p:cNvSpPr/>
              <p:nvPr>
                <p:custDataLst>
                  <p:tags r:id="rId28"/>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75" name="Line 182"/>
              <p:cNvSpPr/>
              <p:nvPr>
                <p:custDataLst>
                  <p:tags r:id="rId29"/>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6" name="Line 183"/>
              <p:cNvSpPr/>
              <p:nvPr>
                <p:custDataLst>
                  <p:tags r:id="rId30"/>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77" name="Rectangle 184"/>
              <p:cNvSpPr/>
              <p:nvPr>
                <p:custDataLst>
                  <p:tags r:id="rId31"/>
                </p:custDataLst>
              </p:nvPr>
            </p:nvSpPr>
            <p:spPr>
              <a:xfrm>
                <a:off x="0" y="227"/>
                <a:ext cx="453" cy="136"/>
              </a:xfrm>
              <a:prstGeom prst="rect">
                <a:avLst/>
              </a:prstGeom>
              <a:solidFill>
                <a:schemeClr val="accent1">
                  <a:lumMod val="20000"/>
                  <a:lumOff val="8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8" name="Group 36"/>
            <p:cNvGrpSpPr/>
            <p:nvPr>
              <p:custDataLst>
                <p:tags r:id="rId14"/>
              </p:custDataLst>
            </p:nvPr>
          </p:nvGrpSpPr>
          <p:grpSpPr>
            <a:xfrm>
              <a:off x="-14" y="296"/>
              <a:ext cx="286" cy="343"/>
              <a:chOff x="-14" y="0"/>
              <a:chExt cx="298" cy="361"/>
            </a:xfrm>
          </p:grpSpPr>
          <p:sp>
            <p:nvSpPr>
              <p:cNvPr id="79" name="Oval 197"/>
              <p:cNvSpPr/>
              <p:nvPr>
                <p:custDataLst>
                  <p:tags r:id="rId26"/>
                </p:custDataLst>
              </p:nvPr>
            </p:nvSpPr>
            <p:spPr>
              <a:xfrm>
                <a:off x="0" y="57"/>
                <a:ext cx="284" cy="283"/>
              </a:xfrm>
              <a:prstGeom prst="ellipse">
                <a:avLst/>
              </a:prstGeom>
              <a:solidFill>
                <a:schemeClr val="accent1">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0" name="Text Box 198"/>
              <p:cNvSpPr txBox="1"/>
              <p:nvPr>
                <p:custDataLst>
                  <p:tags r:id="rId27"/>
                </p:custDataLst>
              </p:nvPr>
            </p:nvSpPr>
            <p:spPr>
              <a:xfrm>
                <a:off x="-14" y="0"/>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A</a:t>
                </a:r>
              </a:p>
            </p:txBody>
          </p:sp>
        </p:grpSp>
        <p:grpSp>
          <p:nvGrpSpPr>
            <p:cNvPr id="81" name="Group 39"/>
            <p:cNvGrpSpPr/>
            <p:nvPr>
              <p:custDataLst>
                <p:tags r:id="rId15"/>
              </p:custDataLst>
            </p:nvPr>
          </p:nvGrpSpPr>
          <p:grpSpPr>
            <a:xfrm flipV="1">
              <a:off x="151" y="967"/>
              <a:ext cx="931" cy="483"/>
              <a:chOff x="0" y="0"/>
              <a:chExt cx="1049" cy="538"/>
            </a:xfrm>
          </p:grpSpPr>
          <p:sp>
            <p:nvSpPr>
              <p:cNvPr id="82" name="Line 7"/>
              <p:cNvSpPr/>
              <p:nvPr>
                <p:custDataLst>
                  <p:tags r:id="rId23"/>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83" name="Line 8"/>
              <p:cNvSpPr/>
              <p:nvPr>
                <p:custDataLst>
                  <p:tags r:id="rId24"/>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84" name="Line 9"/>
              <p:cNvSpPr/>
              <p:nvPr>
                <p:custDataLst>
                  <p:tags r:id="rId25"/>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85" name="Group 43"/>
            <p:cNvGrpSpPr/>
            <p:nvPr>
              <p:custDataLst>
                <p:tags r:id="rId16"/>
              </p:custDataLst>
            </p:nvPr>
          </p:nvGrpSpPr>
          <p:grpSpPr>
            <a:xfrm>
              <a:off x="466" y="1288"/>
              <a:ext cx="293" cy="343"/>
              <a:chOff x="-21" y="-17"/>
              <a:chExt cx="305" cy="361"/>
            </a:xfrm>
          </p:grpSpPr>
          <p:sp>
            <p:nvSpPr>
              <p:cNvPr id="86" name="Oval 190"/>
              <p:cNvSpPr/>
              <p:nvPr>
                <p:custDataLst>
                  <p:tags r:id="rId21"/>
                </p:custDataLst>
              </p:nvPr>
            </p:nvSpPr>
            <p:spPr>
              <a:xfrm>
                <a:off x="0" y="16"/>
                <a:ext cx="284" cy="283"/>
              </a:xfrm>
              <a:prstGeom prst="ellipse">
                <a:avLst/>
              </a:prstGeom>
              <a:solidFill>
                <a:schemeClr val="accent2">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7" name="Text Box 191"/>
              <p:cNvSpPr txBox="1"/>
              <p:nvPr>
                <p:custDataLst>
                  <p:tags r:id="rId22"/>
                </p:custDataLst>
              </p:nvPr>
            </p:nvSpPr>
            <p:spPr>
              <a:xfrm>
                <a:off x="-21" y="-17"/>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V</a:t>
                </a:r>
              </a:p>
            </p:txBody>
          </p:sp>
        </p:grpSp>
        <p:sp>
          <p:nvSpPr>
            <p:cNvPr id="88" name="Text Box 4"/>
            <p:cNvSpPr txBox="1"/>
            <p:nvPr>
              <p:custDataLst>
                <p:tags r:id="rId17"/>
              </p:custDataLst>
            </p:nvPr>
          </p:nvSpPr>
          <p:spPr>
            <a:xfrm>
              <a:off x="553" y="424"/>
              <a:ext cx="327" cy="343"/>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L</a:t>
              </a:r>
            </a:p>
          </p:txBody>
        </p:sp>
        <p:sp>
          <p:nvSpPr>
            <p:cNvPr id="89" name="Text Box 4"/>
            <p:cNvSpPr txBox="1"/>
            <p:nvPr>
              <p:custDataLst>
                <p:tags r:id="rId18"/>
              </p:custDataLst>
            </p:nvPr>
          </p:nvSpPr>
          <p:spPr>
            <a:xfrm>
              <a:off x="1361" y="1067"/>
              <a:ext cx="231" cy="264"/>
            </a:xfrm>
            <a:prstGeom prst="rect">
              <a:avLst/>
            </a:prstGeom>
            <a:noFill/>
            <a:ln w="9525">
              <a:noFill/>
            </a:ln>
          </p:spPr>
          <p:txBody>
            <a:bodyPr lIns="0" tIns="0" rIns="0" bIns="0" anchor="t">
              <a:spAutoFit/>
            </a:bodyPr>
            <a:lstStyle/>
            <a:p>
              <a:pPr>
                <a:spcBef>
                  <a:spcPct val="50000"/>
                </a:spcBef>
              </a:pPr>
              <a:r>
                <a:rPr lang="en-US" altLang="zh-CN" sz="2000" b="1" i="1">
                  <a:latin typeface="Times New Roman" panose="02020603050405020304" pitchFamily="18" charset="0"/>
                  <a:ea typeface="黑体" panose="02010609060101010101" pitchFamily="49" charset="-122"/>
                </a:rPr>
                <a:t>R</a:t>
              </a:r>
              <a:endParaRPr lang="en-US" altLang="zh-CN" sz="2000" b="1" i="1">
                <a:latin typeface="Arial" panose="020B0604020202020204" pitchFamily="34" charset="0"/>
                <a:ea typeface="黑体" panose="02010609060101010101" pitchFamily="49" charset="-122"/>
              </a:endParaRPr>
            </a:p>
          </p:txBody>
        </p:sp>
        <p:sp>
          <p:nvSpPr>
            <p:cNvPr id="90" name="Text Box 116"/>
            <p:cNvSpPr txBox="1"/>
            <p:nvPr>
              <p:custDataLst>
                <p:tags r:id="rId19"/>
              </p:custDataLst>
            </p:nvPr>
          </p:nvSpPr>
          <p:spPr>
            <a:xfrm>
              <a:off x="1301" y="189"/>
              <a:ext cx="216" cy="264"/>
            </a:xfrm>
            <a:prstGeom prst="rect">
              <a:avLst/>
            </a:prstGeom>
            <a:noFill/>
            <a:ln w="9525">
              <a:noFill/>
            </a:ln>
          </p:spPr>
          <p:txBody>
            <a:bodyPr lIns="0" tIns="0" rIns="0" bIns="0"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S</a:t>
              </a:r>
              <a:endParaRPr lang="en-US" altLang="zh-CN" sz="2000" b="1" baseline="-25000">
                <a:latin typeface="Times New Roman" panose="02020603050405020304" pitchFamily="18" charset="0"/>
                <a:ea typeface="黑体" panose="02010609060101010101" pitchFamily="49" charset="-122"/>
              </a:endParaRPr>
            </a:p>
          </p:txBody>
        </p:sp>
        <p:sp>
          <p:nvSpPr>
            <p:cNvPr id="91" name="AutoShape 49"/>
            <p:cNvSpPr/>
            <p:nvPr>
              <p:custDataLst>
                <p:tags r:id="rId20"/>
              </p:custDataLst>
            </p:nvPr>
          </p:nvSpPr>
          <p:spPr>
            <a:xfrm>
              <a:off x="477" y="817"/>
              <a:ext cx="295" cy="295"/>
            </a:xfrm>
            <a:prstGeom prst="flowChartSummingJunction">
              <a:avLst/>
            </a:prstGeom>
            <a:solidFill>
              <a:schemeClr val="bg1"/>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01">
                                            <p:txEl>
                                              <p:pRg st="3" end="3"/>
                                            </p:txEl>
                                          </p:spTgt>
                                        </p:tgtEl>
                                        <p:attrNameLst>
                                          <p:attrName>style.visibility</p:attrName>
                                        </p:attrNameLst>
                                      </p:cBhvr>
                                      <p:to>
                                        <p:strVal val="visible"/>
                                      </p:to>
                                    </p:set>
                                    <p:animEffect transition="in" filter="wipe(left)">
                                      <p:cBhvr>
                                        <p:cTn id="16" dur="500"/>
                                        <p:tgtEl>
                                          <p:spTgt spid="101">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1">
                                            <p:txEl>
                                              <p:pRg st="4" end="4"/>
                                            </p:txEl>
                                          </p:spTgt>
                                        </p:tgtEl>
                                        <p:attrNameLst>
                                          <p:attrName>style.visibility</p:attrName>
                                        </p:attrNameLst>
                                      </p:cBhvr>
                                      <p:to>
                                        <p:strVal val="visible"/>
                                      </p:to>
                                    </p:set>
                                    <p:animEffect transition="in" filter="wipe(left)">
                                      <p:cBhvr>
                                        <p:cTn id="21" dur="500"/>
                                        <p:tgtEl>
                                          <p:spTgt spid="101">
                                            <p:txEl>
                                              <p:pRg st="4" end="4"/>
                                            </p:txEl>
                                          </p:spTgt>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01">
                                            <p:txEl>
                                              <p:pRg st="5" end="5"/>
                                            </p:txEl>
                                          </p:spTgt>
                                        </p:tgtEl>
                                        <p:attrNameLst>
                                          <p:attrName>style.visibility</p:attrName>
                                        </p:attrNameLst>
                                      </p:cBhvr>
                                      <p:to>
                                        <p:strVal val="visible"/>
                                      </p:to>
                                    </p:set>
                                    <p:animEffect transition="in" filter="wipe(left)">
                                      <p:cBhvr>
                                        <p:cTn id="26" dur="500"/>
                                        <p:tgtEl>
                                          <p:spTgt spid="101">
                                            <p:txEl>
                                              <p:pRg st="5" end="5"/>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7"/>
            </p:custDataLst>
          </p:nvPr>
        </p:nvSpPr>
        <p:spPr>
          <a:xfrm>
            <a:off x="45720" y="1278890"/>
            <a:ext cx="9390380" cy="127508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【实验原理】</a:t>
            </a:r>
          </a:p>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【实验表格】</a:t>
            </a:r>
            <a:endParaRPr lang="zh-CN" sz="2400">
              <a:solidFill>
                <a:schemeClr val="tx1"/>
              </a:solidFill>
              <a:latin typeface="Times New Roman" panose="02020603050405020304" pitchFamily="18" charset="0"/>
              <a:cs typeface="Times New Roman" panose="02020603050405020304" pitchFamily="18" charset="0"/>
              <a:sym typeface="+mn-ea"/>
            </a:endParaRPr>
          </a:p>
        </p:txBody>
      </p:sp>
      <mc:AlternateContent xmlns:mc="http://schemas.openxmlformats.org/markup-compatibility/2006" xmlns:a14="http://schemas.microsoft.com/office/drawing/2010/main">
        <mc:Choice Requires="a14">
          <p:sp>
            <p:nvSpPr>
              <p:cNvPr id="9" name="文本框 8"/>
              <p:cNvSpPr txBox="1"/>
              <p:nvPr>
                <p:custDataLst>
                  <p:tags r:id="rId8"/>
                </p:custDataLst>
              </p:nvPr>
            </p:nvSpPr>
            <p:spPr>
              <a:xfrm>
                <a:off x="1866583" y="1189926"/>
                <a:ext cx="1185545" cy="88836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𝑹</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𝑼</m:t>
                          </m:r>
                        </m:num>
                        <m:den>
                          <m:r>
                            <a:rPr lang="en-US" altLang="zh-CN" sz="2800" b="1" i="1">
                              <a:solidFill>
                                <a:srgbClr val="FF0000"/>
                              </a:solidFill>
                              <a:latin typeface="Cambria Math" panose="02040503050406030204" charset="0"/>
                              <a:cs typeface="Cambria Math" panose="02040503050406030204" charset="0"/>
                            </a:rPr>
                            <m:t>𝑰</m:t>
                          </m:r>
                        </m:den>
                      </m:f>
                    </m:oMath>
                  </m:oMathPara>
                </a14:m>
                <a:endParaRPr lang="en-US" altLang="zh-CN" sz="2800" b="1" i="1">
                  <a:solidFill>
                    <a:srgbClr val="FF0000"/>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9" name="文本框 8"/>
              <p:cNvSpPr txBox="1">
                <a:spLocks noRot="1" noChangeAspect="1" noMove="1" noResize="1" noEditPoints="1" noAdjustHandles="1" noChangeArrowheads="1" noChangeShapeType="1" noTextEdit="1"/>
              </p:cNvSpPr>
              <p:nvPr>
                <p:custDataLst>
                  <p:tags r:id="rId44"/>
                </p:custDataLst>
              </p:nvPr>
            </p:nvSpPr>
            <p:spPr>
              <a:xfrm>
                <a:off x="1866583" y="1189926"/>
                <a:ext cx="1185545" cy="888365"/>
              </a:xfrm>
              <a:prstGeom prst="rect">
                <a:avLst/>
              </a:prstGeom>
              <a:blipFill rotWithShape="1">
                <a:blip r:embed="rId45"/>
                <a:stretch>
                  <a:fillRect l="-27" t="-64" r="27" b="64"/>
                </a:stretch>
              </a:blipFill>
            </p:spPr>
            <p:txBody>
              <a:bodyPr/>
              <a:lstStyle/>
              <a:p>
                <a:r>
                  <a:rPr lang="zh-CN" altLang="en-US">
                    <a:noFill/>
                  </a:rPr>
                  <a:t> </a:t>
                </a:r>
              </a:p>
            </p:txBody>
          </p:sp>
        </mc:Fallback>
      </mc:AlternateContent>
      <p:graphicFrame>
        <p:nvGraphicFramePr>
          <p:cNvPr id="3" name="表格 2"/>
          <p:cNvGraphicFramePr>
            <a:graphicFrameLocks noGrp="1"/>
          </p:cNvGraphicFramePr>
          <p:nvPr>
            <p:custDataLst>
              <p:tags r:id="rId9"/>
            </p:custDataLst>
          </p:nvPr>
        </p:nvGraphicFramePr>
        <p:xfrm>
          <a:off x="139700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实验序号</a:t>
                      </a:r>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extLst>
                  <a:ext uri="{0D108BD9-81ED-4DB2-BD59-A6C34878D82A}">
                    <a16:rowId xmlns:a16="http://schemas.microsoft.com/office/drawing/2014/main" val="10003"/>
                  </a:ext>
                </a:extLst>
              </a:tr>
            </a:tbl>
          </a:graphicData>
        </a:graphic>
      </p:graphicFrame>
      <p:graphicFrame>
        <p:nvGraphicFramePr>
          <p:cNvPr id="6" name="表格 5"/>
          <p:cNvGraphicFramePr>
            <a:graphicFrameLocks noGrp="1"/>
          </p:cNvGraphicFramePr>
          <p:nvPr>
            <p:custDataLst>
              <p:tags r:id="rId10"/>
            </p:custDataLst>
          </p:nvPr>
        </p:nvGraphicFramePr>
        <p:xfrm>
          <a:off x="283718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电压</a:t>
                      </a:r>
                      <a:r>
                        <a:rPr lang="en-US" altLang="zh-CN"/>
                        <a:t>U/V</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p:graphicFrame>
        <p:nvGraphicFramePr>
          <p:cNvPr id="7" name="表格 6"/>
          <p:cNvGraphicFramePr>
            <a:graphicFrameLocks noGrp="1"/>
          </p:cNvGraphicFramePr>
          <p:nvPr>
            <p:custDataLst>
              <p:tags r:id="rId11"/>
            </p:custDataLst>
          </p:nvPr>
        </p:nvGraphicFramePr>
        <p:xfrm>
          <a:off x="427736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电流</a:t>
                      </a:r>
                      <a:r>
                        <a:rPr lang="en-US" altLang="zh-CN"/>
                        <a:t>I/A</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p:graphicFrame>
        <p:nvGraphicFramePr>
          <p:cNvPr id="28" name="表格 27"/>
          <p:cNvGraphicFramePr>
            <a:graphicFrameLocks noGrp="1"/>
          </p:cNvGraphicFramePr>
          <p:nvPr>
            <p:custDataLst>
              <p:tags r:id="rId12"/>
            </p:custDataLst>
          </p:nvPr>
        </p:nvGraphicFramePr>
        <p:xfrm>
          <a:off x="5723255"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电阻</a:t>
                      </a:r>
                      <a:r>
                        <a:rPr lang="en-US" altLang="zh-CN"/>
                        <a:t>R/</a:t>
                      </a:r>
                      <a:r>
                        <a:rPr lang="en-US" altLang="zh-CN">
                          <a:latin typeface="微软雅黑" panose="020B0503020204020204" charset="-122"/>
                          <a:ea typeface="微软雅黑"/>
                        </a:rPr>
                        <a:t>Ω</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p:grpSp>
        <p:nvGrpSpPr>
          <p:cNvPr id="17" name="Group 21"/>
          <p:cNvGrpSpPr/>
          <p:nvPr>
            <p:custDataLst>
              <p:tags r:id="rId13"/>
            </p:custDataLst>
          </p:nvPr>
        </p:nvGrpSpPr>
        <p:grpSpPr>
          <a:xfrm>
            <a:off x="9641277" y="3873407"/>
            <a:ext cx="2198687" cy="1902858"/>
            <a:chOff x="-14" y="0"/>
            <a:chExt cx="1885" cy="1631"/>
          </a:xfrm>
        </p:grpSpPr>
        <p:sp>
          <p:nvSpPr>
            <p:cNvPr id="18" name="Rectangle 22"/>
            <p:cNvSpPr/>
            <p:nvPr>
              <p:custDataLst>
                <p:tags r:id="rId14"/>
              </p:custDataLst>
            </p:nvPr>
          </p:nvSpPr>
          <p:spPr>
            <a:xfrm>
              <a:off x="151" y="153"/>
              <a:ext cx="1585" cy="815"/>
            </a:xfrm>
            <a:prstGeom prst="rect">
              <a:avLst/>
            </a:prstGeom>
            <a:no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nvGrpSpPr>
            <p:cNvPr id="19" name="Group 23"/>
            <p:cNvGrpSpPr/>
            <p:nvPr>
              <p:custDataLst>
                <p:tags r:id="rId15"/>
              </p:custDataLst>
            </p:nvPr>
          </p:nvGrpSpPr>
          <p:grpSpPr>
            <a:xfrm>
              <a:off x="660" y="0"/>
              <a:ext cx="94" cy="305"/>
              <a:chOff x="-21" y="0"/>
              <a:chExt cx="106" cy="340"/>
            </a:xfrm>
          </p:grpSpPr>
          <p:sp>
            <p:nvSpPr>
              <p:cNvPr id="20" name="Rectangle 19"/>
              <p:cNvSpPr/>
              <p:nvPr>
                <p:custDataLst>
                  <p:tags r:id="rId39"/>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21" name="Line 20"/>
              <p:cNvSpPr/>
              <p:nvPr>
                <p:custDataLst>
                  <p:tags r:id="rId40"/>
                </p:custDataLst>
              </p:nvPr>
            </p:nvSpPr>
            <p:spPr>
              <a:xfrm flipH="1">
                <a:off x="84"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68" name="Line 21"/>
              <p:cNvSpPr/>
              <p:nvPr>
                <p:custDataLst>
                  <p:tags r:id="rId41"/>
                </p:custDataLst>
              </p:nvPr>
            </p:nvSpPr>
            <p:spPr>
              <a:xfrm flipH="1">
                <a:off x="-21" y="85"/>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69" name="Group 27"/>
            <p:cNvGrpSpPr/>
            <p:nvPr>
              <p:custDataLst>
                <p:tags r:id="rId16"/>
              </p:custDataLst>
            </p:nvPr>
          </p:nvGrpSpPr>
          <p:grpSpPr>
            <a:xfrm>
              <a:off x="1258" y="76"/>
              <a:ext cx="252" cy="153"/>
              <a:chOff x="0" y="0"/>
              <a:chExt cx="256" cy="142"/>
            </a:xfrm>
          </p:grpSpPr>
          <p:sp>
            <p:nvSpPr>
              <p:cNvPr id="70" name="Rectangle 15"/>
              <p:cNvSpPr/>
              <p:nvPr>
                <p:custDataLst>
                  <p:tags r:id="rId36"/>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71" name="Line 16"/>
              <p:cNvSpPr/>
              <p:nvPr>
                <p:custDataLst>
                  <p:tags r:id="rId37"/>
                </p:custDataLst>
              </p:nvPr>
            </p:nvSpPr>
            <p:spPr>
              <a:xfrm flipV="1">
                <a:off x="29" y="0"/>
                <a:ext cx="227" cy="86"/>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2" name="Oval 17"/>
              <p:cNvSpPr/>
              <p:nvPr>
                <p:custDataLst>
                  <p:tags r:id="rId38"/>
                </p:custDataLst>
              </p:nvPr>
            </p:nvSpPr>
            <p:spPr>
              <a:xfrm>
                <a:off x="0" y="57"/>
                <a:ext cx="57" cy="56"/>
              </a:xfrm>
              <a:prstGeom prst="ellipse">
                <a:avLst/>
              </a:prstGeom>
              <a:solidFill>
                <a:srgbClr val="FFFFFF"/>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3" name="Group 31"/>
            <p:cNvGrpSpPr/>
            <p:nvPr>
              <p:custDataLst>
                <p:tags r:id="rId17"/>
              </p:custDataLst>
            </p:nvPr>
          </p:nvGrpSpPr>
          <p:grpSpPr>
            <a:xfrm>
              <a:off x="1301" y="728"/>
              <a:ext cx="570" cy="296"/>
              <a:chOff x="0" y="0"/>
              <a:chExt cx="726" cy="363"/>
            </a:xfrm>
          </p:grpSpPr>
          <p:sp>
            <p:nvSpPr>
              <p:cNvPr id="74" name="Rectangle 181"/>
              <p:cNvSpPr/>
              <p:nvPr>
                <p:custDataLst>
                  <p:tags r:id="rId32"/>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75" name="Line 182"/>
              <p:cNvSpPr/>
              <p:nvPr>
                <p:custDataLst>
                  <p:tags r:id="rId33"/>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6" name="Line 183"/>
              <p:cNvSpPr/>
              <p:nvPr>
                <p:custDataLst>
                  <p:tags r:id="rId34"/>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77" name="Rectangle 184"/>
              <p:cNvSpPr/>
              <p:nvPr>
                <p:custDataLst>
                  <p:tags r:id="rId35"/>
                </p:custDataLst>
              </p:nvPr>
            </p:nvSpPr>
            <p:spPr>
              <a:xfrm>
                <a:off x="0" y="227"/>
                <a:ext cx="453" cy="136"/>
              </a:xfrm>
              <a:prstGeom prst="rect">
                <a:avLst/>
              </a:prstGeom>
              <a:solidFill>
                <a:schemeClr val="accent1">
                  <a:lumMod val="20000"/>
                  <a:lumOff val="8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8" name="Group 36"/>
            <p:cNvGrpSpPr/>
            <p:nvPr>
              <p:custDataLst>
                <p:tags r:id="rId18"/>
              </p:custDataLst>
            </p:nvPr>
          </p:nvGrpSpPr>
          <p:grpSpPr>
            <a:xfrm>
              <a:off x="-14" y="296"/>
              <a:ext cx="286" cy="343"/>
              <a:chOff x="-14" y="0"/>
              <a:chExt cx="298" cy="361"/>
            </a:xfrm>
          </p:grpSpPr>
          <p:sp>
            <p:nvSpPr>
              <p:cNvPr id="79" name="Oval 197"/>
              <p:cNvSpPr/>
              <p:nvPr>
                <p:custDataLst>
                  <p:tags r:id="rId30"/>
                </p:custDataLst>
              </p:nvPr>
            </p:nvSpPr>
            <p:spPr>
              <a:xfrm>
                <a:off x="0" y="57"/>
                <a:ext cx="284" cy="283"/>
              </a:xfrm>
              <a:prstGeom prst="ellipse">
                <a:avLst/>
              </a:prstGeom>
              <a:solidFill>
                <a:schemeClr val="accent1">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0" name="Text Box 198"/>
              <p:cNvSpPr txBox="1"/>
              <p:nvPr>
                <p:custDataLst>
                  <p:tags r:id="rId31"/>
                </p:custDataLst>
              </p:nvPr>
            </p:nvSpPr>
            <p:spPr>
              <a:xfrm>
                <a:off x="-14" y="0"/>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A</a:t>
                </a:r>
              </a:p>
            </p:txBody>
          </p:sp>
        </p:grpSp>
        <p:grpSp>
          <p:nvGrpSpPr>
            <p:cNvPr id="81" name="Group 39"/>
            <p:cNvGrpSpPr/>
            <p:nvPr>
              <p:custDataLst>
                <p:tags r:id="rId19"/>
              </p:custDataLst>
            </p:nvPr>
          </p:nvGrpSpPr>
          <p:grpSpPr>
            <a:xfrm flipV="1">
              <a:off x="151" y="967"/>
              <a:ext cx="931" cy="483"/>
              <a:chOff x="0" y="0"/>
              <a:chExt cx="1049" cy="538"/>
            </a:xfrm>
          </p:grpSpPr>
          <p:sp>
            <p:nvSpPr>
              <p:cNvPr id="82" name="Line 7"/>
              <p:cNvSpPr/>
              <p:nvPr>
                <p:custDataLst>
                  <p:tags r:id="rId27"/>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83" name="Line 8"/>
              <p:cNvSpPr/>
              <p:nvPr>
                <p:custDataLst>
                  <p:tags r:id="rId28"/>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84" name="Line 9"/>
              <p:cNvSpPr/>
              <p:nvPr>
                <p:custDataLst>
                  <p:tags r:id="rId29"/>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85" name="Group 43"/>
            <p:cNvGrpSpPr/>
            <p:nvPr>
              <p:custDataLst>
                <p:tags r:id="rId20"/>
              </p:custDataLst>
            </p:nvPr>
          </p:nvGrpSpPr>
          <p:grpSpPr>
            <a:xfrm>
              <a:off x="466" y="1288"/>
              <a:ext cx="293" cy="343"/>
              <a:chOff x="-21" y="-17"/>
              <a:chExt cx="305" cy="361"/>
            </a:xfrm>
          </p:grpSpPr>
          <p:sp>
            <p:nvSpPr>
              <p:cNvPr id="86" name="Oval 190"/>
              <p:cNvSpPr/>
              <p:nvPr>
                <p:custDataLst>
                  <p:tags r:id="rId25"/>
                </p:custDataLst>
              </p:nvPr>
            </p:nvSpPr>
            <p:spPr>
              <a:xfrm>
                <a:off x="0" y="16"/>
                <a:ext cx="284" cy="283"/>
              </a:xfrm>
              <a:prstGeom prst="ellipse">
                <a:avLst/>
              </a:prstGeom>
              <a:solidFill>
                <a:schemeClr val="accent2">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7" name="Text Box 191"/>
              <p:cNvSpPr txBox="1"/>
              <p:nvPr>
                <p:custDataLst>
                  <p:tags r:id="rId26"/>
                </p:custDataLst>
              </p:nvPr>
            </p:nvSpPr>
            <p:spPr>
              <a:xfrm>
                <a:off x="-21" y="-17"/>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V</a:t>
                </a:r>
              </a:p>
            </p:txBody>
          </p:sp>
        </p:grpSp>
        <p:sp>
          <p:nvSpPr>
            <p:cNvPr id="88" name="Text Box 4"/>
            <p:cNvSpPr txBox="1"/>
            <p:nvPr>
              <p:custDataLst>
                <p:tags r:id="rId21"/>
              </p:custDataLst>
            </p:nvPr>
          </p:nvSpPr>
          <p:spPr>
            <a:xfrm>
              <a:off x="553" y="424"/>
              <a:ext cx="327" cy="343"/>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L</a:t>
              </a:r>
            </a:p>
          </p:txBody>
        </p:sp>
        <p:sp>
          <p:nvSpPr>
            <p:cNvPr id="89" name="Text Box 4"/>
            <p:cNvSpPr txBox="1"/>
            <p:nvPr>
              <p:custDataLst>
                <p:tags r:id="rId22"/>
              </p:custDataLst>
            </p:nvPr>
          </p:nvSpPr>
          <p:spPr>
            <a:xfrm>
              <a:off x="1361" y="1067"/>
              <a:ext cx="231" cy="264"/>
            </a:xfrm>
            <a:prstGeom prst="rect">
              <a:avLst/>
            </a:prstGeom>
            <a:noFill/>
            <a:ln w="9525">
              <a:noFill/>
            </a:ln>
          </p:spPr>
          <p:txBody>
            <a:bodyPr lIns="0" tIns="0" rIns="0" bIns="0" anchor="t">
              <a:spAutoFit/>
            </a:bodyPr>
            <a:lstStyle/>
            <a:p>
              <a:pPr>
                <a:spcBef>
                  <a:spcPct val="50000"/>
                </a:spcBef>
              </a:pPr>
              <a:r>
                <a:rPr lang="en-US" altLang="zh-CN" sz="2000" b="1" i="1">
                  <a:latin typeface="Times New Roman" panose="02020603050405020304" pitchFamily="18" charset="0"/>
                  <a:ea typeface="黑体" panose="02010609060101010101" pitchFamily="49" charset="-122"/>
                </a:rPr>
                <a:t>R</a:t>
              </a:r>
              <a:endParaRPr lang="en-US" altLang="zh-CN" sz="2000" b="1" i="1">
                <a:latin typeface="Arial" panose="020B0604020202020204" pitchFamily="34" charset="0"/>
                <a:ea typeface="黑体" panose="02010609060101010101" pitchFamily="49" charset="-122"/>
              </a:endParaRPr>
            </a:p>
          </p:txBody>
        </p:sp>
        <p:sp>
          <p:nvSpPr>
            <p:cNvPr id="90" name="Text Box 116"/>
            <p:cNvSpPr txBox="1"/>
            <p:nvPr>
              <p:custDataLst>
                <p:tags r:id="rId23"/>
              </p:custDataLst>
            </p:nvPr>
          </p:nvSpPr>
          <p:spPr>
            <a:xfrm>
              <a:off x="1301" y="189"/>
              <a:ext cx="216" cy="264"/>
            </a:xfrm>
            <a:prstGeom prst="rect">
              <a:avLst/>
            </a:prstGeom>
            <a:noFill/>
            <a:ln w="9525">
              <a:noFill/>
            </a:ln>
          </p:spPr>
          <p:txBody>
            <a:bodyPr lIns="0" tIns="0" rIns="0" bIns="0"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S</a:t>
              </a:r>
              <a:endParaRPr lang="en-US" altLang="zh-CN" sz="2000" b="1" baseline="-25000">
                <a:latin typeface="Times New Roman" panose="02020603050405020304" pitchFamily="18" charset="0"/>
                <a:ea typeface="黑体" panose="02010609060101010101" pitchFamily="49" charset="-122"/>
              </a:endParaRPr>
            </a:p>
          </p:txBody>
        </p:sp>
        <p:sp>
          <p:nvSpPr>
            <p:cNvPr id="91" name="AutoShape 49"/>
            <p:cNvSpPr/>
            <p:nvPr>
              <p:custDataLst>
                <p:tags r:id="rId24"/>
              </p:custDataLst>
            </p:nvPr>
          </p:nvSpPr>
          <p:spPr>
            <a:xfrm>
              <a:off x="477" y="817"/>
              <a:ext cx="295" cy="295"/>
            </a:xfrm>
            <a:prstGeom prst="flowChartSummingJunction">
              <a:avLst/>
            </a:prstGeom>
            <a:solidFill>
              <a:schemeClr val="bg1"/>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7"/>
            </p:custDataLst>
          </p:nvPr>
        </p:nvSpPr>
        <p:spPr>
          <a:xfrm>
            <a:off x="45720" y="1278890"/>
            <a:ext cx="12096115" cy="183261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1.</a:t>
            </a:r>
            <a:r>
              <a:rPr lang="zh-CN" altLang="en-US" sz="2400">
                <a:solidFill>
                  <a:schemeClr val="tx1"/>
                </a:solidFill>
                <a:latin typeface="Times New Roman" panose="02020603050405020304" pitchFamily="18" charset="0"/>
                <a:cs typeface="Times New Roman" panose="02020603050405020304" pitchFamily="18" charset="0"/>
                <a:sym typeface="+mn-ea"/>
              </a:rPr>
              <a:t>按图把小灯泡、电压表、电流表及滑动变阻器等接入电路。注意选择电压表和电流表的适当测量范围。</a:t>
            </a:r>
          </a:p>
        </p:txBody>
      </p:sp>
      <p:grpSp>
        <p:nvGrpSpPr>
          <p:cNvPr id="10" name="Group 21"/>
          <p:cNvGrpSpPr/>
          <p:nvPr>
            <p:custDataLst>
              <p:tags r:id="rId8"/>
            </p:custDataLst>
          </p:nvPr>
        </p:nvGrpSpPr>
        <p:grpSpPr>
          <a:xfrm>
            <a:off x="9641277" y="3873407"/>
            <a:ext cx="2198687" cy="1902858"/>
            <a:chOff x="-14" y="0"/>
            <a:chExt cx="1885" cy="1631"/>
          </a:xfrm>
        </p:grpSpPr>
        <p:sp>
          <p:nvSpPr>
            <p:cNvPr id="12" name="Rectangle 22"/>
            <p:cNvSpPr/>
            <p:nvPr>
              <p:custDataLst>
                <p:tags r:id="rId25"/>
              </p:custDataLst>
            </p:nvPr>
          </p:nvSpPr>
          <p:spPr>
            <a:xfrm>
              <a:off x="151" y="153"/>
              <a:ext cx="1585" cy="815"/>
            </a:xfrm>
            <a:prstGeom prst="rect">
              <a:avLst/>
            </a:prstGeom>
            <a:no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nvGrpSpPr>
            <p:cNvPr id="13" name="Group 23"/>
            <p:cNvGrpSpPr/>
            <p:nvPr>
              <p:custDataLst>
                <p:tags r:id="rId26"/>
              </p:custDataLst>
            </p:nvPr>
          </p:nvGrpSpPr>
          <p:grpSpPr>
            <a:xfrm>
              <a:off x="660" y="0"/>
              <a:ext cx="94" cy="305"/>
              <a:chOff x="-21" y="0"/>
              <a:chExt cx="106" cy="340"/>
            </a:xfrm>
          </p:grpSpPr>
          <p:sp>
            <p:nvSpPr>
              <p:cNvPr id="15" name="Rectangle 19"/>
              <p:cNvSpPr/>
              <p:nvPr>
                <p:custDataLst>
                  <p:tags r:id="rId50"/>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28" name="Line 20"/>
              <p:cNvSpPr/>
              <p:nvPr>
                <p:custDataLst>
                  <p:tags r:id="rId51"/>
                </p:custDataLst>
              </p:nvPr>
            </p:nvSpPr>
            <p:spPr>
              <a:xfrm flipH="1">
                <a:off x="84"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16" name="Line 21"/>
              <p:cNvSpPr/>
              <p:nvPr>
                <p:custDataLst>
                  <p:tags r:id="rId52"/>
                </p:custDataLst>
              </p:nvPr>
            </p:nvSpPr>
            <p:spPr>
              <a:xfrm flipH="1">
                <a:off x="-21" y="85"/>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4" name="Group 27"/>
            <p:cNvGrpSpPr/>
            <p:nvPr>
              <p:custDataLst>
                <p:tags r:id="rId27"/>
              </p:custDataLst>
            </p:nvPr>
          </p:nvGrpSpPr>
          <p:grpSpPr>
            <a:xfrm>
              <a:off x="1258" y="76"/>
              <a:ext cx="252" cy="153"/>
              <a:chOff x="0" y="0"/>
              <a:chExt cx="256" cy="142"/>
            </a:xfrm>
          </p:grpSpPr>
          <p:sp>
            <p:nvSpPr>
              <p:cNvPr id="25" name="Rectangle 15"/>
              <p:cNvSpPr/>
              <p:nvPr>
                <p:custDataLst>
                  <p:tags r:id="rId47"/>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26" name="Line 16"/>
              <p:cNvSpPr/>
              <p:nvPr>
                <p:custDataLst>
                  <p:tags r:id="rId48"/>
                </p:custDataLst>
              </p:nvPr>
            </p:nvSpPr>
            <p:spPr>
              <a:xfrm flipV="1">
                <a:off x="29" y="0"/>
                <a:ext cx="227" cy="86"/>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2" name="Oval 17"/>
              <p:cNvSpPr/>
              <p:nvPr>
                <p:custDataLst>
                  <p:tags r:id="rId49"/>
                </p:custDataLst>
              </p:nvPr>
            </p:nvSpPr>
            <p:spPr>
              <a:xfrm>
                <a:off x="0" y="57"/>
                <a:ext cx="57" cy="56"/>
              </a:xfrm>
              <a:prstGeom prst="ellipse">
                <a:avLst/>
              </a:prstGeom>
              <a:solidFill>
                <a:srgbClr val="FFFFFF"/>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3" name="Group 31"/>
            <p:cNvGrpSpPr/>
            <p:nvPr>
              <p:custDataLst>
                <p:tags r:id="rId28"/>
              </p:custDataLst>
            </p:nvPr>
          </p:nvGrpSpPr>
          <p:grpSpPr>
            <a:xfrm>
              <a:off x="1301" y="728"/>
              <a:ext cx="570" cy="296"/>
              <a:chOff x="0" y="0"/>
              <a:chExt cx="726" cy="363"/>
            </a:xfrm>
          </p:grpSpPr>
          <p:sp>
            <p:nvSpPr>
              <p:cNvPr id="74" name="Rectangle 181"/>
              <p:cNvSpPr/>
              <p:nvPr>
                <p:custDataLst>
                  <p:tags r:id="rId43"/>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75" name="Line 182"/>
              <p:cNvSpPr/>
              <p:nvPr>
                <p:custDataLst>
                  <p:tags r:id="rId44"/>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76" name="Line 183"/>
              <p:cNvSpPr/>
              <p:nvPr>
                <p:custDataLst>
                  <p:tags r:id="rId45"/>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77" name="Rectangle 184"/>
              <p:cNvSpPr/>
              <p:nvPr>
                <p:custDataLst>
                  <p:tags r:id="rId46"/>
                </p:custDataLst>
              </p:nvPr>
            </p:nvSpPr>
            <p:spPr>
              <a:xfrm>
                <a:off x="0" y="227"/>
                <a:ext cx="453" cy="136"/>
              </a:xfrm>
              <a:prstGeom prst="rect">
                <a:avLst/>
              </a:prstGeom>
              <a:solidFill>
                <a:schemeClr val="accent1">
                  <a:lumMod val="20000"/>
                  <a:lumOff val="8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78" name="Group 36"/>
            <p:cNvGrpSpPr/>
            <p:nvPr>
              <p:custDataLst>
                <p:tags r:id="rId29"/>
              </p:custDataLst>
            </p:nvPr>
          </p:nvGrpSpPr>
          <p:grpSpPr>
            <a:xfrm>
              <a:off x="-14" y="296"/>
              <a:ext cx="286" cy="343"/>
              <a:chOff x="-14" y="0"/>
              <a:chExt cx="298" cy="361"/>
            </a:xfrm>
          </p:grpSpPr>
          <p:sp>
            <p:nvSpPr>
              <p:cNvPr id="79" name="Oval 197"/>
              <p:cNvSpPr/>
              <p:nvPr>
                <p:custDataLst>
                  <p:tags r:id="rId41"/>
                </p:custDataLst>
              </p:nvPr>
            </p:nvSpPr>
            <p:spPr>
              <a:xfrm>
                <a:off x="0" y="57"/>
                <a:ext cx="284" cy="283"/>
              </a:xfrm>
              <a:prstGeom prst="ellipse">
                <a:avLst/>
              </a:prstGeom>
              <a:solidFill>
                <a:schemeClr val="accent1">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0" name="Text Box 198"/>
              <p:cNvSpPr txBox="1"/>
              <p:nvPr>
                <p:custDataLst>
                  <p:tags r:id="rId42"/>
                </p:custDataLst>
              </p:nvPr>
            </p:nvSpPr>
            <p:spPr>
              <a:xfrm>
                <a:off x="-14" y="0"/>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A</a:t>
                </a:r>
              </a:p>
            </p:txBody>
          </p:sp>
        </p:grpSp>
        <p:grpSp>
          <p:nvGrpSpPr>
            <p:cNvPr id="81" name="Group 39"/>
            <p:cNvGrpSpPr/>
            <p:nvPr>
              <p:custDataLst>
                <p:tags r:id="rId30"/>
              </p:custDataLst>
            </p:nvPr>
          </p:nvGrpSpPr>
          <p:grpSpPr>
            <a:xfrm flipV="1">
              <a:off x="151" y="967"/>
              <a:ext cx="931" cy="483"/>
              <a:chOff x="0" y="0"/>
              <a:chExt cx="1049" cy="538"/>
            </a:xfrm>
          </p:grpSpPr>
          <p:sp>
            <p:nvSpPr>
              <p:cNvPr id="82" name="Line 7"/>
              <p:cNvSpPr/>
              <p:nvPr>
                <p:custDataLst>
                  <p:tags r:id="rId38"/>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83" name="Line 8"/>
              <p:cNvSpPr/>
              <p:nvPr>
                <p:custDataLst>
                  <p:tags r:id="rId39"/>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84" name="Line 9"/>
              <p:cNvSpPr/>
              <p:nvPr>
                <p:custDataLst>
                  <p:tags r:id="rId40"/>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85" name="Group 43"/>
            <p:cNvGrpSpPr/>
            <p:nvPr>
              <p:custDataLst>
                <p:tags r:id="rId31"/>
              </p:custDataLst>
            </p:nvPr>
          </p:nvGrpSpPr>
          <p:grpSpPr>
            <a:xfrm>
              <a:off x="466" y="1288"/>
              <a:ext cx="293" cy="343"/>
              <a:chOff x="-21" y="-17"/>
              <a:chExt cx="305" cy="361"/>
            </a:xfrm>
          </p:grpSpPr>
          <p:sp>
            <p:nvSpPr>
              <p:cNvPr id="86" name="Oval 190"/>
              <p:cNvSpPr/>
              <p:nvPr>
                <p:custDataLst>
                  <p:tags r:id="rId36"/>
                </p:custDataLst>
              </p:nvPr>
            </p:nvSpPr>
            <p:spPr>
              <a:xfrm>
                <a:off x="0" y="16"/>
                <a:ext cx="284" cy="283"/>
              </a:xfrm>
              <a:prstGeom prst="ellipse">
                <a:avLst/>
              </a:prstGeom>
              <a:solidFill>
                <a:schemeClr val="accent2">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sp>
            <p:nvSpPr>
              <p:cNvPr id="87" name="Text Box 191"/>
              <p:cNvSpPr txBox="1"/>
              <p:nvPr>
                <p:custDataLst>
                  <p:tags r:id="rId37"/>
                </p:custDataLst>
              </p:nvPr>
            </p:nvSpPr>
            <p:spPr>
              <a:xfrm>
                <a:off x="-21" y="-17"/>
                <a:ext cx="260" cy="361"/>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V</a:t>
                </a:r>
              </a:p>
            </p:txBody>
          </p:sp>
        </p:grpSp>
        <p:sp>
          <p:nvSpPr>
            <p:cNvPr id="88" name="Text Box 4"/>
            <p:cNvSpPr txBox="1"/>
            <p:nvPr>
              <p:custDataLst>
                <p:tags r:id="rId32"/>
              </p:custDataLst>
            </p:nvPr>
          </p:nvSpPr>
          <p:spPr>
            <a:xfrm>
              <a:off x="553" y="424"/>
              <a:ext cx="327" cy="343"/>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L</a:t>
              </a:r>
            </a:p>
          </p:txBody>
        </p:sp>
        <p:sp>
          <p:nvSpPr>
            <p:cNvPr id="89" name="Text Box 4"/>
            <p:cNvSpPr txBox="1"/>
            <p:nvPr>
              <p:custDataLst>
                <p:tags r:id="rId33"/>
              </p:custDataLst>
            </p:nvPr>
          </p:nvSpPr>
          <p:spPr>
            <a:xfrm>
              <a:off x="1361" y="1067"/>
              <a:ext cx="231" cy="264"/>
            </a:xfrm>
            <a:prstGeom prst="rect">
              <a:avLst/>
            </a:prstGeom>
            <a:noFill/>
            <a:ln w="9525">
              <a:noFill/>
            </a:ln>
          </p:spPr>
          <p:txBody>
            <a:bodyPr lIns="0" tIns="0" rIns="0" bIns="0" anchor="t">
              <a:spAutoFit/>
            </a:bodyPr>
            <a:lstStyle/>
            <a:p>
              <a:pPr>
                <a:spcBef>
                  <a:spcPct val="50000"/>
                </a:spcBef>
              </a:pPr>
              <a:r>
                <a:rPr lang="en-US" altLang="zh-CN" sz="2000" b="1" i="1">
                  <a:latin typeface="Times New Roman" panose="02020603050405020304" pitchFamily="18" charset="0"/>
                  <a:ea typeface="黑体" panose="02010609060101010101" pitchFamily="49" charset="-122"/>
                </a:rPr>
                <a:t>R</a:t>
              </a:r>
              <a:endParaRPr lang="en-US" altLang="zh-CN" sz="2000" b="1" i="1">
                <a:latin typeface="Arial" panose="020B0604020202020204" pitchFamily="34" charset="0"/>
                <a:ea typeface="黑体" panose="02010609060101010101" pitchFamily="49" charset="-122"/>
              </a:endParaRPr>
            </a:p>
          </p:txBody>
        </p:sp>
        <p:sp>
          <p:nvSpPr>
            <p:cNvPr id="90" name="Text Box 116"/>
            <p:cNvSpPr txBox="1"/>
            <p:nvPr>
              <p:custDataLst>
                <p:tags r:id="rId34"/>
              </p:custDataLst>
            </p:nvPr>
          </p:nvSpPr>
          <p:spPr>
            <a:xfrm>
              <a:off x="1301" y="189"/>
              <a:ext cx="216" cy="264"/>
            </a:xfrm>
            <a:prstGeom prst="rect">
              <a:avLst/>
            </a:prstGeom>
            <a:noFill/>
            <a:ln w="9525">
              <a:noFill/>
            </a:ln>
          </p:spPr>
          <p:txBody>
            <a:bodyPr lIns="0" tIns="0" rIns="0" bIns="0"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S</a:t>
              </a:r>
              <a:endParaRPr lang="en-US" altLang="zh-CN" sz="2000" b="1" baseline="-25000">
                <a:latin typeface="Times New Roman" panose="02020603050405020304" pitchFamily="18" charset="0"/>
                <a:ea typeface="黑体" panose="02010609060101010101" pitchFamily="49" charset="-122"/>
              </a:endParaRPr>
            </a:p>
          </p:txBody>
        </p:sp>
        <p:sp>
          <p:nvSpPr>
            <p:cNvPr id="91" name="AutoShape 49"/>
            <p:cNvSpPr/>
            <p:nvPr>
              <p:custDataLst>
                <p:tags r:id="rId35"/>
              </p:custDataLst>
            </p:nvPr>
          </p:nvSpPr>
          <p:spPr>
            <a:xfrm>
              <a:off x="477" y="817"/>
              <a:ext cx="295" cy="295"/>
            </a:xfrm>
            <a:prstGeom prst="flowChartSummingJunction">
              <a:avLst/>
            </a:prstGeom>
            <a:solidFill>
              <a:schemeClr val="bg1"/>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黑体" panose="02010609060101010101" pitchFamily="49" charset="-122"/>
              </a:endParaRPr>
            </a:p>
          </p:txBody>
        </p:sp>
      </p:grpSp>
      <p:grpSp>
        <p:nvGrpSpPr>
          <p:cNvPr id="27" name="Group 2"/>
          <p:cNvGrpSpPr>
            <a:grpSpLocks noChangeAspect="1"/>
          </p:cNvGrpSpPr>
          <p:nvPr>
            <p:custDataLst>
              <p:tags r:id="rId9"/>
            </p:custDataLst>
          </p:nvPr>
        </p:nvGrpSpPr>
        <p:grpSpPr>
          <a:xfrm>
            <a:off x="948245" y="3184566"/>
            <a:ext cx="3209848" cy="2804045"/>
            <a:chOff x="0" y="0"/>
            <a:chExt cx="3031" cy="2647"/>
          </a:xfrm>
        </p:grpSpPr>
        <p:pic>
          <p:nvPicPr>
            <p:cNvPr id="50" name="Picture 5" descr="H:\2\人教教参资源\九\图\小灯泡.JPG"/>
            <p:cNvPicPr>
              <a:picLocks noChangeAspect="1"/>
            </p:cNvPicPr>
            <p:nvPr>
              <p:custDataLst>
                <p:tags r:id="rId18"/>
              </p:custDataLst>
            </p:nvPr>
          </p:nvPicPr>
          <p:blipFill>
            <a:blip r:embed="rId55"/>
            <a:stretch>
              <a:fillRect/>
            </a:stretch>
          </p:blipFill>
          <p:spPr>
            <a:xfrm>
              <a:off x="854" y="1044"/>
              <a:ext cx="862" cy="602"/>
            </a:xfrm>
            <a:prstGeom prst="rect">
              <a:avLst/>
            </a:prstGeom>
            <a:noFill/>
            <a:ln w="9525">
              <a:noFill/>
            </a:ln>
          </p:spPr>
        </p:pic>
        <p:grpSp>
          <p:nvGrpSpPr>
            <p:cNvPr id="51" name="Group 4"/>
            <p:cNvGrpSpPr>
              <a:grpSpLocks noChangeAspect="1"/>
            </p:cNvGrpSpPr>
            <p:nvPr>
              <p:custDataLst>
                <p:tags r:id="rId19"/>
              </p:custDataLst>
            </p:nvPr>
          </p:nvGrpSpPr>
          <p:grpSpPr>
            <a:xfrm>
              <a:off x="0" y="0"/>
              <a:ext cx="3031" cy="2647"/>
              <a:chOff x="0" y="0"/>
              <a:chExt cx="3031" cy="2647"/>
            </a:xfrm>
          </p:grpSpPr>
          <p:pic>
            <p:nvPicPr>
              <p:cNvPr id="52" name="Picture 5" descr="无标题"/>
              <p:cNvPicPr>
                <a:picLocks noChangeAspect="1"/>
              </p:cNvPicPr>
              <p:nvPr>
                <p:custDataLst>
                  <p:tags r:id="rId20"/>
                </p:custDataLst>
              </p:nvPr>
            </p:nvPicPr>
            <p:blipFill>
              <a:blip r:embed="rId56"/>
              <a:stretch>
                <a:fillRect/>
              </a:stretch>
            </p:blipFill>
            <p:spPr>
              <a:xfrm>
                <a:off x="1870" y="1204"/>
                <a:ext cx="1161" cy="559"/>
              </a:xfrm>
              <a:prstGeom prst="rect">
                <a:avLst/>
              </a:prstGeom>
              <a:noFill/>
              <a:ln w="9525">
                <a:noFill/>
              </a:ln>
            </p:spPr>
          </p:pic>
          <p:pic>
            <p:nvPicPr>
              <p:cNvPr id="53" name="Picture 3" descr="H:\2\人教教参资源\九\图\铡刀开关.JPG"/>
              <p:cNvPicPr>
                <a:picLocks noChangeAspect="1"/>
              </p:cNvPicPr>
              <p:nvPr>
                <p:custDataLst>
                  <p:tags r:id="rId21"/>
                </p:custDataLst>
              </p:nvPr>
            </p:nvPicPr>
            <p:blipFill>
              <a:blip r:embed="rId57"/>
              <a:stretch>
                <a:fillRect/>
              </a:stretch>
            </p:blipFill>
            <p:spPr>
              <a:xfrm>
                <a:off x="1879" y="183"/>
                <a:ext cx="720" cy="460"/>
              </a:xfrm>
              <a:prstGeom prst="rect">
                <a:avLst/>
              </a:prstGeom>
              <a:noFill/>
              <a:ln w="9525">
                <a:noFill/>
              </a:ln>
            </p:spPr>
          </p:pic>
          <p:pic>
            <p:nvPicPr>
              <p:cNvPr id="54" name="Picture 6" descr="H:\2\人教教参资源\九\图\电流表.JPG"/>
              <p:cNvPicPr>
                <a:picLocks noChangeAspect="1"/>
              </p:cNvPicPr>
              <p:nvPr>
                <p:custDataLst>
                  <p:tags r:id="rId22"/>
                </p:custDataLst>
              </p:nvPr>
            </p:nvPicPr>
            <p:blipFill>
              <a:blip r:embed="rId58"/>
              <a:stretch>
                <a:fillRect/>
              </a:stretch>
            </p:blipFill>
            <p:spPr>
              <a:xfrm>
                <a:off x="0" y="920"/>
                <a:ext cx="670" cy="792"/>
              </a:xfrm>
              <a:prstGeom prst="rect">
                <a:avLst/>
              </a:prstGeom>
              <a:noFill/>
              <a:ln w="9525">
                <a:noFill/>
              </a:ln>
            </p:spPr>
          </p:pic>
          <p:pic>
            <p:nvPicPr>
              <p:cNvPr id="55" name="Picture 7" descr="H:\2\人教教参资源\九\图\电压表.JPG"/>
              <p:cNvPicPr>
                <a:picLocks noChangeAspect="1"/>
              </p:cNvPicPr>
              <p:nvPr>
                <p:custDataLst>
                  <p:tags r:id="rId23"/>
                </p:custDataLst>
              </p:nvPr>
            </p:nvPicPr>
            <p:blipFill>
              <a:blip r:embed="rId59"/>
              <a:stretch>
                <a:fillRect/>
              </a:stretch>
            </p:blipFill>
            <p:spPr>
              <a:xfrm>
                <a:off x="905" y="1827"/>
                <a:ext cx="807" cy="820"/>
              </a:xfrm>
              <a:prstGeom prst="rect">
                <a:avLst/>
              </a:prstGeom>
              <a:noFill/>
              <a:ln w="9525">
                <a:noFill/>
              </a:ln>
            </p:spPr>
          </p:pic>
          <p:pic>
            <p:nvPicPr>
              <p:cNvPr id="56" name="Picture 14" descr="H:\2\人教教参资源\九\图\蓄电池.jpg"/>
              <p:cNvPicPr>
                <a:picLocks noChangeAspect="1"/>
              </p:cNvPicPr>
              <p:nvPr>
                <p:custDataLst>
                  <p:tags r:id="rId24"/>
                </p:custDataLst>
              </p:nvPr>
            </p:nvPicPr>
            <p:blipFill>
              <a:blip r:embed="rId60"/>
              <a:stretch>
                <a:fillRect/>
              </a:stretch>
            </p:blipFill>
            <p:spPr>
              <a:xfrm>
                <a:off x="730" y="0"/>
                <a:ext cx="984" cy="920"/>
              </a:xfrm>
              <a:prstGeom prst="rect">
                <a:avLst/>
              </a:prstGeom>
              <a:noFill/>
              <a:ln w="9525">
                <a:noFill/>
              </a:ln>
            </p:spPr>
          </p:pic>
        </p:grpSp>
      </p:grpSp>
      <p:sp>
        <p:nvSpPr>
          <p:cNvPr id="29" name="任意多边形: 形状 1"/>
          <p:cNvSpPr/>
          <p:nvPr>
            <p:custDataLst>
              <p:tags r:id="rId10"/>
            </p:custDataLst>
          </p:nvPr>
        </p:nvSpPr>
        <p:spPr>
          <a:xfrm>
            <a:off x="2409783" y="3350417"/>
            <a:ext cx="734518" cy="360991"/>
          </a:xfrm>
          <a:custGeom>
            <a:avLst/>
            <a:gdLst>
              <a:gd name="connsiteX0" fmla="*/ 0 w 734518"/>
              <a:gd name="connsiteY0" fmla="*/ 8723 h 360991"/>
              <a:gd name="connsiteX1" fmla="*/ 232348 w 734518"/>
              <a:gd name="connsiteY1" fmla="*/ 31208 h 360991"/>
              <a:gd name="connsiteX2" fmla="*/ 352269 w 734518"/>
              <a:gd name="connsiteY2" fmla="*/ 263555 h 360991"/>
              <a:gd name="connsiteX3" fmla="*/ 734518 w 734518"/>
              <a:gd name="connsiteY3" fmla="*/ 360991 h 360991"/>
            </a:gdLst>
            <a:ahLst/>
            <a:cxnLst>
              <a:cxn ang="0">
                <a:pos x="connsiteX0" y="connsiteY0"/>
              </a:cxn>
              <a:cxn ang="0">
                <a:pos x="connsiteX1" y="connsiteY1"/>
              </a:cxn>
              <a:cxn ang="0">
                <a:pos x="connsiteX2" y="connsiteY2"/>
              </a:cxn>
              <a:cxn ang="0">
                <a:pos x="connsiteX3" y="connsiteY3"/>
              </a:cxn>
            </a:cxnLst>
            <a:rect l="l" t="t" r="r" b="b"/>
            <a:pathLst>
              <a:path w="734518" h="360991">
                <a:moveTo>
                  <a:pt x="0" y="8723"/>
                </a:moveTo>
                <a:cubicBezTo>
                  <a:pt x="86818" y="-1271"/>
                  <a:pt x="173637" y="-11264"/>
                  <a:pt x="232348" y="31208"/>
                </a:cubicBezTo>
                <a:cubicBezTo>
                  <a:pt x="291059" y="73680"/>
                  <a:pt x="268574" y="208591"/>
                  <a:pt x="352269" y="263555"/>
                </a:cubicBezTo>
                <a:cubicBezTo>
                  <a:pt x="435964" y="318519"/>
                  <a:pt x="585241" y="339755"/>
                  <a:pt x="734518" y="3609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形状 2"/>
          <p:cNvSpPr/>
          <p:nvPr>
            <p:custDataLst>
              <p:tags r:id="rId11"/>
            </p:custDataLst>
          </p:nvPr>
        </p:nvSpPr>
        <p:spPr>
          <a:xfrm>
            <a:off x="3541541" y="3681428"/>
            <a:ext cx="608509" cy="936885"/>
          </a:xfrm>
          <a:custGeom>
            <a:avLst/>
            <a:gdLst>
              <a:gd name="connsiteX0" fmla="*/ 0 w 608509"/>
              <a:gd name="connsiteY0" fmla="*/ 0 h 936885"/>
              <a:gd name="connsiteX1" fmla="*/ 382249 w 608509"/>
              <a:gd name="connsiteY1" fmla="*/ 232348 h 936885"/>
              <a:gd name="connsiteX2" fmla="*/ 584616 w 608509"/>
              <a:gd name="connsiteY2" fmla="*/ 502171 h 936885"/>
              <a:gd name="connsiteX3" fmla="*/ 599606 w 608509"/>
              <a:gd name="connsiteY3" fmla="*/ 779489 h 936885"/>
              <a:gd name="connsiteX4" fmla="*/ 539646 w 608509"/>
              <a:gd name="connsiteY4" fmla="*/ 936885 h 936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09" h="936885">
                <a:moveTo>
                  <a:pt x="0" y="0"/>
                </a:moveTo>
                <a:cubicBezTo>
                  <a:pt x="142406" y="74326"/>
                  <a:pt x="284813" y="148653"/>
                  <a:pt x="382249" y="232348"/>
                </a:cubicBezTo>
                <a:cubicBezTo>
                  <a:pt x="479685" y="316043"/>
                  <a:pt x="548390" y="410981"/>
                  <a:pt x="584616" y="502171"/>
                </a:cubicBezTo>
                <a:cubicBezTo>
                  <a:pt x="620842" y="593361"/>
                  <a:pt x="607101" y="707037"/>
                  <a:pt x="599606" y="779489"/>
                </a:cubicBezTo>
                <a:cubicBezTo>
                  <a:pt x="592111" y="851941"/>
                  <a:pt x="565878" y="894413"/>
                  <a:pt x="539646" y="93688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形状 3"/>
          <p:cNvSpPr/>
          <p:nvPr>
            <p:custDataLst>
              <p:tags r:id="rId12"/>
            </p:custDataLst>
          </p:nvPr>
        </p:nvSpPr>
        <p:spPr>
          <a:xfrm>
            <a:off x="2620645" y="4692015"/>
            <a:ext cx="567059" cy="316614"/>
          </a:xfrm>
          <a:custGeom>
            <a:avLst/>
            <a:gdLst>
              <a:gd name="connsiteX0" fmla="*/ 553720 w 567059"/>
              <a:gd name="connsiteY0" fmla="*/ 81280 h 316614"/>
              <a:gd name="connsiteX1" fmla="*/ 538480 w 567059"/>
              <a:gd name="connsiteY1" fmla="*/ 254000 h 316614"/>
              <a:gd name="connsiteX2" fmla="*/ 299720 w 567059"/>
              <a:gd name="connsiteY2" fmla="*/ 314960 h 316614"/>
              <a:gd name="connsiteX3" fmla="*/ 76200 w 567059"/>
              <a:gd name="connsiteY3" fmla="*/ 198120 h 316614"/>
              <a:gd name="connsiteX4" fmla="*/ 0 w 567059"/>
              <a:gd name="connsiteY4" fmla="*/ 0 h 316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59" h="316614">
                <a:moveTo>
                  <a:pt x="553720" y="81280"/>
                </a:moveTo>
                <a:cubicBezTo>
                  <a:pt x="567266" y="148166"/>
                  <a:pt x="580813" y="215053"/>
                  <a:pt x="538480" y="254000"/>
                </a:cubicBezTo>
                <a:cubicBezTo>
                  <a:pt x="496147" y="292947"/>
                  <a:pt x="376767" y="324273"/>
                  <a:pt x="299720" y="314960"/>
                </a:cubicBezTo>
                <a:cubicBezTo>
                  <a:pt x="222673" y="305647"/>
                  <a:pt x="126153" y="250613"/>
                  <a:pt x="76200" y="198120"/>
                </a:cubicBezTo>
                <a:cubicBezTo>
                  <a:pt x="26247" y="145627"/>
                  <a:pt x="13123" y="72813"/>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形状 4"/>
          <p:cNvSpPr/>
          <p:nvPr>
            <p:custDataLst>
              <p:tags r:id="rId13"/>
            </p:custDataLst>
          </p:nvPr>
        </p:nvSpPr>
        <p:spPr>
          <a:xfrm>
            <a:off x="1482725" y="4722495"/>
            <a:ext cx="523240" cy="93601"/>
          </a:xfrm>
          <a:custGeom>
            <a:avLst/>
            <a:gdLst>
              <a:gd name="connsiteX0" fmla="*/ 523240 w 523240"/>
              <a:gd name="connsiteY0" fmla="*/ 0 h 93601"/>
              <a:gd name="connsiteX1" fmla="*/ 325120 w 523240"/>
              <a:gd name="connsiteY1" fmla="*/ 91440 h 93601"/>
              <a:gd name="connsiteX2" fmla="*/ 0 w 523240"/>
              <a:gd name="connsiteY2" fmla="*/ 55880 h 93601"/>
            </a:gdLst>
            <a:ahLst/>
            <a:cxnLst>
              <a:cxn ang="0">
                <a:pos x="connsiteX0" y="connsiteY0"/>
              </a:cxn>
              <a:cxn ang="0">
                <a:pos x="connsiteX1" y="connsiteY1"/>
              </a:cxn>
              <a:cxn ang="0">
                <a:pos x="connsiteX2" y="connsiteY2"/>
              </a:cxn>
            </a:cxnLst>
            <a:rect l="l" t="t" r="r" b="b"/>
            <a:pathLst>
              <a:path w="523240" h="93601">
                <a:moveTo>
                  <a:pt x="523240" y="0"/>
                </a:moveTo>
                <a:cubicBezTo>
                  <a:pt x="467783" y="41063"/>
                  <a:pt x="412327" y="82127"/>
                  <a:pt x="325120" y="91440"/>
                </a:cubicBezTo>
                <a:cubicBezTo>
                  <a:pt x="237913" y="100753"/>
                  <a:pt x="118956" y="78316"/>
                  <a:pt x="0" y="5588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任意多边形: 形状 93"/>
          <p:cNvSpPr/>
          <p:nvPr>
            <p:custDataLst>
              <p:tags r:id="rId14"/>
            </p:custDataLst>
          </p:nvPr>
        </p:nvSpPr>
        <p:spPr>
          <a:xfrm>
            <a:off x="790744" y="3396615"/>
            <a:ext cx="1169501" cy="1393688"/>
          </a:xfrm>
          <a:custGeom>
            <a:avLst/>
            <a:gdLst>
              <a:gd name="connsiteX0" fmla="*/ 336381 w 1169501"/>
              <a:gd name="connsiteY0" fmla="*/ 1381760 h 1393688"/>
              <a:gd name="connsiteX1" fmla="*/ 178901 w 1169501"/>
              <a:gd name="connsiteY1" fmla="*/ 1341120 h 1393688"/>
              <a:gd name="connsiteX2" fmla="*/ 1101 w 1169501"/>
              <a:gd name="connsiteY2" fmla="*/ 965200 h 1393688"/>
              <a:gd name="connsiteX3" fmla="*/ 117941 w 1169501"/>
              <a:gd name="connsiteY3" fmla="*/ 635000 h 1393688"/>
              <a:gd name="connsiteX4" fmla="*/ 392261 w 1169501"/>
              <a:gd name="connsiteY4" fmla="*/ 452120 h 1393688"/>
              <a:gd name="connsiteX5" fmla="*/ 798661 w 1169501"/>
              <a:gd name="connsiteY5" fmla="*/ 243840 h 1393688"/>
              <a:gd name="connsiteX6" fmla="*/ 1169501 w 1169501"/>
              <a:gd name="connsiteY6" fmla="*/ 0 h 1393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9501" h="1393688">
                <a:moveTo>
                  <a:pt x="336381" y="1381760"/>
                </a:moveTo>
                <a:cubicBezTo>
                  <a:pt x="285581" y="1396153"/>
                  <a:pt x="234781" y="1410547"/>
                  <a:pt x="178901" y="1341120"/>
                </a:cubicBezTo>
                <a:cubicBezTo>
                  <a:pt x="123021" y="1271693"/>
                  <a:pt x="11261" y="1082886"/>
                  <a:pt x="1101" y="965200"/>
                </a:cubicBezTo>
                <a:cubicBezTo>
                  <a:pt x="-9059" y="847514"/>
                  <a:pt x="52748" y="720513"/>
                  <a:pt x="117941" y="635000"/>
                </a:cubicBezTo>
                <a:cubicBezTo>
                  <a:pt x="183134" y="549487"/>
                  <a:pt x="278808" y="517313"/>
                  <a:pt x="392261" y="452120"/>
                </a:cubicBezTo>
                <a:cubicBezTo>
                  <a:pt x="505714" y="386927"/>
                  <a:pt x="669121" y="319193"/>
                  <a:pt x="798661" y="243840"/>
                </a:cubicBezTo>
                <a:cubicBezTo>
                  <a:pt x="928201" y="168487"/>
                  <a:pt x="1048851" y="84243"/>
                  <a:pt x="1169501"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任意多边形: 形状 94"/>
          <p:cNvSpPr/>
          <p:nvPr>
            <p:custDataLst>
              <p:tags r:id="rId15"/>
            </p:custDataLst>
          </p:nvPr>
        </p:nvSpPr>
        <p:spPr>
          <a:xfrm>
            <a:off x="1882728" y="4712335"/>
            <a:ext cx="255317" cy="1041400"/>
          </a:xfrm>
          <a:custGeom>
            <a:avLst/>
            <a:gdLst>
              <a:gd name="connsiteX0" fmla="*/ 255317 w 255317"/>
              <a:gd name="connsiteY0" fmla="*/ 1041400 h 1041400"/>
              <a:gd name="connsiteX1" fmla="*/ 47037 w 255317"/>
              <a:gd name="connsiteY1" fmla="*/ 919480 h 1041400"/>
              <a:gd name="connsiteX2" fmla="*/ 1317 w 255317"/>
              <a:gd name="connsiteY2" fmla="*/ 457200 h 1041400"/>
              <a:gd name="connsiteX3" fmla="*/ 77517 w 255317"/>
              <a:gd name="connsiteY3" fmla="*/ 198120 h 1041400"/>
              <a:gd name="connsiteX4" fmla="*/ 143557 w 255317"/>
              <a:gd name="connsiteY4" fmla="*/ 0 h 1041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17" h="1041400">
                <a:moveTo>
                  <a:pt x="255317" y="1041400"/>
                </a:moveTo>
                <a:cubicBezTo>
                  <a:pt x="172343" y="1029123"/>
                  <a:pt x="89370" y="1016847"/>
                  <a:pt x="47037" y="919480"/>
                </a:cubicBezTo>
                <a:cubicBezTo>
                  <a:pt x="4704" y="822113"/>
                  <a:pt x="-3763" y="577427"/>
                  <a:pt x="1317" y="457200"/>
                </a:cubicBezTo>
                <a:cubicBezTo>
                  <a:pt x="6397" y="336973"/>
                  <a:pt x="53810" y="274320"/>
                  <a:pt x="77517" y="198120"/>
                </a:cubicBezTo>
                <a:cubicBezTo>
                  <a:pt x="101224" y="121920"/>
                  <a:pt x="122390" y="60960"/>
                  <a:pt x="143557"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任意多边形: 形状 95"/>
          <p:cNvSpPr/>
          <p:nvPr>
            <p:custDataLst>
              <p:tags r:id="rId16"/>
            </p:custDataLst>
          </p:nvPr>
        </p:nvSpPr>
        <p:spPr>
          <a:xfrm>
            <a:off x="2513965" y="4722495"/>
            <a:ext cx="224071" cy="1026160"/>
          </a:xfrm>
          <a:custGeom>
            <a:avLst/>
            <a:gdLst>
              <a:gd name="connsiteX0" fmla="*/ 81280 w 224071"/>
              <a:gd name="connsiteY0" fmla="*/ 0 h 1026160"/>
              <a:gd name="connsiteX1" fmla="*/ 121920 w 224071"/>
              <a:gd name="connsiteY1" fmla="*/ 142240 h 1026160"/>
              <a:gd name="connsiteX2" fmla="*/ 157480 w 224071"/>
              <a:gd name="connsiteY2" fmla="*/ 381000 h 1026160"/>
              <a:gd name="connsiteX3" fmla="*/ 223520 w 224071"/>
              <a:gd name="connsiteY3" fmla="*/ 685800 h 1026160"/>
              <a:gd name="connsiteX4" fmla="*/ 177800 w 224071"/>
              <a:gd name="connsiteY4" fmla="*/ 858520 h 1026160"/>
              <a:gd name="connsiteX5" fmla="*/ 0 w 224071"/>
              <a:gd name="connsiteY5" fmla="*/ 1026160 h 10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4067" h="1026160">
                <a:moveTo>
                  <a:pt x="81280" y="0"/>
                </a:moveTo>
                <a:cubicBezTo>
                  <a:pt x="95250" y="39370"/>
                  <a:pt x="109220" y="78740"/>
                  <a:pt x="121920" y="142240"/>
                </a:cubicBezTo>
                <a:cubicBezTo>
                  <a:pt x="134620" y="205740"/>
                  <a:pt x="140547" y="290407"/>
                  <a:pt x="157480" y="381000"/>
                </a:cubicBezTo>
                <a:cubicBezTo>
                  <a:pt x="174413" y="471593"/>
                  <a:pt x="220133" y="606213"/>
                  <a:pt x="223520" y="685800"/>
                </a:cubicBezTo>
                <a:cubicBezTo>
                  <a:pt x="226907" y="765387"/>
                  <a:pt x="215053" y="801793"/>
                  <a:pt x="177800" y="858520"/>
                </a:cubicBezTo>
                <a:cubicBezTo>
                  <a:pt x="140547" y="915247"/>
                  <a:pt x="70273" y="970703"/>
                  <a:pt x="0" y="102616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对角圆角矩形 57"/>
          <p:cNvSpPr/>
          <p:nvPr>
            <p:custDataLst>
              <p:tags r:id="rId17"/>
            </p:custDataLst>
          </p:nvPr>
        </p:nvSpPr>
        <p:spPr>
          <a:xfrm>
            <a:off x="4634230" y="3387725"/>
            <a:ext cx="4491355" cy="2084070"/>
          </a:xfrm>
          <a:prstGeom prst="round2DiagRect">
            <a:avLst>
              <a:gd name="adj1" fmla="val 27404"/>
              <a:gd name="adj2" fmla="val 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30000"/>
              </a:lnSpc>
              <a:spcBef>
                <a:spcPct val="0"/>
              </a:spcBef>
              <a:spcAft>
                <a:spcPct val="0"/>
              </a:spcAft>
            </a:pPr>
            <a:r>
              <a:rPr lang="en-US" altLang="zh-CN" sz="2400">
                <a:solidFill>
                  <a:schemeClr val="tx1"/>
                </a:solidFill>
              </a:rPr>
              <a:t>1.</a:t>
            </a:r>
            <a:r>
              <a:rPr lang="zh-CN" altLang="en-US" sz="2400">
                <a:solidFill>
                  <a:schemeClr val="tx1"/>
                </a:solidFill>
              </a:rPr>
              <a:t>连接电路时，</a:t>
            </a:r>
            <a:r>
              <a:rPr lang="zh-CN" altLang="en-US" sz="2400" b="1">
                <a:solidFill>
                  <a:srgbClr val="C00000"/>
                </a:solidFill>
              </a:rPr>
              <a:t>开关要断开</a:t>
            </a:r>
            <a:r>
              <a:rPr lang="zh-CN" altLang="en-US" sz="2400">
                <a:solidFill>
                  <a:schemeClr val="tx1"/>
                </a:solidFill>
              </a:rPr>
              <a:t>。</a:t>
            </a:r>
          </a:p>
          <a:p>
            <a:pPr algn="l">
              <a:lnSpc>
                <a:spcPct val="130000"/>
              </a:lnSpc>
              <a:spcBef>
                <a:spcPct val="0"/>
              </a:spcBef>
              <a:spcAft>
                <a:spcPct val="0"/>
              </a:spcAft>
            </a:pPr>
            <a:r>
              <a:rPr lang="en-US" altLang="zh-CN" sz="2400">
                <a:solidFill>
                  <a:schemeClr val="tx1"/>
                </a:solidFill>
              </a:rPr>
              <a:t>2.</a:t>
            </a:r>
            <a:r>
              <a:rPr lang="zh-CN" altLang="en-US" sz="2400">
                <a:solidFill>
                  <a:schemeClr val="tx1"/>
                </a:solidFill>
              </a:rPr>
              <a:t>闭合开关前，将滑动变阻器的滑片移动到</a:t>
            </a:r>
            <a:r>
              <a:rPr lang="zh-CN" altLang="en-US" sz="2400" b="1">
                <a:solidFill>
                  <a:srgbClr val="C00000"/>
                </a:solidFill>
              </a:rPr>
              <a:t>最大阻值处</a:t>
            </a:r>
            <a:r>
              <a:rPr lang="zh-CN" altLang="en-US" sz="2400">
                <a:solidFill>
                  <a:schemeClr val="tx1"/>
                </a:solidFill>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500"/>
                                        <p:tgtEl>
                                          <p:spTgt spid="27"/>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left)">
                                      <p:cBhvr>
                                        <p:cTn id="16" dur="500"/>
                                        <p:tgtEl>
                                          <p:spTgt spid="29"/>
                                        </p:tgtEl>
                                      </p:cBhvr>
                                    </p:animEffect>
                                  </p:childTnLst>
                                </p:cTn>
                              </p:par>
                            </p:childTnLst>
                          </p:cTn>
                        </p:par>
                        <p:par>
                          <p:cTn id="17" fill="hold" nodeType="afterGroup">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up)">
                                      <p:cBhvr>
                                        <p:cTn id="20" dur="500"/>
                                        <p:tgtEl>
                                          <p:spTgt spid="30"/>
                                        </p:tgtEl>
                                      </p:cBhvr>
                                    </p:animEffect>
                                  </p:childTnLst>
                                </p:cTn>
                              </p:par>
                            </p:childTnLst>
                          </p:cTn>
                        </p:par>
                        <p:par>
                          <p:cTn id="21" fill="hold" nodeType="afterGroup">
                            <p:stCondLst>
                              <p:cond delay="1000"/>
                            </p:stCondLst>
                            <p:childTnLst>
                              <p:par>
                                <p:cTn id="22" presetID="22" presetClass="entr" presetSubtype="2"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right)">
                                      <p:cBhvr>
                                        <p:cTn id="24" dur="500"/>
                                        <p:tgtEl>
                                          <p:spTgt spid="31"/>
                                        </p:tgtEl>
                                      </p:cBhvr>
                                    </p:animEffect>
                                  </p:childTnLst>
                                </p:cTn>
                              </p:par>
                            </p:childTnLst>
                          </p:cTn>
                        </p:par>
                        <p:par>
                          <p:cTn id="25" fill="hold" nodeType="afterGroup">
                            <p:stCondLst>
                              <p:cond delay="1500"/>
                            </p:stCondLst>
                            <p:childTnLst>
                              <p:par>
                                <p:cTn id="26" presetID="22" presetClass="entr" presetSubtype="2" fill="hold" grpId="0" nodeType="after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wipe(right)">
                                      <p:cBhvr>
                                        <p:cTn id="28" dur="500"/>
                                        <p:tgtEl>
                                          <p:spTgt spid="57"/>
                                        </p:tgtEl>
                                      </p:cBhvr>
                                    </p:animEffect>
                                  </p:childTnLst>
                                </p:cTn>
                              </p:par>
                            </p:childTnLst>
                          </p:cTn>
                        </p:par>
                        <p:par>
                          <p:cTn id="29" fill="hold" nodeType="afterGroup">
                            <p:stCondLst>
                              <p:cond delay="2000"/>
                            </p:stCondLst>
                            <p:childTnLst>
                              <p:par>
                                <p:cTn id="30" presetID="22" presetClass="entr" presetSubtype="4" fill="hold" grpId="0" nodeType="after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wipe(down)">
                                      <p:cBhvr>
                                        <p:cTn id="32" dur="500"/>
                                        <p:tgtEl>
                                          <p:spTgt spid="94"/>
                                        </p:tgtEl>
                                      </p:cBhvr>
                                    </p:animEffect>
                                  </p:childTnLst>
                                </p:cTn>
                              </p:par>
                            </p:childTnLst>
                          </p:cTn>
                        </p:par>
                        <p:par>
                          <p:cTn id="33" fill="hold" nodeType="afterGroup">
                            <p:stCondLst>
                              <p:cond delay="2500"/>
                            </p:stCondLst>
                            <p:childTnLst>
                              <p:par>
                                <p:cTn id="34" presetID="22" presetClass="entr" presetSubtype="1" fill="hold" grpId="0" nodeType="afterEffect">
                                  <p:stCondLst>
                                    <p:cond delay="0"/>
                                  </p:stCondLst>
                                  <p:childTnLst>
                                    <p:set>
                                      <p:cBhvr>
                                        <p:cTn id="35" dur="1" fill="hold">
                                          <p:stCondLst>
                                            <p:cond delay="0"/>
                                          </p:stCondLst>
                                        </p:cTn>
                                        <p:tgtEl>
                                          <p:spTgt spid="96"/>
                                        </p:tgtEl>
                                        <p:attrNameLst>
                                          <p:attrName>style.visibility</p:attrName>
                                        </p:attrNameLst>
                                      </p:cBhvr>
                                      <p:to>
                                        <p:strVal val="visible"/>
                                      </p:to>
                                    </p:set>
                                    <p:animEffect transition="in" filter="wipe(up)">
                                      <p:cBhvr>
                                        <p:cTn id="36" dur="500"/>
                                        <p:tgtEl>
                                          <p:spTgt spid="96"/>
                                        </p:tgtEl>
                                      </p:cBhvr>
                                    </p:animEffect>
                                  </p:childTnLst>
                                </p:cTn>
                              </p:par>
                            </p:childTnLst>
                          </p:cTn>
                        </p:par>
                        <p:par>
                          <p:cTn id="37" fill="hold" nodeType="afterGroup">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95"/>
                                        </p:tgtEl>
                                        <p:attrNameLst>
                                          <p:attrName>style.visibility</p:attrName>
                                        </p:attrNameLst>
                                      </p:cBhvr>
                                      <p:to>
                                        <p:strVal val="visible"/>
                                      </p:to>
                                    </p:set>
                                    <p:animEffect transition="in" filter="wipe(down)">
                                      <p:cBhvr>
                                        <p:cTn id="40" dur="500"/>
                                        <p:tgtEl>
                                          <p:spTgt spid="95"/>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wipe(left)">
                                      <p:cBhvr>
                                        <p:cTn id="45" dur="500"/>
                                        <p:tgtEl>
                                          <p:spTgt spid="58"/>
                                        </p:tgtEl>
                                      </p:cBhvr>
                                    </p:animEffect>
                                  </p:childTnLst>
                                </p:cTn>
                              </p:par>
                            </p:childTnLst>
                          </p:cTn>
                        </p:par>
                        <p:par>
                          <p:cTn id="46" fill="hold" nodeType="afterGroup">
                            <p:stCondLst>
                              <p:cond delay="500"/>
                            </p:stCondLst>
                            <p:childTnLst>
                              <p:par>
                                <p:cTn id="47" presetID="22" presetClass="entr" presetSubtype="8" fill="hold" nodeType="afterEffect">
                                  <p:stCondLst>
                                    <p:cond delay="0"/>
                                  </p:stCondLst>
                                  <p:childTnLst>
                                    <p:set>
                                      <p:cBhvr>
                                        <p:cTn id="48" dur="1" fill="hold">
                                          <p:stCondLst>
                                            <p:cond delay="0"/>
                                          </p:stCondLst>
                                        </p:cTn>
                                        <p:tgtEl>
                                          <p:spTgt spid="58">
                                            <p:txEl>
                                              <p:pRg st="0" end="0"/>
                                            </p:txEl>
                                          </p:spTgt>
                                        </p:tgtEl>
                                        <p:attrNameLst>
                                          <p:attrName>style.visibility</p:attrName>
                                        </p:attrNameLst>
                                      </p:cBhvr>
                                      <p:to>
                                        <p:strVal val="visible"/>
                                      </p:to>
                                    </p:set>
                                    <p:animEffect transition="in" filter="wipe(left)">
                                      <p:cBhvr>
                                        <p:cTn id="49" dur="500"/>
                                        <p:tgtEl>
                                          <p:spTgt spid="58">
                                            <p:txEl>
                                              <p:pRg st="0" end="0"/>
                                            </p:txEl>
                                          </p:spTgt>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58">
                                            <p:txEl>
                                              <p:pRg st="1" end="1"/>
                                            </p:txEl>
                                          </p:spTgt>
                                        </p:tgtEl>
                                        <p:attrNameLst>
                                          <p:attrName>style.visibility</p:attrName>
                                        </p:attrNameLst>
                                      </p:cBhvr>
                                      <p:to>
                                        <p:strVal val="visible"/>
                                      </p:to>
                                    </p:set>
                                    <p:animEffect transition="in" filter="wipe(left)">
                                      <p:cBhvr>
                                        <p:cTn id="54" dur="500"/>
                                        <p:tgtEl>
                                          <p:spTgt spid="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57" grpId="0" animBg="1"/>
      <p:bldP spid="94" grpId="0" animBg="1"/>
      <p:bldP spid="95" grpId="0" animBg="1"/>
      <p:bldP spid="96" grpId="0" animBg="1"/>
      <p:bldP spid="5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7"/>
            </p:custDataLst>
          </p:nvPr>
        </p:nvSpPr>
        <p:spPr>
          <a:xfrm>
            <a:off x="45720" y="1278890"/>
            <a:ext cx="12096115" cy="2450465"/>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2.</a:t>
            </a:r>
            <a:r>
              <a:rPr lang="zh-CN" altLang="en-US" sz="2400">
                <a:solidFill>
                  <a:schemeClr val="tx1"/>
                </a:solidFill>
                <a:latin typeface="Times New Roman" panose="02020603050405020304" pitchFamily="18" charset="0"/>
                <a:cs typeface="Times New Roman" panose="02020603050405020304" pitchFamily="18" charset="0"/>
                <a:sym typeface="+mn-ea"/>
              </a:rPr>
              <a:t>使用滑动变阻器之前要先想好，朝哪个方向移动滑片时电路中的电流变大。</a:t>
            </a:r>
          </a:p>
          <a:p>
            <a:pPr indent="609600" algn="l" fontAlgn="auto">
              <a:lnSpc>
                <a:spcPct val="150000"/>
              </a:lnSpc>
              <a:spcBef>
                <a:spcPct val="0"/>
              </a:spcBef>
              <a:spcAft>
                <a:spcPct val="0"/>
              </a:spcAft>
              <a:buFont typeface="Wingdings" panose="05000000000000000000" charset="0"/>
              <a:buNone/>
            </a:pPr>
            <a:r>
              <a:rPr lang="zh-CN" altLang="en-US" sz="2400">
                <a:solidFill>
                  <a:schemeClr val="tx1"/>
                </a:solidFill>
                <a:latin typeface="Times New Roman" panose="02020603050405020304" pitchFamily="18" charset="0"/>
                <a:cs typeface="Times New Roman" panose="02020603050405020304" pitchFamily="18" charset="0"/>
                <a:sym typeface="+mn-ea"/>
              </a:rPr>
              <a:t>改变滑动变阻器滑片的位置，多测几组电压、电流数据。</a:t>
            </a: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3.</a:t>
            </a:r>
            <a:r>
              <a:rPr lang="zh-CN" altLang="en-US" sz="2400">
                <a:solidFill>
                  <a:schemeClr val="tx1"/>
                </a:solidFill>
                <a:latin typeface="Times New Roman" panose="02020603050405020304" pitchFamily="18" charset="0"/>
                <a:cs typeface="Times New Roman" panose="02020603050405020304" pitchFamily="18" charset="0"/>
                <a:sym typeface="+mn-ea"/>
              </a:rPr>
              <a:t>将测量的数据记录在自己设计的表格中。</a:t>
            </a:r>
          </a:p>
        </p:txBody>
      </p:sp>
      <p:grpSp>
        <p:nvGrpSpPr>
          <p:cNvPr id="7" name="组合 6"/>
          <p:cNvGrpSpPr/>
          <p:nvPr>
            <p:custDataLst>
              <p:tags r:id="rId8"/>
            </p:custDataLst>
          </p:nvPr>
        </p:nvGrpSpPr>
        <p:grpSpPr>
          <a:xfrm>
            <a:off x="9297609" y="3561334"/>
            <a:ext cx="2970213" cy="2533495"/>
            <a:chOff x="5217668" y="544997"/>
            <a:chExt cx="2970213" cy="2533495"/>
          </a:xfrm>
        </p:grpSpPr>
        <p:grpSp>
          <p:nvGrpSpPr>
            <p:cNvPr id="17" name="组合 8193"/>
            <p:cNvGrpSpPr/>
            <p:nvPr>
              <p:custDataLst>
                <p:tags r:id="rId19"/>
              </p:custDataLst>
            </p:nvPr>
          </p:nvGrpSpPr>
          <p:grpSpPr>
            <a:xfrm>
              <a:off x="5217668" y="544997"/>
              <a:ext cx="2970213" cy="2533495"/>
              <a:chOff x="0" y="0"/>
              <a:chExt cx="1957" cy="1680"/>
            </a:xfrm>
          </p:grpSpPr>
          <p:sp>
            <p:nvSpPr>
              <p:cNvPr id="18" name="矩形 8194"/>
              <p:cNvSpPr/>
              <p:nvPr>
                <p:custDataLst>
                  <p:tags r:id="rId21"/>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2"/>
                </p:custDataLst>
              </p:nvPr>
            </p:nvGrpSpPr>
            <p:grpSpPr>
              <a:xfrm>
                <a:off x="710" y="0"/>
                <a:ext cx="79" cy="321"/>
                <a:chOff x="0" y="0"/>
                <a:chExt cx="85" cy="340"/>
              </a:xfrm>
            </p:grpSpPr>
            <p:sp>
              <p:nvSpPr>
                <p:cNvPr id="20" name="Rectangle 19"/>
                <p:cNvSpPr/>
                <p:nvPr>
                  <p:custDataLst>
                    <p:tags r:id="rId45"/>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46"/>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47"/>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3"/>
                </p:custDataLst>
              </p:nvPr>
            </p:nvGrpSpPr>
            <p:grpSpPr>
              <a:xfrm>
                <a:off x="1334" y="64"/>
                <a:ext cx="253" cy="177"/>
                <a:chOff x="18" y="-14"/>
                <a:chExt cx="246" cy="156"/>
              </a:xfrm>
            </p:grpSpPr>
            <p:sp>
              <p:nvSpPr>
                <p:cNvPr id="32" name="Rectangle 15"/>
                <p:cNvSpPr/>
                <p:nvPr>
                  <p:custDataLst>
                    <p:tags r:id="rId43"/>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4"/>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4"/>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5"/>
                </p:custDataLst>
              </p:nvPr>
            </p:nvGrpSpPr>
            <p:grpSpPr>
              <a:xfrm>
                <a:off x="1361" y="766"/>
                <a:ext cx="596" cy="312"/>
                <a:chOff x="0" y="0"/>
                <a:chExt cx="726" cy="363"/>
              </a:xfrm>
            </p:grpSpPr>
            <p:sp>
              <p:nvSpPr>
                <p:cNvPr id="36" name="Rectangle 181"/>
                <p:cNvSpPr/>
                <p:nvPr>
                  <p:custDataLst>
                    <p:tags r:id="rId39"/>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0"/>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1"/>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2"/>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26"/>
                </p:custDataLst>
              </p:nvPr>
            </p:nvGrpSpPr>
            <p:grpSpPr>
              <a:xfrm>
                <a:off x="0" y="332"/>
                <a:ext cx="284" cy="320"/>
                <a:chOff x="0" y="20"/>
                <a:chExt cx="284" cy="320"/>
              </a:xfrm>
            </p:grpSpPr>
            <p:sp>
              <p:nvSpPr>
                <p:cNvPr id="41" name="Oval 197"/>
                <p:cNvSpPr/>
                <p:nvPr>
                  <p:custDataLst>
                    <p:tags r:id="rId37"/>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38"/>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27"/>
                </p:custDataLst>
              </p:nvPr>
            </p:nvGrpSpPr>
            <p:grpSpPr>
              <a:xfrm flipV="1">
                <a:off x="158" y="1018"/>
                <a:ext cx="974" cy="508"/>
                <a:chOff x="0" y="0"/>
                <a:chExt cx="1049" cy="538"/>
              </a:xfrm>
            </p:grpSpPr>
            <p:sp>
              <p:nvSpPr>
                <p:cNvPr id="44" name="Line 7"/>
                <p:cNvSpPr/>
                <p:nvPr>
                  <p:custDataLst>
                    <p:tags r:id="rId34"/>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5"/>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36"/>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28"/>
                </p:custDataLst>
              </p:nvPr>
            </p:nvGrpSpPr>
            <p:grpSpPr>
              <a:xfrm>
                <a:off x="510" y="1374"/>
                <a:ext cx="284" cy="306"/>
                <a:chOff x="0" y="0"/>
                <a:chExt cx="284" cy="306"/>
              </a:xfrm>
            </p:grpSpPr>
            <p:sp>
              <p:nvSpPr>
                <p:cNvPr id="48" name="Oval 190"/>
                <p:cNvSpPr/>
                <p:nvPr>
                  <p:custDataLst>
                    <p:tags r:id="rId32"/>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3"/>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29"/>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0"/>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1"/>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0"/>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p:graphicFrame>
        <p:nvGraphicFramePr>
          <p:cNvPr id="3" name="表格 2"/>
          <p:cNvGraphicFramePr>
            <a:graphicFrameLocks noGrp="1"/>
          </p:cNvGraphicFramePr>
          <p:nvPr>
            <p:custDataLst>
              <p:tags r:id="rId9"/>
            </p:custDataLst>
          </p:nvPr>
        </p:nvGraphicFramePr>
        <p:xfrm>
          <a:off x="292100" y="4057015"/>
          <a:ext cx="5760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3"/>
                  </a:ext>
                </a:extLst>
              </a:tr>
            </a:tbl>
          </a:graphicData>
        </a:graphic>
      </p:graphicFrame>
      <p:sp>
        <p:nvSpPr>
          <p:cNvPr id="10" name="文本框 9"/>
          <p:cNvSpPr txBox="1"/>
          <p:nvPr>
            <p:custDataLst>
              <p:tags r:id="rId10"/>
            </p:custDataLst>
          </p:nvPr>
        </p:nvSpPr>
        <p:spPr>
          <a:xfrm>
            <a:off x="1731010" y="4468495"/>
            <a:ext cx="1440000" cy="381600"/>
          </a:xfrm>
          <a:prstGeom prst="rect">
            <a:avLst/>
          </a:prstGeom>
          <a:noFill/>
        </p:spPr>
        <p:txBody>
          <a:bodyPr wrap="square" rtlCol="0">
            <a:noAutofit/>
          </a:bodyPr>
          <a:lstStyle/>
          <a:p>
            <a:pPr algn="ctr"/>
            <a:r>
              <a:rPr lang="en-US" altLang="zh-CN"/>
              <a:t>2.00</a:t>
            </a:r>
          </a:p>
        </p:txBody>
      </p:sp>
      <p:sp>
        <p:nvSpPr>
          <p:cNvPr id="12" name="文本框 11"/>
          <p:cNvSpPr txBox="1"/>
          <p:nvPr>
            <p:custDataLst>
              <p:tags r:id="rId11"/>
            </p:custDataLst>
          </p:nvPr>
        </p:nvSpPr>
        <p:spPr>
          <a:xfrm>
            <a:off x="1731010" y="4853270"/>
            <a:ext cx="1440000" cy="381000"/>
          </a:xfrm>
          <a:prstGeom prst="rect">
            <a:avLst/>
          </a:prstGeom>
          <a:noFill/>
        </p:spPr>
        <p:txBody>
          <a:bodyPr wrap="square" rtlCol="0">
            <a:noAutofit/>
          </a:bodyPr>
          <a:lstStyle/>
          <a:p>
            <a:pPr algn="ctr"/>
            <a:r>
              <a:rPr lang="en-US" altLang="zh-CN"/>
              <a:t>2.50</a:t>
            </a:r>
          </a:p>
        </p:txBody>
      </p:sp>
      <p:sp>
        <p:nvSpPr>
          <p:cNvPr id="13" name="文本框 12"/>
          <p:cNvSpPr txBox="1"/>
          <p:nvPr>
            <p:custDataLst>
              <p:tags r:id="rId12"/>
            </p:custDataLst>
          </p:nvPr>
        </p:nvSpPr>
        <p:spPr>
          <a:xfrm>
            <a:off x="1731010" y="5237445"/>
            <a:ext cx="1440000" cy="381000"/>
          </a:xfrm>
          <a:prstGeom prst="rect">
            <a:avLst/>
          </a:prstGeom>
          <a:noFill/>
        </p:spPr>
        <p:txBody>
          <a:bodyPr wrap="square" rtlCol="0">
            <a:noAutofit/>
          </a:bodyPr>
          <a:lstStyle/>
          <a:p>
            <a:pPr algn="ctr"/>
            <a:r>
              <a:rPr lang="en-US" altLang="zh-CN"/>
              <a:t>2.80</a:t>
            </a:r>
          </a:p>
        </p:txBody>
      </p:sp>
      <p:sp>
        <p:nvSpPr>
          <p:cNvPr id="15" name="文本框 14"/>
          <p:cNvSpPr txBox="1"/>
          <p:nvPr>
            <p:custDataLst>
              <p:tags r:id="rId13"/>
            </p:custDataLst>
          </p:nvPr>
        </p:nvSpPr>
        <p:spPr>
          <a:xfrm>
            <a:off x="3171190" y="4478020"/>
            <a:ext cx="1440000" cy="381600"/>
          </a:xfrm>
          <a:prstGeom prst="rect">
            <a:avLst/>
          </a:prstGeom>
          <a:noFill/>
        </p:spPr>
        <p:txBody>
          <a:bodyPr wrap="square" rtlCol="0">
            <a:noAutofit/>
          </a:bodyPr>
          <a:lstStyle/>
          <a:p>
            <a:pPr algn="ctr"/>
            <a:r>
              <a:rPr lang="en-US" altLang="zh-CN"/>
              <a:t>0.26</a:t>
            </a:r>
          </a:p>
        </p:txBody>
      </p:sp>
      <p:sp>
        <p:nvSpPr>
          <p:cNvPr id="16" name="文本框 15"/>
          <p:cNvSpPr txBox="1"/>
          <p:nvPr>
            <p:custDataLst>
              <p:tags r:id="rId14"/>
            </p:custDataLst>
          </p:nvPr>
        </p:nvSpPr>
        <p:spPr>
          <a:xfrm>
            <a:off x="3171190" y="4862795"/>
            <a:ext cx="1440000" cy="381000"/>
          </a:xfrm>
          <a:prstGeom prst="rect">
            <a:avLst/>
          </a:prstGeom>
          <a:noFill/>
        </p:spPr>
        <p:txBody>
          <a:bodyPr wrap="square" rtlCol="0">
            <a:noAutofit/>
          </a:bodyPr>
          <a:lstStyle/>
          <a:p>
            <a:pPr algn="ctr"/>
            <a:r>
              <a:rPr lang="en-US" altLang="zh-CN"/>
              <a:t>0.28</a:t>
            </a:r>
          </a:p>
        </p:txBody>
      </p:sp>
      <p:sp>
        <p:nvSpPr>
          <p:cNvPr id="24" name="文本框 23"/>
          <p:cNvSpPr txBox="1"/>
          <p:nvPr>
            <p:custDataLst>
              <p:tags r:id="rId15"/>
            </p:custDataLst>
          </p:nvPr>
        </p:nvSpPr>
        <p:spPr>
          <a:xfrm>
            <a:off x="3171190" y="5246970"/>
            <a:ext cx="1440000" cy="381000"/>
          </a:xfrm>
          <a:prstGeom prst="rect">
            <a:avLst/>
          </a:prstGeom>
          <a:noFill/>
        </p:spPr>
        <p:txBody>
          <a:bodyPr wrap="square" rtlCol="0">
            <a:noAutofit/>
          </a:bodyPr>
          <a:lstStyle/>
          <a:p>
            <a:pPr algn="ctr"/>
            <a:r>
              <a:rPr lang="en-US" altLang="zh-CN"/>
              <a:t>0.30</a:t>
            </a:r>
          </a:p>
        </p:txBody>
      </p:sp>
      <p:pic>
        <p:nvPicPr>
          <p:cNvPr id="6" name="17.3-3">
            <a:hlinkClick r:id="" action="ppaction://media"/>
          </p:cNvPr>
          <p:cNvPicPr>
            <a:picLocks noChangeAspect="1"/>
          </p:cNvPicPr>
          <p:nvPr>
            <a:videoFile r:link="rId17"/>
            <p:custDataLst>
              <p:tags r:id="rId18"/>
            </p:custDataLst>
            <p:extLst>
              <p:ext uri="{DAA4B4D4-6D71-4841-9C94-3DE7FCFB9230}">
                <p14:media xmlns:p14="http://schemas.microsoft.com/office/powerpoint/2010/main" r:embed="rId16"/>
              </p:ext>
            </p:extLst>
          </p:nvPr>
        </p:nvPicPr>
        <p:blipFill>
          <a:blip r:embed="rId50"/>
          <a:stretch>
            <a:fillRect/>
          </a:stretch>
        </p:blipFill>
        <p:spPr>
          <a:xfrm>
            <a:off x="11232000" y="0"/>
            <a:ext cx="960000" cy="540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1">
                                            <p:txEl>
                                              <p:pRg st="3" end="3"/>
                                            </p:txEl>
                                          </p:spTgt>
                                        </p:tgtEl>
                                        <p:attrNameLst>
                                          <p:attrName>style.visibility</p:attrName>
                                        </p:attrNameLst>
                                      </p:cBhvr>
                                      <p:to>
                                        <p:strVal val="visible"/>
                                      </p:to>
                                    </p:set>
                                    <p:animEffect transition="in" filter="wipe(left)">
                                      <p:cBhvr>
                                        <p:cTn id="17" dur="500"/>
                                        <p:tgtEl>
                                          <p:spTgt spid="101">
                                            <p:txEl>
                                              <p:pRg st="3" end="3"/>
                                            </p:txEl>
                                          </p:spTgt>
                                        </p:tgtEl>
                                      </p:cBhvr>
                                    </p:animEffect>
                                  </p:childTnLst>
                                </p:cTn>
                              </p:par>
                            </p:childTnLst>
                          </p:cTn>
                        </p:par>
                        <p:par>
                          <p:cTn id="18" fill="hold" nodeType="afterGroup">
                            <p:stCondLst>
                              <p:cond delay="500"/>
                            </p:stCondLst>
                            <p:childTnLst>
                              <p:par>
                                <p:cTn id="19" presetID="22" presetClass="entr" presetSubtype="1"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par>
                          <p:cTn id="27" fill="hold" nodeType="afterGroup">
                            <p:stCondLst>
                              <p:cond delay="500"/>
                            </p:stCondLst>
                            <p:childTnLst>
                              <p:par>
                                <p:cTn id="28" presetID="1" presetClass="mediacall" presetSubtype="0" fill="hold" nodeType="afterEffect">
                                  <p:stCondLst>
                                    <p:cond delay="0"/>
                                  </p:stCondLst>
                                  <p:childTnLst>
                                    <p:cmd type="call" cmd="playFrom(0.0)">
                                      <p:cBhvr additive="base">
                                        <p:cTn id="29" dur="94250" fill="hold"/>
                                        <p:tgtEl>
                                          <p:spTgt spid="6"/>
                                        </p:tgtEl>
                                      </p:cBhvr>
                                    </p:cmd>
                                  </p:childTnLst>
                                </p:cTn>
                              </p:par>
                            </p:childTnLst>
                          </p:cTn>
                        </p:par>
                      </p:childTnLst>
                    </p:cTn>
                  </p:par>
                  <p:par>
                    <p:cTn id="30" fill="hold" nodeType="clickPar">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par>
                          <p:cTn id="39" fill="hold" nodeType="afterGroup">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par>
                          <p:cTn id="43" fill="hold" nodeType="afterGroup">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par>
                          <p:cTn id="47" fill="hold" nodeType="afterGroup">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par>
                          <p:cTn id="51" fill="hold" nodeType="afterGroup">
                            <p:stCondLst>
                              <p:cond delay="2500"/>
                            </p:stCondLst>
                            <p:childTnLst>
                              <p:par>
                                <p:cTn id="52" presetID="22" presetClass="entr" presetSubtype="8" fill="hold" grpId="0"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left)">
                                      <p:cBhvr>
                                        <p:cTn id="5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55" fill="hold" display="0">
                  <p:stCondLst>
                    <p:cond delay="indefinite"/>
                  </p:stCondLst>
                </p:cTn>
                <p:tgtEl>
                  <p:spTgt spid="6"/>
                </p:tgtEl>
              </p:cMediaNode>
            </p:video>
            <p:seq concurrent="1" nextAc="seek">
              <p:cTn id="56" restart="whenNotActive" fill="hold" evtFilter="cancelBubble" nodeType="interactiveSeq">
                <p:stCondLst>
                  <p:cond evt="onClick" delay="0">
                    <p:tgtEl>
                      <p:spTgt spid="6"/>
                    </p:tgtEl>
                  </p:cond>
                </p:stCondLst>
                <p:endSync evt="end" delay="0">
                  <p:rtn val="all"/>
                </p:endSync>
                <p:childTnLst>
                  <p:par>
                    <p:cTn id="57" fill="hold" nodeType="clickPar">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additive="base">
                                        <p:cTn id="60" dur="1" fill="hold"/>
                                        <p:tgtEl>
                                          <p:spTgt spid="6"/>
                                        </p:tgtEl>
                                      </p:cBhvr>
                                    </p:cmd>
                                  </p:childTnLst>
                                </p:cTn>
                              </p:par>
                            </p:childTnLst>
                          </p:cTn>
                        </p:par>
                      </p:childTnLst>
                    </p:cTn>
                  </p:par>
                </p:childTnLst>
              </p:cTn>
              <p:nextCondLst>
                <p:cond evt="onClick" delay="0">
                  <p:tgtEl>
                    <p:spTgt spid="6"/>
                  </p:tgtEl>
                </p:cond>
              </p:nextCondLst>
            </p:seq>
          </p:childTnLst>
        </p:cTn>
      </p:par>
    </p:tnLst>
    <p:bldLst>
      <p:bldP spid="10" grpId="0"/>
      <p:bldP spid="12" grpId="0"/>
      <p:bldP spid="13" grpId="0"/>
      <p:bldP spid="15" grpId="0"/>
      <p:bldP spid="16"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7"/>
            </p:custDataLst>
          </p:nvPr>
        </p:nvSpPr>
        <p:spPr>
          <a:xfrm>
            <a:off x="45720" y="1278890"/>
            <a:ext cx="12096115" cy="133223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4.</a:t>
            </a:r>
            <a:r>
              <a:rPr lang="zh-CN" altLang="en-US" sz="2400">
                <a:solidFill>
                  <a:schemeClr val="tx1"/>
                </a:solidFill>
                <a:latin typeface="Times New Roman" panose="02020603050405020304" pitchFamily="18" charset="0"/>
                <a:cs typeface="Times New Roman" panose="02020603050405020304" pitchFamily="18" charset="0"/>
                <a:sym typeface="+mn-ea"/>
              </a:rPr>
              <a:t>根据每组数据算出相应的电阻。</a:t>
            </a:r>
          </a:p>
        </p:txBody>
      </p:sp>
      <p:grpSp>
        <p:nvGrpSpPr>
          <p:cNvPr id="7" name="组合 6"/>
          <p:cNvGrpSpPr/>
          <p:nvPr>
            <p:custDataLst>
              <p:tags r:id="rId8"/>
            </p:custDataLst>
          </p:nvPr>
        </p:nvGrpSpPr>
        <p:grpSpPr>
          <a:xfrm>
            <a:off x="9297609" y="3561334"/>
            <a:ext cx="2970213" cy="2533495"/>
            <a:chOff x="5217668" y="544997"/>
            <a:chExt cx="2970213" cy="2533495"/>
          </a:xfrm>
        </p:grpSpPr>
        <p:grpSp>
          <p:nvGrpSpPr>
            <p:cNvPr id="17" name="组合 8193"/>
            <p:cNvGrpSpPr/>
            <p:nvPr>
              <p:custDataLst>
                <p:tags r:id="rId20"/>
              </p:custDataLst>
            </p:nvPr>
          </p:nvGrpSpPr>
          <p:grpSpPr>
            <a:xfrm>
              <a:off x="5217668" y="544997"/>
              <a:ext cx="2970213" cy="2533495"/>
              <a:chOff x="0" y="0"/>
              <a:chExt cx="1957" cy="1680"/>
            </a:xfrm>
          </p:grpSpPr>
          <p:sp>
            <p:nvSpPr>
              <p:cNvPr id="18" name="矩形 8194"/>
              <p:cNvSpPr/>
              <p:nvPr>
                <p:custDataLst>
                  <p:tags r:id="rId22"/>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3"/>
                </p:custDataLst>
              </p:nvPr>
            </p:nvGrpSpPr>
            <p:grpSpPr>
              <a:xfrm>
                <a:off x="710" y="0"/>
                <a:ext cx="79" cy="321"/>
                <a:chOff x="0" y="0"/>
                <a:chExt cx="85" cy="340"/>
              </a:xfrm>
            </p:grpSpPr>
            <p:sp>
              <p:nvSpPr>
                <p:cNvPr id="20" name="Rectangle 19"/>
                <p:cNvSpPr/>
                <p:nvPr>
                  <p:custDataLst>
                    <p:tags r:id="rId46"/>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47"/>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48"/>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4"/>
                </p:custDataLst>
              </p:nvPr>
            </p:nvGrpSpPr>
            <p:grpSpPr>
              <a:xfrm>
                <a:off x="1334" y="64"/>
                <a:ext cx="253" cy="177"/>
                <a:chOff x="18" y="-14"/>
                <a:chExt cx="246" cy="156"/>
              </a:xfrm>
            </p:grpSpPr>
            <p:sp>
              <p:nvSpPr>
                <p:cNvPr id="32" name="Rectangle 15"/>
                <p:cNvSpPr/>
                <p:nvPr>
                  <p:custDataLst>
                    <p:tags r:id="rId44"/>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5"/>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5"/>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6"/>
                </p:custDataLst>
              </p:nvPr>
            </p:nvGrpSpPr>
            <p:grpSpPr>
              <a:xfrm>
                <a:off x="1361" y="766"/>
                <a:ext cx="596" cy="312"/>
                <a:chOff x="0" y="0"/>
                <a:chExt cx="726" cy="363"/>
              </a:xfrm>
            </p:grpSpPr>
            <p:sp>
              <p:nvSpPr>
                <p:cNvPr id="36" name="Rectangle 181"/>
                <p:cNvSpPr/>
                <p:nvPr>
                  <p:custDataLst>
                    <p:tags r:id="rId40"/>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1"/>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2"/>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3"/>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27"/>
                </p:custDataLst>
              </p:nvPr>
            </p:nvGrpSpPr>
            <p:grpSpPr>
              <a:xfrm>
                <a:off x="0" y="332"/>
                <a:ext cx="284" cy="320"/>
                <a:chOff x="0" y="20"/>
                <a:chExt cx="284" cy="320"/>
              </a:xfrm>
            </p:grpSpPr>
            <p:sp>
              <p:nvSpPr>
                <p:cNvPr id="41" name="Oval 197"/>
                <p:cNvSpPr/>
                <p:nvPr>
                  <p:custDataLst>
                    <p:tags r:id="rId38"/>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39"/>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28"/>
                </p:custDataLst>
              </p:nvPr>
            </p:nvGrpSpPr>
            <p:grpSpPr>
              <a:xfrm flipV="1">
                <a:off x="158" y="1018"/>
                <a:ext cx="974" cy="508"/>
                <a:chOff x="0" y="0"/>
                <a:chExt cx="1049" cy="538"/>
              </a:xfrm>
            </p:grpSpPr>
            <p:sp>
              <p:nvSpPr>
                <p:cNvPr id="44" name="Line 7"/>
                <p:cNvSpPr/>
                <p:nvPr>
                  <p:custDataLst>
                    <p:tags r:id="rId35"/>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6"/>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37"/>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29"/>
                </p:custDataLst>
              </p:nvPr>
            </p:nvGrpSpPr>
            <p:grpSpPr>
              <a:xfrm>
                <a:off x="510" y="1374"/>
                <a:ext cx="284" cy="306"/>
                <a:chOff x="0" y="0"/>
                <a:chExt cx="284" cy="306"/>
              </a:xfrm>
            </p:grpSpPr>
            <p:sp>
              <p:nvSpPr>
                <p:cNvPr id="48" name="Oval 190"/>
                <p:cNvSpPr/>
                <p:nvPr>
                  <p:custDataLst>
                    <p:tags r:id="rId33"/>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4"/>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30"/>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1"/>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2"/>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1"/>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p:graphicFrame>
        <p:nvGraphicFramePr>
          <p:cNvPr id="3" name="表格 2"/>
          <p:cNvGraphicFramePr>
            <a:graphicFrameLocks noGrp="1"/>
          </p:cNvGraphicFramePr>
          <p:nvPr>
            <p:custDataLst>
              <p:tags r:id="rId9"/>
            </p:custDataLst>
          </p:nvPr>
        </p:nvGraphicFramePr>
        <p:xfrm>
          <a:off x="292100" y="4057015"/>
          <a:ext cx="5760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3"/>
                  </a:ext>
                </a:extLst>
              </a:tr>
            </a:tbl>
          </a:graphicData>
        </a:graphic>
      </p:graphicFrame>
      <p:sp>
        <p:nvSpPr>
          <p:cNvPr id="10" name="文本框 9"/>
          <p:cNvSpPr txBox="1"/>
          <p:nvPr>
            <p:custDataLst>
              <p:tags r:id="rId10"/>
            </p:custDataLst>
          </p:nvPr>
        </p:nvSpPr>
        <p:spPr>
          <a:xfrm>
            <a:off x="1731010" y="4468495"/>
            <a:ext cx="1440000" cy="381600"/>
          </a:xfrm>
          <a:prstGeom prst="rect">
            <a:avLst/>
          </a:prstGeom>
          <a:noFill/>
        </p:spPr>
        <p:txBody>
          <a:bodyPr wrap="square" rtlCol="0">
            <a:noAutofit/>
          </a:bodyPr>
          <a:lstStyle/>
          <a:p>
            <a:pPr algn="ctr"/>
            <a:r>
              <a:rPr lang="en-US" altLang="zh-CN"/>
              <a:t>2.00</a:t>
            </a:r>
          </a:p>
        </p:txBody>
      </p:sp>
      <p:sp>
        <p:nvSpPr>
          <p:cNvPr id="12" name="文本框 11"/>
          <p:cNvSpPr txBox="1"/>
          <p:nvPr>
            <p:custDataLst>
              <p:tags r:id="rId11"/>
            </p:custDataLst>
          </p:nvPr>
        </p:nvSpPr>
        <p:spPr>
          <a:xfrm>
            <a:off x="1731010" y="4853270"/>
            <a:ext cx="1440000" cy="381000"/>
          </a:xfrm>
          <a:prstGeom prst="rect">
            <a:avLst/>
          </a:prstGeom>
          <a:noFill/>
        </p:spPr>
        <p:txBody>
          <a:bodyPr wrap="square" rtlCol="0">
            <a:noAutofit/>
          </a:bodyPr>
          <a:lstStyle/>
          <a:p>
            <a:pPr algn="ctr"/>
            <a:r>
              <a:rPr lang="en-US" altLang="zh-CN"/>
              <a:t>2.50</a:t>
            </a:r>
          </a:p>
        </p:txBody>
      </p:sp>
      <p:sp>
        <p:nvSpPr>
          <p:cNvPr id="13" name="文本框 12"/>
          <p:cNvSpPr txBox="1"/>
          <p:nvPr>
            <p:custDataLst>
              <p:tags r:id="rId12"/>
            </p:custDataLst>
          </p:nvPr>
        </p:nvSpPr>
        <p:spPr>
          <a:xfrm>
            <a:off x="1731010" y="5237445"/>
            <a:ext cx="1440000" cy="381000"/>
          </a:xfrm>
          <a:prstGeom prst="rect">
            <a:avLst/>
          </a:prstGeom>
          <a:noFill/>
        </p:spPr>
        <p:txBody>
          <a:bodyPr wrap="square" rtlCol="0">
            <a:noAutofit/>
          </a:bodyPr>
          <a:lstStyle/>
          <a:p>
            <a:pPr algn="ctr"/>
            <a:r>
              <a:rPr lang="en-US" altLang="zh-CN"/>
              <a:t>2.80</a:t>
            </a:r>
          </a:p>
        </p:txBody>
      </p:sp>
      <p:sp>
        <p:nvSpPr>
          <p:cNvPr id="15" name="文本框 14"/>
          <p:cNvSpPr txBox="1"/>
          <p:nvPr>
            <p:custDataLst>
              <p:tags r:id="rId13"/>
            </p:custDataLst>
          </p:nvPr>
        </p:nvSpPr>
        <p:spPr>
          <a:xfrm>
            <a:off x="3171190" y="4478020"/>
            <a:ext cx="1440000" cy="381600"/>
          </a:xfrm>
          <a:prstGeom prst="rect">
            <a:avLst/>
          </a:prstGeom>
          <a:noFill/>
        </p:spPr>
        <p:txBody>
          <a:bodyPr wrap="square" rtlCol="0">
            <a:noAutofit/>
          </a:bodyPr>
          <a:lstStyle/>
          <a:p>
            <a:pPr algn="ctr"/>
            <a:r>
              <a:rPr lang="en-US" altLang="zh-CN"/>
              <a:t>0.26</a:t>
            </a:r>
          </a:p>
        </p:txBody>
      </p:sp>
      <p:sp>
        <p:nvSpPr>
          <p:cNvPr id="16" name="文本框 15"/>
          <p:cNvSpPr txBox="1"/>
          <p:nvPr>
            <p:custDataLst>
              <p:tags r:id="rId14"/>
            </p:custDataLst>
          </p:nvPr>
        </p:nvSpPr>
        <p:spPr>
          <a:xfrm>
            <a:off x="3171190" y="4862795"/>
            <a:ext cx="1440000" cy="381000"/>
          </a:xfrm>
          <a:prstGeom prst="rect">
            <a:avLst/>
          </a:prstGeom>
          <a:noFill/>
        </p:spPr>
        <p:txBody>
          <a:bodyPr wrap="square" rtlCol="0">
            <a:noAutofit/>
          </a:bodyPr>
          <a:lstStyle/>
          <a:p>
            <a:pPr algn="ctr"/>
            <a:r>
              <a:rPr lang="en-US" altLang="zh-CN"/>
              <a:t>0.28</a:t>
            </a:r>
          </a:p>
        </p:txBody>
      </p:sp>
      <p:sp>
        <p:nvSpPr>
          <p:cNvPr id="24" name="文本框 23"/>
          <p:cNvSpPr txBox="1"/>
          <p:nvPr>
            <p:custDataLst>
              <p:tags r:id="rId15"/>
            </p:custDataLst>
          </p:nvPr>
        </p:nvSpPr>
        <p:spPr>
          <a:xfrm>
            <a:off x="3171190" y="5246970"/>
            <a:ext cx="1440000" cy="381000"/>
          </a:xfrm>
          <a:prstGeom prst="rect">
            <a:avLst/>
          </a:prstGeom>
          <a:noFill/>
        </p:spPr>
        <p:txBody>
          <a:bodyPr wrap="square" rtlCol="0">
            <a:noAutofit/>
          </a:bodyPr>
          <a:lstStyle/>
          <a:p>
            <a:pPr algn="ctr"/>
            <a:r>
              <a:rPr lang="en-US" altLang="zh-CN"/>
              <a:t>0.30</a:t>
            </a:r>
          </a:p>
        </p:txBody>
      </p:sp>
      <p:sp>
        <p:nvSpPr>
          <p:cNvPr id="25" name="文本框 24"/>
          <p:cNvSpPr txBox="1"/>
          <p:nvPr>
            <p:custDataLst>
              <p:tags r:id="rId16"/>
            </p:custDataLst>
          </p:nvPr>
        </p:nvSpPr>
        <p:spPr>
          <a:xfrm>
            <a:off x="4611370" y="4471670"/>
            <a:ext cx="1440000" cy="381600"/>
          </a:xfrm>
          <a:prstGeom prst="rect">
            <a:avLst/>
          </a:prstGeom>
          <a:noFill/>
        </p:spPr>
        <p:txBody>
          <a:bodyPr wrap="square" rtlCol="0">
            <a:noAutofit/>
          </a:bodyPr>
          <a:lstStyle/>
          <a:p>
            <a:pPr algn="ctr"/>
            <a:r>
              <a:rPr lang="en-US" altLang="zh-CN"/>
              <a:t>7.69</a:t>
            </a:r>
          </a:p>
        </p:txBody>
      </p:sp>
      <p:sp>
        <p:nvSpPr>
          <p:cNvPr id="26" name="文本框 25"/>
          <p:cNvSpPr txBox="1"/>
          <p:nvPr>
            <p:custDataLst>
              <p:tags r:id="rId17"/>
            </p:custDataLst>
          </p:nvPr>
        </p:nvSpPr>
        <p:spPr>
          <a:xfrm>
            <a:off x="4611370" y="4856445"/>
            <a:ext cx="1440000" cy="381000"/>
          </a:xfrm>
          <a:prstGeom prst="rect">
            <a:avLst/>
          </a:prstGeom>
          <a:noFill/>
        </p:spPr>
        <p:txBody>
          <a:bodyPr wrap="square" rtlCol="0">
            <a:noAutofit/>
          </a:bodyPr>
          <a:lstStyle/>
          <a:p>
            <a:pPr algn="ctr"/>
            <a:r>
              <a:rPr lang="en-US" altLang="zh-CN"/>
              <a:t>8.93</a:t>
            </a:r>
          </a:p>
        </p:txBody>
      </p:sp>
      <p:sp>
        <p:nvSpPr>
          <p:cNvPr id="27" name="文本框 26"/>
          <p:cNvSpPr txBox="1"/>
          <p:nvPr>
            <p:custDataLst>
              <p:tags r:id="rId18"/>
            </p:custDataLst>
          </p:nvPr>
        </p:nvSpPr>
        <p:spPr>
          <a:xfrm>
            <a:off x="4611370" y="5240620"/>
            <a:ext cx="1440000" cy="381000"/>
          </a:xfrm>
          <a:prstGeom prst="rect">
            <a:avLst/>
          </a:prstGeom>
          <a:noFill/>
        </p:spPr>
        <p:txBody>
          <a:bodyPr wrap="square" rtlCol="0">
            <a:noAutofit/>
          </a:bodyPr>
          <a:lstStyle/>
          <a:p>
            <a:pPr algn="ctr"/>
            <a:r>
              <a:rPr lang="en-US" altLang="zh-CN"/>
              <a:t>9.33</a:t>
            </a:r>
          </a:p>
        </p:txBody>
      </p:sp>
      <p:sp>
        <p:nvSpPr>
          <p:cNvPr id="58" name="对角圆角矩形 57"/>
          <p:cNvSpPr/>
          <p:nvPr>
            <p:custDataLst>
              <p:tags r:id="rId19"/>
            </p:custDataLst>
          </p:nvPr>
        </p:nvSpPr>
        <p:spPr>
          <a:xfrm>
            <a:off x="3722370" y="2460625"/>
            <a:ext cx="4491355" cy="1344295"/>
          </a:xfrm>
          <a:prstGeom prst="round2DiagRect">
            <a:avLst>
              <a:gd name="adj1" fmla="val 27404"/>
              <a:gd name="adj2" fmla="val 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30000"/>
              </a:lnSpc>
              <a:spcBef>
                <a:spcPct val="0"/>
              </a:spcBef>
              <a:spcAft>
                <a:spcPct val="0"/>
              </a:spcAft>
            </a:pPr>
            <a:r>
              <a:rPr lang="en-US" altLang="zh-CN" sz="2400">
                <a:solidFill>
                  <a:schemeClr val="tx1"/>
                </a:solidFill>
              </a:rPr>
              <a:t>       </a:t>
            </a:r>
            <a:r>
              <a:rPr lang="zh-CN" altLang="en-US" sz="2400">
                <a:solidFill>
                  <a:schemeClr val="tx1"/>
                </a:solidFill>
              </a:rPr>
              <a:t>小灯泡两端的电压变大，灯丝温度升高，灯丝电阻变大。</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500"/>
                                        <p:tgtEl>
                                          <p:spTgt spid="26"/>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500"/>
                                        <p:tgtEl>
                                          <p:spTgt spid="27"/>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left)">
                                      <p:cBhvr>
                                        <p:cTn id="25" dur="500"/>
                                        <p:tgtEl>
                                          <p:spTgt spid="58"/>
                                        </p:tgtEl>
                                      </p:cBhvr>
                                    </p:animEffect>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58">
                                            <p:txEl>
                                              <p:pRg st="0" end="0"/>
                                            </p:txEl>
                                          </p:spTgt>
                                        </p:tgtEl>
                                        <p:attrNameLst>
                                          <p:attrName>style.visibility</p:attrName>
                                        </p:attrNameLst>
                                      </p:cBhvr>
                                      <p:to>
                                        <p:strVal val="visible"/>
                                      </p:to>
                                    </p:set>
                                    <p:animEffect transition="in" filter="wipe(left)">
                                      <p:cBhvr>
                                        <p:cTn id="29" dur="500"/>
                                        <p:tgtEl>
                                          <p:spTgt spid="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5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2"/>
            </p:custDataLst>
          </p:nvPr>
        </p:nvGrpSpPr>
        <p:grpSpPr>
          <a:xfrm>
            <a:off x="6457315" y="1855470"/>
            <a:ext cx="6076950" cy="4486910"/>
            <a:chOff x="10169" y="2922"/>
            <a:chExt cx="9570" cy="7066"/>
          </a:xfrm>
        </p:grpSpPr>
        <p:grpSp>
          <p:nvGrpSpPr>
            <p:cNvPr id="126" name="组合 125"/>
            <p:cNvGrpSpPr/>
            <p:nvPr>
              <p:custDataLst>
                <p:tags r:id="rId21"/>
              </p:custDataLst>
            </p:nvPr>
          </p:nvGrpSpPr>
          <p:grpSpPr>
            <a:xfrm>
              <a:off x="10169" y="2922"/>
              <a:ext cx="9571" cy="7066"/>
              <a:chOff x="10169" y="2922"/>
              <a:chExt cx="9571" cy="7066"/>
            </a:xfrm>
          </p:grpSpPr>
          <p:grpSp>
            <p:nvGrpSpPr>
              <p:cNvPr id="6" name="组合 5"/>
              <p:cNvGrpSpPr/>
              <p:nvPr>
                <p:custDataLst>
                  <p:tags r:id="rId24"/>
                </p:custDataLst>
              </p:nvPr>
            </p:nvGrpSpPr>
            <p:grpSpPr>
              <a:xfrm>
                <a:off x="10169" y="2922"/>
                <a:ext cx="9571" cy="7066"/>
                <a:chOff x="4254" y="1151"/>
                <a:chExt cx="9571" cy="7066"/>
              </a:xfrm>
            </p:grpSpPr>
            <p:cxnSp>
              <p:nvCxnSpPr>
                <p:cNvPr id="9" name="直接箭头连接符 8"/>
                <p:cNvCxnSpPr/>
                <p:nvPr>
                  <p:custDataLst>
                    <p:tags r:id="rId27"/>
                  </p:custDataLst>
                </p:nvPr>
              </p:nvCxnSpPr>
              <p:spPr>
                <a:xfrm>
                  <a:off x="5565" y="7654"/>
                  <a:ext cx="7200" cy="0"/>
                </a:xfrm>
                <a:prstGeom prst="straightConnector1">
                  <a:avLst/>
                </a:prstGeom>
                <a:ln w="25400">
                  <a:solidFill>
                    <a:schemeClr val="tx1"/>
                  </a:solidFill>
                  <a:tailEnd type="arrow" w="lg" len="lg"/>
                </a:ln>
              </p:spPr>
              <p:style>
                <a:lnRef idx="2">
                  <a:schemeClr val="accent1"/>
                </a:lnRef>
                <a:fillRef idx="0">
                  <a:srgbClr val="FFFFFF"/>
                </a:fillRef>
                <a:effectRef idx="0">
                  <a:srgbClr val="FFFFFF"/>
                </a:effectRef>
                <a:fontRef idx="minor">
                  <a:schemeClr val="tx1"/>
                </a:fontRef>
              </p:style>
            </p:cxnSp>
            <p:cxnSp>
              <p:nvCxnSpPr>
                <p:cNvPr id="29" name="直接箭头连接符 28"/>
                <p:cNvCxnSpPr/>
                <p:nvPr>
                  <p:custDataLst>
                    <p:tags r:id="rId28"/>
                  </p:custDataLst>
                </p:nvPr>
              </p:nvCxnSpPr>
              <p:spPr>
                <a:xfrm flipH="1" flipV="1">
                  <a:off x="5575" y="1220"/>
                  <a:ext cx="0" cy="6426"/>
                </a:xfrm>
                <a:prstGeom prst="straightConnector1">
                  <a:avLst/>
                </a:prstGeom>
                <a:ln w="25400">
                  <a:solidFill>
                    <a:schemeClr val="tx1"/>
                  </a:solidFill>
                  <a:tailEnd type="arrow" w="lg" len="lg"/>
                </a:ln>
              </p:spPr>
              <p:style>
                <a:lnRef idx="2">
                  <a:schemeClr val="accent1"/>
                </a:lnRef>
                <a:fillRef idx="0">
                  <a:srgbClr val="FFFFFF"/>
                </a:fillRef>
                <a:effectRef idx="0">
                  <a:srgbClr val="FFFFFF"/>
                </a:effectRef>
                <a:fontRef idx="minor">
                  <a:schemeClr val="tx1"/>
                </a:fontRef>
              </p:style>
            </p:cxnSp>
            <p:cxnSp>
              <p:nvCxnSpPr>
                <p:cNvPr id="30" name="直接连接符 29"/>
                <p:cNvCxnSpPr/>
                <p:nvPr>
                  <p:custDataLst>
                    <p:tags r:id="rId29"/>
                  </p:custDataLst>
                </p:nvPr>
              </p:nvCxnSpPr>
              <p:spPr>
                <a:xfrm>
                  <a:off x="5565" y="1984"/>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0" name="直接连接符 49"/>
                <p:cNvCxnSpPr/>
                <p:nvPr>
                  <p:custDataLst>
                    <p:tags r:id="rId30"/>
                  </p:custDataLst>
                </p:nvPr>
              </p:nvCxnSpPr>
              <p:spPr>
                <a:xfrm>
                  <a:off x="5567" y="3118"/>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2" name="直接连接符 51"/>
                <p:cNvCxnSpPr/>
                <p:nvPr>
                  <p:custDataLst>
                    <p:tags r:id="rId31"/>
                  </p:custDataLst>
                </p:nvPr>
              </p:nvCxnSpPr>
              <p:spPr>
                <a:xfrm>
                  <a:off x="5567" y="4252"/>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4" name="直接连接符 53"/>
                <p:cNvCxnSpPr/>
                <p:nvPr>
                  <p:custDataLst>
                    <p:tags r:id="rId32"/>
                  </p:custDataLst>
                </p:nvPr>
              </p:nvCxnSpPr>
              <p:spPr>
                <a:xfrm>
                  <a:off x="5565" y="5386"/>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6" name="直接连接符 55"/>
                <p:cNvCxnSpPr/>
                <p:nvPr>
                  <p:custDataLst>
                    <p:tags r:id="rId33"/>
                  </p:custDataLst>
                </p:nvPr>
              </p:nvCxnSpPr>
              <p:spPr>
                <a:xfrm>
                  <a:off x="5565" y="6520"/>
                  <a:ext cx="6803"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59" name="直接连接符 58"/>
                <p:cNvCxnSpPr/>
                <p:nvPr>
                  <p:custDataLst>
                    <p:tags r:id="rId34"/>
                  </p:custDataLst>
                </p:nvPr>
              </p:nvCxnSpPr>
              <p:spPr>
                <a:xfrm flipH="1">
                  <a:off x="10103"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64" name="直接连接符 63"/>
                <p:cNvCxnSpPr/>
                <p:nvPr>
                  <p:custDataLst>
                    <p:tags r:id="rId35"/>
                  </p:custDataLst>
                </p:nvPr>
              </p:nvCxnSpPr>
              <p:spPr>
                <a:xfrm flipH="1">
                  <a:off x="7835" y="1979"/>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72" name="文本框 71"/>
                <p:cNvSpPr txBox="1"/>
                <p:nvPr>
                  <p:custDataLst>
                    <p:tags r:id="rId36"/>
                  </p:custDataLst>
                </p:nvPr>
              </p:nvSpPr>
              <p:spPr>
                <a:xfrm>
                  <a:off x="5095" y="7476"/>
                  <a:ext cx="600" cy="580"/>
                </a:xfrm>
                <a:prstGeom prst="rect">
                  <a:avLst/>
                </a:prstGeom>
                <a:noFill/>
              </p:spPr>
              <p:txBody>
                <a:bodyPr wrap="square" rtlCol="0">
                  <a:spAutoFit/>
                </a:bodyPr>
                <a:lstStyle/>
                <a:p>
                  <a:pPr algn="ctr"/>
                  <a:r>
                    <a:rPr lang="en-US" altLang="zh-CN"/>
                    <a:t>0</a:t>
                  </a:r>
                </a:p>
              </p:txBody>
            </p:sp>
            <p:sp>
              <p:nvSpPr>
                <p:cNvPr id="73" name="文本框 72"/>
                <p:cNvSpPr txBox="1"/>
                <p:nvPr>
                  <p:custDataLst>
                    <p:tags r:id="rId37"/>
                  </p:custDataLst>
                </p:nvPr>
              </p:nvSpPr>
              <p:spPr>
                <a:xfrm>
                  <a:off x="4585" y="2862"/>
                  <a:ext cx="1051" cy="580"/>
                </a:xfrm>
                <a:prstGeom prst="rect">
                  <a:avLst/>
                </a:prstGeom>
                <a:noFill/>
              </p:spPr>
              <p:txBody>
                <a:bodyPr wrap="square" rtlCol="0">
                  <a:spAutoFit/>
                </a:bodyPr>
                <a:lstStyle/>
                <a:p>
                  <a:pPr algn="ctr"/>
                  <a:r>
                    <a:rPr lang="en-US" altLang="zh-CN"/>
                    <a:t>0.30</a:t>
                  </a:r>
                </a:p>
              </p:txBody>
            </p:sp>
            <p:sp>
              <p:nvSpPr>
                <p:cNvPr id="87" name="文本框 86"/>
                <p:cNvSpPr txBox="1"/>
                <p:nvPr>
                  <p:custDataLst>
                    <p:tags r:id="rId38"/>
                  </p:custDataLst>
                </p:nvPr>
              </p:nvSpPr>
              <p:spPr>
                <a:xfrm>
                  <a:off x="4585" y="3997"/>
                  <a:ext cx="1051" cy="580"/>
                </a:xfrm>
                <a:prstGeom prst="rect">
                  <a:avLst/>
                </a:prstGeom>
                <a:noFill/>
              </p:spPr>
              <p:txBody>
                <a:bodyPr wrap="square" rtlCol="0">
                  <a:spAutoFit/>
                </a:bodyPr>
                <a:lstStyle/>
                <a:p>
                  <a:pPr algn="ctr"/>
                  <a:r>
                    <a:rPr lang="en-US" altLang="zh-CN"/>
                    <a:t>0.28</a:t>
                  </a:r>
                </a:p>
              </p:txBody>
            </p:sp>
            <p:sp>
              <p:nvSpPr>
                <p:cNvPr id="89" name="文本框 88"/>
                <p:cNvSpPr txBox="1"/>
                <p:nvPr>
                  <p:custDataLst>
                    <p:tags r:id="rId39"/>
                  </p:custDataLst>
                </p:nvPr>
              </p:nvSpPr>
              <p:spPr>
                <a:xfrm>
                  <a:off x="4585" y="5131"/>
                  <a:ext cx="1051" cy="580"/>
                </a:xfrm>
                <a:prstGeom prst="rect">
                  <a:avLst/>
                </a:prstGeom>
                <a:noFill/>
              </p:spPr>
              <p:txBody>
                <a:bodyPr wrap="square" rtlCol="0">
                  <a:spAutoFit/>
                </a:bodyPr>
                <a:lstStyle/>
                <a:p>
                  <a:pPr algn="ctr"/>
                  <a:r>
                    <a:rPr lang="en-US" altLang="zh-CN"/>
                    <a:t>0.26</a:t>
                  </a:r>
                </a:p>
              </p:txBody>
            </p:sp>
            <p:sp>
              <p:nvSpPr>
                <p:cNvPr id="91" name="文本框 90"/>
                <p:cNvSpPr txBox="1"/>
                <p:nvPr>
                  <p:custDataLst>
                    <p:tags r:id="rId40"/>
                  </p:custDataLst>
                </p:nvPr>
              </p:nvSpPr>
              <p:spPr>
                <a:xfrm>
                  <a:off x="4585" y="6265"/>
                  <a:ext cx="1051" cy="580"/>
                </a:xfrm>
                <a:prstGeom prst="rect">
                  <a:avLst/>
                </a:prstGeom>
                <a:noFill/>
              </p:spPr>
              <p:txBody>
                <a:bodyPr wrap="square" rtlCol="0">
                  <a:spAutoFit/>
                </a:bodyPr>
                <a:lstStyle/>
                <a:p>
                  <a:pPr algn="ctr"/>
                  <a:r>
                    <a:rPr lang="en-US" altLang="zh-CN"/>
                    <a:t>0.24</a:t>
                  </a:r>
                </a:p>
              </p:txBody>
            </p:sp>
            <p:sp>
              <p:nvSpPr>
                <p:cNvPr id="93" name="文本框 92"/>
                <p:cNvSpPr txBox="1"/>
                <p:nvPr>
                  <p:custDataLst>
                    <p:tags r:id="rId41"/>
                  </p:custDataLst>
                </p:nvPr>
              </p:nvSpPr>
              <p:spPr>
                <a:xfrm>
                  <a:off x="4585" y="1729"/>
                  <a:ext cx="1051" cy="580"/>
                </a:xfrm>
                <a:prstGeom prst="rect">
                  <a:avLst/>
                </a:prstGeom>
                <a:noFill/>
              </p:spPr>
              <p:txBody>
                <a:bodyPr wrap="square" rtlCol="0">
                  <a:spAutoFit/>
                </a:bodyPr>
                <a:lstStyle/>
                <a:p>
                  <a:pPr algn="ctr"/>
                  <a:r>
                    <a:rPr lang="en-US" altLang="zh-CN"/>
                    <a:t>0.32</a:t>
                  </a:r>
                </a:p>
              </p:txBody>
            </p:sp>
            <p:sp>
              <p:nvSpPr>
                <p:cNvPr id="105" name="文本框 104"/>
                <p:cNvSpPr txBox="1"/>
                <p:nvPr>
                  <p:custDataLst>
                    <p:tags r:id="rId42"/>
                  </p:custDataLst>
                </p:nvPr>
              </p:nvSpPr>
              <p:spPr>
                <a:xfrm>
                  <a:off x="7412" y="7637"/>
                  <a:ext cx="850" cy="580"/>
                </a:xfrm>
                <a:prstGeom prst="rect">
                  <a:avLst/>
                </a:prstGeom>
                <a:noFill/>
              </p:spPr>
              <p:txBody>
                <a:bodyPr wrap="square" rtlCol="0">
                  <a:spAutoFit/>
                </a:bodyPr>
                <a:lstStyle/>
                <a:p>
                  <a:pPr algn="ctr"/>
                  <a:r>
                    <a:rPr lang="en-US" altLang="zh-CN"/>
                    <a:t>2.0</a:t>
                  </a:r>
                </a:p>
              </p:txBody>
            </p:sp>
            <p:sp>
              <p:nvSpPr>
                <p:cNvPr id="108" name="文本框 107"/>
                <p:cNvSpPr txBox="1"/>
                <p:nvPr>
                  <p:custDataLst>
                    <p:tags r:id="rId43"/>
                  </p:custDataLst>
                </p:nvPr>
              </p:nvSpPr>
              <p:spPr>
                <a:xfrm>
                  <a:off x="9680" y="7637"/>
                  <a:ext cx="850" cy="580"/>
                </a:xfrm>
                <a:prstGeom prst="rect">
                  <a:avLst/>
                </a:prstGeom>
                <a:noFill/>
              </p:spPr>
              <p:txBody>
                <a:bodyPr wrap="square" rtlCol="0">
                  <a:spAutoFit/>
                </a:bodyPr>
                <a:lstStyle/>
                <a:p>
                  <a:pPr algn="ctr"/>
                  <a:r>
                    <a:rPr lang="en-US" altLang="zh-CN"/>
                    <a:t>2.5</a:t>
                  </a:r>
                </a:p>
              </p:txBody>
            </p:sp>
            <p:sp>
              <p:nvSpPr>
                <p:cNvPr id="110" name="文本框 109"/>
                <p:cNvSpPr txBox="1"/>
                <p:nvPr>
                  <p:custDataLst>
                    <p:tags r:id="rId44"/>
                  </p:custDataLst>
                </p:nvPr>
              </p:nvSpPr>
              <p:spPr>
                <a:xfrm>
                  <a:off x="12026" y="7637"/>
                  <a:ext cx="1799" cy="580"/>
                </a:xfrm>
                <a:prstGeom prst="rect">
                  <a:avLst/>
                </a:prstGeom>
                <a:noFill/>
              </p:spPr>
              <p:txBody>
                <a:bodyPr wrap="square" rtlCol="0">
                  <a:spAutoFit/>
                </a:bodyPr>
                <a:lstStyle/>
                <a:p>
                  <a:pPr algn="ctr"/>
                  <a:r>
                    <a:rPr lang="en-US" altLang="zh-CN">
                      <a:latin typeface="Times New Roman" panose="02020603050405020304" pitchFamily="18" charset="0"/>
                      <a:cs typeface="Times New Roman" panose="02020603050405020304" pitchFamily="18" charset="0"/>
                    </a:rPr>
                    <a:t>U/V</a:t>
                  </a:r>
                </a:p>
              </p:txBody>
            </p:sp>
            <p:sp>
              <p:nvSpPr>
                <p:cNvPr id="111" name="文本框 110"/>
                <p:cNvSpPr txBox="1"/>
                <p:nvPr>
                  <p:custDataLst>
                    <p:tags r:id="rId45"/>
                  </p:custDataLst>
                </p:nvPr>
              </p:nvSpPr>
              <p:spPr>
                <a:xfrm>
                  <a:off x="4254" y="1151"/>
                  <a:ext cx="1799" cy="580"/>
                </a:xfrm>
                <a:prstGeom prst="rect">
                  <a:avLst/>
                </a:prstGeom>
                <a:noFill/>
              </p:spPr>
              <p:txBody>
                <a:bodyPr wrap="square" rtlCol="0">
                  <a:spAutoFit/>
                </a:bodyPr>
                <a:lstStyle/>
                <a:p>
                  <a:pPr algn="ctr"/>
                  <a:r>
                    <a:rPr lang="en-US" altLang="zh-CN">
                      <a:latin typeface="Times New Roman" panose="02020603050405020304" pitchFamily="18" charset="0"/>
                      <a:cs typeface="Times New Roman" panose="02020603050405020304" pitchFamily="18" charset="0"/>
                    </a:rPr>
                    <a:t>I/A</a:t>
                  </a:r>
                </a:p>
              </p:txBody>
            </p:sp>
          </p:grpSp>
          <p:cxnSp>
            <p:nvCxnSpPr>
              <p:cNvPr id="123" name="直接连接符 122"/>
              <p:cNvCxnSpPr/>
              <p:nvPr>
                <p:custDataLst>
                  <p:tags r:id="rId25"/>
                </p:custDataLst>
              </p:nvPr>
            </p:nvCxnSpPr>
            <p:spPr>
              <a:xfrm flipH="1">
                <a:off x="18283" y="3747"/>
                <a:ext cx="0" cy="567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125" name="文本框 124"/>
              <p:cNvSpPr txBox="1"/>
              <p:nvPr>
                <p:custDataLst>
                  <p:tags r:id="rId26"/>
                </p:custDataLst>
              </p:nvPr>
            </p:nvSpPr>
            <p:spPr>
              <a:xfrm>
                <a:off x="17858" y="9408"/>
                <a:ext cx="850" cy="580"/>
              </a:xfrm>
              <a:prstGeom prst="rect">
                <a:avLst/>
              </a:prstGeom>
              <a:noFill/>
            </p:spPr>
            <p:txBody>
              <a:bodyPr wrap="square" rtlCol="0">
                <a:spAutoFit/>
              </a:bodyPr>
              <a:lstStyle/>
              <a:p>
                <a:pPr algn="ctr"/>
                <a:r>
                  <a:rPr lang="en-US" altLang="zh-CN"/>
                  <a:t>3.0</a:t>
                </a:r>
              </a:p>
            </p:txBody>
          </p:sp>
        </p:grpSp>
        <p:pic>
          <p:nvPicPr>
            <p:cNvPr id="25" name="图片 24"/>
            <p:cNvPicPr>
              <a:picLocks noChangeAspect="1"/>
            </p:cNvPicPr>
            <p:nvPr>
              <p:custDataLst>
                <p:tags r:id="rId22"/>
              </p:custDataLst>
            </p:nvPr>
          </p:nvPicPr>
          <p:blipFill>
            <a:blip r:embed="rId48"/>
            <a:srcRect l="12115" t="37778" r="49302" b="42907"/>
            <a:stretch>
              <a:fillRect/>
            </a:stretch>
          </p:blipFill>
          <p:spPr>
            <a:xfrm rot="16200000">
              <a:off x="11062" y="8825"/>
              <a:ext cx="786" cy="379"/>
            </a:xfrm>
            <a:prstGeom prst="rect">
              <a:avLst/>
            </a:prstGeom>
          </p:spPr>
        </p:pic>
        <p:pic>
          <p:nvPicPr>
            <p:cNvPr id="23" name="图片 22"/>
            <p:cNvPicPr>
              <a:picLocks noChangeAspect="1"/>
            </p:cNvPicPr>
            <p:nvPr>
              <p:custDataLst>
                <p:tags r:id="rId23"/>
              </p:custDataLst>
            </p:nvPr>
          </p:nvPicPr>
          <p:blipFill>
            <a:blip r:embed="rId48"/>
            <a:srcRect l="12115" t="42110" r="19260" b="42907"/>
            <a:stretch>
              <a:fillRect/>
            </a:stretch>
          </p:blipFill>
          <p:spPr>
            <a:xfrm>
              <a:off x="11510" y="9290"/>
              <a:ext cx="1398" cy="294"/>
            </a:xfrm>
            <a:prstGeom prst="rect">
              <a:avLst/>
            </a:prstGeom>
          </p:spPr>
        </p:pic>
      </p:grpSp>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用电流表和电压表测量小灯泡的电阻</a:t>
            </a:r>
          </a:p>
        </p:txBody>
      </p:sp>
      <p:sp>
        <p:nvSpPr>
          <p:cNvPr id="101" name="文本框 100"/>
          <p:cNvSpPr txBox="1"/>
          <p:nvPr>
            <p:custDataLst>
              <p:tags r:id="rId8"/>
            </p:custDataLst>
          </p:nvPr>
        </p:nvSpPr>
        <p:spPr>
          <a:xfrm>
            <a:off x="45720" y="1278890"/>
            <a:ext cx="6713220" cy="1196975"/>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4.</a:t>
            </a:r>
            <a:r>
              <a:rPr lang="zh-CN" altLang="en-US" sz="2400">
                <a:solidFill>
                  <a:schemeClr val="tx1"/>
                </a:solidFill>
                <a:latin typeface="Times New Roman" panose="02020603050405020304" pitchFamily="18" charset="0"/>
                <a:cs typeface="Times New Roman" panose="02020603050405020304" pitchFamily="18" charset="0"/>
                <a:sym typeface="+mn-ea"/>
              </a:rPr>
              <a:t>根据每组数据算出相应的电阻。</a:t>
            </a:r>
          </a:p>
        </p:txBody>
      </p:sp>
      <p:graphicFrame>
        <p:nvGraphicFramePr>
          <p:cNvPr id="3" name="表格 2"/>
          <p:cNvGraphicFramePr>
            <a:graphicFrameLocks noGrp="1"/>
          </p:cNvGraphicFramePr>
          <p:nvPr>
            <p:custDataLst>
              <p:tags r:id="rId9"/>
            </p:custDataLst>
          </p:nvPr>
        </p:nvGraphicFramePr>
        <p:xfrm>
          <a:off x="292100" y="4057015"/>
          <a:ext cx="4320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extLst>
                  <a:ext uri="{0D108BD9-81ED-4DB2-BD59-A6C34878D82A}">
                    <a16:rowId xmlns:a16="http://schemas.microsoft.com/office/drawing/2014/main" val="10003"/>
                  </a:ext>
                </a:extLst>
              </a:tr>
            </a:tbl>
          </a:graphicData>
        </a:graphic>
      </p:graphicFrame>
      <p:sp>
        <p:nvSpPr>
          <p:cNvPr id="130" name="椭圆 129"/>
          <p:cNvSpPr/>
          <p:nvPr>
            <p:custDataLst>
              <p:tags r:id="rId10"/>
            </p:custDataLst>
          </p:nvPr>
        </p:nvSpPr>
        <p:spPr>
          <a:xfrm>
            <a:off x="8677910" y="4491355"/>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6" name="椭圆 135"/>
          <p:cNvSpPr/>
          <p:nvPr>
            <p:custDataLst>
              <p:tags r:id="rId11"/>
            </p:custDataLst>
          </p:nvPr>
        </p:nvSpPr>
        <p:spPr>
          <a:xfrm>
            <a:off x="10981055" y="3051175"/>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0" name="椭圆 139"/>
          <p:cNvSpPr/>
          <p:nvPr>
            <p:custDataLst>
              <p:tags r:id="rId12"/>
            </p:custDataLst>
          </p:nvPr>
        </p:nvSpPr>
        <p:spPr>
          <a:xfrm>
            <a:off x="10119360" y="3771265"/>
            <a:ext cx="106680" cy="10668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文本框 6"/>
          <p:cNvSpPr txBox="1"/>
          <p:nvPr>
            <p:custDataLst>
              <p:tags r:id="rId13"/>
            </p:custDataLst>
          </p:nvPr>
        </p:nvSpPr>
        <p:spPr>
          <a:xfrm>
            <a:off x="1731010" y="4468495"/>
            <a:ext cx="1440000" cy="381600"/>
          </a:xfrm>
          <a:prstGeom prst="rect">
            <a:avLst/>
          </a:prstGeom>
          <a:noFill/>
        </p:spPr>
        <p:txBody>
          <a:bodyPr wrap="square" rtlCol="0">
            <a:noAutofit/>
          </a:bodyPr>
          <a:lstStyle/>
          <a:p>
            <a:pPr algn="ctr"/>
            <a:r>
              <a:rPr lang="en-US" altLang="zh-CN"/>
              <a:t>2.00</a:t>
            </a:r>
          </a:p>
        </p:txBody>
      </p:sp>
      <p:sp>
        <p:nvSpPr>
          <p:cNvPr id="17" name="文本框 16"/>
          <p:cNvSpPr txBox="1"/>
          <p:nvPr>
            <p:custDataLst>
              <p:tags r:id="rId14"/>
            </p:custDataLst>
          </p:nvPr>
        </p:nvSpPr>
        <p:spPr>
          <a:xfrm>
            <a:off x="1731010" y="4853270"/>
            <a:ext cx="1440000" cy="381000"/>
          </a:xfrm>
          <a:prstGeom prst="rect">
            <a:avLst/>
          </a:prstGeom>
          <a:noFill/>
        </p:spPr>
        <p:txBody>
          <a:bodyPr wrap="square" rtlCol="0">
            <a:noAutofit/>
          </a:bodyPr>
          <a:lstStyle/>
          <a:p>
            <a:pPr algn="ctr"/>
            <a:r>
              <a:rPr lang="en-US" altLang="zh-CN"/>
              <a:t>2.50</a:t>
            </a:r>
          </a:p>
        </p:txBody>
      </p:sp>
      <p:sp>
        <p:nvSpPr>
          <p:cNvPr id="18" name="文本框 17"/>
          <p:cNvSpPr txBox="1"/>
          <p:nvPr>
            <p:custDataLst>
              <p:tags r:id="rId15"/>
            </p:custDataLst>
          </p:nvPr>
        </p:nvSpPr>
        <p:spPr>
          <a:xfrm>
            <a:off x="1731010" y="5237445"/>
            <a:ext cx="1440000" cy="381000"/>
          </a:xfrm>
          <a:prstGeom prst="rect">
            <a:avLst/>
          </a:prstGeom>
          <a:noFill/>
        </p:spPr>
        <p:txBody>
          <a:bodyPr wrap="square" rtlCol="0">
            <a:noAutofit/>
          </a:bodyPr>
          <a:lstStyle/>
          <a:p>
            <a:pPr algn="ctr"/>
            <a:r>
              <a:rPr lang="en-US" altLang="zh-CN"/>
              <a:t>2.80</a:t>
            </a:r>
          </a:p>
        </p:txBody>
      </p:sp>
      <p:sp>
        <p:nvSpPr>
          <p:cNvPr id="19" name="文本框 18"/>
          <p:cNvSpPr txBox="1"/>
          <p:nvPr>
            <p:custDataLst>
              <p:tags r:id="rId16"/>
            </p:custDataLst>
          </p:nvPr>
        </p:nvSpPr>
        <p:spPr>
          <a:xfrm>
            <a:off x="3171190" y="4478020"/>
            <a:ext cx="1440000" cy="381600"/>
          </a:xfrm>
          <a:prstGeom prst="rect">
            <a:avLst/>
          </a:prstGeom>
          <a:noFill/>
        </p:spPr>
        <p:txBody>
          <a:bodyPr wrap="square" rtlCol="0">
            <a:noAutofit/>
          </a:bodyPr>
          <a:lstStyle/>
          <a:p>
            <a:pPr algn="ctr"/>
            <a:r>
              <a:rPr lang="en-US" altLang="zh-CN"/>
              <a:t>0.26</a:t>
            </a:r>
          </a:p>
        </p:txBody>
      </p:sp>
      <p:sp>
        <p:nvSpPr>
          <p:cNvPr id="20" name="文本框 19"/>
          <p:cNvSpPr txBox="1"/>
          <p:nvPr>
            <p:custDataLst>
              <p:tags r:id="rId17"/>
            </p:custDataLst>
          </p:nvPr>
        </p:nvSpPr>
        <p:spPr>
          <a:xfrm>
            <a:off x="3171190" y="4862795"/>
            <a:ext cx="1440000" cy="381000"/>
          </a:xfrm>
          <a:prstGeom prst="rect">
            <a:avLst/>
          </a:prstGeom>
          <a:noFill/>
        </p:spPr>
        <p:txBody>
          <a:bodyPr wrap="square" rtlCol="0">
            <a:noAutofit/>
          </a:bodyPr>
          <a:lstStyle/>
          <a:p>
            <a:pPr algn="ctr"/>
            <a:r>
              <a:rPr lang="en-US" altLang="zh-CN"/>
              <a:t>0.28</a:t>
            </a:r>
          </a:p>
        </p:txBody>
      </p:sp>
      <p:sp>
        <p:nvSpPr>
          <p:cNvPr id="21" name="文本框 20"/>
          <p:cNvSpPr txBox="1"/>
          <p:nvPr>
            <p:custDataLst>
              <p:tags r:id="rId18"/>
            </p:custDataLst>
          </p:nvPr>
        </p:nvSpPr>
        <p:spPr>
          <a:xfrm>
            <a:off x="3171190" y="5246970"/>
            <a:ext cx="1440000" cy="381000"/>
          </a:xfrm>
          <a:prstGeom prst="rect">
            <a:avLst/>
          </a:prstGeom>
          <a:noFill/>
        </p:spPr>
        <p:txBody>
          <a:bodyPr wrap="square" rtlCol="0">
            <a:noAutofit/>
          </a:bodyPr>
          <a:lstStyle/>
          <a:p>
            <a:pPr algn="ctr"/>
            <a:r>
              <a:rPr lang="en-US" altLang="zh-CN"/>
              <a:t>0.30</a:t>
            </a:r>
          </a:p>
        </p:txBody>
      </p:sp>
      <p:sp>
        <p:nvSpPr>
          <p:cNvPr id="35" name="任意多边形 34"/>
          <p:cNvSpPr/>
          <p:nvPr>
            <p:custDataLst>
              <p:tags r:id="rId19"/>
            </p:custDataLst>
          </p:nvPr>
        </p:nvSpPr>
        <p:spPr>
          <a:xfrm>
            <a:off x="8731885" y="3100070"/>
            <a:ext cx="2298065" cy="1432560"/>
          </a:xfrm>
          <a:custGeom>
            <a:avLst/>
            <a:gdLst>
              <a:gd name="connisteX0" fmla="*/ 0 w 2298065"/>
              <a:gd name="connsiteY0" fmla="*/ 1432560 h 1432560"/>
              <a:gd name="connisteX1" fmla="*/ 1438275 w 2298065"/>
              <a:gd name="connsiteY1" fmla="*/ 719455 h 1432560"/>
              <a:gd name="connisteX2" fmla="*/ 2298065 w 2298065"/>
              <a:gd name="connsiteY2" fmla="*/ 0 h 1432560"/>
            </a:gdLst>
            <a:ahLst/>
            <a:cxnLst>
              <a:cxn ang="0">
                <a:pos x="connisteX0" y="connsiteY0"/>
              </a:cxn>
              <a:cxn ang="0">
                <a:pos x="connisteX1" y="connsiteY1"/>
              </a:cxn>
              <a:cxn ang="0">
                <a:pos x="connisteX2" y="connsiteY2"/>
              </a:cxn>
            </a:cxnLst>
            <a:rect l="l" t="t" r="r" b="b"/>
            <a:pathLst>
              <a:path w="2298065" h="1432560">
                <a:moveTo>
                  <a:pt x="0" y="1432560"/>
                </a:moveTo>
                <a:cubicBezTo>
                  <a:pt x="270510" y="1304290"/>
                  <a:pt x="978535" y="1005840"/>
                  <a:pt x="1438275" y="719455"/>
                </a:cubicBezTo>
                <a:cubicBezTo>
                  <a:pt x="1898015" y="433070"/>
                  <a:pt x="2154555" y="129540"/>
                  <a:pt x="2298065" y="0"/>
                </a:cubicBezTo>
              </a:path>
            </a:pathLst>
          </a:cu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8" name="对角圆角矩形 57"/>
          <p:cNvSpPr/>
          <p:nvPr>
            <p:custDataLst>
              <p:tags r:id="rId20"/>
            </p:custDataLst>
          </p:nvPr>
        </p:nvSpPr>
        <p:spPr>
          <a:xfrm>
            <a:off x="291465" y="2379345"/>
            <a:ext cx="6376670" cy="1651635"/>
          </a:xfrm>
          <a:prstGeom prst="round2DiagRect">
            <a:avLst>
              <a:gd name="adj1" fmla="val 27404"/>
              <a:gd name="adj2" fmla="val 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30000"/>
              </a:lnSpc>
              <a:spcBef>
                <a:spcPct val="0"/>
              </a:spcBef>
              <a:spcAft>
                <a:spcPct val="0"/>
              </a:spcAft>
            </a:pPr>
            <a:r>
              <a:rPr lang="en-US" altLang="zh-CN" sz="2400">
                <a:solidFill>
                  <a:schemeClr val="tx1"/>
                </a:solidFill>
              </a:rPr>
              <a:t>       </a:t>
            </a:r>
            <a:r>
              <a:rPr lang="zh-CN" altLang="en-US" sz="2400">
                <a:solidFill>
                  <a:schemeClr val="tx1"/>
                </a:solidFill>
              </a:rPr>
              <a:t>通过小灯泡的电流与小灯泡两端的电压不成正比。小灯泡两端的电压变大，灯丝温度升高，灯丝电阻变大。</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wipe(down)">
                                      <p:cBhvr>
                                        <p:cTn id="12" dur="500"/>
                                        <p:tgtEl>
                                          <p:spTgt spid="13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wipe(down)">
                                      <p:cBhvr>
                                        <p:cTn id="17" dur="500"/>
                                        <p:tgtEl>
                                          <p:spTgt spid="14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wipe(down)">
                                      <p:cBhvr>
                                        <p:cTn id="22" dur="500"/>
                                        <p:tgtEl>
                                          <p:spTgt spid="13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down)">
                                      <p:cBhvr>
                                        <p:cTn id="27" dur="500"/>
                                        <p:tgtEl>
                                          <p:spTgt spid="3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500"/>
                                        <p:tgtEl>
                                          <p:spTgt spid="58"/>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58">
                                            <p:txEl>
                                              <p:pRg st="0" end="0"/>
                                            </p:txEl>
                                          </p:spTgt>
                                        </p:tgtEl>
                                        <p:attrNameLst>
                                          <p:attrName>style.visibility</p:attrName>
                                        </p:attrNameLst>
                                      </p:cBhvr>
                                      <p:to>
                                        <p:strVal val="visible"/>
                                      </p:to>
                                    </p:set>
                                    <p:animEffect transition="in" filter="wipe(left)">
                                      <p:cBhvr>
                                        <p:cTn id="36" dur="500"/>
                                        <p:tgtEl>
                                          <p:spTgt spid="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136" grpId="0" animBg="1"/>
      <p:bldP spid="140" grpId="0" animBg="1"/>
      <p:bldP spid="35" grpId="0" animBg="1"/>
      <p:bldP spid="5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11" name="矩形 10"/>
          <p:cNvSpPr/>
          <p:nvPr>
            <p:custDataLst>
              <p:tags r:id="rId5"/>
            </p:custDataLst>
          </p:nvPr>
        </p:nvSpPr>
        <p:spPr>
          <a:xfrm>
            <a:off x="9949815" y="6290310"/>
            <a:ext cx="2251710" cy="567690"/>
          </a:xfrm>
          <a:prstGeom prst="rect">
            <a:avLst/>
          </a:pr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t>初中物理鹿老师</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0" name="文本框 9"/>
          <p:cNvSpPr txBox="1"/>
          <p:nvPr>
            <p:custDataLst>
              <p:tags r:id="rId7"/>
            </p:custDataLst>
          </p:nvPr>
        </p:nvSpPr>
        <p:spPr>
          <a:xfrm>
            <a:off x="45720" y="1113155"/>
            <a:ext cx="9017635" cy="2968625"/>
          </a:xfrm>
          <a:prstGeom prst="rect">
            <a:avLst/>
          </a:prstGeom>
          <a:noFill/>
        </p:spPr>
        <p:txBody>
          <a:bodyPr wrap="square" rtlCol="0">
            <a:spAutoFit/>
          </a:bodyPr>
          <a:lstStyle/>
          <a:p>
            <a:pPr indent="609600" algn="just" fontAlgn="auto">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电流可以用电流表测量，电压可以用电压表测量，那么电阻的大小是否能用仪器直接测量呢？</a:t>
            </a:r>
          </a:p>
          <a:p>
            <a:pPr indent="609600" algn="just" fontAlgn="auto">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如图所示是一种</a:t>
            </a:r>
            <a:r>
              <a:rPr lang="zh-CN" sz="2400" b="1">
                <a:solidFill>
                  <a:srgbClr val="C00000"/>
                </a:solidFill>
                <a:latin typeface="Times New Roman" panose="02020603050405020304" pitchFamily="18" charset="0"/>
                <a:ea typeface="楷体" panose="02010609060101010101" charset="-122"/>
                <a:cs typeface="Times New Roman" panose="02020603050405020304" pitchFamily="18" charset="0"/>
              </a:rPr>
              <a:t>数字多用表</a:t>
            </a: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，可以用它</a:t>
            </a:r>
            <a:r>
              <a:rPr lang="zh-CN" sz="2400" b="1">
                <a:solidFill>
                  <a:srgbClr val="C00000"/>
                </a:solidFill>
                <a:latin typeface="Times New Roman" panose="02020603050405020304" pitchFamily="18" charset="0"/>
                <a:ea typeface="楷体" panose="02010609060101010101" charset="-122"/>
                <a:cs typeface="Times New Roman" panose="02020603050405020304" pitchFamily="18" charset="0"/>
              </a:rPr>
              <a:t>测量电阻</a:t>
            </a: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a:t>
            </a:r>
          </a:p>
          <a:p>
            <a:pPr indent="609600" algn="just" fontAlgn="auto">
              <a:lnSpc>
                <a:spcPct val="130000"/>
              </a:lnSpc>
              <a:spcBef>
                <a:spcPct val="0"/>
              </a:spcBef>
              <a:spcAft>
                <a:spcPct val="0"/>
              </a:spcAft>
              <a:buNone/>
            </a:pPr>
            <a:r>
              <a:rPr lang="en-US" altLang="zh-CN" sz="2400">
                <a:latin typeface="Times New Roman" panose="02020603050405020304" pitchFamily="18" charset="0"/>
                <a:ea typeface="楷体" panose="02010609060101010101" charset="-122"/>
                <a:cs typeface="Times New Roman" panose="02020603050405020304" pitchFamily="18" charset="0"/>
                <a:sym typeface="+mn-ea"/>
              </a:rPr>
              <a:t>1.</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观察多用表，猜猜哪个挡位是测量电阻的。阅读说明书，看看你的猜测是否正确。用这个数字多用表测一测小灯泡通电前的电阻是多少，与前面实验测得的数据比较一下。</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p:txBody>
      </p:sp>
      <p:sp>
        <p:nvSpPr>
          <p:cNvPr id="14" name="文本框 13"/>
          <p:cNvSpPr txBox="1"/>
          <p:nvPr>
            <p:custDataLst>
              <p:tags r:id="rId8"/>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数字多用表</a:t>
            </a:r>
          </a:p>
        </p:txBody>
      </p:sp>
      <p:pic>
        <p:nvPicPr>
          <p:cNvPr id="16" name="图片 15"/>
          <p:cNvPicPr>
            <a:picLocks noChangeAspect="1"/>
          </p:cNvPicPr>
          <p:nvPr>
            <p:custDataLst>
              <p:tags r:id="rId9"/>
            </p:custDataLst>
          </p:nvPr>
        </p:nvPicPr>
        <p:blipFill>
          <a:blip r:embed="rId16"/>
          <a:srcRect l="19793" r="18681"/>
          <a:stretch>
            <a:fillRect/>
          </a:stretch>
        </p:blipFill>
        <p:spPr>
          <a:xfrm>
            <a:off x="9063355" y="0"/>
            <a:ext cx="3128645" cy="6858000"/>
          </a:xfrm>
          <a:prstGeom prst="rect">
            <a:avLst/>
          </a:prstGeom>
        </p:spPr>
      </p:pic>
      <p:sp>
        <p:nvSpPr>
          <p:cNvPr id="3" name="椭圆 2"/>
          <p:cNvSpPr/>
          <p:nvPr>
            <p:custDataLst>
              <p:tags r:id="rId10"/>
            </p:custDataLst>
          </p:nvPr>
        </p:nvSpPr>
        <p:spPr>
          <a:xfrm>
            <a:off x="10769600" y="4953000"/>
            <a:ext cx="274320" cy="274320"/>
          </a:xfrm>
          <a:prstGeom prst="ellipse">
            <a:avLst/>
          </a:prstGeom>
          <a:gradFill>
            <a:gsLst>
              <a:gs pos="50000">
                <a:schemeClr val="tx1"/>
              </a:gs>
              <a:gs pos="0">
                <a:schemeClr val="tx1">
                  <a:lumMod val="25000"/>
                  <a:lumOff val="75000"/>
                </a:schemeClr>
              </a:gs>
              <a:gs pos="100000">
                <a:schemeClr val="tx1">
                  <a:lumMod val="85000"/>
                </a:schemeClr>
              </a:gs>
            </a:gsLst>
            <a:lin ang="5400000" scaled="1"/>
          </a:gra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椭圆 5"/>
          <p:cNvSpPr/>
          <p:nvPr>
            <p:custDataLst>
              <p:tags r:id="rId11"/>
            </p:custDataLst>
          </p:nvPr>
        </p:nvSpPr>
        <p:spPr>
          <a:xfrm>
            <a:off x="11333480" y="4638040"/>
            <a:ext cx="274320" cy="274320"/>
          </a:xfrm>
          <a:prstGeom prst="ellipse">
            <a:avLst/>
          </a:prstGeom>
          <a:gradFill>
            <a:gsLst>
              <a:gs pos="50000">
                <a:schemeClr val="accent6"/>
              </a:gs>
              <a:gs pos="0">
                <a:schemeClr val="accent6">
                  <a:lumMod val="25000"/>
                  <a:lumOff val="75000"/>
                </a:schemeClr>
              </a:gs>
              <a:gs pos="100000">
                <a:schemeClr val="accent6">
                  <a:lumMod val="85000"/>
                </a:schemeClr>
              </a:gs>
            </a:gsLst>
            <a:lin ang="5400000" scaled="1"/>
          </a:gra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12"/>
            </p:custDataLst>
          </p:nvPr>
        </p:nvSpPr>
        <p:spPr>
          <a:xfrm>
            <a:off x="9623425" y="2807335"/>
            <a:ext cx="871855" cy="678815"/>
          </a:xfrm>
          <a:custGeom>
            <a:avLst/>
            <a:gdLst>
              <a:gd name="connisteX0" fmla="*/ 226332 w 871834"/>
              <a:gd name="connsiteY0" fmla="*/ 663667 h 678529"/>
              <a:gd name="connisteX1" fmla="*/ 321582 w 871834"/>
              <a:gd name="connsiteY1" fmla="*/ 496027 h 678529"/>
              <a:gd name="connisteX2" fmla="*/ 473982 w 871834"/>
              <a:gd name="connsiteY2" fmla="*/ 351247 h 678529"/>
              <a:gd name="connisteX3" fmla="*/ 618762 w 871834"/>
              <a:gd name="connsiteY3" fmla="*/ 244567 h 678529"/>
              <a:gd name="connisteX4" fmla="*/ 794022 w 871834"/>
              <a:gd name="connsiteY4" fmla="*/ 175987 h 678529"/>
              <a:gd name="connisteX5" fmla="*/ 866412 w 871834"/>
              <a:gd name="connsiteY5" fmla="*/ 175987 h 678529"/>
              <a:gd name="connisteX6" fmla="*/ 828312 w 871834"/>
              <a:gd name="connsiteY6" fmla="*/ 12157 h 678529"/>
              <a:gd name="connisteX7" fmla="*/ 592092 w 871834"/>
              <a:gd name="connsiteY7" fmla="*/ 46447 h 678529"/>
              <a:gd name="connisteX8" fmla="*/ 291102 w 871834"/>
              <a:gd name="connsiteY8" fmla="*/ 225517 h 678529"/>
              <a:gd name="connisteX9" fmla="*/ 81552 w 871834"/>
              <a:gd name="connsiteY9" fmla="*/ 488407 h 678529"/>
              <a:gd name="connisteX10" fmla="*/ 9162 w 871834"/>
              <a:gd name="connsiteY10" fmla="*/ 640807 h 678529"/>
              <a:gd name="connisteX11" fmla="*/ 226332 w 871834"/>
              <a:gd name="connsiteY11" fmla="*/ 663667 h 67852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871834" h="678530">
                <a:moveTo>
                  <a:pt x="226333" y="663668"/>
                </a:moveTo>
                <a:cubicBezTo>
                  <a:pt x="288563" y="634458"/>
                  <a:pt x="272053" y="558258"/>
                  <a:pt x="321583" y="496028"/>
                </a:cubicBezTo>
                <a:cubicBezTo>
                  <a:pt x="371113" y="433798"/>
                  <a:pt x="414293" y="401413"/>
                  <a:pt x="473983" y="351248"/>
                </a:cubicBezTo>
                <a:cubicBezTo>
                  <a:pt x="533673" y="301083"/>
                  <a:pt x="554628" y="279493"/>
                  <a:pt x="618763" y="244568"/>
                </a:cubicBezTo>
                <a:cubicBezTo>
                  <a:pt x="682898" y="209643"/>
                  <a:pt x="744493" y="189958"/>
                  <a:pt x="794023" y="175988"/>
                </a:cubicBezTo>
                <a:cubicBezTo>
                  <a:pt x="843553" y="162018"/>
                  <a:pt x="859428" y="209008"/>
                  <a:pt x="866413" y="175988"/>
                </a:cubicBezTo>
                <a:cubicBezTo>
                  <a:pt x="873398" y="142968"/>
                  <a:pt x="882923" y="38193"/>
                  <a:pt x="828313" y="12158"/>
                </a:cubicBezTo>
                <a:cubicBezTo>
                  <a:pt x="773703" y="-13877"/>
                  <a:pt x="699408" y="3903"/>
                  <a:pt x="592093" y="46448"/>
                </a:cubicBezTo>
                <a:cubicBezTo>
                  <a:pt x="484778" y="88993"/>
                  <a:pt x="393338" y="137253"/>
                  <a:pt x="291103" y="225518"/>
                </a:cubicBezTo>
                <a:cubicBezTo>
                  <a:pt x="188868" y="313783"/>
                  <a:pt x="138068" y="405223"/>
                  <a:pt x="81553" y="488408"/>
                </a:cubicBezTo>
                <a:cubicBezTo>
                  <a:pt x="25038" y="571593"/>
                  <a:pt x="-20047" y="605883"/>
                  <a:pt x="9163" y="640808"/>
                </a:cubicBezTo>
                <a:cubicBezTo>
                  <a:pt x="38373" y="675733"/>
                  <a:pt x="164103" y="692878"/>
                  <a:pt x="226333" y="663668"/>
                </a:cubicBezTo>
                <a:close/>
              </a:path>
            </a:pathLst>
          </a:custGeom>
          <a:noFill/>
          <a:ln w="28575" cmpd="sng">
            <a:solidFill>
              <a:srgbClr val="C00000"/>
            </a:solidFill>
            <a:prstDash val="solid"/>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13"/>
            </p:custDataLst>
          </p:nvPr>
        </p:nvPicPr>
        <p:blipFill>
          <a:blip r:embed="rId17">
            <a:extLst>
              <a:ext uri="{BEBA8EAE-BF5A-486C-A8C5-ECC9F3942E4B}">
                <a14:imgProps xmlns:a14="http://schemas.microsoft.com/office/drawing/2010/main">
                  <a14:imgLayer r:embed="rId18">
                    <a14:imgEffect>
                      <a14:brightnessContrast bright="20000" contrast="-20000"/>
                    </a14:imgEffect>
                  </a14:imgLayer>
                </a14:imgProps>
              </a:ext>
            </a:extLst>
          </a:blip>
          <a:stretch>
            <a:fillRect/>
          </a:stretch>
        </p:blipFill>
        <p:spPr>
          <a:xfrm>
            <a:off x="8061625" y="763247"/>
            <a:ext cx="4145297" cy="5527063"/>
          </a:xfrm>
          <a:prstGeom prst="rect">
            <a:avLst/>
          </a:prstGeom>
          <a:effectLst>
            <a:softEdge rad="31750"/>
          </a:effec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素养目标</a:t>
            </a:r>
          </a:p>
        </p:txBody>
      </p:sp>
      <p:sp>
        <p:nvSpPr>
          <p:cNvPr id="12" name="矩形 11"/>
          <p:cNvSpPr/>
          <p:nvPr>
            <p:custDataLst>
              <p:tags r:id="rId6"/>
            </p:custDataLst>
          </p:nvPr>
        </p:nvSpPr>
        <p:spPr>
          <a:xfrm>
            <a:off x="845820" y="114617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物理观念：</a:t>
            </a:r>
            <a:r>
              <a:rPr lang="zh-CN" altLang="en-US" sz="2000">
                <a:solidFill>
                  <a:schemeClr val="tx1"/>
                </a:solidFill>
              </a:rPr>
              <a:t>学会用伏安法测电阻；进一步掌握使用电流表、电压表的方法；加深对欧姆定律及其应用的理解。</a:t>
            </a:r>
          </a:p>
        </p:txBody>
      </p:sp>
      <p:sp>
        <p:nvSpPr>
          <p:cNvPr id="13" name="矩形 12"/>
          <p:cNvSpPr/>
          <p:nvPr>
            <p:custDataLst>
              <p:tags r:id="rId7"/>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科学思维：</a:t>
            </a:r>
            <a:r>
              <a:rPr lang="zh-CN" altLang="en-US" sz="2000">
                <a:solidFill>
                  <a:schemeClr val="tx1"/>
                </a:solidFill>
              </a:rPr>
              <a:t>提高处理实验数据和归纳物理规律的能力；知道测电阻误差的产生原因及减小方法；能进行初步的相关电路分析、电路故障分析。</a:t>
            </a:r>
          </a:p>
        </p:txBody>
      </p:sp>
      <p:sp>
        <p:nvSpPr>
          <p:cNvPr id="14" name="矩形 13"/>
          <p:cNvSpPr/>
          <p:nvPr>
            <p:custDataLst>
              <p:tags r:id="rId8"/>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科学探究：</a:t>
            </a:r>
            <a:r>
              <a:rPr lang="zh-CN" altLang="en-US" sz="2000">
                <a:solidFill>
                  <a:schemeClr val="tx1"/>
                </a:solidFill>
              </a:rPr>
              <a:t>体验伏安法测量电阻的过程。</a:t>
            </a:r>
          </a:p>
        </p:txBody>
      </p:sp>
      <p:sp>
        <p:nvSpPr>
          <p:cNvPr id="15" name="矩形 14"/>
          <p:cNvSpPr/>
          <p:nvPr>
            <p:custDataLst>
              <p:tags r:id="rId9"/>
            </p:custDataLst>
          </p:nvPr>
        </p:nvSpPr>
        <p:spPr>
          <a:xfrm>
            <a:off x="845820" y="4550410"/>
            <a:ext cx="10643235" cy="94680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科学态度与责任：</a:t>
            </a:r>
            <a:r>
              <a:rPr lang="zh-CN" altLang="en-US" sz="2000">
                <a:solidFill>
                  <a:schemeClr val="tx1"/>
                </a:solidFill>
              </a:rPr>
              <a:t>在探究过程中，体验科学探究的步骤、方法和态度。</a:t>
            </a:r>
          </a:p>
        </p:txBody>
      </p:sp>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11" name="矩形 10"/>
          <p:cNvSpPr/>
          <p:nvPr>
            <p:custDataLst>
              <p:tags r:id="rId5"/>
            </p:custDataLst>
          </p:nvPr>
        </p:nvSpPr>
        <p:spPr>
          <a:xfrm>
            <a:off x="9949815" y="6290310"/>
            <a:ext cx="2251710" cy="567690"/>
          </a:xfrm>
          <a:prstGeom prst="rect">
            <a:avLst/>
          </a:pr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t>初中物理鹿老师</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0" name="文本框 9"/>
          <p:cNvSpPr txBox="1"/>
          <p:nvPr>
            <p:custDataLst>
              <p:tags r:id="rId7"/>
            </p:custDataLst>
          </p:nvPr>
        </p:nvSpPr>
        <p:spPr>
          <a:xfrm>
            <a:off x="45720" y="1113155"/>
            <a:ext cx="9017635" cy="2489200"/>
          </a:xfrm>
          <a:prstGeom prst="rect">
            <a:avLst/>
          </a:prstGeom>
          <a:noFill/>
        </p:spPr>
        <p:txBody>
          <a:bodyPr wrap="square" rtlCol="0">
            <a:spAutoFit/>
          </a:bodyPr>
          <a:lstStyle/>
          <a:p>
            <a:pPr indent="609600" algn="just" fontAlgn="auto">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电流可以用电流表测量，电压可以用电压表测量，那么电阻的大小是否能用仪器直接测量呢？</a:t>
            </a:r>
          </a:p>
          <a:p>
            <a:pPr indent="609600" algn="just" fontAlgn="auto">
              <a:lnSpc>
                <a:spcPct val="130000"/>
              </a:lnSpc>
              <a:spcBef>
                <a:spcPct val="0"/>
              </a:spcBef>
              <a:spcAft>
                <a:spcPct val="0"/>
              </a:spcAft>
              <a:buNone/>
            </a:pPr>
            <a:r>
              <a:rPr lang="zh-CN"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如图所示是一种数字多用表，可以用它测量电阻。</a:t>
            </a:r>
          </a:p>
          <a:p>
            <a:pPr indent="609600" algn="just" fontAlgn="auto">
              <a:lnSpc>
                <a:spcPct val="130000"/>
              </a:lnSpc>
              <a:spcBef>
                <a:spcPct val="0"/>
              </a:spcBef>
              <a:spcAft>
                <a:spcPct val="0"/>
              </a:spcAft>
              <a:buNone/>
            </a:pP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说明书给出的一些参数如表格所示。观察这些参数，并选</a:t>
            </a:r>
          </a:p>
          <a:p>
            <a:pPr indent="0" algn="just" fontAlgn="auto">
              <a:lnSpc>
                <a:spcPct val="1300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择合适的挡位，用数字多用表测一下干电池两端的电压。</a:t>
            </a:r>
          </a:p>
        </p:txBody>
      </p:sp>
      <p:sp>
        <p:nvSpPr>
          <p:cNvPr id="14" name="文本框 13"/>
          <p:cNvSpPr txBox="1"/>
          <p:nvPr>
            <p:custDataLst>
              <p:tags r:id="rId8"/>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数字多用表</a:t>
            </a:r>
          </a:p>
        </p:txBody>
      </p:sp>
      <p:pic>
        <p:nvPicPr>
          <p:cNvPr id="7" name="图片 6"/>
          <p:cNvPicPr>
            <a:picLocks noChangeAspect="1"/>
          </p:cNvPicPr>
          <p:nvPr>
            <p:custDataLst>
              <p:tags r:id="rId9"/>
            </p:custDataLst>
          </p:nvPr>
        </p:nvPicPr>
        <p:blipFill>
          <a:blip r:embed="rId14"/>
          <a:stretch>
            <a:fillRect/>
          </a:stretch>
        </p:blipFill>
        <p:spPr>
          <a:xfrm>
            <a:off x="4374515" y="3486150"/>
            <a:ext cx="4791710" cy="3371850"/>
          </a:xfrm>
          <a:prstGeom prst="rect">
            <a:avLst/>
          </a:prstGeom>
        </p:spPr>
      </p:pic>
      <p:pic>
        <p:nvPicPr>
          <p:cNvPr id="16" name="图片 15"/>
          <p:cNvPicPr>
            <a:picLocks noChangeAspect="1"/>
          </p:cNvPicPr>
          <p:nvPr>
            <p:custDataLst>
              <p:tags r:id="rId10"/>
            </p:custDataLst>
          </p:nvPr>
        </p:nvPicPr>
        <p:blipFill>
          <a:blip r:embed="rId15"/>
          <a:srcRect l="19793" r="18681"/>
          <a:stretch>
            <a:fillRect/>
          </a:stretch>
        </p:blipFill>
        <p:spPr>
          <a:xfrm>
            <a:off x="9063355" y="0"/>
            <a:ext cx="3128645" cy="6858000"/>
          </a:xfrm>
          <a:prstGeom prst="rect">
            <a:avLst/>
          </a:prstGeom>
        </p:spPr>
      </p:pic>
      <p:pic>
        <p:nvPicPr>
          <p:cNvPr id="3" name="图片 2"/>
          <p:cNvPicPr/>
          <p:nvPr>
            <p:custDataLst>
              <p:tags r:id="rId11"/>
            </p:custDataLst>
          </p:nvPr>
        </p:nvPicPr>
        <p:blipFill>
          <a:blip r:embed="rId16">
            <a:extLst>
              <a:ext uri="{28A0092B-C50C-407E-A947-70E740481C1C}">
                <a14:useLocalDpi xmlns:a14="http://schemas.microsoft.com/office/drawing/2010/main" val="0"/>
              </a:ext>
            </a:extLst>
          </a:blip>
          <a:srcRect t="11" b="11"/>
          <a:stretch>
            <a:fillRect/>
          </a:stretch>
        </p:blipFill>
        <p:spPr>
          <a:xfrm>
            <a:off x="5349315" y="946480"/>
            <a:ext cx="6416862" cy="507336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0" y="1109249"/>
            <a:ext cx="12192000" cy="4893501"/>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4" name="文本框 13"/>
          <p:cNvSpPr txBox="1"/>
          <p:nvPr>
            <p:custDataLst>
              <p:tags r:id="rId4"/>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课堂小结</a:t>
            </a:r>
          </a:p>
        </p:txBody>
      </p:sp>
      <p:sp>
        <p:nvSpPr>
          <p:cNvPr id="17" name="矩形 16"/>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1" name="任意多边形 20"/>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4" name="文本框 23"/>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pic>
        <p:nvPicPr>
          <p:cNvPr id="2" name="Picture 2"/>
          <p:cNvPicPr>
            <a:picLocks noChangeAspect="1"/>
          </p:cNvPicPr>
          <p:nvPr>
            <p:custDataLst>
              <p:tags r:id="rId8"/>
            </p:custDataLst>
          </p:nvPr>
        </p:nvPicPr>
        <p:blipFill>
          <a:blip r:embed="rId12"/>
          <a:stretch>
            <a:fillRect/>
          </a:stretch>
        </p:blipFill>
        <p:spPr>
          <a:xfrm flipH="1">
            <a:off x="10756900" y="11988800"/>
            <a:ext cx="0" cy="0"/>
          </a:xfrm>
          <a:prstGeom prst="rect">
            <a:avLst/>
          </a:prstGeom>
          <a:ln>
            <a:noFill/>
          </a:ln>
        </p:spPr>
      </p:pic>
    </p:spTree>
    <p:custDataLst>
      <p:tags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a:blip r:embed="rId19"/>
          <a:srcRect t="30411" b="5806"/>
          <a:stretch>
            <a:fillRect/>
          </a:stretch>
        </p:blipFill>
        <p:spPr>
          <a:xfrm>
            <a:off x="824865" y="2672080"/>
            <a:ext cx="10201275" cy="4185920"/>
          </a:xfrm>
          <a:prstGeom prst="rect">
            <a:avLst/>
          </a:prstGeom>
        </p:spPr>
      </p:pic>
      <p:pic>
        <p:nvPicPr>
          <p:cNvPr id="14" name="图片 13"/>
          <p:cNvPicPr>
            <a:picLocks noChangeAspect="1"/>
          </p:cNvPicPr>
          <p:nvPr>
            <p:custDataLst>
              <p:tags r:id="rId3"/>
            </p:custDataLst>
          </p:nvPr>
        </p:nvPicPr>
        <p:blipFill>
          <a:blip r:embed="rId20"/>
          <a:stretch>
            <a:fillRect/>
          </a:stretch>
        </p:blipFill>
        <p:spPr>
          <a:xfrm>
            <a:off x="9105900" y="768350"/>
            <a:ext cx="3086100" cy="2577465"/>
          </a:xfrm>
          <a:prstGeom prst="rect">
            <a:avLst/>
          </a:prstGeom>
        </p:spPr>
      </p:pic>
      <p:cxnSp>
        <p:nvCxnSpPr>
          <p:cNvPr id="4" name="直接连接符 3"/>
          <p:cNvCxnSpPr/>
          <p:nvPr>
            <p:custDataLst>
              <p:tags r:id="rId4"/>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5"/>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6"/>
            </p:custDataLst>
          </p:nvPr>
        </p:nvSpPr>
        <p:spPr>
          <a:xfrm>
            <a:off x="651510" y="1590040"/>
            <a:ext cx="1088898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如图所示是用伏安法测量电阻的电路图。</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）根据电路图，用笔画线表示导线，将图中的实物连接起来。</a:t>
            </a:r>
          </a:p>
        </p:txBody>
      </p:sp>
      <p:sp>
        <p:nvSpPr>
          <p:cNvPr id="5" name="矩形 4"/>
          <p:cNvSpPr/>
          <p:nvPr>
            <p:custDataLst>
              <p:tags r:id="rId7"/>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8"/>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9"/>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7" name="任意多边形 16"/>
          <p:cNvSpPr/>
          <p:nvPr>
            <p:custDataLst>
              <p:tags r:id="rId10"/>
            </p:custDataLst>
          </p:nvPr>
        </p:nvSpPr>
        <p:spPr>
          <a:xfrm>
            <a:off x="4008755" y="4213860"/>
            <a:ext cx="1013460" cy="2004060"/>
          </a:xfrm>
          <a:custGeom>
            <a:avLst/>
            <a:gdLst>
              <a:gd name="connisteX0" fmla="*/ 1013460 w 1013460"/>
              <a:gd name="connsiteY0" fmla="*/ 2004060 h 2004060"/>
              <a:gd name="connisteX1" fmla="*/ 899160 w 1013460"/>
              <a:gd name="connsiteY1" fmla="*/ 1432560 h 2004060"/>
              <a:gd name="connisteX2" fmla="*/ 655320 w 1013460"/>
              <a:gd name="connsiteY2" fmla="*/ 563880 h 2004060"/>
              <a:gd name="connisteX3" fmla="*/ 0 w 1013460"/>
              <a:gd name="connsiteY3" fmla="*/ 0 h 2004060"/>
              <a:gd name="connisteX4" fmla="*/ 7620 w 1013460"/>
              <a:gd name="connsiteY4" fmla="*/ 7620 h 20040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13460" h="2004060">
                <a:moveTo>
                  <a:pt x="1013460" y="2004060"/>
                </a:moveTo>
                <a:cubicBezTo>
                  <a:pt x="995680" y="1906905"/>
                  <a:pt x="970915" y="1720850"/>
                  <a:pt x="899160" y="1432560"/>
                </a:cubicBezTo>
                <a:cubicBezTo>
                  <a:pt x="827405" y="1144270"/>
                  <a:pt x="835025" y="850265"/>
                  <a:pt x="655320" y="563880"/>
                </a:cubicBezTo>
                <a:cubicBezTo>
                  <a:pt x="475615" y="277495"/>
                  <a:pt x="129540" y="111125"/>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custDataLst>
              <p:tags r:id="rId11"/>
            </p:custDataLst>
          </p:nvPr>
        </p:nvSpPr>
        <p:spPr>
          <a:xfrm>
            <a:off x="2550160" y="4206240"/>
            <a:ext cx="1026160" cy="1869440"/>
          </a:xfrm>
          <a:custGeom>
            <a:avLst/>
            <a:gdLst>
              <a:gd name="connisteX0" fmla="*/ 1026160 w 1026160"/>
              <a:gd name="connsiteY0" fmla="*/ 0 h 1869440"/>
              <a:gd name="connisteX1" fmla="*/ 721360 w 1026160"/>
              <a:gd name="connsiteY1" fmla="*/ 416560 h 1869440"/>
              <a:gd name="connisteX2" fmla="*/ 254000 w 1026160"/>
              <a:gd name="connsiteY2" fmla="*/ 1280160 h 1869440"/>
              <a:gd name="connisteX3" fmla="*/ 0 w 1026160"/>
              <a:gd name="connsiteY3" fmla="*/ 1869440 h 1869440"/>
            </a:gdLst>
            <a:ahLst/>
            <a:cxnLst>
              <a:cxn ang="0">
                <a:pos x="connisteX0" y="connsiteY0"/>
              </a:cxn>
              <a:cxn ang="0">
                <a:pos x="connisteX1" y="connsiteY1"/>
              </a:cxn>
              <a:cxn ang="0">
                <a:pos x="connisteX2" y="connsiteY2"/>
              </a:cxn>
              <a:cxn ang="0">
                <a:pos x="connisteX3" y="connsiteY3"/>
              </a:cxn>
            </a:cxnLst>
            <a:rect l="l" t="t" r="r" b="b"/>
            <a:pathLst>
              <a:path w="1026160" h="1869439">
                <a:moveTo>
                  <a:pt x="1026160" y="0"/>
                </a:moveTo>
                <a:cubicBezTo>
                  <a:pt x="974725" y="66040"/>
                  <a:pt x="875665" y="160655"/>
                  <a:pt x="721360" y="416560"/>
                </a:cubicBezTo>
                <a:cubicBezTo>
                  <a:pt x="567055" y="672465"/>
                  <a:pt x="398145" y="989330"/>
                  <a:pt x="254000" y="1280160"/>
                </a:cubicBezTo>
                <a:cubicBezTo>
                  <a:pt x="109855" y="1570990"/>
                  <a:pt x="41275" y="1769110"/>
                  <a:pt x="0" y="18694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任意多边形 21"/>
          <p:cNvSpPr/>
          <p:nvPr>
            <p:custDataLst>
              <p:tags r:id="rId12"/>
            </p:custDataLst>
          </p:nvPr>
        </p:nvSpPr>
        <p:spPr>
          <a:xfrm>
            <a:off x="1404620" y="3850640"/>
            <a:ext cx="271780" cy="2164080"/>
          </a:xfrm>
          <a:custGeom>
            <a:avLst/>
            <a:gdLst>
              <a:gd name="connisteX0" fmla="*/ 272080 w 272080"/>
              <a:gd name="connsiteY0" fmla="*/ 2164080 h 2164080"/>
              <a:gd name="connisteX1" fmla="*/ 18080 w 272080"/>
              <a:gd name="connsiteY1" fmla="*/ 1320800 h 2164080"/>
              <a:gd name="connisteX2" fmla="*/ 38400 w 272080"/>
              <a:gd name="connsiteY2" fmla="*/ 0 h 2164080"/>
            </a:gdLst>
            <a:ahLst/>
            <a:cxnLst>
              <a:cxn ang="0">
                <a:pos x="connisteX0" y="connsiteY0"/>
              </a:cxn>
              <a:cxn ang="0">
                <a:pos x="connisteX1" y="connsiteY1"/>
              </a:cxn>
              <a:cxn ang="0">
                <a:pos x="connisteX2" y="connsiteY2"/>
              </a:cxn>
            </a:cxnLst>
            <a:rect l="l" t="t" r="r" b="b"/>
            <a:pathLst>
              <a:path w="272081" h="2164080">
                <a:moveTo>
                  <a:pt x="272081" y="2164080"/>
                </a:moveTo>
                <a:cubicBezTo>
                  <a:pt x="220646" y="2021840"/>
                  <a:pt x="65071" y="1753870"/>
                  <a:pt x="18081" y="1320800"/>
                </a:cubicBezTo>
                <a:cubicBezTo>
                  <a:pt x="-28909" y="887730"/>
                  <a:pt x="29511" y="247015"/>
                  <a:pt x="38401"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3" name="任意多边形 22"/>
          <p:cNvSpPr/>
          <p:nvPr>
            <p:custDataLst>
              <p:tags r:id="rId13"/>
            </p:custDataLst>
          </p:nvPr>
        </p:nvSpPr>
        <p:spPr>
          <a:xfrm>
            <a:off x="2956560" y="2534920"/>
            <a:ext cx="2540000" cy="1366520"/>
          </a:xfrm>
          <a:custGeom>
            <a:avLst/>
            <a:gdLst>
              <a:gd name="connisteX0" fmla="*/ 0 w 2540000"/>
              <a:gd name="connsiteY0" fmla="*/ 1020844 h 1366284"/>
              <a:gd name="connisteX1" fmla="*/ 284480 w 2540000"/>
              <a:gd name="connsiteY1" fmla="*/ 258844 h 1366284"/>
              <a:gd name="connisteX2" fmla="*/ 934720 w 2540000"/>
              <a:gd name="connsiteY2" fmla="*/ 55644 h 1366284"/>
              <a:gd name="connisteX3" fmla="*/ 1838960 w 2540000"/>
              <a:gd name="connsiteY3" fmla="*/ 157244 h 1366284"/>
              <a:gd name="connisteX4" fmla="*/ 2540000 w 2540000"/>
              <a:gd name="connsiteY4" fmla="*/ 1366284 h 1366284"/>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540000" h="1366284">
                <a:moveTo>
                  <a:pt x="0" y="1020844"/>
                </a:moveTo>
                <a:cubicBezTo>
                  <a:pt x="43815" y="872254"/>
                  <a:pt x="97790" y="451884"/>
                  <a:pt x="284480" y="258844"/>
                </a:cubicBezTo>
                <a:cubicBezTo>
                  <a:pt x="471170" y="65804"/>
                  <a:pt x="623570" y="75964"/>
                  <a:pt x="934720" y="55644"/>
                </a:cubicBezTo>
                <a:cubicBezTo>
                  <a:pt x="1245870" y="35324"/>
                  <a:pt x="1517650" y="-105011"/>
                  <a:pt x="1838960" y="157244"/>
                </a:cubicBezTo>
                <a:cubicBezTo>
                  <a:pt x="2160270" y="419499"/>
                  <a:pt x="2418080" y="1126254"/>
                  <a:pt x="2540000" y="1366284"/>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任意多边形 23"/>
          <p:cNvSpPr/>
          <p:nvPr>
            <p:custDataLst>
              <p:tags r:id="rId14"/>
            </p:custDataLst>
          </p:nvPr>
        </p:nvSpPr>
        <p:spPr>
          <a:xfrm>
            <a:off x="6309360" y="3952240"/>
            <a:ext cx="465455" cy="2275840"/>
          </a:xfrm>
          <a:custGeom>
            <a:avLst/>
            <a:gdLst>
              <a:gd name="connisteX0" fmla="*/ 0 w 465745"/>
              <a:gd name="connsiteY0" fmla="*/ 0 h 2275840"/>
              <a:gd name="connisteX1" fmla="*/ 416560 w 465745"/>
              <a:gd name="connsiteY1" fmla="*/ 731520 h 2275840"/>
              <a:gd name="connisteX2" fmla="*/ 436880 w 465745"/>
              <a:gd name="connsiteY2" fmla="*/ 1930400 h 2275840"/>
              <a:gd name="connisteX3" fmla="*/ 345440 w 465745"/>
              <a:gd name="connsiteY3" fmla="*/ 2275840 h 2275840"/>
            </a:gdLst>
            <a:ahLst/>
            <a:cxnLst>
              <a:cxn ang="0">
                <a:pos x="connisteX0" y="connsiteY0"/>
              </a:cxn>
              <a:cxn ang="0">
                <a:pos x="connisteX1" y="connsiteY1"/>
              </a:cxn>
              <a:cxn ang="0">
                <a:pos x="connisteX2" y="connsiteY2"/>
              </a:cxn>
              <a:cxn ang="0">
                <a:pos x="connisteX3" y="connsiteY3"/>
              </a:cxn>
            </a:cxnLst>
            <a:rect l="l" t="t" r="r" b="b"/>
            <a:pathLst>
              <a:path w="465746" h="2275840">
                <a:moveTo>
                  <a:pt x="0" y="0"/>
                </a:moveTo>
                <a:cubicBezTo>
                  <a:pt x="83185" y="122555"/>
                  <a:pt x="328930" y="345440"/>
                  <a:pt x="416560" y="731520"/>
                </a:cubicBezTo>
                <a:cubicBezTo>
                  <a:pt x="504190" y="1117600"/>
                  <a:pt x="450850" y="1621790"/>
                  <a:pt x="436880" y="1930400"/>
                </a:cubicBezTo>
                <a:cubicBezTo>
                  <a:pt x="422910" y="2239010"/>
                  <a:pt x="363855" y="2230755"/>
                  <a:pt x="345440" y="22758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任意多边形 24"/>
          <p:cNvSpPr/>
          <p:nvPr>
            <p:custDataLst>
              <p:tags r:id="rId15"/>
            </p:custDataLst>
          </p:nvPr>
        </p:nvSpPr>
        <p:spPr>
          <a:xfrm>
            <a:off x="2545080" y="5581015"/>
            <a:ext cx="1473200" cy="702945"/>
          </a:xfrm>
          <a:custGeom>
            <a:avLst/>
            <a:gdLst>
              <a:gd name="connisteX0" fmla="*/ 0 w 1473200"/>
              <a:gd name="connsiteY0" fmla="*/ 530205 h 702925"/>
              <a:gd name="connisteX1" fmla="*/ 883920 w 1473200"/>
              <a:gd name="connsiteY1" fmla="*/ 1885 h 702925"/>
              <a:gd name="connisteX2" fmla="*/ 1473200 w 1473200"/>
              <a:gd name="connsiteY2" fmla="*/ 702925 h 702925"/>
            </a:gdLst>
            <a:ahLst/>
            <a:cxnLst>
              <a:cxn ang="0">
                <a:pos x="connisteX0" y="connsiteY0"/>
              </a:cxn>
              <a:cxn ang="0">
                <a:pos x="connisteX1" y="connsiteY1"/>
              </a:cxn>
              <a:cxn ang="0">
                <a:pos x="connisteX2" y="connsiteY2"/>
              </a:cxn>
            </a:cxnLst>
            <a:rect l="l" t="t" r="r" b="b"/>
            <a:pathLst>
              <a:path w="1473200" h="702926">
                <a:moveTo>
                  <a:pt x="0" y="530206"/>
                </a:moveTo>
                <a:cubicBezTo>
                  <a:pt x="165100" y="410826"/>
                  <a:pt x="589280" y="-32404"/>
                  <a:pt x="883920" y="1886"/>
                </a:cubicBezTo>
                <a:cubicBezTo>
                  <a:pt x="1178560" y="36176"/>
                  <a:pt x="1372870" y="552431"/>
                  <a:pt x="1473200" y="702926"/>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任意多边形 25"/>
          <p:cNvSpPr/>
          <p:nvPr>
            <p:custDataLst>
              <p:tags r:id="rId16"/>
            </p:custDataLst>
          </p:nvPr>
        </p:nvSpPr>
        <p:spPr>
          <a:xfrm>
            <a:off x="1661160" y="6080760"/>
            <a:ext cx="1920240" cy="704850"/>
          </a:xfrm>
          <a:custGeom>
            <a:avLst/>
            <a:gdLst>
              <a:gd name="connisteX0" fmla="*/ 1920240 w 1920240"/>
              <a:gd name="connsiteY0" fmla="*/ 233680 h 704799"/>
              <a:gd name="connisteX1" fmla="*/ 1046480 w 1920240"/>
              <a:gd name="connsiteY1" fmla="*/ 701040 h 704799"/>
              <a:gd name="connisteX2" fmla="*/ 0 w 1920240"/>
              <a:gd name="connsiteY2" fmla="*/ 0 h 704799"/>
            </a:gdLst>
            <a:ahLst/>
            <a:cxnLst>
              <a:cxn ang="0">
                <a:pos x="connisteX0" y="connsiteY0"/>
              </a:cxn>
              <a:cxn ang="0">
                <a:pos x="connisteX1" y="connsiteY1"/>
              </a:cxn>
              <a:cxn ang="0">
                <a:pos x="connisteX2" y="connsiteY2"/>
              </a:cxn>
            </a:cxnLst>
            <a:rect l="l" t="t" r="r" b="b"/>
            <a:pathLst>
              <a:path w="1920239" h="704799">
                <a:moveTo>
                  <a:pt x="1920240" y="233680"/>
                </a:moveTo>
                <a:cubicBezTo>
                  <a:pt x="1766570" y="340995"/>
                  <a:pt x="1430655" y="748030"/>
                  <a:pt x="1046480" y="701040"/>
                </a:cubicBezTo>
                <a:cubicBezTo>
                  <a:pt x="662305" y="654050"/>
                  <a:pt x="191770" y="149860"/>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up)">
                                      <p:cBhvr>
                                        <p:cTn id="23" dur="500"/>
                                        <p:tgtEl>
                                          <p:spTgt spid="24"/>
                                        </p:tgtEl>
                                      </p:cBhvr>
                                    </p:animEffect>
                                  </p:childTnLst>
                                </p:cTn>
                              </p:par>
                            </p:childTnLst>
                          </p:cTn>
                        </p:par>
                        <p:par>
                          <p:cTn id="24" fill="hold" nodeType="afterGroup">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par>
                          <p:cTn id="28" fill="hold" nodeType="afterGroup">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right)">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2" grpId="0" animBg="1"/>
      <p:bldP spid="23" grpId="0" animBg="1"/>
      <p:bldP spid="24"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a:blip r:embed="rId21"/>
          <a:srcRect t="30411" b="5806"/>
          <a:stretch>
            <a:fillRect/>
          </a:stretch>
        </p:blipFill>
        <p:spPr>
          <a:xfrm>
            <a:off x="824865" y="2672080"/>
            <a:ext cx="10201275" cy="4185920"/>
          </a:xfrm>
          <a:prstGeom prst="rect">
            <a:avLst/>
          </a:prstGeom>
        </p:spPr>
      </p:pic>
      <p:pic>
        <p:nvPicPr>
          <p:cNvPr id="14" name="图片 13"/>
          <p:cNvPicPr>
            <a:picLocks noChangeAspect="1"/>
          </p:cNvPicPr>
          <p:nvPr>
            <p:custDataLst>
              <p:tags r:id="rId3"/>
            </p:custDataLst>
          </p:nvPr>
        </p:nvPicPr>
        <p:blipFill>
          <a:blip r:embed="rId22"/>
          <a:stretch>
            <a:fillRect/>
          </a:stretch>
        </p:blipFill>
        <p:spPr>
          <a:xfrm>
            <a:off x="9105900" y="768350"/>
            <a:ext cx="3086100" cy="2577465"/>
          </a:xfrm>
          <a:prstGeom prst="rect">
            <a:avLst/>
          </a:prstGeom>
        </p:spPr>
      </p:pic>
      <p:cxnSp>
        <p:nvCxnSpPr>
          <p:cNvPr id="4" name="直接连接符 3"/>
          <p:cNvCxnSpPr/>
          <p:nvPr>
            <p:custDataLst>
              <p:tags r:id="rId4"/>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5"/>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6"/>
            </p:custDataLst>
          </p:nvPr>
        </p:nvSpPr>
        <p:spPr>
          <a:xfrm>
            <a:off x="651510" y="1590040"/>
            <a:ext cx="1088898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如图所示是用伏安法测量电阻的电路图。</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）读出图中电流表和电压表的示数。</a:t>
            </a:r>
            <a:endPar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endParaRPr>
          </a:p>
        </p:txBody>
      </p:sp>
      <p:sp>
        <p:nvSpPr>
          <p:cNvPr id="5" name="矩形 4"/>
          <p:cNvSpPr/>
          <p:nvPr>
            <p:custDataLst>
              <p:tags r:id="rId7"/>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8"/>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9"/>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7" name="任意多边形 16"/>
          <p:cNvSpPr/>
          <p:nvPr>
            <p:custDataLst>
              <p:tags r:id="rId10"/>
            </p:custDataLst>
          </p:nvPr>
        </p:nvSpPr>
        <p:spPr>
          <a:xfrm>
            <a:off x="4008755" y="4213860"/>
            <a:ext cx="1013460" cy="2004060"/>
          </a:xfrm>
          <a:custGeom>
            <a:avLst/>
            <a:gdLst>
              <a:gd name="connisteX0" fmla="*/ 1013460 w 1013460"/>
              <a:gd name="connsiteY0" fmla="*/ 2004060 h 2004060"/>
              <a:gd name="connisteX1" fmla="*/ 899160 w 1013460"/>
              <a:gd name="connsiteY1" fmla="*/ 1432560 h 2004060"/>
              <a:gd name="connisteX2" fmla="*/ 655320 w 1013460"/>
              <a:gd name="connsiteY2" fmla="*/ 563880 h 2004060"/>
              <a:gd name="connisteX3" fmla="*/ 0 w 1013460"/>
              <a:gd name="connsiteY3" fmla="*/ 0 h 2004060"/>
              <a:gd name="connisteX4" fmla="*/ 7620 w 1013460"/>
              <a:gd name="connsiteY4" fmla="*/ 7620 h 20040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13460" h="2004060">
                <a:moveTo>
                  <a:pt x="1013460" y="2004060"/>
                </a:moveTo>
                <a:cubicBezTo>
                  <a:pt x="995680" y="1906905"/>
                  <a:pt x="970915" y="1720850"/>
                  <a:pt x="899160" y="1432560"/>
                </a:cubicBezTo>
                <a:cubicBezTo>
                  <a:pt x="827405" y="1144270"/>
                  <a:pt x="835025" y="850265"/>
                  <a:pt x="655320" y="563880"/>
                </a:cubicBezTo>
                <a:cubicBezTo>
                  <a:pt x="475615" y="277495"/>
                  <a:pt x="129540" y="111125"/>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custDataLst>
              <p:tags r:id="rId11"/>
            </p:custDataLst>
          </p:nvPr>
        </p:nvSpPr>
        <p:spPr>
          <a:xfrm>
            <a:off x="2550160" y="4206240"/>
            <a:ext cx="1026160" cy="1869440"/>
          </a:xfrm>
          <a:custGeom>
            <a:avLst/>
            <a:gdLst>
              <a:gd name="connisteX0" fmla="*/ 1026160 w 1026160"/>
              <a:gd name="connsiteY0" fmla="*/ 0 h 1869440"/>
              <a:gd name="connisteX1" fmla="*/ 721360 w 1026160"/>
              <a:gd name="connsiteY1" fmla="*/ 416560 h 1869440"/>
              <a:gd name="connisteX2" fmla="*/ 254000 w 1026160"/>
              <a:gd name="connsiteY2" fmla="*/ 1280160 h 1869440"/>
              <a:gd name="connisteX3" fmla="*/ 0 w 1026160"/>
              <a:gd name="connsiteY3" fmla="*/ 1869440 h 1869440"/>
            </a:gdLst>
            <a:ahLst/>
            <a:cxnLst>
              <a:cxn ang="0">
                <a:pos x="connisteX0" y="connsiteY0"/>
              </a:cxn>
              <a:cxn ang="0">
                <a:pos x="connisteX1" y="connsiteY1"/>
              </a:cxn>
              <a:cxn ang="0">
                <a:pos x="connisteX2" y="connsiteY2"/>
              </a:cxn>
              <a:cxn ang="0">
                <a:pos x="connisteX3" y="connsiteY3"/>
              </a:cxn>
            </a:cxnLst>
            <a:rect l="l" t="t" r="r" b="b"/>
            <a:pathLst>
              <a:path w="1026160" h="1869439">
                <a:moveTo>
                  <a:pt x="1026160" y="0"/>
                </a:moveTo>
                <a:cubicBezTo>
                  <a:pt x="974725" y="66040"/>
                  <a:pt x="875665" y="160655"/>
                  <a:pt x="721360" y="416560"/>
                </a:cubicBezTo>
                <a:cubicBezTo>
                  <a:pt x="567055" y="672465"/>
                  <a:pt x="398145" y="989330"/>
                  <a:pt x="254000" y="1280160"/>
                </a:cubicBezTo>
                <a:cubicBezTo>
                  <a:pt x="109855" y="1570990"/>
                  <a:pt x="41275" y="1769110"/>
                  <a:pt x="0" y="18694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任意多边形 21"/>
          <p:cNvSpPr/>
          <p:nvPr>
            <p:custDataLst>
              <p:tags r:id="rId12"/>
            </p:custDataLst>
          </p:nvPr>
        </p:nvSpPr>
        <p:spPr>
          <a:xfrm>
            <a:off x="1404620" y="3850640"/>
            <a:ext cx="271780" cy="2164080"/>
          </a:xfrm>
          <a:custGeom>
            <a:avLst/>
            <a:gdLst>
              <a:gd name="connisteX0" fmla="*/ 272080 w 272080"/>
              <a:gd name="connsiteY0" fmla="*/ 2164080 h 2164080"/>
              <a:gd name="connisteX1" fmla="*/ 18080 w 272080"/>
              <a:gd name="connsiteY1" fmla="*/ 1320800 h 2164080"/>
              <a:gd name="connisteX2" fmla="*/ 38400 w 272080"/>
              <a:gd name="connsiteY2" fmla="*/ 0 h 2164080"/>
            </a:gdLst>
            <a:ahLst/>
            <a:cxnLst>
              <a:cxn ang="0">
                <a:pos x="connisteX0" y="connsiteY0"/>
              </a:cxn>
              <a:cxn ang="0">
                <a:pos x="connisteX1" y="connsiteY1"/>
              </a:cxn>
              <a:cxn ang="0">
                <a:pos x="connisteX2" y="connsiteY2"/>
              </a:cxn>
            </a:cxnLst>
            <a:rect l="l" t="t" r="r" b="b"/>
            <a:pathLst>
              <a:path w="272081" h="2164080">
                <a:moveTo>
                  <a:pt x="272081" y="2164080"/>
                </a:moveTo>
                <a:cubicBezTo>
                  <a:pt x="220646" y="2021840"/>
                  <a:pt x="65071" y="1753870"/>
                  <a:pt x="18081" y="1320800"/>
                </a:cubicBezTo>
                <a:cubicBezTo>
                  <a:pt x="-28909" y="887730"/>
                  <a:pt x="29511" y="247015"/>
                  <a:pt x="38401"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3" name="任意多边形 22"/>
          <p:cNvSpPr/>
          <p:nvPr>
            <p:custDataLst>
              <p:tags r:id="rId13"/>
            </p:custDataLst>
          </p:nvPr>
        </p:nvSpPr>
        <p:spPr>
          <a:xfrm>
            <a:off x="2956560" y="2534920"/>
            <a:ext cx="2540000" cy="1366520"/>
          </a:xfrm>
          <a:custGeom>
            <a:avLst/>
            <a:gdLst>
              <a:gd name="connisteX0" fmla="*/ 0 w 2540000"/>
              <a:gd name="connsiteY0" fmla="*/ 1020844 h 1366284"/>
              <a:gd name="connisteX1" fmla="*/ 284480 w 2540000"/>
              <a:gd name="connsiteY1" fmla="*/ 258844 h 1366284"/>
              <a:gd name="connisteX2" fmla="*/ 934720 w 2540000"/>
              <a:gd name="connsiteY2" fmla="*/ 55644 h 1366284"/>
              <a:gd name="connisteX3" fmla="*/ 1838960 w 2540000"/>
              <a:gd name="connsiteY3" fmla="*/ 157244 h 1366284"/>
              <a:gd name="connisteX4" fmla="*/ 2540000 w 2540000"/>
              <a:gd name="connsiteY4" fmla="*/ 1366284 h 1366284"/>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540000" h="1366284">
                <a:moveTo>
                  <a:pt x="0" y="1020844"/>
                </a:moveTo>
                <a:cubicBezTo>
                  <a:pt x="43815" y="872254"/>
                  <a:pt x="97790" y="451884"/>
                  <a:pt x="284480" y="258844"/>
                </a:cubicBezTo>
                <a:cubicBezTo>
                  <a:pt x="471170" y="65804"/>
                  <a:pt x="623570" y="75964"/>
                  <a:pt x="934720" y="55644"/>
                </a:cubicBezTo>
                <a:cubicBezTo>
                  <a:pt x="1245870" y="35324"/>
                  <a:pt x="1517650" y="-105011"/>
                  <a:pt x="1838960" y="157244"/>
                </a:cubicBezTo>
                <a:cubicBezTo>
                  <a:pt x="2160270" y="419499"/>
                  <a:pt x="2418080" y="1126254"/>
                  <a:pt x="2540000" y="1366284"/>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任意多边形 23"/>
          <p:cNvSpPr/>
          <p:nvPr>
            <p:custDataLst>
              <p:tags r:id="rId14"/>
            </p:custDataLst>
          </p:nvPr>
        </p:nvSpPr>
        <p:spPr>
          <a:xfrm>
            <a:off x="6309360" y="3952240"/>
            <a:ext cx="465455" cy="2275840"/>
          </a:xfrm>
          <a:custGeom>
            <a:avLst/>
            <a:gdLst>
              <a:gd name="connisteX0" fmla="*/ 0 w 465745"/>
              <a:gd name="connsiteY0" fmla="*/ 0 h 2275840"/>
              <a:gd name="connisteX1" fmla="*/ 416560 w 465745"/>
              <a:gd name="connsiteY1" fmla="*/ 731520 h 2275840"/>
              <a:gd name="connisteX2" fmla="*/ 436880 w 465745"/>
              <a:gd name="connsiteY2" fmla="*/ 1930400 h 2275840"/>
              <a:gd name="connisteX3" fmla="*/ 345440 w 465745"/>
              <a:gd name="connsiteY3" fmla="*/ 2275840 h 2275840"/>
            </a:gdLst>
            <a:ahLst/>
            <a:cxnLst>
              <a:cxn ang="0">
                <a:pos x="connisteX0" y="connsiteY0"/>
              </a:cxn>
              <a:cxn ang="0">
                <a:pos x="connisteX1" y="connsiteY1"/>
              </a:cxn>
              <a:cxn ang="0">
                <a:pos x="connisteX2" y="connsiteY2"/>
              </a:cxn>
              <a:cxn ang="0">
                <a:pos x="connisteX3" y="connsiteY3"/>
              </a:cxn>
            </a:cxnLst>
            <a:rect l="l" t="t" r="r" b="b"/>
            <a:pathLst>
              <a:path w="465746" h="2275840">
                <a:moveTo>
                  <a:pt x="0" y="0"/>
                </a:moveTo>
                <a:cubicBezTo>
                  <a:pt x="83185" y="122555"/>
                  <a:pt x="328930" y="345440"/>
                  <a:pt x="416560" y="731520"/>
                </a:cubicBezTo>
                <a:cubicBezTo>
                  <a:pt x="504190" y="1117600"/>
                  <a:pt x="450850" y="1621790"/>
                  <a:pt x="436880" y="1930400"/>
                </a:cubicBezTo>
                <a:cubicBezTo>
                  <a:pt x="422910" y="2239010"/>
                  <a:pt x="363855" y="2230755"/>
                  <a:pt x="345440" y="22758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圆角矩形 6"/>
          <p:cNvSpPr/>
          <p:nvPr>
            <p:custDataLst>
              <p:tags r:id="rId15"/>
            </p:custDataLst>
          </p:nvPr>
        </p:nvSpPr>
        <p:spPr>
          <a:xfrm>
            <a:off x="7594600" y="4302760"/>
            <a:ext cx="822960" cy="335280"/>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0.4A</a:t>
            </a:r>
          </a:p>
        </p:txBody>
      </p:sp>
      <p:sp>
        <p:nvSpPr>
          <p:cNvPr id="8" name="圆角矩形 7"/>
          <p:cNvSpPr/>
          <p:nvPr>
            <p:custDataLst>
              <p:tags r:id="rId16"/>
            </p:custDataLst>
          </p:nvPr>
        </p:nvSpPr>
        <p:spPr>
          <a:xfrm>
            <a:off x="9528175" y="4305300"/>
            <a:ext cx="822960" cy="335280"/>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2.4V</a:t>
            </a:r>
          </a:p>
        </p:txBody>
      </p:sp>
      <p:sp>
        <p:nvSpPr>
          <p:cNvPr id="25" name="任意多边形 24"/>
          <p:cNvSpPr/>
          <p:nvPr>
            <p:custDataLst>
              <p:tags r:id="rId17"/>
            </p:custDataLst>
          </p:nvPr>
        </p:nvSpPr>
        <p:spPr>
          <a:xfrm>
            <a:off x="2545080" y="5581015"/>
            <a:ext cx="1473200" cy="702945"/>
          </a:xfrm>
          <a:custGeom>
            <a:avLst/>
            <a:gdLst>
              <a:gd name="connisteX0" fmla="*/ 0 w 1473200"/>
              <a:gd name="connsiteY0" fmla="*/ 530205 h 702925"/>
              <a:gd name="connisteX1" fmla="*/ 883920 w 1473200"/>
              <a:gd name="connsiteY1" fmla="*/ 1885 h 702925"/>
              <a:gd name="connisteX2" fmla="*/ 1473200 w 1473200"/>
              <a:gd name="connsiteY2" fmla="*/ 702925 h 702925"/>
            </a:gdLst>
            <a:ahLst/>
            <a:cxnLst>
              <a:cxn ang="0">
                <a:pos x="connisteX0" y="connsiteY0"/>
              </a:cxn>
              <a:cxn ang="0">
                <a:pos x="connisteX1" y="connsiteY1"/>
              </a:cxn>
              <a:cxn ang="0">
                <a:pos x="connisteX2" y="connsiteY2"/>
              </a:cxn>
            </a:cxnLst>
            <a:rect l="l" t="t" r="r" b="b"/>
            <a:pathLst>
              <a:path w="1473200" h="702926">
                <a:moveTo>
                  <a:pt x="0" y="530206"/>
                </a:moveTo>
                <a:cubicBezTo>
                  <a:pt x="165100" y="410826"/>
                  <a:pt x="589280" y="-32404"/>
                  <a:pt x="883920" y="1886"/>
                </a:cubicBezTo>
                <a:cubicBezTo>
                  <a:pt x="1178560" y="36176"/>
                  <a:pt x="1372870" y="552431"/>
                  <a:pt x="1473200" y="702926"/>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任意多边形 25"/>
          <p:cNvSpPr/>
          <p:nvPr>
            <p:custDataLst>
              <p:tags r:id="rId18"/>
            </p:custDataLst>
          </p:nvPr>
        </p:nvSpPr>
        <p:spPr>
          <a:xfrm>
            <a:off x="1661160" y="6080760"/>
            <a:ext cx="1920240" cy="704850"/>
          </a:xfrm>
          <a:custGeom>
            <a:avLst/>
            <a:gdLst>
              <a:gd name="connisteX0" fmla="*/ 1920240 w 1920240"/>
              <a:gd name="connsiteY0" fmla="*/ 233680 h 704799"/>
              <a:gd name="connisteX1" fmla="*/ 1046480 w 1920240"/>
              <a:gd name="connsiteY1" fmla="*/ 701040 h 704799"/>
              <a:gd name="connisteX2" fmla="*/ 0 w 1920240"/>
              <a:gd name="connsiteY2" fmla="*/ 0 h 704799"/>
            </a:gdLst>
            <a:ahLst/>
            <a:cxnLst>
              <a:cxn ang="0">
                <a:pos x="connisteX0" y="connsiteY0"/>
              </a:cxn>
              <a:cxn ang="0">
                <a:pos x="connisteX1" y="connsiteY1"/>
              </a:cxn>
              <a:cxn ang="0">
                <a:pos x="connisteX2" y="connsiteY2"/>
              </a:cxn>
            </a:cxnLst>
            <a:rect l="l" t="t" r="r" b="b"/>
            <a:pathLst>
              <a:path w="1920239" h="704799">
                <a:moveTo>
                  <a:pt x="1920240" y="233680"/>
                </a:moveTo>
                <a:cubicBezTo>
                  <a:pt x="1766570" y="340995"/>
                  <a:pt x="1430655" y="748030"/>
                  <a:pt x="1046480" y="701040"/>
                </a:cubicBezTo>
                <a:cubicBezTo>
                  <a:pt x="662305" y="654050"/>
                  <a:pt x="191770" y="149860"/>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2"/>
            </p:custDataLst>
          </p:nvPr>
        </p:nvPicPr>
        <p:blipFill>
          <a:blip r:embed="rId22"/>
          <a:srcRect t="30411" b="5806"/>
          <a:stretch>
            <a:fillRect/>
          </a:stretch>
        </p:blipFill>
        <p:spPr>
          <a:xfrm>
            <a:off x="824865" y="2672080"/>
            <a:ext cx="10201275" cy="4185920"/>
          </a:xfrm>
          <a:prstGeom prst="rect">
            <a:avLst/>
          </a:prstGeom>
        </p:spPr>
      </p:pic>
      <p:pic>
        <p:nvPicPr>
          <p:cNvPr id="14" name="图片 13"/>
          <p:cNvPicPr>
            <a:picLocks noChangeAspect="1"/>
          </p:cNvPicPr>
          <p:nvPr>
            <p:custDataLst>
              <p:tags r:id="rId3"/>
            </p:custDataLst>
          </p:nvPr>
        </p:nvPicPr>
        <p:blipFill>
          <a:blip r:embed="rId23"/>
          <a:stretch>
            <a:fillRect/>
          </a:stretch>
        </p:blipFill>
        <p:spPr>
          <a:xfrm>
            <a:off x="9105900" y="768350"/>
            <a:ext cx="3086100" cy="2577465"/>
          </a:xfrm>
          <a:prstGeom prst="rect">
            <a:avLst/>
          </a:prstGeom>
        </p:spPr>
      </p:pic>
      <p:cxnSp>
        <p:nvCxnSpPr>
          <p:cNvPr id="4" name="直接连接符 3"/>
          <p:cNvCxnSpPr/>
          <p:nvPr>
            <p:custDataLst>
              <p:tags r:id="rId4"/>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5"/>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6"/>
            </p:custDataLst>
          </p:nvPr>
        </p:nvSpPr>
        <p:spPr>
          <a:xfrm>
            <a:off x="651510" y="1590040"/>
            <a:ext cx="10888980" cy="106553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如图所示是用伏安法测量电阻的电路图。</a:t>
            </a:r>
          </a:p>
          <a:p>
            <a:pPr indent="0">
              <a:lnSpc>
                <a:spcPts val="3800"/>
              </a:lnSpc>
              <a:spcBef>
                <a:spcPct val="0"/>
              </a:spcBef>
              <a:spcAft>
                <a:spcPct val="0"/>
              </a:spcAft>
              <a:buNone/>
            </a:pPr>
            <a:r>
              <a:rPr lang="zh-CN" altLang="en-US" sz="2400">
                <a:latin typeface="Times New Roman" panose="02020603050405020304" pitchFamily="18" charset="0"/>
                <a:ea typeface="楷体" panose="02010609060101010101" charset="-122"/>
                <a:cs typeface="Times New Roman" panose="02020603050405020304" pitchFamily="18" charset="0"/>
                <a:sym typeface="+mn-ea"/>
              </a:rPr>
              <a:t>（</a:t>
            </a:r>
            <a:r>
              <a:rPr lang="en-US" altLang="zh-CN" sz="2400">
                <a:latin typeface="Times New Roman" panose="02020603050405020304" pitchFamily="18" charset="0"/>
                <a:ea typeface="楷体" panose="02010609060101010101" charset="-122"/>
                <a:cs typeface="Times New Roman" panose="02020603050405020304" pitchFamily="18" charset="0"/>
                <a:sym typeface="+mn-ea"/>
              </a:rPr>
              <a:t>3</a:t>
            </a:r>
            <a:r>
              <a:rPr lang="zh-CN" altLang="en-US" sz="2400">
                <a:latin typeface="Times New Roman" panose="02020603050405020304" pitchFamily="18" charset="0"/>
                <a:ea typeface="楷体" panose="02010609060101010101" charset="-122"/>
                <a:cs typeface="Times New Roman" panose="02020603050405020304" pitchFamily="18" charset="0"/>
                <a:sym typeface="+mn-ea"/>
              </a:rPr>
              <a:t>）算出被测定值电阻的电阻测量值。</a:t>
            </a:r>
            <a:endPar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sym typeface="+mn-ea"/>
            </a:endParaRPr>
          </a:p>
        </p:txBody>
      </p:sp>
      <p:sp>
        <p:nvSpPr>
          <p:cNvPr id="5" name="矩形 4"/>
          <p:cNvSpPr/>
          <p:nvPr>
            <p:custDataLst>
              <p:tags r:id="rId7"/>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8"/>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9"/>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7" name="任意多边形 16"/>
          <p:cNvSpPr/>
          <p:nvPr>
            <p:custDataLst>
              <p:tags r:id="rId10"/>
            </p:custDataLst>
          </p:nvPr>
        </p:nvSpPr>
        <p:spPr>
          <a:xfrm>
            <a:off x="4008755" y="4213860"/>
            <a:ext cx="1013460" cy="2004060"/>
          </a:xfrm>
          <a:custGeom>
            <a:avLst/>
            <a:gdLst>
              <a:gd name="connisteX0" fmla="*/ 1013460 w 1013460"/>
              <a:gd name="connsiteY0" fmla="*/ 2004060 h 2004060"/>
              <a:gd name="connisteX1" fmla="*/ 899160 w 1013460"/>
              <a:gd name="connsiteY1" fmla="*/ 1432560 h 2004060"/>
              <a:gd name="connisteX2" fmla="*/ 655320 w 1013460"/>
              <a:gd name="connsiteY2" fmla="*/ 563880 h 2004060"/>
              <a:gd name="connisteX3" fmla="*/ 0 w 1013460"/>
              <a:gd name="connsiteY3" fmla="*/ 0 h 2004060"/>
              <a:gd name="connisteX4" fmla="*/ 7620 w 1013460"/>
              <a:gd name="connsiteY4" fmla="*/ 7620 h 2004060"/>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013460" h="2004060">
                <a:moveTo>
                  <a:pt x="1013460" y="2004060"/>
                </a:moveTo>
                <a:cubicBezTo>
                  <a:pt x="995680" y="1906905"/>
                  <a:pt x="970915" y="1720850"/>
                  <a:pt x="899160" y="1432560"/>
                </a:cubicBezTo>
                <a:cubicBezTo>
                  <a:pt x="827405" y="1144270"/>
                  <a:pt x="835025" y="850265"/>
                  <a:pt x="655320" y="563880"/>
                </a:cubicBezTo>
                <a:cubicBezTo>
                  <a:pt x="475615" y="277495"/>
                  <a:pt x="129540" y="111125"/>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custDataLst>
              <p:tags r:id="rId11"/>
            </p:custDataLst>
          </p:nvPr>
        </p:nvSpPr>
        <p:spPr>
          <a:xfrm>
            <a:off x="2550160" y="4206240"/>
            <a:ext cx="1026160" cy="1869440"/>
          </a:xfrm>
          <a:custGeom>
            <a:avLst/>
            <a:gdLst>
              <a:gd name="connisteX0" fmla="*/ 1026160 w 1026160"/>
              <a:gd name="connsiteY0" fmla="*/ 0 h 1869440"/>
              <a:gd name="connisteX1" fmla="*/ 721360 w 1026160"/>
              <a:gd name="connsiteY1" fmla="*/ 416560 h 1869440"/>
              <a:gd name="connisteX2" fmla="*/ 254000 w 1026160"/>
              <a:gd name="connsiteY2" fmla="*/ 1280160 h 1869440"/>
              <a:gd name="connisteX3" fmla="*/ 0 w 1026160"/>
              <a:gd name="connsiteY3" fmla="*/ 1869440 h 1869440"/>
            </a:gdLst>
            <a:ahLst/>
            <a:cxnLst>
              <a:cxn ang="0">
                <a:pos x="connisteX0" y="connsiteY0"/>
              </a:cxn>
              <a:cxn ang="0">
                <a:pos x="connisteX1" y="connsiteY1"/>
              </a:cxn>
              <a:cxn ang="0">
                <a:pos x="connisteX2" y="connsiteY2"/>
              </a:cxn>
              <a:cxn ang="0">
                <a:pos x="connisteX3" y="connsiteY3"/>
              </a:cxn>
            </a:cxnLst>
            <a:rect l="l" t="t" r="r" b="b"/>
            <a:pathLst>
              <a:path w="1026160" h="1869439">
                <a:moveTo>
                  <a:pt x="1026160" y="0"/>
                </a:moveTo>
                <a:cubicBezTo>
                  <a:pt x="974725" y="66040"/>
                  <a:pt x="875665" y="160655"/>
                  <a:pt x="721360" y="416560"/>
                </a:cubicBezTo>
                <a:cubicBezTo>
                  <a:pt x="567055" y="672465"/>
                  <a:pt x="398145" y="989330"/>
                  <a:pt x="254000" y="1280160"/>
                </a:cubicBezTo>
                <a:cubicBezTo>
                  <a:pt x="109855" y="1570990"/>
                  <a:pt x="41275" y="1769110"/>
                  <a:pt x="0" y="18694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2" name="任意多边形 21"/>
          <p:cNvSpPr/>
          <p:nvPr>
            <p:custDataLst>
              <p:tags r:id="rId12"/>
            </p:custDataLst>
          </p:nvPr>
        </p:nvSpPr>
        <p:spPr>
          <a:xfrm>
            <a:off x="1404620" y="3850640"/>
            <a:ext cx="271780" cy="2164080"/>
          </a:xfrm>
          <a:custGeom>
            <a:avLst/>
            <a:gdLst>
              <a:gd name="connisteX0" fmla="*/ 272080 w 272080"/>
              <a:gd name="connsiteY0" fmla="*/ 2164080 h 2164080"/>
              <a:gd name="connisteX1" fmla="*/ 18080 w 272080"/>
              <a:gd name="connsiteY1" fmla="*/ 1320800 h 2164080"/>
              <a:gd name="connisteX2" fmla="*/ 38400 w 272080"/>
              <a:gd name="connsiteY2" fmla="*/ 0 h 2164080"/>
            </a:gdLst>
            <a:ahLst/>
            <a:cxnLst>
              <a:cxn ang="0">
                <a:pos x="connisteX0" y="connsiteY0"/>
              </a:cxn>
              <a:cxn ang="0">
                <a:pos x="connisteX1" y="connsiteY1"/>
              </a:cxn>
              <a:cxn ang="0">
                <a:pos x="connisteX2" y="connsiteY2"/>
              </a:cxn>
            </a:cxnLst>
            <a:rect l="l" t="t" r="r" b="b"/>
            <a:pathLst>
              <a:path w="272081" h="2164080">
                <a:moveTo>
                  <a:pt x="272081" y="2164080"/>
                </a:moveTo>
                <a:cubicBezTo>
                  <a:pt x="220646" y="2021840"/>
                  <a:pt x="65071" y="1753870"/>
                  <a:pt x="18081" y="1320800"/>
                </a:cubicBezTo>
                <a:cubicBezTo>
                  <a:pt x="-28909" y="887730"/>
                  <a:pt x="29511" y="247015"/>
                  <a:pt x="38401"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3" name="任意多边形 22"/>
          <p:cNvSpPr/>
          <p:nvPr>
            <p:custDataLst>
              <p:tags r:id="rId13"/>
            </p:custDataLst>
          </p:nvPr>
        </p:nvSpPr>
        <p:spPr>
          <a:xfrm>
            <a:off x="2956560" y="2534920"/>
            <a:ext cx="2540000" cy="1366520"/>
          </a:xfrm>
          <a:custGeom>
            <a:avLst/>
            <a:gdLst>
              <a:gd name="connisteX0" fmla="*/ 0 w 2540000"/>
              <a:gd name="connsiteY0" fmla="*/ 1020844 h 1366284"/>
              <a:gd name="connisteX1" fmla="*/ 284480 w 2540000"/>
              <a:gd name="connsiteY1" fmla="*/ 258844 h 1366284"/>
              <a:gd name="connisteX2" fmla="*/ 934720 w 2540000"/>
              <a:gd name="connsiteY2" fmla="*/ 55644 h 1366284"/>
              <a:gd name="connisteX3" fmla="*/ 1838960 w 2540000"/>
              <a:gd name="connsiteY3" fmla="*/ 157244 h 1366284"/>
              <a:gd name="connisteX4" fmla="*/ 2540000 w 2540000"/>
              <a:gd name="connsiteY4" fmla="*/ 1366284 h 1366284"/>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540000" h="1366284">
                <a:moveTo>
                  <a:pt x="0" y="1020844"/>
                </a:moveTo>
                <a:cubicBezTo>
                  <a:pt x="43815" y="872254"/>
                  <a:pt x="97790" y="451884"/>
                  <a:pt x="284480" y="258844"/>
                </a:cubicBezTo>
                <a:cubicBezTo>
                  <a:pt x="471170" y="65804"/>
                  <a:pt x="623570" y="75964"/>
                  <a:pt x="934720" y="55644"/>
                </a:cubicBezTo>
                <a:cubicBezTo>
                  <a:pt x="1245870" y="35324"/>
                  <a:pt x="1517650" y="-105011"/>
                  <a:pt x="1838960" y="157244"/>
                </a:cubicBezTo>
                <a:cubicBezTo>
                  <a:pt x="2160270" y="419499"/>
                  <a:pt x="2418080" y="1126254"/>
                  <a:pt x="2540000" y="1366284"/>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任意多边形 23"/>
          <p:cNvSpPr/>
          <p:nvPr>
            <p:custDataLst>
              <p:tags r:id="rId14"/>
            </p:custDataLst>
          </p:nvPr>
        </p:nvSpPr>
        <p:spPr>
          <a:xfrm>
            <a:off x="6309360" y="3952240"/>
            <a:ext cx="465455" cy="2275840"/>
          </a:xfrm>
          <a:custGeom>
            <a:avLst/>
            <a:gdLst>
              <a:gd name="connisteX0" fmla="*/ 0 w 465745"/>
              <a:gd name="connsiteY0" fmla="*/ 0 h 2275840"/>
              <a:gd name="connisteX1" fmla="*/ 416560 w 465745"/>
              <a:gd name="connsiteY1" fmla="*/ 731520 h 2275840"/>
              <a:gd name="connisteX2" fmla="*/ 436880 w 465745"/>
              <a:gd name="connsiteY2" fmla="*/ 1930400 h 2275840"/>
              <a:gd name="connisteX3" fmla="*/ 345440 w 465745"/>
              <a:gd name="connsiteY3" fmla="*/ 2275840 h 2275840"/>
            </a:gdLst>
            <a:ahLst/>
            <a:cxnLst>
              <a:cxn ang="0">
                <a:pos x="connisteX0" y="connsiteY0"/>
              </a:cxn>
              <a:cxn ang="0">
                <a:pos x="connisteX1" y="connsiteY1"/>
              </a:cxn>
              <a:cxn ang="0">
                <a:pos x="connisteX2" y="connsiteY2"/>
              </a:cxn>
              <a:cxn ang="0">
                <a:pos x="connisteX3" y="connsiteY3"/>
              </a:cxn>
            </a:cxnLst>
            <a:rect l="l" t="t" r="r" b="b"/>
            <a:pathLst>
              <a:path w="465746" h="2275840">
                <a:moveTo>
                  <a:pt x="0" y="0"/>
                </a:moveTo>
                <a:cubicBezTo>
                  <a:pt x="83185" y="122555"/>
                  <a:pt x="328930" y="345440"/>
                  <a:pt x="416560" y="731520"/>
                </a:cubicBezTo>
                <a:cubicBezTo>
                  <a:pt x="504190" y="1117600"/>
                  <a:pt x="450850" y="1621790"/>
                  <a:pt x="436880" y="1930400"/>
                </a:cubicBezTo>
                <a:cubicBezTo>
                  <a:pt x="422910" y="2239010"/>
                  <a:pt x="363855" y="2230755"/>
                  <a:pt x="345440" y="227584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圆角矩形 6"/>
          <p:cNvSpPr/>
          <p:nvPr>
            <p:custDataLst>
              <p:tags r:id="rId15"/>
            </p:custDataLst>
          </p:nvPr>
        </p:nvSpPr>
        <p:spPr>
          <a:xfrm>
            <a:off x="7594600" y="4302760"/>
            <a:ext cx="822960" cy="335280"/>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0.4A</a:t>
            </a:r>
          </a:p>
        </p:txBody>
      </p:sp>
      <p:sp>
        <p:nvSpPr>
          <p:cNvPr id="8" name="圆角矩形 7"/>
          <p:cNvSpPr/>
          <p:nvPr>
            <p:custDataLst>
              <p:tags r:id="rId16"/>
            </p:custDataLst>
          </p:nvPr>
        </p:nvSpPr>
        <p:spPr>
          <a:xfrm>
            <a:off x="9528175" y="4305300"/>
            <a:ext cx="822960" cy="335280"/>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b="1">
                <a:solidFill>
                  <a:srgbClr val="C00000"/>
                </a:solidFill>
              </a:rPr>
              <a:t>2.4V</a:t>
            </a:r>
          </a:p>
        </p:txBody>
      </p:sp>
      <mc:AlternateContent xmlns:mc="http://schemas.openxmlformats.org/markup-compatibility/2006" xmlns:a14="http://schemas.microsoft.com/office/drawing/2010/main">
        <mc:Choice Requires="a14">
          <p:sp>
            <p:nvSpPr>
              <p:cNvPr id="10" name="文本框 9"/>
              <p:cNvSpPr txBox="1"/>
              <p:nvPr>
                <p:custDataLst>
                  <p:tags r:id="rId17"/>
                </p:custDataLst>
              </p:nvPr>
            </p:nvSpPr>
            <p:spPr>
              <a:xfrm>
                <a:off x="7578661" y="3346069"/>
                <a:ext cx="2750820" cy="77914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𝑅</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𝑈</m:t>
                          </m:r>
                        </m:num>
                        <m:den>
                          <m:r>
                            <a:rPr lang="en-US" altLang="zh-CN" sz="2400" i="1">
                              <a:latin typeface="Cambria Math" panose="02040503050406030204" charset="0"/>
                              <a:cs typeface="Cambria Math" panose="02040503050406030204" charset="0"/>
                            </a:rPr>
                            <m:t>𝐼</m:t>
                          </m:r>
                        </m:den>
                      </m:f>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2.4</m:t>
                          </m:r>
                          <m:r>
                            <a:rPr lang="en-US" altLang="zh-CN" sz="2400" i="1">
                              <a:latin typeface="Cambria Math" panose="02040503050406030204" charset="0"/>
                              <a:cs typeface="Cambria Math" panose="02040503050406030204" charset="0"/>
                            </a:rPr>
                            <m:t>𝑉</m:t>
                          </m:r>
                        </m:num>
                        <m:den>
                          <m:r>
                            <a:rPr lang="en-US" altLang="zh-CN" sz="2400" i="1">
                              <a:latin typeface="Cambria Math" panose="02040503050406030204" charset="0"/>
                              <a:cs typeface="Cambria Math" panose="02040503050406030204" charset="0"/>
                            </a:rPr>
                            <m:t>0.4</m:t>
                          </m:r>
                          <m:r>
                            <a:rPr lang="en-US" altLang="zh-CN" sz="2400" i="1">
                              <a:latin typeface="Cambria Math" panose="02040503050406030204" charset="0"/>
                              <a:cs typeface="Cambria Math" panose="02040503050406030204" charset="0"/>
                            </a:rPr>
                            <m:t>𝐴</m:t>
                          </m:r>
                        </m:den>
                      </m:f>
                      <m:r>
                        <a:rPr lang="en-US" altLang="zh-CN" sz="2400" i="1">
                          <a:latin typeface="Cambria Math" panose="02040503050406030204" charset="0"/>
                          <a:cs typeface="Cambria Math" panose="02040503050406030204" charset="0"/>
                        </a:rPr>
                        <m:t>=6</m:t>
                      </m:r>
                      <m:r>
                        <a:rPr lang="en-US" altLang="zh-CN" sz="2400" i="1">
                          <a:latin typeface="Cambria Math" panose="02040503050406030204" charset="0"/>
                          <a:cs typeface="Cambria Math" panose="02040503050406030204" charset="0"/>
                        </a:rPr>
                        <m:t>𝛺</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0" name="文本框 9"/>
              <p:cNvSpPr txBox="1">
                <a:spLocks noRot="1" noChangeAspect="1" noMove="1" noResize="1" noEditPoints="1" noAdjustHandles="1" noChangeArrowheads="1" noChangeShapeType="1" noTextEdit="1"/>
              </p:cNvSpPr>
              <p:nvPr>
                <p:custDataLst>
                  <p:tags r:id="rId24"/>
                </p:custDataLst>
              </p:nvPr>
            </p:nvSpPr>
            <p:spPr>
              <a:xfrm>
                <a:off x="7578661" y="3346069"/>
                <a:ext cx="2750820" cy="779145"/>
              </a:xfrm>
              <a:prstGeom prst="rect">
                <a:avLst/>
              </a:prstGeom>
              <a:blipFill rotWithShape="1">
                <a:blip r:embed="rId25"/>
                <a:stretch>
                  <a:fillRect l="-21" t="-33" r="21" b="33"/>
                </a:stretch>
              </a:blipFill>
            </p:spPr>
            <p:txBody>
              <a:bodyPr/>
              <a:lstStyle/>
              <a:p>
                <a:r>
                  <a:rPr lang="zh-CN" altLang="en-US">
                    <a:noFill/>
                  </a:rPr>
                  <a:t> </a:t>
                </a:r>
              </a:p>
            </p:txBody>
          </p:sp>
        </mc:Fallback>
      </mc:AlternateContent>
      <p:sp>
        <p:nvSpPr>
          <p:cNvPr id="25" name="任意多边形 24"/>
          <p:cNvSpPr/>
          <p:nvPr>
            <p:custDataLst>
              <p:tags r:id="rId18"/>
            </p:custDataLst>
          </p:nvPr>
        </p:nvSpPr>
        <p:spPr>
          <a:xfrm>
            <a:off x="2545080" y="5581015"/>
            <a:ext cx="1473200" cy="702945"/>
          </a:xfrm>
          <a:custGeom>
            <a:avLst/>
            <a:gdLst>
              <a:gd name="connisteX0" fmla="*/ 0 w 1473200"/>
              <a:gd name="connsiteY0" fmla="*/ 530205 h 702925"/>
              <a:gd name="connisteX1" fmla="*/ 883920 w 1473200"/>
              <a:gd name="connsiteY1" fmla="*/ 1885 h 702925"/>
              <a:gd name="connisteX2" fmla="*/ 1473200 w 1473200"/>
              <a:gd name="connsiteY2" fmla="*/ 702925 h 702925"/>
            </a:gdLst>
            <a:ahLst/>
            <a:cxnLst>
              <a:cxn ang="0">
                <a:pos x="connisteX0" y="connsiteY0"/>
              </a:cxn>
              <a:cxn ang="0">
                <a:pos x="connisteX1" y="connsiteY1"/>
              </a:cxn>
              <a:cxn ang="0">
                <a:pos x="connisteX2" y="connsiteY2"/>
              </a:cxn>
            </a:cxnLst>
            <a:rect l="l" t="t" r="r" b="b"/>
            <a:pathLst>
              <a:path w="1473200" h="702926">
                <a:moveTo>
                  <a:pt x="0" y="530206"/>
                </a:moveTo>
                <a:cubicBezTo>
                  <a:pt x="165100" y="410826"/>
                  <a:pt x="589280" y="-32404"/>
                  <a:pt x="883920" y="1886"/>
                </a:cubicBezTo>
                <a:cubicBezTo>
                  <a:pt x="1178560" y="36176"/>
                  <a:pt x="1372870" y="552431"/>
                  <a:pt x="1473200" y="702926"/>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任意多边形 25"/>
          <p:cNvSpPr/>
          <p:nvPr>
            <p:custDataLst>
              <p:tags r:id="rId19"/>
            </p:custDataLst>
          </p:nvPr>
        </p:nvSpPr>
        <p:spPr>
          <a:xfrm>
            <a:off x="1661160" y="6080760"/>
            <a:ext cx="1920240" cy="704850"/>
          </a:xfrm>
          <a:custGeom>
            <a:avLst/>
            <a:gdLst>
              <a:gd name="connisteX0" fmla="*/ 1920240 w 1920240"/>
              <a:gd name="connsiteY0" fmla="*/ 233680 h 704799"/>
              <a:gd name="connisteX1" fmla="*/ 1046480 w 1920240"/>
              <a:gd name="connsiteY1" fmla="*/ 701040 h 704799"/>
              <a:gd name="connisteX2" fmla="*/ 0 w 1920240"/>
              <a:gd name="connsiteY2" fmla="*/ 0 h 704799"/>
            </a:gdLst>
            <a:ahLst/>
            <a:cxnLst>
              <a:cxn ang="0">
                <a:pos x="connisteX0" y="connsiteY0"/>
              </a:cxn>
              <a:cxn ang="0">
                <a:pos x="connisteX1" y="connsiteY1"/>
              </a:cxn>
              <a:cxn ang="0">
                <a:pos x="connisteX2" y="connsiteY2"/>
              </a:cxn>
            </a:cxnLst>
            <a:rect l="l" t="t" r="r" b="b"/>
            <a:pathLst>
              <a:path w="1920239" h="704799">
                <a:moveTo>
                  <a:pt x="1920240" y="233680"/>
                </a:moveTo>
                <a:cubicBezTo>
                  <a:pt x="1766570" y="340995"/>
                  <a:pt x="1430655" y="748030"/>
                  <a:pt x="1046480" y="701040"/>
                </a:cubicBezTo>
                <a:cubicBezTo>
                  <a:pt x="662305" y="654050"/>
                  <a:pt x="191770" y="149860"/>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2"/>
            </p:custDataLst>
          </p:nvPr>
        </p:nvPicPr>
        <p:blipFill>
          <a:blip r:embed="rId23"/>
          <a:stretch>
            <a:fillRect/>
          </a:stretch>
        </p:blipFill>
        <p:spPr>
          <a:xfrm>
            <a:off x="2279650" y="2759710"/>
            <a:ext cx="7632700" cy="409829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4"/>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5" name="矩形 4"/>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3" name="圆角矩形 12"/>
          <p:cNvSpPr/>
          <p:nvPr>
            <p:custDataLst>
              <p:tags r:id="rId8"/>
            </p:custDataLst>
          </p:nvPr>
        </p:nvSpPr>
        <p:spPr>
          <a:xfrm>
            <a:off x="8143240" y="4963160"/>
            <a:ext cx="1544320" cy="599440"/>
          </a:xfrm>
          <a:prstGeom prst="roundRect">
            <a:avLst/>
          </a:prstGeom>
          <a:noFill/>
          <a:ln w="28575" cmpd="sng">
            <a:solidFill>
              <a:srgbClr val="C00000"/>
            </a:solidFill>
            <a:prstDash val="solid"/>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圆角矩形 14"/>
          <p:cNvSpPr/>
          <p:nvPr>
            <p:custDataLst>
              <p:tags r:id="rId9"/>
            </p:custDataLst>
          </p:nvPr>
        </p:nvSpPr>
        <p:spPr>
          <a:xfrm>
            <a:off x="2279650" y="5232400"/>
            <a:ext cx="2763520" cy="599440"/>
          </a:xfrm>
          <a:prstGeom prst="roundRect">
            <a:avLst/>
          </a:prstGeom>
          <a:noFill/>
          <a:ln w="28575" cmpd="sng">
            <a:solidFill>
              <a:srgbClr val="C00000"/>
            </a:solidFill>
            <a:prstDash val="solid"/>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圆角矩形 15"/>
          <p:cNvSpPr/>
          <p:nvPr>
            <p:custDataLst>
              <p:tags r:id="rId10"/>
            </p:custDataLst>
          </p:nvPr>
        </p:nvSpPr>
        <p:spPr>
          <a:xfrm>
            <a:off x="9942830" y="4963795"/>
            <a:ext cx="2183765" cy="598805"/>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b="1">
                <a:solidFill>
                  <a:srgbClr val="C00000"/>
                </a:solidFill>
              </a:rPr>
              <a:t>电流表的正负接线柱接反了。</a:t>
            </a:r>
          </a:p>
        </p:txBody>
      </p:sp>
      <p:sp>
        <p:nvSpPr>
          <p:cNvPr id="19" name="圆角矩形 18"/>
          <p:cNvSpPr/>
          <p:nvPr>
            <p:custDataLst>
              <p:tags r:id="rId11"/>
            </p:custDataLst>
          </p:nvPr>
        </p:nvSpPr>
        <p:spPr>
          <a:xfrm>
            <a:off x="9912350" y="5626735"/>
            <a:ext cx="2183765" cy="598805"/>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b="1">
                <a:solidFill>
                  <a:srgbClr val="C00000"/>
                </a:solidFill>
              </a:rPr>
              <a:t>电流表的量程选择过大。</a:t>
            </a:r>
          </a:p>
        </p:txBody>
      </p:sp>
      <p:sp>
        <p:nvSpPr>
          <p:cNvPr id="20" name="圆角矩形 19"/>
          <p:cNvSpPr/>
          <p:nvPr>
            <p:custDataLst>
              <p:tags r:id="rId12"/>
            </p:custDataLst>
          </p:nvPr>
        </p:nvSpPr>
        <p:spPr>
          <a:xfrm>
            <a:off x="21590" y="5232400"/>
            <a:ext cx="2183765" cy="598805"/>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b="1">
                <a:solidFill>
                  <a:srgbClr val="C00000"/>
                </a:solidFill>
              </a:rPr>
              <a:t>滑动变阻器连接了两个上接线柱。</a:t>
            </a:r>
          </a:p>
        </p:txBody>
      </p:sp>
      <p:pic>
        <p:nvPicPr>
          <p:cNvPr id="27" name="图片 26"/>
          <p:cNvPicPr>
            <a:picLocks noChangeAspect="1"/>
          </p:cNvPicPr>
          <p:nvPr>
            <p:custDataLst>
              <p:tags r:id="rId13"/>
            </p:custDataLst>
          </p:nvPr>
        </p:nvPicPr>
        <p:blipFill>
          <a:blip r:embed="rId24"/>
          <a:srcRect l="33957" t="78519" r="32622" b="3167"/>
          <a:stretch>
            <a:fillRect/>
          </a:stretch>
        </p:blipFill>
        <p:spPr>
          <a:xfrm>
            <a:off x="6851015" y="3241675"/>
            <a:ext cx="530860" cy="410845"/>
          </a:xfrm>
          <a:prstGeom prst="rect">
            <a:avLst/>
          </a:prstGeom>
        </p:spPr>
      </p:pic>
      <p:pic>
        <p:nvPicPr>
          <p:cNvPr id="7" name="图片 6"/>
          <p:cNvPicPr>
            <a:picLocks noChangeAspect="1"/>
          </p:cNvPicPr>
          <p:nvPr>
            <p:custDataLst>
              <p:tags r:id="rId14"/>
            </p:custDataLst>
          </p:nvPr>
        </p:nvPicPr>
        <p:blipFill>
          <a:blip r:embed="rId24"/>
          <a:srcRect l="33957" t="78519" r="32622" b="3167"/>
          <a:stretch>
            <a:fillRect/>
          </a:stretch>
        </p:blipFill>
        <p:spPr>
          <a:xfrm>
            <a:off x="7801610" y="6045835"/>
            <a:ext cx="530860" cy="410845"/>
          </a:xfrm>
          <a:prstGeom prst="rect">
            <a:avLst/>
          </a:prstGeom>
        </p:spPr>
      </p:pic>
      <p:pic>
        <p:nvPicPr>
          <p:cNvPr id="8" name="图片 7"/>
          <p:cNvPicPr>
            <a:picLocks noChangeAspect="1"/>
          </p:cNvPicPr>
          <p:nvPr>
            <p:custDataLst>
              <p:tags r:id="rId15"/>
            </p:custDataLst>
          </p:nvPr>
        </p:nvPicPr>
        <p:blipFill>
          <a:blip r:embed="rId24"/>
          <a:srcRect l="33957" t="78519" r="32622" b="3167"/>
          <a:stretch>
            <a:fillRect/>
          </a:stretch>
        </p:blipFill>
        <p:spPr>
          <a:xfrm>
            <a:off x="4662805" y="5879465"/>
            <a:ext cx="530860" cy="410845"/>
          </a:xfrm>
          <a:prstGeom prst="rect">
            <a:avLst/>
          </a:prstGeom>
        </p:spPr>
      </p:pic>
      <p:pic>
        <p:nvPicPr>
          <p:cNvPr id="12" name="F35B0BEE-F18A-47BB-8FCB-E00DA2F2635D-1"/>
          <p:cNvPicPr>
            <a:picLocks noChangeAspect="1"/>
          </p:cNvPicPr>
          <p:nvPr>
            <p:custDataLst>
              <p:tags r:id="rId16"/>
            </p:custDataLst>
          </p:nvPr>
        </p:nvPicPr>
        <p:blipFill>
          <a:blip r:embed="rId25"/>
          <a:stretch>
            <a:fillRect/>
          </a:stretch>
        </p:blipFill>
        <p:spPr>
          <a:xfrm>
            <a:off x="2279968" y="2759710"/>
            <a:ext cx="7632065" cy="4098290"/>
          </a:xfrm>
          <a:prstGeom prst="rect">
            <a:avLst/>
          </a:prstGeom>
        </p:spPr>
      </p:pic>
      <p:sp>
        <p:nvSpPr>
          <p:cNvPr id="17" name="任意多边形 16"/>
          <p:cNvSpPr/>
          <p:nvPr>
            <p:custDataLst>
              <p:tags r:id="rId17"/>
            </p:custDataLst>
          </p:nvPr>
        </p:nvSpPr>
        <p:spPr>
          <a:xfrm>
            <a:off x="6236970" y="5359400"/>
            <a:ext cx="2188845" cy="1207135"/>
          </a:xfrm>
          <a:custGeom>
            <a:avLst/>
            <a:gdLst>
              <a:gd name="connisteX0" fmla="*/ 2188845 w 2188845"/>
              <a:gd name="connsiteY0" fmla="*/ 0 h 1207135"/>
              <a:gd name="connisteX1" fmla="*/ 1548765 w 2188845"/>
              <a:gd name="connsiteY1" fmla="*/ 463550 h 1207135"/>
              <a:gd name="connisteX2" fmla="*/ 463550 w 2188845"/>
              <a:gd name="connsiteY2" fmla="*/ 1073150 h 1207135"/>
              <a:gd name="connisteX3" fmla="*/ 0 w 2188845"/>
              <a:gd name="connsiteY3" fmla="*/ 1207135 h 1207135"/>
            </a:gdLst>
            <a:ahLst/>
            <a:cxnLst>
              <a:cxn ang="0">
                <a:pos x="connisteX0" y="connsiteY0"/>
              </a:cxn>
              <a:cxn ang="0">
                <a:pos x="connisteX1" y="connsiteY1"/>
              </a:cxn>
              <a:cxn ang="0">
                <a:pos x="connisteX2" y="connsiteY2"/>
              </a:cxn>
              <a:cxn ang="0">
                <a:pos x="connisteX3" y="connsiteY3"/>
              </a:cxn>
            </a:cxnLst>
            <a:rect l="l" t="t" r="r" b="b"/>
            <a:pathLst>
              <a:path w="2188845" h="1207135">
                <a:moveTo>
                  <a:pt x="2188845" y="0"/>
                </a:moveTo>
                <a:cubicBezTo>
                  <a:pt x="2082800" y="80645"/>
                  <a:pt x="1893570" y="248920"/>
                  <a:pt x="1548765" y="463550"/>
                </a:cubicBezTo>
                <a:cubicBezTo>
                  <a:pt x="1203960" y="678180"/>
                  <a:pt x="773430" y="924560"/>
                  <a:pt x="463550" y="1073150"/>
                </a:cubicBezTo>
                <a:cubicBezTo>
                  <a:pt x="153670" y="1221740"/>
                  <a:pt x="71120" y="1192530"/>
                  <a:pt x="0" y="1207135"/>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任意多边形 17"/>
          <p:cNvSpPr/>
          <p:nvPr>
            <p:custDataLst>
              <p:tags r:id="rId18"/>
            </p:custDataLst>
          </p:nvPr>
        </p:nvSpPr>
        <p:spPr>
          <a:xfrm>
            <a:off x="4347845" y="5868670"/>
            <a:ext cx="885825" cy="721360"/>
          </a:xfrm>
          <a:custGeom>
            <a:avLst/>
            <a:gdLst>
              <a:gd name="connisteX0" fmla="*/ 885825 w 885825"/>
              <a:gd name="connsiteY0" fmla="*/ 710565 h 721459"/>
              <a:gd name="connisteX1" fmla="*/ 504825 w 885825"/>
              <a:gd name="connsiteY1" fmla="*/ 628015 h 721459"/>
              <a:gd name="connisteX2" fmla="*/ 0 w 885825"/>
              <a:gd name="connsiteY2" fmla="*/ 0 h 721459"/>
            </a:gdLst>
            <a:ahLst/>
            <a:cxnLst>
              <a:cxn ang="0">
                <a:pos x="connisteX0" y="connsiteY0"/>
              </a:cxn>
              <a:cxn ang="0">
                <a:pos x="connisteX1" y="connsiteY1"/>
              </a:cxn>
              <a:cxn ang="0">
                <a:pos x="connisteX2" y="connsiteY2"/>
              </a:cxn>
            </a:cxnLst>
            <a:rect l="l" t="t" r="r" b="b"/>
            <a:pathLst>
              <a:path w="885825" h="721459">
                <a:moveTo>
                  <a:pt x="885825" y="710565"/>
                </a:moveTo>
                <a:cubicBezTo>
                  <a:pt x="819785" y="706755"/>
                  <a:pt x="681990" y="770255"/>
                  <a:pt x="504825" y="628015"/>
                </a:cubicBezTo>
                <a:cubicBezTo>
                  <a:pt x="327660" y="485775"/>
                  <a:pt x="93345" y="123825"/>
                  <a:pt x="0" y="0"/>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文本框 5"/>
          <p:cNvSpPr txBox="1"/>
          <p:nvPr>
            <p:custDataLst>
              <p:tags r:id="rId19"/>
            </p:custDataLst>
          </p:nvPr>
        </p:nvSpPr>
        <p:spPr>
          <a:xfrm>
            <a:off x="651510" y="1590040"/>
            <a:ext cx="10888980" cy="155321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一个小灯泡上标着</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“2.2V  0.25A”</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，表明这个小灯泡正常工作时的电阻是</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8.8Ω</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。如图是某同学为测量这个小灯泡的电阻而连接的实验电路。他的连接有三处错误，请你指出分别错在哪里，并改成正确的连接。</a:t>
            </a:r>
          </a:p>
        </p:txBody>
      </p:sp>
      <p:sp>
        <p:nvSpPr>
          <p:cNvPr id="21" name="任意多边形 20"/>
          <p:cNvSpPr/>
          <p:nvPr>
            <p:custDataLst>
              <p:tags r:id="rId20"/>
            </p:custDataLst>
          </p:nvPr>
        </p:nvSpPr>
        <p:spPr>
          <a:xfrm>
            <a:off x="5683885" y="3242310"/>
            <a:ext cx="4305935" cy="2108835"/>
          </a:xfrm>
          <a:custGeom>
            <a:avLst/>
            <a:gdLst>
              <a:gd name="connisteX0" fmla="*/ 0 w 4306237"/>
              <a:gd name="connsiteY0" fmla="*/ 0 h 2108835"/>
              <a:gd name="connisteX1" fmla="*/ 78740 w 4306237"/>
              <a:gd name="connsiteY1" fmla="*/ 79375 h 2108835"/>
              <a:gd name="connisteX2" fmla="*/ 261620 w 4306237"/>
              <a:gd name="connsiteY2" fmla="*/ 146050 h 2108835"/>
              <a:gd name="connisteX3" fmla="*/ 645795 w 4306237"/>
              <a:gd name="connsiteY3" fmla="*/ 164465 h 2108835"/>
              <a:gd name="connisteX4" fmla="*/ 2760980 w 4306237"/>
              <a:gd name="connsiteY4" fmla="*/ 133985 h 2108835"/>
              <a:gd name="connisteX5" fmla="*/ 4084320 w 4306237"/>
              <a:gd name="connsiteY5" fmla="*/ 396240 h 2108835"/>
              <a:gd name="connisteX6" fmla="*/ 4187825 w 4306237"/>
              <a:gd name="connsiteY6" fmla="*/ 1402080 h 2108835"/>
              <a:gd name="connisteX7" fmla="*/ 3261360 w 4306237"/>
              <a:gd name="connsiteY7" fmla="*/ 2108835 h 210883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Lst>
            <a:rect l="l" t="t" r="r" b="b"/>
            <a:pathLst>
              <a:path w="4306238" h="2108835">
                <a:moveTo>
                  <a:pt x="0" y="0"/>
                </a:moveTo>
                <a:cubicBezTo>
                  <a:pt x="12065" y="14605"/>
                  <a:pt x="26670" y="50165"/>
                  <a:pt x="78740" y="79375"/>
                </a:cubicBezTo>
                <a:cubicBezTo>
                  <a:pt x="130810" y="108585"/>
                  <a:pt x="147955" y="128905"/>
                  <a:pt x="261620" y="146050"/>
                </a:cubicBezTo>
                <a:cubicBezTo>
                  <a:pt x="375285" y="163195"/>
                  <a:pt x="146050" y="167005"/>
                  <a:pt x="645795" y="164465"/>
                </a:cubicBezTo>
                <a:cubicBezTo>
                  <a:pt x="1145540" y="161925"/>
                  <a:pt x="2073275" y="87630"/>
                  <a:pt x="2760980" y="133985"/>
                </a:cubicBezTo>
                <a:cubicBezTo>
                  <a:pt x="3448685" y="180340"/>
                  <a:pt x="3799205" y="142875"/>
                  <a:pt x="4084320" y="396240"/>
                </a:cubicBezTo>
                <a:cubicBezTo>
                  <a:pt x="4369435" y="649605"/>
                  <a:pt x="4352290" y="1059815"/>
                  <a:pt x="4187825" y="1402080"/>
                </a:cubicBezTo>
                <a:cubicBezTo>
                  <a:pt x="4023360" y="1744345"/>
                  <a:pt x="3448685" y="1987550"/>
                  <a:pt x="3261360" y="2108835"/>
                </a:cubicBezTo>
              </a:path>
            </a:pathLst>
          </a:custGeom>
          <a:noFill/>
          <a:ln w="28575" cmpd="sng">
            <a:solidFill>
              <a:srgbClr val="C0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up)">
                                      <p:cBhvr>
                                        <p:cTn id="52" dur="500"/>
                                        <p:tgtEl>
                                          <p:spTgt spid="21"/>
                                        </p:tgtEl>
                                      </p:cBhvr>
                                    </p:animEffect>
                                  </p:childTnLst>
                                </p:cTn>
                              </p:par>
                            </p:childTnLst>
                          </p:cTn>
                        </p:par>
                        <p:par>
                          <p:cTn id="53" fill="hold" nodeType="afterGroup">
                            <p:stCondLst>
                              <p:cond delay="500"/>
                            </p:stCondLst>
                            <p:childTnLst>
                              <p:par>
                                <p:cTn id="54" presetID="22" presetClass="entr" presetSubtype="2"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right)">
                                      <p:cBhvr>
                                        <p:cTn id="56" dur="500"/>
                                        <p:tgtEl>
                                          <p:spTgt spid="17"/>
                                        </p:tgtEl>
                                      </p:cBhvr>
                                    </p:animEffect>
                                  </p:childTnLst>
                                </p:cTn>
                              </p:par>
                            </p:childTnLst>
                          </p:cTn>
                        </p:par>
                        <p:par>
                          <p:cTn id="57" fill="hold" nodeType="afterGroup">
                            <p:stCondLst>
                              <p:cond delay="1000"/>
                            </p:stCondLst>
                            <p:childTnLst>
                              <p:par>
                                <p:cTn id="58" presetID="22" presetClass="entr" presetSubtype="2"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right)">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9" grpId="0" animBg="1"/>
      <p:bldP spid="20" grpId="0" animBg="1"/>
      <p:bldP spid="17" grpId="0" animBg="1"/>
      <p:bldP spid="18"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3" name="文本框 2"/>
          <p:cNvSpPr txBox="1"/>
          <p:nvPr>
            <p:custDataLst>
              <p:tags r:id="rId3"/>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6" name="文本框 5"/>
          <p:cNvSpPr txBox="1"/>
          <p:nvPr>
            <p:custDataLst>
              <p:tags r:id="rId4"/>
            </p:custDataLst>
          </p:nvPr>
        </p:nvSpPr>
        <p:spPr>
          <a:xfrm>
            <a:off x="651510" y="1590040"/>
            <a:ext cx="10888980" cy="3014980"/>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3.</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在测量标有电压为</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2.5V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的某小灯泡电阻的实验中，第一次测量时的电压等于</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2.5V</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，小灯泡正常发光，以后调节滑动变阻器，让电压逐次下调，使灯丝温度不断降低，小灯泡变暗直至完全不发光。测量的数据如下表所示。</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）请你根据表中电压和电流的数据，计算每次小灯泡的电阻，填在表格中。</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）对比不同电压下小灯泡的电阻，你有什么发现？把你的发现变成一句具有概括性的结论。</a:t>
            </a:r>
          </a:p>
        </p:txBody>
      </p:sp>
      <p:sp>
        <p:nvSpPr>
          <p:cNvPr id="5" name="矩形 4"/>
          <p:cNvSpPr/>
          <p:nvPr>
            <p:custDataLst>
              <p:tags r:id="rId5"/>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6"/>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pic>
        <p:nvPicPr>
          <p:cNvPr id="12" name="图片 11"/>
          <p:cNvPicPr>
            <a:picLocks noChangeAspect="1"/>
          </p:cNvPicPr>
          <p:nvPr>
            <p:custDataLst>
              <p:tags r:id="rId8"/>
            </p:custDataLst>
          </p:nvPr>
        </p:nvPicPr>
        <p:blipFill>
          <a:blip r:embed="rId19"/>
          <a:srcRect l="5014" t="31356" r="944" b="31111"/>
          <a:stretch>
            <a:fillRect/>
          </a:stretch>
        </p:blipFill>
        <p:spPr>
          <a:xfrm>
            <a:off x="114300" y="4605020"/>
            <a:ext cx="8670925" cy="1651635"/>
          </a:xfrm>
          <a:prstGeom prst="rect">
            <a:avLst/>
          </a:prstGeom>
        </p:spPr>
      </p:pic>
      <mc:AlternateContent xmlns:mc="http://schemas.openxmlformats.org/markup-compatibility/2006" xmlns:a14="http://schemas.microsoft.com/office/drawing/2010/main">
        <mc:Choice Requires="a14">
          <p:sp>
            <p:nvSpPr>
              <p:cNvPr id="14" name="文本框 13"/>
              <p:cNvSpPr txBox="1"/>
              <p:nvPr>
                <p:custDataLst>
                  <p:tags r:id="rId9"/>
                </p:custDataLst>
              </p:nvPr>
            </p:nvSpPr>
            <p:spPr>
              <a:xfrm>
                <a:off x="2845371" y="3946779"/>
                <a:ext cx="3150870" cy="77914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𝑅</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𝑈</m:t>
                          </m:r>
                        </m:num>
                        <m:den>
                          <m:r>
                            <a:rPr lang="en-US" altLang="zh-CN" sz="2400" i="1">
                              <a:latin typeface="Cambria Math" panose="02040503050406030204" charset="0"/>
                              <a:cs typeface="Cambria Math" panose="02040503050406030204" charset="0"/>
                            </a:rPr>
                            <m:t>𝐼</m:t>
                          </m:r>
                        </m:den>
                      </m:f>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2.1</m:t>
                          </m:r>
                          <m:r>
                            <a:rPr lang="en-US" altLang="zh-CN" sz="2400" i="1">
                              <a:latin typeface="Cambria Math" panose="02040503050406030204" charset="0"/>
                              <a:cs typeface="Cambria Math" panose="02040503050406030204" charset="0"/>
                            </a:rPr>
                            <m:t>𝑉</m:t>
                          </m:r>
                        </m:num>
                        <m:den>
                          <m:r>
                            <a:rPr lang="en-US" altLang="zh-CN" sz="2400" i="1">
                              <a:latin typeface="Cambria Math" panose="02040503050406030204" charset="0"/>
                              <a:cs typeface="Cambria Math" panose="02040503050406030204" charset="0"/>
                            </a:rPr>
                            <m:t>0.26</m:t>
                          </m:r>
                          <m:r>
                            <a:rPr lang="en-US" altLang="zh-CN" sz="2400" i="1">
                              <a:latin typeface="Cambria Math" panose="02040503050406030204" charset="0"/>
                              <a:cs typeface="Cambria Math" panose="02040503050406030204" charset="0"/>
                            </a:rPr>
                            <m:t>𝐴</m:t>
                          </m:r>
                        </m:den>
                      </m:f>
                      <m:r>
                        <a:rPr lang="en-US" altLang="zh-CN" sz="2400" i="1">
                          <a:latin typeface="Cambria Math" panose="02040503050406030204" charset="0"/>
                          <a:cs typeface="Cambria Math" panose="02040503050406030204" charset="0"/>
                        </a:rPr>
                        <m:t>=8.1</m:t>
                      </m:r>
                      <m:r>
                        <a:rPr lang="en-US" altLang="zh-CN" sz="2400" i="1">
                          <a:latin typeface="Cambria Math" panose="02040503050406030204" charset="0"/>
                          <a:cs typeface="Cambria Math" panose="02040503050406030204" charset="0"/>
                        </a:rPr>
                        <m:t>𝛺</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 name="文本框 13"/>
              <p:cNvSpPr txBox="1">
                <a:spLocks noRot="1" noChangeAspect="1" noMove="1" noResize="1" noEditPoints="1" noAdjustHandles="1" noChangeArrowheads="1" noChangeShapeType="1" noTextEdit="1"/>
              </p:cNvSpPr>
              <p:nvPr>
                <p:custDataLst>
                  <p:tags r:id="rId20"/>
                </p:custDataLst>
              </p:nvPr>
            </p:nvSpPr>
            <p:spPr>
              <a:xfrm>
                <a:off x="2845371" y="3946779"/>
                <a:ext cx="3150870" cy="779145"/>
              </a:xfrm>
              <a:prstGeom prst="rect">
                <a:avLst/>
              </a:prstGeom>
              <a:blipFill rotWithShape="1">
                <a:blip r:embed="rId21"/>
                <a:stretch>
                  <a:fillRect l="-18" t="-33" r="18" b="33"/>
                </a:stretch>
              </a:blipFill>
            </p:spPr>
            <p:txBody>
              <a:bodyPr/>
              <a:lstStyle/>
              <a:p>
                <a:r>
                  <a:rPr lang="zh-CN" altLang="en-US">
                    <a:noFill/>
                  </a:rPr>
                  <a:t> </a:t>
                </a:r>
              </a:p>
            </p:txBody>
          </p:sp>
        </mc:Fallback>
      </mc:AlternateContent>
      <p:sp>
        <p:nvSpPr>
          <p:cNvPr id="25" name="文本框 24"/>
          <p:cNvSpPr txBox="1"/>
          <p:nvPr>
            <p:custDataLst>
              <p:tags r:id="rId10"/>
            </p:custDataLst>
          </p:nvPr>
        </p:nvSpPr>
        <p:spPr>
          <a:xfrm>
            <a:off x="3242945" y="5810250"/>
            <a:ext cx="907200" cy="381635"/>
          </a:xfrm>
          <a:prstGeom prst="rect">
            <a:avLst/>
          </a:prstGeom>
          <a:noFill/>
        </p:spPr>
        <p:txBody>
          <a:bodyPr wrap="square" rtlCol="0">
            <a:noAutofit/>
          </a:bodyPr>
          <a:lstStyle/>
          <a:p>
            <a:pPr algn="ctr"/>
            <a:r>
              <a:rPr lang="en-US" altLang="zh-CN" b="1">
                <a:solidFill>
                  <a:srgbClr val="C00000"/>
                </a:solidFill>
              </a:rPr>
              <a:t>8.1</a:t>
            </a:r>
          </a:p>
        </p:txBody>
      </p:sp>
      <p:sp>
        <p:nvSpPr>
          <p:cNvPr id="18" name="文本框 17"/>
          <p:cNvSpPr txBox="1"/>
          <p:nvPr>
            <p:custDataLst>
              <p:tags r:id="rId11"/>
            </p:custDataLst>
          </p:nvPr>
        </p:nvSpPr>
        <p:spPr>
          <a:xfrm>
            <a:off x="4155860" y="5810250"/>
            <a:ext cx="906780" cy="381635"/>
          </a:xfrm>
          <a:prstGeom prst="rect">
            <a:avLst/>
          </a:prstGeom>
          <a:noFill/>
        </p:spPr>
        <p:txBody>
          <a:bodyPr wrap="square" rtlCol="0">
            <a:noAutofit/>
          </a:bodyPr>
          <a:lstStyle/>
          <a:p>
            <a:pPr algn="ctr"/>
            <a:r>
              <a:rPr lang="en-US" altLang="zh-CN" b="1">
                <a:solidFill>
                  <a:srgbClr val="C00000"/>
                </a:solidFill>
              </a:rPr>
              <a:t>7.1</a:t>
            </a:r>
          </a:p>
        </p:txBody>
      </p:sp>
      <p:sp>
        <p:nvSpPr>
          <p:cNvPr id="21" name="文本框 20"/>
          <p:cNvSpPr txBox="1"/>
          <p:nvPr>
            <p:custDataLst>
              <p:tags r:id="rId12"/>
            </p:custDataLst>
          </p:nvPr>
        </p:nvSpPr>
        <p:spPr>
          <a:xfrm>
            <a:off x="5068355" y="5810250"/>
            <a:ext cx="906780" cy="381635"/>
          </a:xfrm>
          <a:prstGeom prst="rect">
            <a:avLst/>
          </a:prstGeom>
          <a:noFill/>
        </p:spPr>
        <p:txBody>
          <a:bodyPr wrap="square" rtlCol="0">
            <a:noAutofit/>
          </a:bodyPr>
          <a:lstStyle/>
          <a:p>
            <a:pPr algn="ctr"/>
            <a:r>
              <a:rPr lang="en-US" altLang="zh-CN" b="1">
                <a:solidFill>
                  <a:srgbClr val="C00000"/>
                </a:solidFill>
              </a:rPr>
              <a:t>6.2</a:t>
            </a:r>
          </a:p>
        </p:txBody>
      </p:sp>
      <p:sp>
        <p:nvSpPr>
          <p:cNvPr id="22" name="文本框 21"/>
          <p:cNvSpPr txBox="1"/>
          <p:nvPr>
            <p:custDataLst>
              <p:tags r:id="rId13"/>
            </p:custDataLst>
          </p:nvPr>
        </p:nvSpPr>
        <p:spPr>
          <a:xfrm>
            <a:off x="5980850" y="5810250"/>
            <a:ext cx="906780" cy="381635"/>
          </a:xfrm>
          <a:prstGeom prst="rect">
            <a:avLst/>
          </a:prstGeom>
          <a:noFill/>
        </p:spPr>
        <p:txBody>
          <a:bodyPr wrap="square" rtlCol="0">
            <a:noAutofit/>
          </a:bodyPr>
          <a:lstStyle/>
          <a:p>
            <a:pPr algn="ctr"/>
            <a:r>
              <a:rPr lang="en-US" altLang="zh-CN" b="1">
                <a:solidFill>
                  <a:srgbClr val="C00000"/>
                </a:solidFill>
              </a:rPr>
              <a:t>4.7</a:t>
            </a:r>
          </a:p>
        </p:txBody>
      </p:sp>
      <p:sp>
        <p:nvSpPr>
          <p:cNvPr id="23" name="文本框 22"/>
          <p:cNvSpPr txBox="1"/>
          <p:nvPr>
            <p:custDataLst>
              <p:tags r:id="rId14"/>
            </p:custDataLst>
          </p:nvPr>
        </p:nvSpPr>
        <p:spPr>
          <a:xfrm>
            <a:off x="6893345" y="5810250"/>
            <a:ext cx="906780" cy="381635"/>
          </a:xfrm>
          <a:prstGeom prst="rect">
            <a:avLst/>
          </a:prstGeom>
          <a:noFill/>
        </p:spPr>
        <p:txBody>
          <a:bodyPr wrap="square" rtlCol="0">
            <a:noAutofit/>
          </a:bodyPr>
          <a:lstStyle/>
          <a:p>
            <a:pPr algn="ctr"/>
            <a:r>
              <a:rPr lang="en-US" altLang="zh-CN" b="1">
                <a:solidFill>
                  <a:srgbClr val="C00000"/>
                </a:solidFill>
              </a:rPr>
              <a:t>3.1</a:t>
            </a:r>
          </a:p>
        </p:txBody>
      </p:sp>
      <p:sp>
        <p:nvSpPr>
          <p:cNvPr id="24" name="文本框 23"/>
          <p:cNvSpPr txBox="1"/>
          <p:nvPr>
            <p:custDataLst>
              <p:tags r:id="rId15"/>
            </p:custDataLst>
          </p:nvPr>
        </p:nvSpPr>
        <p:spPr>
          <a:xfrm>
            <a:off x="7805840" y="5810250"/>
            <a:ext cx="906780" cy="381635"/>
          </a:xfrm>
          <a:prstGeom prst="rect">
            <a:avLst/>
          </a:prstGeom>
          <a:noFill/>
        </p:spPr>
        <p:txBody>
          <a:bodyPr wrap="square" rtlCol="0">
            <a:noAutofit/>
          </a:bodyPr>
          <a:lstStyle/>
          <a:p>
            <a:pPr algn="ctr"/>
            <a:r>
              <a:rPr lang="en-US" altLang="zh-CN" b="1">
                <a:solidFill>
                  <a:srgbClr val="C00000"/>
                </a:solidFill>
              </a:rPr>
              <a:t>2.0</a:t>
            </a:r>
          </a:p>
        </p:txBody>
      </p:sp>
      <p:sp>
        <p:nvSpPr>
          <p:cNvPr id="26" name="圆角矩形 25"/>
          <p:cNvSpPr/>
          <p:nvPr>
            <p:custDataLst>
              <p:tags r:id="rId16"/>
            </p:custDataLst>
          </p:nvPr>
        </p:nvSpPr>
        <p:spPr>
          <a:xfrm>
            <a:off x="8785860" y="4605020"/>
            <a:ext cx="3340735" cy="1586865"/>
          </a:xfrm>
          <a:prstGeom prst="round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b="1">
                <a:solidFill>
                  <a:srgbClr val="C00000"/>
                </a:solidFill>
              </a:rPr>
              <a:t>小灯泡的电阻随温度的升高而增大。</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par>
                          <p:cTn id="25" fill="hold" nodeType="afterGroup">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par>
                          <p:cTn id="29" fill="hold" nodeType="afterGroup">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5" grpId="0"/>
      <p:bldP spid="18" grpId="0"/>
      <p:bldP spid="21" grpId="0"/>
      <p:bldP spid="22" grpId="0"/>
      <p:bldP spid="23" grpId="0"/>
      <p:bldP spid="24" grpId="0"/>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a:blip r:embed="rId16"/>
          <a:stretch>
            <a:fillRect/>
          </a:stretch>
        </p:blipFill>
        <p:spPr>
          <a:xfrm>
            <a:off x="-10160" y="5139055"/>
            <a:ext cx="8629650" cy="131445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11" name="矩形 10"/>
          <p:cNvSpPr/>
          <p:nvPr>
            <p:custDataLst>
              <p:tags r:id="rId4"/>
            </p:custDataLst>
          </p:nvPr>
        </p:nvSpPr>
        <p:spPr>
          <a:xfrm>
            <a:off x="9949815" y="6290310"/>
            <a:ext cx="2251710" cy="567690"/>
          </a:xfrm>
          <a:prstGeom prst="rect">
            <a:avLst/>
          </a:pr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t>初中物理鹿老师</a:t>
            </a:r>
          </a:p>
        </p:txBody>
      </p:sp>
      <p:sp>
        <p:nvSpPr>
          <p:cNvPr id="3" name="文本框 2"/>
          <p:cNvSpPr txBox="1"/>
          <p:nvPr>
            <p:custDataLst>
              <p:tags r:id="rId5"/>
            </p:custDataLst>
          </p:nvPr>
        </p:nvSpPr>
        <p:spPr>
          <a:xfrm>
            <a:off x="-4445" y="768350"/>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练习与应用</a:t>
            </a:r>
            <a:endParaRPr lang="en-US" altLang="zh-CN" sz="3200" b="1"/>
          </a:p>
        </p:txBody>
      </p:sp>
      <p:sp>
        <p:nvSpPr>
          <p:cNvPr id="5" name="矩形 4"/>
          <p:cNvSpPr/>
          <p:nvPr>
            <p:custDataLst>
              <p:tags r:id="rId6"/>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2" name="任意多边形 1"/>
          <p:cNvSpPr/>
          <p:nvPr>
            <p:custDataLst>
              <p:tags r:id="rId7"/>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9" name="文本框 8"/>
          <p:cNvSpPr txBox="1"/>
          <p:nvPr>
            <p:custDataLst>
              <p:tags r:id="rId8"/>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pic>
        <p:nvPicPr>
          <p:cNvPr id="28" name="图片 27"/>
          <p:cNvPicPr>
            <a:picLocks noChangeAspect="1"/>
          </p:cNvPicPr>
          <p:nvPr>
            <p:custDataLst>
              <p:tags r:id="rId9"/>
            </p:custDataLst>
          </p:nvPr>
        </p:nvPicPr>
        <p:blipFill>
          <a:blip r:embed="rId17"/>
          <a:srcRect l="59882" t="38841"/>
          <a:stretch>
            <a:fillRect/>
          </a:stretch>
        </p:blipFill>
        <p:spPr>
          <a:xfrm>
            <a:off x="8327390" y="3374390"/>
            <a:ext cx="3874770" cy="3483610"/>
          </a:xfrm>
          <a:prstGeom prst="rect">
            <a:avLst/>
          </a:prstGeom>
        </p:spPr>
      </p:pic>
      <p:cxnSp>
        <p:nvCxnSpPr>
          <p:cNvPr id="8" name="直接连接符 7"/>
          <p:cNvCxnSpPr/>
          <p:nvPr>
            <p:custDataLst>
              <p:tags r:id="rId10"/>
            </p:custDataLst>
          </p:nvPr>
        </p:nvCxnSpPr>
        <p:spPr>
          <a:xfrm flipH="1">
            <a:off x="8830310" y="4259580"/>
            <a:ext cx="2225040" cy="2235200"/>
          </a:xfrm>
          <a:prstGeom prst="line">
            <a:avLst/>
          </a:prstGeom>
          <a:ln w="28575" cmpd="sng">
            <a:solidFill>
              <a:srgbClr val="C00000"/>
            </a:solidFill>
            <a:prstDash val="solid"/>
          </a:ln>
        </p:spPr>
        <p:style>
          <a:lnRef idx="2">
            <a:schemeClr val="accent1"/>
          </a:lnRef>
          <a:fillRef idx="0">
            <a:srgbClr val="FFFFFF"/>
          </a:fillRef>
          <a:effectRef idx="0">
            <a:srgbClr val="FFFFFF"/>
          </a:effectRef>
          <a:fontRef idx="minor">
            <a:schemeClr val="tx1"/>
          </a:fontRef>
        </p:style>
      </p:cxnSp>
      <p:sp>
        <p:nvSpPr>
          <p:cNvPr id="6" name="文本框 5"/>
          <p:cNvSpPr txBox="1"/>
          <p:nvPr>
            <p:custDataLst>
              <p:tags r:id="rId11"/>
            </p:custDataLst>
          </p:nvPr>
        </p:nvSpPr>
        <p:spPr>
          <a:xfrm>
            <a:off x="651510" y="1590040"/>
            <a:ext cx="10888980" cy="2527935"/>
          </a:xfrm>
          <a:prstGeom prst="rect">
            <a:avLst/>
          </a:prstGeom>
          <a:noFill/>
        </p:spPr>
        <p:txBody>
          <a:bodyPr wrap="square" rtlCol="0">
            <a:spAutoFit/>
          </a:bodyPr>
          <a:lstStyle/>
          <a:p>
            <a:pPr indent="0">
              <a:lnSpc>
                <a:spcPts val="3800"/>
              </a:lnSpc>
              <a:spcBef>
                <a:spcPct val="0"/>
              </a:spcBef>
              <a:spcAft>
                <a:spcPct val="0"/>
              </a:spcAft>
              <a:buNone/>
            </a:pPr>
            <a:r>
              <a:rPr lang="en-US" sz="2400">
                <a:solidFill>
                  <a:schemeClr val="tx1"/>
                </a:solidFill>
                <a:latin typeface="Times New Roman" panose="02020603050405020304" pitchFamily="18" charset="0"/>
                <a:ea typeface="楷体" panose="02010609060101010101" charset="-122"/>
                <a:cs typeface="Times New Roman" panose="02020603050405020304" pitchFamily="18" charset="0"/>
              </a:rPr>
              <a:t>4.</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某同学用伏安法测量通过盐水柱的电流和其两端的电压，表格中是他记录的实验数据，根据实验数据在坐标系中描绘的点如图所示。</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1</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）请你帮他完成</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U-I</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图像。</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2</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）通过分析实验数据和图像，判断欧姆定律是否适用于盐水。请说明理由。</a:t>
            </a:r>
          </a:p>
          <a:p>
            <a:pPr indent="0">
              <a:lnSpc>
                <a:spcPts val="3800"/>
              </a:lnSpc>
              <a:spcBef>
                <a:spcPct val="0"/>
              </a:spcBef>
              <a:spcAft>
                <a:spcPct val="0"/>
              </a:spcAft>
              <a:buNone/>
            </a:pP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a:t>
            </a:r>
            <a:r>
              <a:rPr lang="en-US" altLang="zh-CN" sz="2400">
                <a:solidFill>
                  <a:schemeClr val="tx1"/>
                </a:solidFill>
                <a:latin typeface="Times New Roman" panose="02020603050405020304" pitchFamily="18" charset="0"/>
                <a:ea typeface="楷体" panose="02010609060101010101" charset="-122"/>
                <a:cs typeface="Times New Roman" panose="02020603050405020304" pitchFamily="18" charset="0"/>
              </a:rPr>
              <a:t>3</a:t>
            </a:r>
            <a:r>
              <a:rPr lang="zh-CN" altLang="en-US" sz="2400">
                <a:solidFill>
                  <a:schemeClr val="tx1"/>
                </a:solidFill>
                <a:latin typeface="Times New Roman" panose="02020603050405020304" pitchFamily="18" charset="0"/>
                <a:ea typeface="楷体" panose="02010609060101010101" charset="-122"/>
                <a:cs typeface="Times New Roman" panose="02020603050405020304" pitchFamily="18" charset="0"/>
              </a:rPr>
              <a:t>）实验所用盐水柱的电阻是多少？</a:t>
            </a:r>
          </a:p>
        </p:txBody>
      </p:sp>
      <p:sp>
        <p:nvSpPr>
          <p:cNvPr id="13" name="文本框 12"/>
          <p:cNvSpPr txBox="1"/>
          <p:nvPr>
            <p:custDataLst>
              <p:tags r:id="rId12"/>
            </p:custDataLst>
          </p:nvPr>
        </p:nvSpPr>
        <p:spPr>
          <a:xfrm>
            <a:off x="-4445" y="3940175"/>
            <a:ext cx="9008110" cy="1065530"/>
          </a:xfrm>
          <a:prstGeom prst="rect">
            <a:avLst/>
          </a:prstGeom>
          <a:noFill/>
        </p:spPr>
        <p:txBody>
          <a:bodyPr wrap="square" rtlCol="0">
            <a:spAutoFit/>
          </a:bodyPr>
          <a:lstStyle/>
          <a:p>
            <a:pPr indent="0">
              <a:lnSpc>
                <a:spcPts val="3800"/>
              </a:lnSpc>
              <a:spcBef>
                <a:spcPct val="0"/>
              </a:spcBef>
              <a:spcAft>
                <a:spcPct val="0"/>
              </a:spcAft>
              <a:buNone/>
            </a:pPr>
            <a:r>
              <a:rPr lang="zh-CN" altLang="en-US" sz="2400" b="1">
                <a:solidFill>
                  <a:srgbClr val="C00000"/>
                </a:solidFill>
                <a:latin typeface="Times New Roman" panose="02020603050405020304" pitchFamily="18" charset="0"/>
                <a:ea typeface="楷体" panose="02010609060101010101" charset="-122"/>
                <a:cs typeface="Times New Roman" panose="02020603050405020304" pitchFamily="18" charset="0"/>
              </a:rPr>
              <a:t>（</a:t>
            </a:r>
            <a:r>
              <a:rPr lang="en-US" altLang="zh-CN" sz="2400" b="1">
                <a:solidFill>
                  <a:srgbClr val="C00000"/>
                </a:solidFill>
                <a:latin typeface="Times New Roman" panose="02020603050405020304" pitchFamily="18" charset="0"/>
                <a:ea typeface="楷体" panose="02010609060101010101" charset="-122"/>
                <a:cs typeface="Times New Roman" panose="02020603050405020304" pitchFamily="18" charset="0"/>
              </a:rPr>
              <a:t>2</a:t>
            </a:r>
            <a:r>
              <a:rPr lang="zh-CN" altLang="en-US" sz="2400" b="1">
                <a:solidFill>
                  <a:srgbClr val="C00000"/>
                </a:solidFill>
                <a:latin typeface="Times New Roman" panose="02020603050405020304" pitchFamily="18" charset="0"/>
                <a:ea typeface="楷体" panose="02010609060101010101" charset="-122"/>
                <a:cs typeface="Times New Roman" panose="02020603050405020304" pitchFamily="18" charset="0"/>
              </a:rPr>
              <a:t>）欧姆定律适用于盐水，因为表中电压与电流的比值保持不变，即电阻一定时，通过盐水柱的电流与盐水柱两端的电压成正比。</a:t>
            </a:r>
          </a:p>
        </p:txBody>
      </p:sp>
      <mc:AlternateContent xmlns:mc="http://schemas.openxmlformats.org/markup-compatibility/2006" xmlns:a14="http://schemas.microsoft.com/office/drawing/2010/main">
        <mc:Choice Requires="a14">
          <p:sp>
            <p:nvSpPr>
              <p:cNvPr id="15" name="文本框 14"/>
              <p:cNvSpPr txBox="1"/>
              <p:nvPr>
                <p:custDataLst>
                  <p:tags r:id="rId13"/>
                </p:custDataLst>
              </p:nvPr>
            </p:nvSpPr>
            <p:spPr>
              <a:xfrm>
                <a:off x="8121586" y="2257044"/>
                <a:ext cx="3088640" cy="77914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400" i="1">
                          <a:latin typeface="Cambria Math" panose="02040503050406030204" charset="0"/>
                          <a:cs typeface="Cambria Math" panose="02040503050406030204" charset="0"/>
                        </a:rPr>
                        <m:t>𝑅</m:t>
                      </m:r>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𝑈</m:t>
                          </m:r>
                        </m:num>
                        <m:den>
                          <m:r>
                            <a:rPr lang="en-US" altLang="zh-CN" sz="2400" i="1">
                              <a:latin typeface="Cambria Math" panose="02040503050406030204" charset="0"/>
                              <a:cs typeface="Cambria Math" panose="02040503050406030204" charset="0"/>
                            </a:rPr>
                            <m:t>𝐼</m:t>
                          </m:r>
                        </m:den>
                      </m:f>
                      <m:r>
                        <a:rPr lang="en-US" altLang="zh-CN" sz="2400" i="1">
                          <a:latin typeface="Cambria Math" panose="02040503050406030204" charset="0"/>
                          <a:cs typeface="Cambria Math" panose="02040503050406030204" charset="0"/>
                        </a:rPr>
                        <m:t>=</m:t>
                      </m:r>
                      <m:f>
                        <m:fPr>
                          <m:ctrlPr>
                            <a:rPr lang="en-US" altLang="zh-CN" sz="2400" i="1">
                              <a:latin typeface="Cambria Math" panose="02040503050406030204" pitchFamily="18" charset="0"/>
                              <a:cs typeface="Cambria Math" panose="02040503050406030204" charset="0"/>
                            </a:rPr>
                          </m:ctrlPr>
                        </m:fPr>
                        <m:num>
                          <m:r>
                            <a:rPr lang="en-US" altLang="zh-CN" sz="2400" i="1">
                              <a:latin typeface="Cambria Math" panose="02040503050406030204" charset="0"/>
                              <a:cs typeface="Cambria Math" panose="02040503050406030204" charset="0"/>
                            </a:rPr>
                            <m:t>1.0</m:t>
                          </m:r>
                          <m:r>
                            <a:rPr lang="en-US" altLang="zh-CN" sz="2400" i="1">
                              <a:latin typeface="Cambria Math" panose="02040503050406030204" charset="0"/>
                              <a:cs typeface="Cambria Math" panose="02040503050406030204" charset="0"/>
                            </a:rPr>
                            <m:t>𝑉</m:t>
                          </m:r>
                        </m:num>
                        <m:den>
                          <m:r>
                            <a:rPr lang="en-US" altLang="zh-CN" sz="2400" i="1">
                              <a:latin typeface="Cambria Math" panose="02040503050406030204" charset="0"/>
                              <a:cs typeface="Cambria Math" panose="02040503050406030204" charset="0"/>
                            </a:rPr>
                            <m:t>0.10</m:t>
                          </m:r>
                          <m:r>
                            <a:rPr lang="en-US" altLang="zh-CN" sz="2400" i="1">
                              <a:latin typeface="Cambria Math" panose="02040503050406030204" charset="0"/>
                              <a:cs typeface="Cambria Math" panose="02040503050406030204" charset="0"/>
                            </a:rPr>
                            <m:t>𝐴</m:t>
                          </m:r>
                        </m:den>
                      </m:f>
                      <m:r>
                        <a:rPr lang="en-US" altLang="zh-CN" sz="2400" i="1">
                          <a:latin typeface="Cambria Math" panose="02040503050406030204" charset="0"/>
                          <a:cs typeface="Cambria Math" panose="02040503050406030204" charset="0"/>
                        </a:rPr>
                        <m:t>=10</m:t>
                      </m:r>
                      <m:r>
                        <a:rPr lang="en-US" altLang="zh-CN" sz="2400" i="1">
                          <a:latin typeface="Cambria Math" panose="02040503050406030204" charset="0"/>
                          <a:cs typeface="Cambria Math" panose="02040503050406030204" charset="0"/>
                        </a:rPr>
                        <m:t>𝛺</m:t>
                      </m:r>
                    </m:oMath>
                  </m:oMathPara>
                </a14:m>
                <a:endParaRPr lang="en-US" altLang="zh-CN" sz="2400" i="1">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5" name="文本框 14"/>
              <p:cNvSpPr txBox="1">
                <a:spLocks noRot="1" noChangeAspect="1" noMove="1" noResize="1" noEditPoints="1" noAdjustHandles="1" noChangeArrowheads="1" noChangeShapeType="1" noTextEdit="1"/>
              </p:cNvSpPr>
              <p:nvPr>
                <p:custDataLst>
                  <p:tags r:id="rId18"/>
                </p:custDataLst>
              </p:nvPr>
            </p:nvSpPr>
            <p:spPr>
              <a:xfrm>
                <a:off x="8121586" y="2257044"/>
                <a:ext cx="3088640" cy="779145"/>
              </a:xfrm>
              <a:prstGeom prst="rect">
                <a:avLst/>
              </a:prstGeom>
              <a:blipFill rotWithShape="1">
                <a:blip r:embed="rId19"/>
                <a:stretch>
                  <a:fillRect l="-18" t="-33" r="18" b="33"/>
                </a:stretch>
              </a:blipFill>
            </p:spPr>
            <p:txBody>
              <a:bodyPr/>
              <a:lstStyle/>
              <a:p>
                <a:r>
                  <a:rPr lang="zh-CN" altLang="en-US">
                    <a:noFill/>
                  </a:rPr>
                  <a:t> </a:t>
                </a:r>
              </a:p>
            </p:txBody>
          </p:sp>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cxnSp>
        <p:nvCxnSpPr>
          <p:cNvPr id="12" name="直接连接符 11"/>
          <p:cNvCxnSpPr/>
          <p:nvPr>
            <p:custDataLst>
              <p:tags r:id="rId5"/>
            </p:custDataLst>
          </p:nvPr>
        </p:nvCxnSpPr>
        <p:spPr>
          <a:xfrm>
            <a:off x="3364230" y="3368675"/>
            <a:ext cx="5463540" cy="0"/>
          </a:xfrm>
          <a:prstGeom prst="line">
            <a:avLst/>
          </a:prstGeom>
        </p:spPr>
        <p:style>
          <a:lnRef idx="2">
            <a:prstClr val="black"/>
          </a:lnRef>
          <a:fillRef idx="0">
            <a:srgbClr val="FFFFFF"/>
          </a:fillRef>
          <a:effectRef idx="0">
            <a:srgbClr val="FFFFFF"/>
          </a:effectRef>
          <a:fontRef idx="minor">
            <a:schemeClr val="tx1"/>
          </a:fontRef>
        </p:style>
      </p:cxnSp>
      <p:sp>
        <p:nvSpPr>
          <p:cNvPr id="13" name="文本框 12"/>
          <p:cNvSpPr txBox="1"/>
          <p:nvPr>
            <p:custDataLst>
              <p:tags r:id="rId6"/>
            </p:custDataLst>
          </p:nvPr>
        </p:nvSpPr>
        <p:spPr>
          <a:xfrm>
            <a:off x="3818890" y="1878330"/>
            <a:ext cx="4554220" cy="1445260"/>
          </a:xfrm>
          <a:prstGeom prst="rect">
            <a:avLst/>
          </a:prstGeom>
          <a:noFill/>
        </p:spPr>
        <p:txBody>
          <a:bodyPr wrap="square" rtlCol="0">
            <a:spAutoFit/>
          </a:bodyPr>
          <a:lstStyle/>
          <a:p>
            <a:pPr algn="ctr"/>
            <a:r>
              <a:rPr lang="zh-CN" altLang="en-US" sz="8800" b="1">
                <a:solidFill>
                  <a:srgbClr val="4A87D1"/>
                </a:solidFill>
              </a:rPr>
              <a:t>谢</a:t>
            </a:r>
            <a:r>
              <a:rPr lang="en-US" altLang="zh-CN" sz="8800" b="1">
                <a:solidFill>
                  <a:srgbClr val="4A87D1"/>
                </a:solidFill>
              </a:rPr>
              <a:t> </a:t>
            </a:r>
            <a:r>
              <a:rPr lang="zh-CN" altLang="en-US" sz="8800" b="1">
                <a:solidFill>
                  <a:srgbClr val="4A87D1"/>
                </a:solidFill>
              </a:rPr>
              <a:t>谢</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重、难点</a:t>
            </a:r>
          </a:p>
        </p:txBody>
      </p:sp>
      <p:sp>
        <p:nvSpPr>
          <p:cNvPr id="13" name="矩形 12"/>
          <p:cNvSpPr/>
          <p:nvPr>
            <p:custDataLst>
              <p:tags r:id="rId6"/>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教学重点：</a:t>
            </a:r>
            <a:r>
              <a:rPr lang="zh-CN" altLang="en-US" sz="2000">
                <a:solidFill>
                  <a:schemeClr val="tx1"/>
                </a:solidFill>
              </a:rPr>
              <a:t>根据实验原理设计电路图，并且能用滑动变阻器来改变待测电阻两端的电压。</a:t>
            </a:r>
          </a:p>
        </p:txBody>
      </p:sp>
      <p:sp>
        <p:nvSpPr>
          <p:cNvPr id="14" name="矩形 13"/>
          <p:cNvSpPr/>
          <p:nvPr>
            <p:custDataLst>
              <p:tags r:id="rId7"/>
            </p:custDataLst>
          </p:nvPr>
        </p:nvSpPr>
        <p:spPr>
          <a:xfrm>
            <a:off x="845820" y="3415665"/>
            <a:ext cx="10643235" cy="122428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教学难点：</a:t>
            </a:r>
            <a:r>
              <a:rPr lang="zh-CN" altLang="en-US" sz="2000">
                <a:solidFill>
                  <a:schemeClr val="tx1"/>
                </a:solidFill>
              </a:rPr>
              <a:t>分析实验数据，发现规律，加深对电阻概念的认识。</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2"/>
            </p:custDataLst>
          </p:nvPr>
        </p:nvPicPr>
        <p:blipFill>
          <a:blip r:embed="rId13"/>
          <a:stretch>
            <a:fillRect/>
          </a:stretch>
        </p:blipFill>
        <p:spPr>
          <a:xfrm>
            <a:off x="45720" y="1205865"/>
            <a:ext cx="1704975" cy="704850"/>
          </a:xfrm>
          <a:prstGeom prst="rect">
            <a:avLst/>
          </a:prstGeom>
        </p:spPr>
      </p:pic>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pic>
        <p:nvPicPr>
          <p:cNvPr id="7" name="图片 6"/>
          <p:cNvPicPr>
            <a:picLocks noChangeAspect="1"/>
          </p:cNvPicPr>
          <p:nvPr>
            <p:custDataLst>
              <p:tags r:id="rId6"/>
            </p:custDataLst>
          </p:nvPr>
        </p:nvPicPr>
        <p:blipFill>
          <a:blip r:embed="rId14"/>
          <a:stretch>
            <a:fillRect/>
          </a:stretch>
        </p:blipFill>
        <p:spPr>
          <a:xfrm>
            <a:off x="8293735" y="675005"/>
            <a:ext cx="3898265" cy="3898265"/>
          </a:xfrm>
          <a:prstGeom prst="rect">
            <a:avLst/>
          </a:prstGeom>
        </p:spPr>
      </p:pic>
      <p:sp>
        <p:nvSpPr>
          <p:cNvPr id="2" name="文本框 1"/>
          <p:cNvSpPr txBox="1"/>
          <p:nvPr>
            <p:custDataLst>
              <p:tags r:id="rId7"/>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0" name="文本框 9"/>
          <p:cNvSpPr txBox="1"/>
          <p:nvPr>
            <p:custDataLst>
              <p:tags r:id="rId8"/>
            </p:custDataLst>
          </p:nvPr>
        </p:nvSpPr>
        <p:spPr>
          <a:xfrm>
            <a:off x="45720" y="1910715"/>
            <a:ext cx="9276080" cy="1050290"/>
          </a:xfrm>
          <a:prstGeom prst="rect">
            <a:avLst/>
          </a:prstGeom>
          <a:noFill/>
        </p:spPr>
        <p:txBody>
          <a:bodyPr wrap="square" rtlCol="0">
            <a:spAutoFit/>
          </a:bodyPr>
          <a:lstStyle/>
          <a:p>
            <a:pPr indent="0">
              <a:lnSpc>
                <a:spcPct val="130000"/>
              </a:lnSpc>
              <a:spcBef>
                <a:spcPct val="0"/>
              </a:spcBef>
              <a:spcAft>
                <a:spcPct val="0"/>
              </a:spcAft>
              <a:buNone/>
            </a:pPr>
            <a:r>
              <a:rPr lang="en-US" altLang="zh-CN" sz="2400">
                <a:solidFill>
                  <a:schemeClr val="tx1"/>
                </a:solidFill>
                <a:latin typeface="楷体" panose="02010609060101010101" charset="-122"/>
                <a:ea typeface="楷体" panose="02010609060101010101" charset="-122"/>
              </a:rPr>
              <a:t>    </a:t>
            </a:r>
            <a:r>
              <a:rPr lang="zh-CN" altLang="en-US" sz="2400">
                <a:solidFill>
                  <a:schemeClr val="tx1"/>
                </a:solidFill>
                <a:latin typeface="楷体" panose="02010609060101010101" charset="-122"/>
                <a:ea typeface="楷体" panose="02010609060101010101" charset="-122"/>
              </a:rPr>
              <a:t>如图所示，实验室里有几个电阻器。如果你不知道它的电阻，用什么办法可以测量得到呢？</a:t>
            </a:r>
            <a:endParaRPr lang="zh-CN" sz="2400">
              <a:solidFill>
                <a:schemeClr val="tx1"/>
              </a:solidFill>
              <a:latin typeface="楷体" panose="02010609060101010101" charset="-122"/>
              <a:ea typeface="楷体" panose="02010609060101010101" charset="-122"/>
            </a:endParaRPr>
          </a:p>
        </p:txBody>
      </p:sp>
      <mc:AlternateContent xmlns:mc="http://schemas.openxmlformats.org/markup-compatibility/2006" xmlns:a14="http://schemas.microsoft.com/office/drawing/2010/main">
        <mc:Choice Requires="a14">
          <p:sp>
            <p:nvSpPr>
              <p:cNvPr id="15" name="文本框 14"/>
              <p:cNvSpPr txBox="1"/>
              <p:nvPr>
                <p:custDataLst>
                  <p:tags r:id="rId9"/>
                </p:custDataLst>
              </p:nvPr>
            </p:nvSpPr>
            <p:spPr>
              <a:xfrm>
                <a:off x="4090988" y="3522916"/>
                <a:ext cx="1185545" cy="88836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𝑹</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𝑼</m:t>
                          </m:r>
                        </m:num>
                        <m:den>
                          <m:r>
                            <a:rPr lang="en-US" altLang="zh-CN" sz="2800" b="1" i="1">
                              <a:solidFill>
                                <a:srgbClr val="FF0000"/>
                              </a:solidFill>
                              <a:latin typeface="Cambria Math" panose="02040503050406030204" charset="0"/>
                              <a:cs typeface="Cambria Math" panose="02040503050406030204" charset="0"/>
                            </a:rPr>
                            <m:t>𝑰</m:t>
                          </m:r>
                        </m:den>
                      </m:f>
                    </m:oMath>
                  </m:oMathPara>
                </a14:m>
                <a:endParaRPr lang="en-US" altLang="zh-CN" sz="2800" b="1" i="1">
                  <a:solidFill>
                    <a:srgbClr val="FF0000"/>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5" name="文本框 14"/>
              <p:cNvSpPr txBox="1">
                <a:spLocks noRot="1" noChangeAspect="1" noMove="1" noResize="1" noEditPoints="1" noAdjustHandles="1" noChangeArrowheads="1" noChangeShapeType="1" noTextEdit="1"/>
              </p:cNvSpPr>
              <p:nvPr>
                <p:custDataLst>
                  <p:tags r:id="rId15"/>
                </p:custDataLst>
              </p:nvPr>
            </p:nvSpPr>
            <p:spPr>
              <a:xfrm>
                <a:off x="4090988" y="3522916"/>
                <a:ext cx="1185545" cy="888365"/>
              </a:xfrm>
              <a:prstGeom prst="rect">
                <a:avLst/>
              </a:prstGeom>
              <a:blipFill rotWithShape="1">
                <a:blip r:embed="rId16"/>
                <a:stretch>
                  <a:fillRect l="-27" t="-64" r="27" b="64"/>
                </a:stretch>
              </a:blipFill>
            </p:spPr>
            <p:txBody>
              <a:bodyPr/>
              <a:lstStyle/>
              <a:p>
                <a:r>
                  <a:rPr lang="zh-CN" altLang="en-US">
                    <a:noFill/>
                  </a:rPr>
                  <a:t> </a:t>
                </a:r>
              </a:p>
            </p:txBody>
          </p:sp>
        </mc:Fallback>
      </mc:AlternateContent>
      <p:sp>
        <p:nvSpPr>
          <p:cNvPr id="9" name="对角圆角矩形 8"/>
          <p:cNvSpPr/>
          <p:nvPr>
            <p:custDataLst>
              <p:tags r:id="rId10"/>
            </p:custDataLst>
          </p:nvPr>
        </p:nvSpPr>
        <p:spPr>
          <a:xfrm>
            <a:off x="5998210" y="3673094"/>
            <a:ext cx="1630680" cy="588010"/>
          </a:xfrm>
          <a:prstGeom prst="round2DiagRect">
            <a:avLst>
              <a:gd name="adj1" fmla="val 50000"/>
              <a:gd name="adj2" fmla="val 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solidFill>
                  <a:schemeClr val="tx1"/>
                </a:solidFill>
              </a:rPr>
              <a:t>伏安法</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2"/>
            </p:custDataLst>
          </p:nvPr>
        </p:nvGrpSpPr>
        <p:grpSpPr>
          <a:xfrm>
            <a:off x="9297609" y="3561334"/>
            <a:ext cx="2970213" cy="2533495"/>
            <a:chOff x="5217668" y="544997"/>
            <a:chExt cx="2970213" cy="2533495"/>
          </a:xfrm>
        </p:grpSpPr>
        <p:grpSp>
          <p:nvGrpSpPr>
            <p:cNvPr id="12" name="组合 8193"/>
            <p:cNvGrpSpPr/>
            <p:nvPr>
              <p:custDataLst>
                <p:tags r:id="rId34"/>
              </p:custDataLst>
            </p:nvPr>
          </p:nvGrpSpPr>
          <p:grpSpPr>
            <a:xfrm>
              <a:off x="5217668" y="544997"/>
              <a:ext cx="2970213" cy="2533495"/>
              <a:chOff x="0" y="0"/>
              <a:chExt cx="1957" cy="1680"/>
            </a:xfrm>
          </p:grpSpPr>
          <p:sp>
            <p:nvSpPr>
              <p:cNvPr id="13" name="矩形 8194"/>
              <p:cNvSpPr/>
              <p:nvPr>
                <p:custDataLst>
                  <p:tags r:id="rId36"/>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5" name="组合 8195"/>
              <p:cNvGrpSpPr/>
              <p:nvPr>
                <p:custDataLst>
                  <p:tags r:id="rId37"/>
                </p:custDataLst>
              </p:nvPr>
            </p:nvGrpSpPr>
            <p:grpSpPr>
              <a:xfrm>
                <a:off x="710" y="0"/>
                <a:ext cx="79" cy="321"/>
                <a:chOff x="0" y="0"/>
                <a:chExt cx="85" cy="340"/>
              </a:xfrm>
            </p:grpSpPr>
            <p:sp>
              <p:nvSpPr>
                <p:cNvPr id="29" name="Rectangle 19"/>
                <p:cNvSpPr/>
                <p:nvPr>
                  <p:custDataLst>
                    <p:tags r:id="rId60"/>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0" name="Line 20"/>
                <p:cNvSpPr/>
                <p:nvPr>
                  <p:custDataLst>
                    <p:tags r:id="rId61"/>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1" name="Line 21"/>
                <p:cNvSpPr/>
                <p:nvPr>
                  <p:custDataLst>
                    <p:tags r:id="rId62"/>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16" name="组合 8199"/>
              <p:cNvGrpSpPr/>
              <p:nvPr>
                <p:custDataLst>
                  <p:tags r:id="rId38"/>
                </p:custDataLst>
              </p:nvPr>
            </p:nvGrpSpPr>
            <p:grpSpPr>
              <a:xfrm>
                <a:off x="1334" y="64"/>
                <a:ext cx="253" cy="177"/>
                <a:chOff x="18" y="-14"/>
                <a:chExt cx="246" cy="156"/>
              </a:xfrm>
            </p:grpSpPr>
            <p:sp>
              <p:nvSpPr>
                <p:cNvPr id="26" name="Rectangle 15"/>
                <p:cNvSpPr/>
                <p:nvPr>
                  <p:custDataLst>
                    <p:tags r:id="rId58"/>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7" name="Line 16"/>
                <p:cNvSpPr/>
                <p:nvPr>
                  <p:custDataLst>
                    <p:tags r:id="rId59"/>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24" name="Rectangle 178"/>
              <p:cNvSpPr/>
              <p:nvPr>
                <p:custDataLst>
                  <p:tags r:id="rId39"/>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25" name="组合 8204"/>
              <p:cNvGrpSpPr/>
              <p:nvPr>
                <p:custDataLst>
                  <p:tags r:id="rId40"/>
                </p:custDataLst>
              </p:nvPr>
            </p:nvGrpSpPr>
            <p:grpSpPr>
              <a:xfrm>
                <a:off x="1361" y="766"/>
                <a:ext cx="596" cy="312"/>
                <a:chOff x="0" y="0"/>
                <a:chExt cx="726" cy="363"/>
              </a:xfrm>
            </p:grpSpPr>
            <p:sp>
              <p:nvSpPr>
                <p:cNvPr id="50" name="Rectangle 181"/>
                <p:cNvSpPr/>
                <p:nvPr>
                  <p:custDataLst>
                    <p:tags r:id="rId54"/>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51" name="Line 182"/>
                <p:cNvSpPr/>
                <p:nvPr>
                  <p:custDataLst>
                    <p:tags r:id="rId55"/>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52" name="Line 183"/>
                <p:cNvSpPr/>
                <p:nvPr>
                  <p:custDataLst>
                    <p:tags r:id="rId56"/>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53" name="Rectangle 184"/>
                <p:cNvSpPr/>
                <p:nvPr>
                  <p:custDataLst>
                    <p:tags r:id="rId57"/>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54" name="组合 8209"/>
              <p:cNvGrpSpPr/>
              <p:nvPr>
                <p:custDataLst>
                  <p:tags r:id="rId41"/>
                </p:custDataLst>
              </p:nvPr>
            </p:nvGrpSpPr>
            <p:grpSpPr>
              <a:xfrm>
                <a:off x="0" y="332"/>
                <a:ext cx="284" cy="320"/>
                <a:chOff x="0" y="20"/>
                <a:chExt cx="284" cy="320"/>
              </a:xfrm>
            </p:grpSpPr>
            <p:sp>
              <p:nvSpPr>
                <p:cNvPr id="55" name="Oval 197"/>
                <p:cNvSpPr/>
                <p:nvPr>
                  <p:custDataLst>
                    <p:tags r:id="rId52"/>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56" name="Text Box 198"/>
                <p:cNvSpPr txBox="1"/>
                <p:nvPr>
                  <p:custDataLst>
                    <p:tags r:id="rId53"/>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57" name="组合 8212"/>
              <p:cNvGrpSpPr/>
              <p:nvPr>
                <p:custDataLst>
                  <p:tags r:id="rId42"/>
                </p:custDataLst>
              </p:nvPr>
            </p:nvGrpSpPr>
            <p:grpSpPr>
              <a:xfrm flipV="1">
                <a:off x="158" y="1018"/>
                <a:ext cx="974" cy="508"/>
                <a:chOff x="0" y="0"/>
                <a:chExt cx="1049" cy="538"/>
              </a:xfrm>
            </p:grpSpPr>
            <p:sp>
              <p:nvSpPr>
                <p:cNvPr id="58" name="Line 7"/>
                <p:cNvSpPr/>
                <p:nvPr>
                  <p:custDataLst>
                    <p:tags r:id="rId49"/>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59" name="Line 8"/>
                <p:cNvSpPr/>
                <p:nvPr>
                  <p:custDataLst>
                    <p:tags r:id="rId50"/>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60" name="Line 9"/>
                <p:cNvSpPr/>
                <p:nvPr>
                  <p:custDataLst>
                    <p:tags r:id="rId51"/>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61" name="组合 8216"/>
              <p:cNvGrpSpPr/>
              <p:nvPr>
                <p:custDataLst>
                  <p:tags r:id="rId43"/>
                </p:custDataLst>
              </p:nvPr>
            </p:nvGrpSpPr>
            <p:grpSpPr>
              <a:xfrm>
                <a:off x="510" y="1374"/>
                <a:ext cx="284" cy="306"/>
                <a:chOff x="0" y="0"/>
                <a:chExt cx="284" cy="306"/>
              </a:xfrm>
            </p:grpSpPr>
            <p:sp>
              <p:nvSpPr>
                <p:cNvPr id="62" name="Oval 190"/>
                <p:cNvSpPr/>
                <p:nvPr>
                  <p:custDataLst>
                    <p:tags r:id="rId47"/>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63" name="Text Box 191"/>
                <p:cNvSpPr txBox="1"/>
                <p:nvPr>
                  <p:custDataLst>
                    <p:tags r:id="rId48"/>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4" name="Text Box 4"/>
              <p:cNvSpPr txBox="1"/>
              <p:nvPr>
                <p:custDataLst>
                  <p:tags r:id="rId44"/>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5" name="Text Box 4"/>
              <p:cNvSpPr txBox="1"/>
              <p:nvPr>
                <p:custDataLst>
                  <p:tags r:id="rId45"/>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66" name="Text Box 116"/>
              <p:cNvSpPr txBox="1"/>
              <p:nvPr>
                <p:custDataLst>
                  <p:tags r:id="rId46"/>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67" name="Text Box 4"/>
            <p:cNvSpPr txBox="1"/>
            <p:nvPr>
              <p:custDataLst>
                <p:tags r:id="rId35"/>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8"/>
            </p:custDataLst>
          </p:nvPr>
        </p:nvSpPr>
        <p:spPr>
          <a:xfrm>
            <a:off x="45720" y="1278890"/>
            <a:ext cx="9390380" cy="501396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【实验原理】</a:t>
            </a:r>
          </a:p>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【实验思路】</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根据伏安法测量电阻的原理设计电路，通过测量电阻器两端的</a:t>
            </a:r>
          </a:p>
          <a:p>
            <a:pPr indent="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电压和通过的电流，利用欧姆定律算出电阻。</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为了减小误差，实际测量中要改变待测电阻器两端的电压，多次测量电压及电流，并分别算出相应的电阻，最后求出电阻的平均值。</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也可以用图像处理的方法求出电阻。</a:t>
            </a:r>
          </a:p>
          <a:p>
            <a:pPr indent="609600" algn="l" fontAlgn="auto">
              <a:lnSpc>
                <a:spcPct val="150000"/>
              </a:lnSpc>
              <a:spcBef>
                <a:spcPct val="0"/>
              </a:spcBef>
              <a:spcAft>
                <a:spcPct val="0"/>
              </a:spcAft>
              <a:buFont typeface="Wingdings" panose="05000000000000000000" charset="0"/>
              <a:buNone/>
            </a:pPr>
            <a:r>
              <a:rPr lang="zh-CN" sz="2400">
                <a:solidFill>
                  <a:schemeClr val="tx1"/>
                </a:solidFill>
                <a:latin typeface="Times New Roman" panose="02020603050405020304" pitchFamily="18" charset="0"/>
                <a:cs typeface="Times New Roman" panose="02020603050405020304" pitchFamily="18" charset="0"/>
                <a:sym typeface="+mn-ea"/>
              </a:rPr>
              <a:t>你觉得应该怎样改变电阻器两端的电压？可以采用如图所示的电路，用滑动变阻器来改变待测电阻器两端的电压。</a:t>
            </a:r>
          </a:p>
        </p:txBody>
      </p:sp>
      <mc:AlternateContent xmlns:mc="http://schemas.openxmlformats.org/markup-compatibility/2006" xmlns:a14="http://schemas.microsoft.com/office/drawing/2010/main">
        <mc:Choice Requires="a14">
          <p:sp>
            <p:nvSpPr>
              <p:cNvPr id="9" name="文本框 8"/>
              <p:cNvSpPr txBox="1"/>
              <p:nvPr>
                <p:custDataLst>
                  <p:tags r:id="rId9"/>
                </p:custDataLst>
              </p:nvPr>
            </p:nvSpPr>
            <p:spPr>
              <a:xfrm>
                <a:off x="1866583" y="1189926"/>
                <a:ext cx="1185545" cy="88836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𝑹</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𝑼</m:t>
                          </m:r>
                        </m:num>
                        <m:den>
                          <m:r>
                            <a:rPr lang="en-US" altLang="zh-CN" sz="2800" b="1" i="1">
                              <a:solidFill>
                                <a:srgbClr val="FF0000"/>
                              </a:solidFill>
                              <a:latin typeface="Cambria Math" panose="02040503050406030204" charset="0"/>
                              <a:cs typeface="Cambria Math" panose="02040503050406030204" charset="0"/>
                            </a:rPr>
                            <m:t>𝑰</m:t>
                          </m:r>
                        </m:den>
                      </m:f>
                    </m:oMath>
                  </m:oMathPara>
                </a14:m>
                <a:endParaRPr lang="en-US" altLang="zh-CN" sz="2800" b="1" i="1">
                  <a:solidFill>
                    <a:srgbClr val="FF0000"/>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9" name="文本框 8"/>
              <p:cNvSpPr txBox="1">
                <a:spLocks noRot="1" noChangeAspect="1" noMove="1" noResize="1" noEditPoints="1" noAdjustHandles="1" noChangeArrowheads="1" noChangeShapeType="1" noTextEdit="1"/>
              </p:cNvSpPr>
              <p:nvPr>
                <p:custDataLst>
                  <p:tags r:id="rId65"/>
                </p:custDataLst>
              </p:nvPr>
            </p:nvSpPr>
            <p:spPr>
              <a:xfrm>
                <a:off x="1866583" y="1189926"/>
                <a:ext cx="1185545" cy="888365"/>
              </a:xfrm>
              <a:prstGeom prst="rect">
                <a:avLst/>
              </a:prstGeom>
              <a:blipFill rotWithShape="1">
                <a:blip r:embed="rId66"/>
                <a:stretch>
                  <a:fillRect l="-27" t="-64" r="27" b="64"/>
                </a:stretch>
              </a:blipFill>
            </p:spPr>
            <p:txBody>
              <a:bodyPr/>
              <a:lstStyle/>
              <a:p>
                <a:r>
                  <a:rPr lang="zh-CN" altLang="en-US">
                    <a:noFill/>
                  </a:rPr>
                  <a:t> </a:t>
                </a:r>
              </a:p>
            </p:txBody>
          </p:sp>
        </mc:Fallback>
      </mc:AlternateContent>
      <p:grpSp>
        <p:nvGrpSpPr>
          <p:cNvPr id="17" name="组合 9236"/>
          <p:cNvGrpSpPr/>
          <p:nvPr>
            <p:custDataLst>
              <p:tags r:id="rId10"/>
            </p:custDataLst>
          </p:nvPr>
        </p:nvGrpSpPr>
        <p:grpSpPr>
          <a:xfrm>
            <a:off x="9612040" y="1738468"/>
            <a:ext cx="2181331" cy="1667201"/>
            <a:chOff x="4610974" y="2617302"/>
            <a:chExt cx="2721303" cy="2037363"/>
          </a:xfrm>
        </p:grpSpPr>
        <p:cxnSp>
          <p:nvCxnSpPr>
            <p:cNvPr id="18" name="直接连接符 5"/>
            <p:cNvCxnSpPr>
              <a:stCxn id="35" idx="0"/>
            </p:cNvCxnSpPr>
            <p:nvPr>
              <p:custDataLst>
                <p:tags r:id="rId11"/>
              </p:custDataLst>
            </p:nvPr>
          </p:nvCxnSpPr>
          <p:spPr>
            <a:xfrm flipH="1" flipV="1">
              <a:off x="4820421" y="2832415"/>
              <a:ext cx="0" cy="1525165"/>
            </a:xfrm>
            <a:prstGeom prst="line">
              <a:avLst/>
            </a:prstGeom>
            <a:ln w="28575" cap="flat" cmpd="sng">
              <a:solidFill>
                <a:schemeClr val="tx1"/>
              </a:solidFill>
              <a:prstDash val="solid"/>
              <a:round/>
              <a:headEnd type="none" w="med" len="med"/>
              <a:tailEnd type="none" w="med" len="med"/>
            </a:ln>
          </p:spPr>
        </p:cxnSp>
        <p:cxnSp>
          <p:nvCxnSpPr>
            <p:cNvPr id="19" name="直接连接符 9234"/>
            <p:cNvCxnSpPr/>
            <p:nvPr>
              <p:custDataLst>
                <p:tags r:id="rId12"/>
              </p:custDataLst>
            </p:nvPr>
          </p:nvCxnSpPr>
          <p:spPr>
            <a:xfrm>
              <a:off x="4820421" y="3839835"/>
              <a:ext cx="2511856" cy="0"/>
            </a:xfrm>
            <a:prstGeom prst="line">
              <a:avLst/>
            </a:prstGeom>
            <a:ln w="28575" cap="flat" cmpd="sng">
              <a:solidFill>
                <a:schemeClr val="tx1"/>
              </a:solidFill>
              <a:prstDash val="solid"/>
              <a:round/>
              <a:headEnd type="none" w="med" len="med"/>
              <a:tailEnd type="none" w="med" len="med"/>
            </a:ln>
          </p:spPr>
        </p:cxnSp>
        <p:grpSp>
          <p:nvGrpSpPr>
            <p:cNvPr id="20" name="Group 2"/>
            <p:cNvGrpSpPr/>
            <p:nvPr>
              <p:custDataLst>
                <p:tags r:id="rId13"/>
              </p:custDataLst>
            </p:nvPr>
          </p:nvGrpSpPr>
          <p:grpSpPr>
            <a:xfrm>
              <a:off x="4610974" y="2617302"/>
              <a:ext cx="2721303" cy="2037363"/>
              <a:chOff x="20" y="0"/>
              <a:chExt cx="1793" cy="1351"/>
            </a:xfrm>
          </p:grpSpPr>
          <p:grpSp>
            <p:nvGrpSpPr>
              <p:cNvPr id="32" name="Group 4"/>
              <p:cNvGrpSpPr/>
              <p:nvPr>
                <p:custDataLst>
                  <p:tags r:id="rId17"/>
                </p:custDataLst>
              </p:nvPr>
            </p:nvGrpSpPr>
            <p:grpSpPr>
              <a:xfrm>
                <a:off x="710" y="0"/>
                <a:ext cx="79" cy="321"/>
                <a:chOff x="0" y="0"/>
                <a:chExt cx="85" cy="340"/>
              </a:xfrm>
            </p:grpSpPr>
            <p:sp>
              <p:nvSpPr>
                <p:cNvPr id="47" name="Rectangle 19"/>
                <p:cNvSpPr/>
                <p:nvPr>
                  <p:custDataLst>
                    <p:tags r:id="rId31"/>
                  </p:custDataLst>
                </p:nvPr>
              </p:nvSpPr>
              <p:spPr>
                <a:xfrm>
                  <a:off x="0" y="113"/>
                  <a:ext cx="85" cy="85"/>
                </a:xfrm>
                <a:prstGeom prst="rect">
                  <a:avLst/>
                </a:prstGeom>
                <a:solidFill>
                  <a:srgbClr val="FFFFFF"/>
                </a:solidFill>
                <a:ln w="9525">
                  <a:noFill/>
                </a:ln>
              </p:spPr>
              <p:txBody>
                <a:bodyPr wrap="none" anchor="ctr"/>
                <a:lstStyle/>
                <a:p>
                  <a:endParaRPr lang="zh-CN" altLang="en-US" sz="1795">
                    <a:latin typeface="Arial" panose="020B0604020202020204" pitchFamily="34" charset="0"/>
                    <a:ea typeface="黑体" panose="02010609060101010101" pitchFamily="49" charset="-122"/>
                  </a:endParaRPr>
                </a:p>
              </p:txBody>
            </p:sp>
            <p:sp>
              <p:nvSpPr>
                <p:cNvPr id="48" name="Line 20"/>
                <p:cNvSpPr/>
                <p:nvPr>
                  <p:custDataLst>
                    <p:tags r:id="rId32"/>
                  </p:custDataLst>
                </p:nvPr>
              </p:nvSpPr>
              <p:spPr>
                <a:xfrm flipH="1">
                  <a:off x="0" y="0"/>
                  <a:ext cx="0" cy="340"/>
                </a:xfrm>
                <a:prstGeom prst="line">
                  <a:avLst/>
                </a:prstGeom>
                <a:ln w="28575" cap="flat" cmpd="sng">
                  <a:solidFill>
                    <a:schemeClr val="tx1"/>
                  </a:solidFill>
                  <a:prstDash val="solid"/>
                  <a:round/>
                  <a:headEnd type="none" w="med" len="med"/>
                  <a:tailEnd type="none" w="med" len="med"/>
                </a:ln>
              </p:spPr>
              <p:txBody>
                <a:bodyPr/>
                <a:lstStyle/>
                <a:p>
                  <a:endParaRPr sz="1795"/>
                </a:p>
              </p:txBody>
            </p:sp>
            <p:sp>
              <p:nvSpPr>
                <p:cNvPr id="49" name="Line 21"/>
                <p:cNvSpPr/>
                <p:nvPr>
                  <p:custDataLst>
                    <p:tags r:id="rId33"/>
                  </p:custDataLst>
                </p:nvPr>
              </p:nvSpPr>
              <p:spPr>
                <a:xfrm flipH="1">
                  <a:off x="85" y="85"/>
                  <a:ext cx="0" cy="170"/>
                </a:xfrm>
                <a:prstGeom prst="line">
                  <a:avLst/>
                </a:prstGeom>
                <a:ln w="38100" cap="flat" cmpd="sng">
                  <a:solidFill>
                    <a:schemeClr val="tx1"/>
                  </a:solidFill>
                  <a:prstDash val="solid"/>
                  <a:round/>
                  <a:headEnd type="none" w="med" len="med"/>
                  <a:tailEnd type="none" w="med" len="med"/>
                </a:ln>
              </p:spPr>
              <p:txBody>
                <a:bodyPr/>
                <a:lstStyle/>
                <a:p>
                  <a:endParaRPr sz="1795"/>
                </a:p>
              </p:txBody>
            </p:sp>
          </p:grpSp>
          <p:grpSp>
            <p:nvGrpSpPr>
              <p:cNvPr id="33" name="Group 8"/>
              <p:cNvGrpSpPr/>
              <p:nvPr>
                <p:custDataLst>
                  <p:tags r:id="rId18"/>
                </p:custDataLst>
              </p:nvPr>
            </p:nvGrpSpPr>
            <p:grpSpPr>
              <a:xfrm>
                <a:off x="1271" y="48"/>
                <a:ext cx="317" cy="193"/>
                <a:chOff x="-45" y="-27"/>
                <a:chExt cx="309" cy="169"/>
              </a:xfrm>
            </p:grpSpPr>
            <p:sp>
              <p:nvSpPr>
                <p:cNvPr id="44" name="Rectangle 15"/>
                <p:cNvSpPr/>
                <p:nvPr>
                  <p:custDataLst>
                    <p:tags r:id="rId29"/>
                  </p:custDataLst>
                </p:nvPr>
              </p:nvSpPr>
              <p:spPr>
                <a:xfrm>
                  <a:off x="29" y="0"/>
                  <a:ext cx="226" cy="142"/>
                </a:xfrm>
                <a:prstGeom prst="rect">
                  <a:avLst/>
                </a:prstGeom>
                <a:noFill/>
                <a:ln w="9525">
                  <a:noFill/>
                </a:ln>
              </p:spPr>
              <p:txBody>
                <a:bodyPr wrap="none" anchor="ctr"/>
                <a:lstStyle/>
                <a:p>
                  <a:endParaRPr lang="zh-CN" altLang="en-US" sz="1795">
                    <a:latin typeface="Arial" panose="020B0604020202020204" pitchFamily="34" charset="0"/>
                    <a:ea typeface="黑体" panose="02010609060101010101" pitchFamily="49" charset="-122"/>
                  </a:endParaRPr>
                </a:p>
              </p:txBody>
            </p:sp>
            <p:sp>
              <p:nvSpPr>
                <p:cNvPr id="45" name="Line 16"/>
                <p:cNvSpPr/>
                <p:nvPr>
                  <p:custDataLst>
                    <p:tags r:id="rId30"/>
                  </p:custDataLst>
                </p:nvPr>
              </p:nvSpPr>
              <p:spPr>
                <a:xfrm flipV="1">
                  <a:off x="-45" y="-27"/>
                  <a:ext cx="309" cy="97"/>
                </a:xfrm>
                <a:prstGeom prst="line">
                  <a:avLst/>
                </a:prstGeom>
                <a:ln w="28575" cap="flat" cmpd="sng">
                  <a:solidFill>
                    <a:schemeClr val="tx1"/>
                  </a:solidFill>
                  <a:prstDash val="solid"/>
                  <a:round/>
                  <a:headEnd type="none" w="med" len="med"/>
                  <a:tailEnd type="none" w="med" len="med"/>
                </a:ln>
              </p:spPr>
              <p:txBody>
                <a:bodyPr/>
                <a:lstStyle/>
                <a:p>
                  <a:endParaRPr sz="1795"/>
                </a:p>
              </p:txBody>
            </p:sp>
          </p:grpSp>
          <p:grpSp>
            <p:nvGrpSpPr>
              <p:cNvPr id="34" name="Group 18"/>
              <p:cNvGrpSpPr/>
              <p:nvPr>
                <p:custDataLst>
                  <p:tags r:id="rId19"/>
                </p:custDataLst>
              </p:nvPr>
            </p:nvGrpSpPr>
            <p:grpSpPr>
              <a:xfrm>
                <a:off x="20" y="330"/>
                <a:ext cx="289" cy="324"/>
                <a:chOff x="20" y="18"/>
                <a:chExt cx="289" cy="324"/>
              </a:xfrm>
            </p:grpSpPr>
            <p:sp>
              <p:nvSpPr>
                <p:cNvPr id="42" name="Oval 197"/>
                <p:cNvSpPr/>
                <p:nvPr>
                  <p:custDataLst>
                    <p:tags r:id="rId27"/>
                  </p:custDataLst>
                </p:nvPr>
              </p:nvSpPr>
              <p:spPr>
                <a:xfrm>
                  <a:off x="25"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sz="1795">
                    <a:latin typeface="Arial" panose="020B0604020202020204" pitchFamily="34" charset="0"/>
                    <a:ea typeface="黑体" panose="02010609060101010101" pitchFamily="49" charset="-122"/>
                  </a:endParaRPr>
                </a:p>
              </p:txBody>
            </p:sp>
            <p:sp>
              <p:nvSpPr>
                <p:cNvPr id="43" name="Text Box 198"/>
                <p:cNvSpPr txBox="1"/>
                <p:nvPr>
                  <p:custDataLst>
                    <p:tags r:id="rId28"/>
                  </p:custDataLst>
                </p:nvPr>
              </p:nvSpPr>
              <p:spPr>
                <a:xfrm>
                  <a:off x="20" y="18"/>
                  <a:ext cx="260" cy="324"/>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A</a:t>
                  </a:r>
                </a:p>
              </p:txBody>
            </p:sp>
          </p:grpSp>
          <p:sp>
            <p:nvSpPr>
              <p:cNvPr id="35" name="Line 7"/>
              <p:cNvSpPr/>
              <p:nvPr>
                <p:custDataLst>
                  <p:tags r:id="rId20"/>
                </p:custDataLst>
              </p:nvPr>
            </p:nvSpPr>
            <p:spPr>
              <a:xfrm flipV="1">
                <a:off x="158" y="1154"/>
                <a:ext cx="1655" cy="0"/>
              </a:xfrm>
              <a:prstGeom prst="line">
                <a:avLst/>
              </a:prstGeom>
              <a:ln w="28575" cap="flat" cmpd="sng">
                <a:solidFill>
                  <a:schemeClr val="tx1"/>
                </a:solidFill>
                <a:prstDash val="solid"/>
                <a:round/>
                <a:headEnd type="none" w="med" len="med"/>
                <a:tailEnd type="none" w="med" len="med"/>
              </a:ln>
            </p:spPr>
            <p:txBody>
              <a:bodyPr/>
              <a:lstStyle/>
              <a:p>
                <a:endParaRPr sz="1795"/>
              </a:p>
            </p:txBody>
          </p:sp>
          <p:grpSp>
            <p:nvGrpSpPr>
              <p:cNvPr id="36" name="Group 25"/>
              <p:cNvGrpSpPr/>
              <p:nvPr>
                <p:custDataLst>
                  <p:tags r:id="rId21"/>
                </p:custDataLst>
              </p:nvPr>
            </p:nvGrpSpPr>
            <p:grpSpPr>
              <a:xfrm>
                <a:off x="789" y="1027"/>
                <a:ext cx="284" cy="324"/>
                <a:chOff x="279" y="-347"/>
                <a:chExt cx="284" cy="324"/>
              </a:xfrm>
            </p:grpSpPr>
            <p:sp>
              <p:nvSpPr>
                <p:cNvPr id="40" name="Oval 190"/>
                <p:cNvSpPr/>
                <p:nvPr>
                  <p:custDataLst>
                    <p:tags r:id="rId25"/>
                  </p:custDataLst>
                </p:nvPr>
              </p:nvSpPr>
              <p:spPr>
                <a:xfrm>
                  <a:off x="279" y="-329"/>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sz="1795">
                    <a:latin typeface="Arial" panose="020B0604020202020204" pitchFamily="34" charset="0"/>
                    <a:ea typeface="黑体" panose="02010609060101010101" pitchFamily="49" charset="-122"/>
                  </a:endParaRPr>
                </a:p>
              </p:txBody>
            </p:sp>
            <p:sp>
              <p:nvSpPr>
                <p:cNvPr id="41" name="Text Box 191"/>
                <p:cNvSpPr txBox="1"/>
                <p:nvPr>
                  <p:custDataLst>
                    <p:tags r:id="rId26"/>
                  </p:custDataLst>
                </p:nvPr>
              </p:nvSpPr>
              <p:spPr>
                <a:xfrm>
                  <a:off x="279" y="-347"/>
                  <a:ext cx="260" cy="324"/>
                </a:xfrm>
                <a:prstGeom prst="rect">
                  <a:avLst/>
                </a:prstGeom>
                <a:noFill/>
                <a:ln w="9525">
                  <a:noFill/>
                </a:ln>
              </p:spPr>
              <p:txBody>
                <a:bodyPr anchor="t">
                  <a:spAutoFit/>
                </a:bodyPr>
                <a:lstStyle/>
                <a:p>
                  <a:pPr>
                    <a:spcBef>
                      <a:spcPct val="50000"/>
                    </a:spcBef>
                  </a:pPr>
                  <a:r>
                    <a:rPr lang="en-US" altLang="zh-CN" sz="2000" b="1">
                      <a:latin typeface="Times New Roman" panose="02020603050405020304" pitchFamily="18" charset="0"/>
                      <a:ea typeface="黑体" panose="02010609060101010101" pitchFamily="49" charset="-122"/>
                    </a:rPr>
                    <a:t>V</a:t>
                  </a:r>
                </a:p>
              </p:txBody>
            </p:sp>
          </p:grpSp>
          <p:sp>
            <p:nvSpPr>
              <p:cNvPr id="37" name="Text Box 4"/>
              <p:cNvSpPr txBox="1"/>
              <p:nvPr>
                <p:custDataLst>
                  <p:tags r:id="rId22"/>
                </p:custDataLst>
              </p:nvPr>
            </p:nvSpPr>
            <p:spPr>
              <a:xfrm>
                <a:off x="829" y="452"/>
                <a:ext cx="342" cy="324"/>
              </a:xfrm>
              <a:prstGeom prst="rect">
                <a:avLst/>
              </a:prstGeom>
              <a:noFill/>
              <a:ln w="9525">
                <a:noFill/>
              </a:ln>
            </p:spPr>
            <p:txBody>
              <a:bodyPr anchor="t">
                <a:spAutoFit/>
              </a:bodyPr>
              <a:lstStyle/>
              <a:p>
                <a:pPr>
                  <a:spcBef>
                    <a:spcPct val="50000"/>
                  </a:spcBef>
                </a:pPr>
                <a:r>
                  <a:rPr lang="en-US" altLang="zh-CN" sz="2000" b="1" i="1">
                    <a:solidFill>
                      <a:srgbClr val="002060"/>
                    </a:solidFill>
                    <a:latin typeface="Times New Roman" panose="02020603050405020304" pitchFamily="18" charset="0"/>
                    <a:ea typeface="黑体" panose="02010609060101010101" pitchFamily="49" charset="-122"/>
                  </a:rPr>
                  <a:t>R</a:t>
                </a:r>
              </a:p>
            </p:txBody>
          </p:sp>
          <p:sp>
            <p:nvSpPr>
              <p:cNvPr id="38" name="Text Box 116"/>
              <p:cNvSpPr txBox="1"/>
              <p:nvPr>
                <p:custDataLst>
                  <p:tags r:id="rId23"/>
                </p:custDataLst>
              </p:nvPr>
            </p:nvSpPr>
            <p:spPr>
              <a:xfrm>
                <a:off x="1361" y="199"/>
                <a:ext cx="226" cy="249"/>
              </a:xfrm>
              <a:prstGeom prst="rect">
                <a:avLst/>
              </a:prstGeom>
              <a:noFill/>
              <a:ln w="9525">
                <a:noFill/>
              </a:ln>
            </p:spPr>
            <p:txBody>
              <a:bodyPr lIns="0" tIns="0" rIns="0" bIns="0" anchor="t">
                <a:spAutoFit/>
              </a:bodyPr>
              <a:lstStyle/>
              <a:p>
                <a:pPr>
                  <a:spcBef>
                    <a:spcPct val="50000"/>
                  </a:spcBef>
                </a:pPr>
                <a:r>
                  <a:rPr lang="en-US" altLang="zh-CN" sz="2000" b="1" i="1">
                    <a:solidFill>
                      <a:srgbClr val="002060"/>
                    </a:solidFill>
                    <a:latin typeface="Times New Roman" panose="02020603050405020304" pitchFamily="18" charset="0"/>
                    <a:ea typeface="黑体" panose="02010609060101010101" pitchFamily="49" charset="-122"/>
                  </a:rPr>
                  <a:t>S</a:t>
                </a:r>
                <a:endParaRPr lang="en-US" altLang="zh-CN" sz="2000" b="1" i="1" baseline="-25000">
                  <a:solidFill>
                    <a:srgbClr val="002060"/>
                  </a:solidFill>
                  <a:latin typeface="Times New Roman" panose="02020603050405020304" pitchFamily="18" charset="0"/>
                  <a:ea typeface="黑体" panose="02010609060101010101" pitchFamily="49" charset="-122"/>
                </a:endParaRPr>
              </a:p>
            </p:txBody>
          </p:sp>
          <p:sp>
            <p:nvSpPr>
              <p:cNvPr id="39" name="Rectangle 178"/>
              <p:cNvSpPr/>
              <p:nvPr>
                <p:custDataLst>
                  <p:tags r:id="rId24"/>
                </p:custDataLst>
              </p:nvPr>
            </p:nvSpPr>
            <p:spPr>
              <a:xfrm>
                <a:off x="790" y="75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sz="1795">
                  <a:latin typeface="Arial" panose="020B0604020202020204" pitchFamily="34" charset="0"/>
                  <a:ea typeface="黑体" panose="02010609060101010101" pitchFamily="49" charset="-122"/>
                </a:endParaRPr>
              </a:p>
            </p:txBody>
          </p:sp>
        </p:grpSp>
        <p:cxnSp>
          <p:nvCxnSpPr>
            <p:cNvPr id="21" name="直接连接符 7"/>
            <p:cNvCxnSpPr/>
            <p:nvPr>
              <p:custDataLst>
                <p:tags r:id="rId14"/>
              </p:custDataLst>
            </p:nvPr>
          </p:nvCxnSpPr>
          <p:spPr>
            <a:xfrm flipV="1">
              <a:off x="4820421" y="2843569"/>
              <a:ext cx="845955" cy="3294"/>
            </a:xfrm>
            <a:prstGeom prst="line">
              <a:avLst/>
            </a:prstGeom>
            <a:ln w="28575" cap="flat" cmpd="sng">
              <a:solidFill>
                <a:schemeClr val="tx1"/>
              </a:solidFill>
              <a:prstDash val="solid"/>
              <a:round/>
              <a:headEnd type="none" w="med" len="med"/>
              <a:tailEnd type="none" w="med" len="med"/>
            </a:ln>
          </p:spPr>
        </p:cxnSp>
        <p:cxnSp>
          <p:nvCxnSpPr>
            <p:cNvPr id="22" name="直接连接符 9223"/>
            <p:cNvCxnSpPr/>
            <p:nvPr>
              <p:custDataLst>
                <p:tags r:id="rId15"/>
              </p:custDataLst>
            </p:nvPr>
          </p:nvCxnSpPr>
          <p:spPr>
            <a:xfrm>
              <a:off x="5785702" y="2851883"/>
              <a:ext cx="751101" cy="0"/>
            </a:xfrm>
            <a:prstGeom prst="line">
              <a:avLst/>
            </a:prstGeom>
            <a:ln w="28575" cap="flat" cmpd="sng">
              <a:solidFill>
                <a:schemeClr val="tx1"/>
              </a:solidFill>
              <a:prstDash val="solid"/>
              <a:round/>
              <a:headEnd type="none" w="med" len="med"/>
              <a:tailEnd type="none" w="med" len="med"/>
            </a:ln>
          </p:spPr>
        </p:cxnSp>
        <p:cxnSp>
          <p:nvCxnSpPr>
            <p:cNvPr id="23" name="肘形连接符 9232"/>
            <p:cNvCxnSpPr/>
            <p:nvPr>
              <p:custDataLst>
                <p:tags r:id="rId16"/>
              </p:custDataLst>
            </p:nvPr>
          </p:nvCxnSpPr>
          <p:spPr>
            <a:xfrm>
              <a:off x="6967444" y="2858467"/>
              <a:ext cx="356669" cy="1533429"/>
            </a:xfrm>
            <a:prstGeom prst="bentConnector2">
              <a:avLst/>
            </a:prstGeom>
            <a:ln w="28575" cap="flat" cmpd="sng">
              <a:solidFill>
                <a:schemeClr val="tx1"/>
              </a:solidFill>
              <a:prstDash val="solid"/>
              <a:round/>
              <a:headEnd type="none" w="med" len="med"/>
              <a:tailEnd type="none" w="med" len="med"/>
            </a:ln>
          </p:spPr>
        </p:cxn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01">
                                            <p:txEl>
                                              <p:pRg st="3" end="3"/>
                                            </p:txEl>
                                          </p:spTgt>
                                        </p:tgtEl>
                                        <p:attrNameLst>
                                          <p:attrName>style.visibility</p:attrName>
                                        </p:attrNameLst>
                                      </p:cBhvr>
                                      <p:to>
                                        <p:strVal val="visible"/>
                                      </p:to>
                                    </p:set>
                                    <p:animEffect transition="in" filter="wipe(left)">
                                      <p:cBhvr>
                                        <p:cTn id="16" dur="500"/>
                                        <p:tgtEl>
                                          <p:spTgt spid="101">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01">
                                            <p:txEl>
                                              <p:pRg st="4" end="4"/>
                                            </p:txEl>
                                          </p:spTgt>
                                        </p:tgtEl>
                                        <p:attrNameLst>
                                          <p:attrName>style.visibility</p:attrName>
                                        </p:attrNameLst>
                                      </p:cBhvr>
                                      <p:to>
                                        <p:strVal val="visible"/>
                                      </p:to>
                                    </p:set>
                                    <p:animEffect transition="in" filter="wipe(left)">
                                      <p:cBhvr>
                                        <p:cTn id="26" dur="500"/>
                                        <p:tgtEl>
                                          <p:spTgt spid="101">
                                            <p:txEl>
                                              <p:pRg st="4" end="4"/>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01">
                                            <p:txEl>
                                              <p:pRg st="5" end="5"/>
                                            </p:txEl>
                                          </p:spTgt>
                                        </p:tgtEl>
                                        <p:attrNameLst>
                                          <p:attrName>style.visibility</p:attrName>
                                        </p:attrNameLst>
                                      </p:cBhvr>
                                      <p:to>
                                        <p:strVal val="visible"/>
                                      </p:to>
                                    </p:set>
                                    <p:animEffect transition="in" filter="wipe(left)">
                                      <p:cBhvr>
                                        <p:cTn id="31" dur="500"/>
                                        <p:tgtEl>
                                          <p:spTgt spid="101">
                                            <p:txEl>
                                              <p:pRg st="5" end="5"/>
                                            </p:txEl>
                                          </p:spTgt>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01">
                                            <p:txEl>
                                              <p:pRg st="6" end="6"/>
                                            </p:txEl>
                                          </p:spTgt>
                                        </p:tgtEl>
                                        <p:attrNameLst>
                                          <p:attrName>style.visibility</p:attrName>
                                        </p:attrNameLst>
                                      </p:cBhvr>
                                      <p:to>
                                        <p:strVal val="visible"/>
                                      </p:to>
                                    </p:set>
                                    <p:animEffect transition="in" filter="wipe(left)">
                                      <p:cBhvr>
                                        <p:cTn id="36" dur="500"/>
                                        <p:tgtEl>
                                          <p:spTgt spid="101">
                                            <p:txEl>
                                              <p:pRg st="6" end="6"/>
                                            </p:txEl>
                                          </p:spTgt>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2"/>
            </p:custDataLst>
          </p:nvPr>
        </p:nvGrpSpPr>
        <p:grpSpPr>
          <a:xfrm>
            <a:off x="9297609" y="3561334"/>
            <a:ext cx="2970213" cy="2533495"/>
            <a:chOff x="5217668" y="544997"/>
            <a:chExt cx="2970213" cy="2533495"/>
          </a:xfrm>
        </p:grpSpPr>
        <p:grpSp>
          <p:nvGrpSpPr>
            <p:cNvPr id="12" name="组合 8193"/>
            <p:cNvGrpSpPr/>
            <p:nvPr>
              <p:custDataLst>
                <p:tags r:id="rId15"/>
              </p:custDataLst>
            </p:nvPr>
          </p:nvGrpSpPr>
          <p:grpSpPr>
            <a:xfrm>
              <a:off x="5217668" y="544997"/>
              <a:ext cx="2970213" cy="2533495"/>
              <a:chOff x="0" y="0"/>
              <a:chExt cx="1957" cy="1680"/>
            </a:xfrm>
          </p:grpSpPr>
          <p:sp>
            <p:nvSpPr>
              <p:cNvPr id="13" name="矩形 8194"/>
              <p:cNvSpPr/>
              <p:nvPr>
                <p:custDataLst>
                  <p:tags r:id="rId17"/>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5" name="组合 8195"/>
              <p:cNvGrpSpPr/>
              <p:nvPr>
                <p:custDataLst>
                  <p:tags r:id="rId18"/>
                </p:custDataLst>
              </p:nvPr>
            </p:nvGrpSpPr>
            <p:grpSpPr>
              <a:xfrm>
                <a:off x="710" y="0"/>
                <a:ext cx="79" cy="321"/>
                <a:chOff x="0" y="0"/>
                <a:chExt cx="85" cy="340"/>
              </a:xfrm>
            </p:grpSpPr>
            <p:sp>
              <p:nvSpPr>
                <p:cNvPr id="29" name="Rectangle 19"/>
                <p:cNvSpPr/>
                <p:nvPr>
                  <p:custDataLst>
                    <p:tags r:id="rId41"/>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0" name="Line 20"/>
                <p:cNvSpPr/>
                <p:nvPr>
                  <p:custDataLst>
                    <p:tags r:id="rId42"/>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1" name="Line 21"/>
                <p:cNvSpPr/>
                <p:nvPr>
                  <p:custDataLst>
                    <p:tags r:id="rId43"/>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16" name="组合 8199"/>
              <p:cNvGrpSpPr/>
              <p:nvPr>
                <p:custDataLst>
                  <p:tags r:id="rId19"/>
                </p:custDataLst>
              </p:nvPr>
            </p:nvGrpSpPr>
            <p:grpSpPr>
              <a:xfrm>
                <a:off x="1334" y="64"/>
                <a:ext cx="253" cy="177"/>
                <a:chOff x="18" y="-14"/>
                <a:chExt cx="246" cy="156"/>
              </a:xfrm>
            </p:grpSpPr>
            <p:sp>
              <p:nvSpPr>
                <p:cNvPr id="26" name="Rectangle 15"/>
                <p:cNvSpPr/>
                <p:nvPr>
                  <p:custDataLst>
                    <p:tags r:id="rId39"/>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7" name="Line 16"/>
                <p:cNvSpPr/>
                <p:nvPr>
                  <p:custDataLst>
                    <p:tags r:id="rId40"/>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24" name="Rectangle 178"/>
              <p:cNvSpPr/>
              <p:nvPr>
                <p:custDataLst>
                  <p:tags r:id="rId20"/>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25" name="组合 8204"/>
              <p:cNvGrpSpPr/>
              <p:nvPr>
                <p:custDataLst>
                  <p:tags r:id="rId21"/>
                </p:custDataLst>
              </p:nvPr>
            </p:nvGrpSpPr>
            <p:grpSpPr>
              <a:xfrm>
                <a:off x="1361" y="766"/>
                <a:ext cx="596" cy="312"/>
                <a:chOff x="0" y="0"/>
                <a:chExt cx="726" cy="363"/>
              </a:xfrm>
            </p:grpSpPr>
            <p:sp>
              <p:nvSpPr>
                <p:cNvPr id="50" name="Rectangle 181"/>
                <p:cNvSpPr/>
                <p:nvPr>
                  <p:custDataLst>
                    <p:tags r:id="rId35"/>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51" name="Line 182"/>
                <p:cNvSpPr/>
                <p:nvPr>
                  <p:custDataLst>
                    <p:tags r:id="rId36"/>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52" name="Line 183"/>
                <p:cNvSpPr/>
                <p:nvPr>
                  <p:custDataLst>
                    <p:tags r:id="rId37"/>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53" name="Rectangle 184"/>
                <p:cNvSpPr/>
                <p:nvPr>
                  <p:custDataLst>
                    <p:tags r:id="rId38"/>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54" name="组合 8209"/>
              <p:cNvGrpSpPr/>
              <p:nvPr>
                <p:custDataLst>
                  <p:tags r:id="rId22"/>
                </p:custDataLst>
              </p:nvPr>
            </p:nvGrpSpPr>
            <p:grpSpPr>
              <a:xfrm>
                <a:off x="0" y="332"/>
                <a:ext cx="284" cy="320"/>
                <a:chOff x="0" y="20"/>
                <a:chExt cx="284" cy="320"/>
              </a:xfrm>
            </p:grpSpPr>
            <p:sp>
              <p:nvSpPr>
                <p:cNvPr id="55" name="Oval 197"/>
                <p:cNvSpPr/>
                <p:nvPr>
                  <p:custDataLst>
                    <p:tags r:id="rId33"/>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56" name="Text Box 198"/>
                <p:cNvSpPr txBox="1"/>
                <p:nvPr>
                  <p:custDataLst>
                    <p:tags r:id="rId34"/>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57" name="组合 8212"/>
              <p:cNvGrpSpPr/>
              <p:nvPr>
                <p:custDataLst>
                  <p:tags r:id="rId23"/>
                </p:custDataLst>
              </p:nvPr>
            </p:nvGrpSpPr>
            <p:grpSpPr>
              <a:xfrm flipV="1">
                <a:off x="158" y="1018"/>
                <a:ext cx="974" cy="508"/>
                <a:chOff x="0" y="0"/>
                <a:chExt cx="1049" cy="538"/>
              </a:xfrm>
            </p:grpSpPr>
            <p:sp>
              <p:nvSpPr>
                <p:cNvPr id="58" name="Line 7"/>
                <p:cNvSpPr/>
                <p:nvPr>
                  <p:custDataLst>
                    <p:tags r:id="rId30"/>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59" name="Line 8"/>
                <p:cNvSpPr/>
                <p:nvPr>
                  <p:custDataLst>
                    <p:tags r:id="rId31"/>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60" name="Line 9"/>
                <p:cNvSpPr/>
                <p:nvPr>
                  <p:custDataLst>
                    <p:tags r:id="rId32"/>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61" name="组合 8216"/>
              <p:cNvGrpSpPr/>
              <p:nvPr>
                <p:custDataLst>
                  <p:tags r:id="rId24"/>
                </p:custDataLst>
              </p:nvPr>
            </p:nvGrpSpPr>
            <p:grpSpPr>
              <a:xfrm>
                <a:off x="510" y="1374"/>
                <a:ext cx="284" cy="306"/>
                <a:chOff x="0" y="0"/>
                <a:chExt cx="284" cy="306"/>
              </a:xfrm>
            </p:grpSpPr>
            <p:sp>
              <p:nvSpPr>
                <p:cNvPr id="62" name="Oval 190"/>
                <p:cNvSpPr/>
                <p:nvPr>
                  <p:custDataLst>
                    <p:tags r:id="rId28"/>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63" name="Text Box 191"/>
                <p:cNvSpPr txBox="1"/>
                <p:nvPr>
                  <p:custDataLst>
                    <p:tags r:id="rId29"/>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4" name="Text Box 4"/>
              <p:cNvSpPr txBox="1"/>
              <p:nvPr>
                <p:custDataLst>
                  <p:tags r:id="rId25"/>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5" name="Text Box 4"/>
              <p:cNvSpPr txBox="1"/>
              <p:nvPr>
                <p:custDataLst>
                  <p:tags r:id="rId26"/>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66" name="Text Box 116"/>
              <p:cNvSpPr txBox="1"/>
              <p:nvPr>
                <p:custDataLst>
                  <p:tags r:id="rId27"/>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67" name="Text Box 4"/>
            <p:cNvSpPr txBox="1"/>
            <p:nvPr>
              <p:custDataLst>
                <p:tags r:id="rId16"/>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p:cxnSp>
        <p:nvCxnSpPr>
          <p:cNvPr id="4" name="直接连接符 3"/>
          <p:cNvCxnSpPr/>
          <p:nvPr>
            <p:custDataLst>
              <p:tags r:id="rId3"/>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4"/>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6"/>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7"/>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8"/>
            </p:custDataLst>
          </p:nvPr>
        </p:nvSpPr>
        <p:spPr>
          <a:xfrm>
            <a:off x="45720" y="1278890"/>
            <a:ext cx="9390380" cy="127508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【实验原理】</a:t>
            </a:r>
          </a:p>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【实验表格】</a:t>
            </a:r>
            <a:endParaRPr lang="zh-CN" sz="2400">
              <a:solidFill>
                <a:schemeClr val="tx1"/>
              </a:solidFill>
              <a:latin typeface="Times New Roman" panose="02020603050405020304" pitchFamily="18" charset="0"/>
              <a:cs typeface="Times New Roman" panose="02020603050405020304" pitchFamily="18" charset="0"/>
              <a:sym typeface="+mn-ea"/>
            </a:endParaRPr>
          </a:p>
        </p:txBody>
      </p:sp>
      <mc:AlternateContent xmlns:mc="http://schemas.openxmlformats.org/markup-compatibility/2006" xmlns:a14="http://schemas.microsoft.com/office/drawing/2010/main">
        <mc:Choice Requires="a14">
          <p:sp>
            <p:nvSpPr>
              <p:cNvPr id="9" name="文本框 8"/>
              <p:cNvSpPr txBox="1"/>
              <p:nvPr>
                <p:custDataLst>
                  <p:tags r:id="rId9"/>
                </p:custDataLst>
              </p:nvPr>
            </p:nvSpPr>
            <p:spPr>
              <a:xfrm>
                <a:off x="1866583" y="1189926"/>
                <a:ext cx="1185545" cy="888365"/>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𝑹</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𝑼</m:t>
                          </m:r>
                        </m:num>
                        <m:den>
                          <m:r>
                            <a:rPr lang="en-US" altLang="zh-CN" sz="2800" b="1" i="1">
                              <a:solidFill>
                                <a:srgbClr val="FF0000"/>
                              </a:solidFill>
                              <a:latin typeface="Cambria Math" panose="02040503050406030204" charset="0"/>
                              <a:cs typeface="Cambria Math" panose="02040503050406030204" charset="0"/>
                            </a:rPr>
                            <m:t>𝑰</m:t>
                          </m:r>
                        </m:den>
                      </m:f>
                    </m:oMath>
                  </m:oMathPara>
                </a14:m>
                <a:endParaRPr lang="en-US" altLang="zh-CN" sz="2800" b="1" i="1">
                  <a:solidFill>
                    <a:srgbClr val="FF0000"/>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9" name="文本框 8"/>
              <p:cNvSpPr txBox="1">
                <a:spLocks noRot="1" noChangeAspect="1" noMove="1" noResize="1" noEditPoints="1" noAdjustHandles="1" noChangeArrowheads="1" noChangeShapeType="1" noTextEdit="1"/>
              </p:cNvSpPr>
              <p:nvPr>
                <p:custDataLst>
                  <p:tags r:id="rId46"/>
                </p:custDataLst>
              </p:nvPr>
            </p:nvSpPr>
            <p:spPr>
              <a:xfrm>
                <a:off x="1866583" y="1189926"/>
                <a:ext cx="1185545" cy="888365"/>
              </a:xfrm>
              <a:prstGeom prst="rect">
                <a:avLst/>
              </a:prstGeom>
              <a:blipFill rotWithShape="1">
                <a:blip r:embed="rId47"/>
                <a:stretch>
                  <a:fillRect l="-27" t="-64" r="27" b="64"/>
                </a:stretch>
              </a:blipFill>
            </p:spPr>
            <p:txBody>
              <a:bodyPr/>
              <a:lstStyle/>
              <a:p>
                <a:r>
                  <a:rPr lang="zh-CN" altLang="en-US">
                    <a:noFill/>
                  </a:rPr>
                  <a:t> </a:t>
                </a:r>
              </a:p>
            </p:txBody>
          </p:sp>
        </mc:Fallback>
      </mc:AlternateContent>
      <p:graphicFrame>
        <p:nvGraphicFramePr>
          <p:cNvPr id="3" name="表格 2"/>
          <p:cNvGraphicFramePr>
            <a:graphicFrameLocks noGrp="1"/>
          </p:cNvGraphicFramePr>
          <p:nvPr>
            <p:custDataLst>
              <p:tags r:id="rId10"/>
            </p:custDataLst>
          </p:nvPr>
        </p:nvGraphicFramePr>
        <p:xfrm>
          <a:off x="139700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实验序号</a:t>
                      </a:r>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extLst>
                  <a:ext uri="{0D108BD9-81ED-4DB2-BD59-A6C34878D82A}">
                    <a16:rowId xmlns:a16="http://schemas.microsoft.com/office/drawing/2014/main" val="10003"/>
                  </a:ext>
                </a:extLst>
              </a:tr>
            </a:tbl>
          </a:graphicData>
        </a:graphic>
      </p:graphicFrame>
      <p:graphicFrame>
        <p:nvGraphicFramePr>
          <p:cNvPr id="6" name="表格 5"/>
          <p:cNvGraphicFramePr>
            <a:graphicFrameLocks noGrp="1"/>
          </p:cNvGraphicFramePr>
          <p:nvPr>
            <p:custDataLst>
              <p:tags r:id="rId11"/>
            </p:custDataLst>
          </p:nvPr>
        </p:nvGraphicFramePr>
        <p:xfrm>
          <a:off x="283718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电压</a:t>
                      </a:r>
                      <a:r>
                        <a:rPr lang="en-US" altLang="zh-CN"/>
                        <a:t>U/V</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p:graphicFrame>
        <p:nvGraphicFramePr>
          <p:cNvPr id="7" name="表格 6"/>
          <p:cNvGraphicFramePr>
            <a:graphicFrameLocks noGrp="1"/>
          </p:cNvGraphicFramePr>
          <p:nvPr>
            <p:custDataLst>
              <p:tags r:id="rId12"/>
            </p:custDataLst>
          </p:nvPr>
        </p:nvGraphicFramePr>
        <p:xfrm>
          <a:off x="4277360"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电流</a:t>
                      </a:r>
                      <a:r>
                        <a:rPr lang="en-US" altLang="zh-CN"/>
                        <a:t>I/A</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p:graphicFrame>
        <p:nvGraphicFramePr>
          <p:cNvPr id="28" name="表格 27"/>
          <p:cNvGraphicFramePr>
            <a:graphicFrameLocks noGrp="1"/>
          </p:cNvGraphicFramePr>
          <p:nvPr>
            <p:custDataLst>
              <p:tags r:id="rId13"/>
            </p:custDataLst>
          </p:nvPr>
        </p:nvGraphicFramePr>
        <p:xfrm>
          <a:off x="5723255" y="2667000"/>
          <a:ext cx="1440000" cy="157500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tblGrid>
              <a:tr h="432000">
                <a:tc>
                  <a:txBody>
                    <a:bodyPr/>
                    <a:lstStyle/>
                    <a:p>
                      <a:pPr algn="ctr">
                        <a:buNone/>
                      </a:pPr>
                      <a:r>
                        <a:rPr lang="zh-CN" altLang="en-US"/>
                        <a:t>电阻</a:t>
                      </a:r>
                      <a:r>
                        <a:rPr lang="en-US" altLang="zh-CN"/>
                        <a:t>R/</a:t>
                      </a:r>
                      <a:r>
                        <a:rPr lang="en-US" altLang="zh-CN">
                          <a:latin typeface="微软雅黑" panose="020B0503020204020204" charset="-122"/>
                          <a:ea typeface="微软雅黑"/>
                        </a:rPr>
                        <a:t>Ω</a:t>
                      </a:r>
                    </a:p>
                  </a:txBody>
                  <a:tcPr anchor="ctr"/>
                </a:tc>
                <a:extLst>
                  <a:ext uri="{0D108BD9-81ED-4DB2-BD59-A6C34878D82A}">
                    <a16:rowId xmlns:a16="http://schemas.microsoft.com/office/drawing/2014/main" val="10000"/>
                  </a:ext>
                </a:extLst>
              </a:tr>
              <a:tr h="381000">
                <a:tc>
                  <a:txBody>
                    <a:bodyPr/>
                    <a:lstStyle/>
                    <a:p>
                      <a:pPr algn="ctr">
                        <a:buNone/>
                      </a:pPr>
                      <a:endParaRPr lang="en-US" altLang="zh-CN"/>
                    </a:p>
                  </a:txBody>
                  <a:tcPr anchor="ctr"/>
                </a:tc>
                <a:extLst>
                  <a:ext uri="{0D108BD9-81ED-4DB2-BD59-A6C34878D82A}">
                    <a16:rowId xmlns:a16="http://schemas.microsoft.com/office/drawing/2014/main" val="10001"/>
                  </a:ext>
                </a:extLst>
              </a:tr>
              <a:tr h="381000">
                <a:tc>
                  <a:txBody>
                    <a:bodyPr/>
                    <a:lstStyle/>
                    <a:p>
                      <a:pPr algn="ctr">
                        <a:buNone/>
                      </a:pPr>
                      <a:endParaRPr lang="en-US" altLang="zh-CN"/>
                    </a:p>
                  </a:txBody>
                  <a:tcPr anchor="ctr"/>
                </a:tc>
                <a:extLst>
                  <a:ext uri="{0D108BD9-81ED-4DB2-BD59-A6C34878D82A}">
                    <a16:rowId xmlns:a16="http://schemas.microsoft.com/office/drawing/2014/main" val="10002"/>
                  </a:ext>
                </a:extLst>
              </a:tr>
              <a:tr h="381000">
                <a:tc>
                  <a:txBody>
                    <a:bodyPr/>
                    <a:lstStyle/>
                    <a:p>
                      <a:pPr algn="ctr">
                        <a:buNone/>
                      </a:pPr>
                      <a:endParaRPr lang="en-US" altLang="zh-CN"/>
                    </a:p>
                  </a:txBody>
                  <a:tcPr anchor="ctr"/>
                </a:tc>
                <a:extLst>
                  <a:ext uri="{0D108BD9-81ED-4DB2-BD59-A6C34878D82A}">
                    <a16:rowId xmlns:a16="http://schemas.microsoft.com/office/drawing/2014/main" val="10003"/>
                  </a:ext>
                </a:extLst>
              </a:tr>
            </a:tbl>
          </a:graphicData>
        </a:graphic>
      </p:graphicFrame>
      <mc:AlternateContent xmlns:mc="http://schemas.openxmlformats.org/markup-compatibility/2006">
        <mc:Choice xmlns:a14="http://schemas.microsoft.com/office/drawing/2010/main" Requires="a14">
          <p:graphicFrame>
            <p:nvGraphicFramePr>
              <p:cNvPr id="46" name="表格 45"/>
              <p:cNvGraphicFramePr>
                <a:graphicFrameLocks noGrp="1"/>
              </p:cNvGraphicFramePr>
              <p:nvPr>
                <p:custDataLst>
                  <p:tags r:id="rId14"/>
                </p:custDataLst>
              </p:nvPr>
            </p:nvGraphicFramePr>
            <p:xfrm>
              <a:off x="7169150" y="2667000"/>
              <a:ext cx="1872000" cy="1575000"/>
            </p:xfrm>
            <a:graphic>
              <a:graphicData uri="http://schemas.openxmlformats.org/drawingml/2006/table">
                <a:tbl>
                  <a:tblPr firstRow="1" bandRow="1">
                    <a:tableStyleId>{5940675A-B579-460E-94D1-54222C63F5DA}</a:tableStyleId>
                  </a:tblPr>
                  <a:tblGrid>
                    <a:gridCol w="1872000">
                      <a:extLst>
                        <a:ext uri="{9D8B030D-6E8A-4147-A177-3AD203B41FA5}">
                          <a16:colId xmlns:a16="http://schemas.microsoft.com/office/drawing/2014/main" val="20000"/>
                        </a:ext>
                      </a:extLst>
                    </a:gridCol>
                  </a:tblGrid>
                  <a:tr h="432000">
                    <a:tc>
                      <a:txBody>
                        <a:bodyPr/>
                        <a:lstStyle/>
                        <a:p>
                          <a:pPr algn="ctr">
                            <a:buNone/>
                          </a:pPr>
                          <a:r>
                            <a:rPr lang="zh-CN" altLang="en-US"/>
                            <a:t>电阻平均值</a:t>
                          </a:r>
                          <a14:m>
                            <m:oMath xmlns:m="http://schemas.openxmlformats.org/officeDocument/2006/math">
                              <m:bar>
                                <m:barPr>
                                  <m:pos m:val="top"/>
                                  <m:ctrlPr>
                                    <a:rPr lang="en-US" altLang="zh-CN" i="1">
                                      <a:latin typeface="Cambria Math" panose="02040503050406030204" pitchFamily="18" charset="0"/>
                                      <a:cs typeface="Cambria Math" panose="02040503050406030204" charset="0"/>
                                    </a:rPr>
                                  </m:ctrlPr>
                                </m:barPr>
                                <m:e>
                                  <m:r>
                                    <a:rPr lang="en-US" altLang="zh-CN" i="1">
                                      <a:latin typeface="Cambria Math" panose="02040503050406030204" charset="0"/>
                                      <a:cs typeface="Cambria Math" panose="02040503050406030204" charset="0"/>
                                    </a:rPr>
                                    <m:t>𝑅</m:t>
                                  </m:r>
                                </m:e>
                              </m:bar>
                            </m:oMath>
                          </a14:m>
                          <a:r>
                            <a:rPr lang="en-US" altLang="zh-CN"/>
                            <a:t>/</a:t>
                          </a:r>
                          <a:r>
                            <a:rPr lang="en-US" altLang="zh-CN">
                              <a:latin typeface="微软雅黑" panose="020B0503020204020204" charset="-122"/>
                              <a:ea typeface="微软雅黑"/>
                            </a:rPr>
                            <a:t>Ω</a:t>
                          </a:r>
                        </a:p>
                      </a:txBody>
                      <a:tcPr anchor="ctr"/>
                    </a:tc>
                    <a:extLst>
                      <a:ext uri="{0D108BD9-81ED-4DB2-BD59-A6C34878D82A}">
                        <a16:rowId xmlns:a16="http://schemas.microsoft.com/office/drawing/2014/main" val="10000"/>
                      </a:ext>
                    </a:extLst>
                  </a:tr>
                  <a:tr h="1143000">
                    <a:tc>
                      <a:txBody>
                        <a:bodyPr/>
                        <a:lstStyle/>
                        <a:p>
                          <a:pPr algn="ctr">
                            <a:buNone/>
                          </a:pPr>
                          <a:endParaRPr lang="en-US" altLang="zh-CN"/>
                        </a:p>
                      </a:txBody>
                      <a:tcPr anchor="ctr"/>
                    </a:tc>
                    <a:extLst>
                      <a:ext uri="{0D108BD9-81ED-4DB2-BD59-A6C34878D82A}">
                        <a16:rowId xmlns:a16="http://schemas.microsoft.com/office/drawing/2014/main" val="10001"/>
                      </a:ext>
                    </a:extLst>
                  </a:tr>
                </a:tbl>
              </a:graphicData>
            </a:graphic>
          </p:graphicFrame>
        </mc:Choice>
        <mc:Fallback>
          <p:graphicFrame>
            <p:nvGraphicFramePr>
              <p:cNvPr id="46" name="表格 45"/>
              <p:cNvGraphicFramePr>
                <a:graphicFrameLocks noGrp="1"/>
              </p:cNvGraphicFramePr>
              <p:nvPr>
                <p:custDataLst>
                  <p:tags r:id="rId14"/>
                </p:custDataLst>
              </p:nvPr>
            </p:nvGraphicFramePr>
            <p:xfrm>
              <a:off x="7169150" y="2667000"/>
              <a:ext cx="1872000" cy="1575000"/>
            </p:xfrm>
            <a:graphic>
              <a:graphicData uri="http://schemas.openxmlformats.org/drawingml/2006/table">
                <a:tbl>
                  <a:tblPr firstRow="1" bandRow="1">
                    <a:tableStyleId>{5940675A-B579-460E-94D1-54222C63F5DA}</a:tableStyleId>
                  </a:tblPr>
                  <a:tblGrid>
                    <a:gridCol w="1872000">
                      <a:extLst>
                        <a:ext uri="{9D8B030D-6E8A-4147-A177-3AD203B41FA5}">
                          <a16:colId xmlns:a16="http://schemas.microsoft.com/office/drawing/2014/main" val="20000"/>
                        </a:ext>
                      </a:extLst>
                    </a:gridCol>
                  </a:tblGrid>
                  <a:tr h="432000">
                    <a:tc>
                      <a:txBody>
                        <a:bodyPr/>
                        <a:lstStyle/>
                        <a:p>
                          <a:endParaRPr lang="zh-CN"/>
                        </a:p>
                      </a:txBody>
                      <a:tcPr anchor="ctr">
                        <a:blipFill>
                          <a:blip r:embed="rId48"/>
                          <a:stretch>
                            <a:fillRect l="-325" t="-1408" r="-649" b="-267606"/>
                          </a:stretch>
                        </a:blipFill>
                      </a:tcPr>
                    </a:tc>
                    <a:extLst>
                      <a:ext uri="{0D108BD9-81ED-4DB2-BD59-A6C34878D82A}">
                        <a16:rowId xmlns:a16="http://schemas.microsoft.com/office/drawing/2014/main" val="10000"/>
                      </a:ext>
                    </a:extLst>
                  </a:tr>
                  <a:tr h="1143000">
                    <a:tc>
                      <a:txBody>
                        <a:bodyPr/>
                        <a:lstStyle/>
                        <a:p>
                          <a:pPr algn="ctr">
                            <a:buNone/>
                          </a:pPr>
                          <a:endParaRPr lang="en-US" altLang="zh-CN"/>
                        </a:p>
                      </a:txBody>
                      <a:tcPr anchor="ctr"/>
                    </a:tc>
                    <a:extLst>
                      <a:ext uri="{0D108BD9-81ED-4DB2-BD59-A6C34878D82A}">
                        <a16:rowId xmlns:a16="http://schemas.microsoft.com/office/drawing/2014/main" val="10001"/>
                      </a:ext>
                    </a:extLst>
                  </a:tr>
                </a:tbl>
              </a:graphicData>
            </a:graphic>
          </p:graphicFrame>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up)">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7"/>
            </p:custDataLst>
          </p:nvPr>
        </p:nvSpPr>
        <p:spPr>
          <a:xfrm>
            <a:off x="45720" y="1278890"/>
            <a:ext cx="12096115" cy="183261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1.</a:t>
            </a:r>
            <a:r>
              <a:rPr lang="zh-CN" altLang="en-US" sz="2400">
                <a:solidFill>
                  <a:schemeClr val="tx1"/>
                </a:solidFill>
                <a:latin typeface="Times New Roman" panose="02020603050405020304" pitchFamily="18" charset="0"/>
                <a:cs typeface="Times New Roman" panose="02020603050405020304" pitchFamily="18" charset="0"/>
                <a:sym typeface="+mn-ea"/>
              </a:rPr>
              <a:t>按图把待测电阻器、电压表、电流表及滑动变阻器等接入电路。注意选择电压表和电流表的适当测量范围。</a:t>
            </a:r>
          </a:p>
        </p:txBody>
      </p:sp>
      <p:pic>
        <p:nvPicPr>
          <p:cNvPr id="9247" name="Picture 12"/>
          <p:cNvPicPr>
            <a:picLocks noChangeAspect="1"/>
          </p:cNvPicPr>
          <p:nvPr>
            <p:custDataLst>
              <p:tags r:id="rId8"/>
            </p:custDataLst>
          </p:nvPr>
        </p:nvPicPr>
        <p:blipFill>
          <a:blip r:embed="rId54"/>
          <a:stretch>
            <a:fillRect/>
          </a:stretch>
        </p:blipFill>
        <p:spPr>
          <a:xfrm>
            <a:off x="1941195" y="4627531"/>
            <a:ext cx="858104" cy="354354"/>
          </a:xfrm>
          <a:prstGeom prst="rect">
            <a:avLst/>
          </a:prstGeom>
          <a:noFill/>
          <a:ln w="9525">
            <a:noFill/>
          </a:ln>
        </p:spPr>
      </p:pic>
      <p:pic>
        <p:nvPicPr>
          <p:cNvPr id="9249" name="Picture 34"/>
          <p:cNvPicPr>
            <a:picLocks noChangeAspect="1"/>
          </p:cNvPicPr>
          <p:nvPr>
            <p:custDataLst>
              <p:tags r:id="rId9"/>
            </p:custDataLst>
          </p:nvPr>
        </p:nvPicPr>
        <p:blipFill>
          <a:blip r:embed="rId55"/>
          <a:stretch>
            <a:fillRect/>
          </a:stretch>
        </p:blipFill>
        <p:spPr>
          <a:xfrm>
            <a:off x="3036754" y="4515696"/>
            <a:ext cx="1458652" cy="702425"/>
          </a:xfrm>
          <a:prstGeom prst="rect">
            <a:avLst/>
          </a:prstGeom>
          <a:noFill/>
          <a:ln w="9525">
            <a:noFill/>
          </a:ln>
        </p:spPr>
      </p:pic>
      <p:pic>
        <p:nvPicPr>
          <p:cNvPr id="9250" name="Picture 3"/>
          <p:cNvPicPr>
            <a:picLocks noChangeAspect="1"/>
          </p:cNvPicPr>
          <p:nvPr>
            <p:custDataLst>
              <p:tags r:id="rId10"/>
            </p:custDataLst>
          </p:nvPr>
        </p:nvPicPr>
        <p:blipFill>
          <a:blip r:embed="rId56"/>
          <a:stretch>
            <a:fillRect/>
          </a:stretch>
        </p:blipFill>
        <p:spPr>
          <a:xfrm>
            <a:off x="3048061" y="3232734"/>
            <a:ext cx="904590" cy="578024"/>
          </a:xfrm>
          <a:prstGeom prst="rect">
            <a:avLst/>
          </a:prstGeom>
          <a:noFill/>
          <a:ln w="9525">
            <a:noFill/>
          </a:ln>
        </p:spPr>
      </p:pic>
      <p:pic>
        <p:nvPicPr>
          <p:cNvPr id="9251" name="Picture 6"/>
          <p:cNvPicPr>
            <a:picLocks noChangeAspect="1"/>
          </p:cNvPicPr>
          <p:nvPr>
            <p:custDataLst>
              <p:tags r:id="rId11"/>
            </p:custDataLst>
          </p:nvPr>
        </p:nvPicPr>
        <p:blipFill>
          <a:blip r:embed="rId57"/>
          <a:stretch>
            <a:fillRect/>
          </a:stretch>
        </p:blipFill>
        <p:spPr>
          <a:xfrm>
            <a:off x="687332" y="4158829"/>
            <a:ext cx="841772" cy="995207"/>
          </a:xfrm>
          <a:prstGeom prst="rect">
            <a:avLst/>
          </a:prstGeom>
          <a:noFill/>
          <a:ln w="9525">
            <a:noFill/>
          </a:ln>
        </p:spPr>
      </p:pic>
      <p:pic>
        <p:nvPicPr>
          <p:cNvPr id="9252" name="Picture 7"/>
          <p:cNvPicPr>
            <a:picLocks noChangeAspect="1"/>
          </p:cNvPicPr>
          <p:nvPr>
            <p:custDataLst>
              <p:tags r:id="rId12"/>
            </p:custDataLst>
          </p:nvPr>
        </p:nvPicPr>
        <p:blipFill>
          <a:blip r:embed="rId58"/>
          <a:stretch>
            <a:fillRect/>
          </a:stretch>
        </p:blipFill>
        <p:spPr>
          <a:xfrm>
            <a:off x="1824352" y="5298542"/>
            <a:ext cx="1013895" cy="1030391"/>
          </a:xfrm>
          <a:prstGeom prst="rect">
            <a:avLst/>
          </a:prstGeom>
          <a:noFill/>
          <a:ln w="9525">
            <a:noFill/>
          </a:ln>
        </p:spPr>
      </p:pic>
      <p:pic>
        <p:nvPicPr>
          <p:cNvPr id="9253" name="Picture 14"/>
          <p:cNvPicPr>
            <a:picLocks noChangeAspect="1"/>
          </p:cNvPicPr>
          <p:nvPr>
            <p:custDataLst>
              <p:tags r:id="rId13"/>
            </p:custDataLst>
          </p:nvPr>
        </p:nvPicPr>
        <p:blipFill>
          <a:blip r:embed="rId59"/>
          <a:stretch>
            <a:fillRect/>
          </a:stretch>
        </p:blipFill>
        <p:spPr>
          <a:xfrm>
            <a:off x="1604486" y="3002781"/>
            <a:ext cx="1236273" cy="1156048"/>
          </a:xfrm>
          <a:prstGeom prst="rect">
            <a:avLst/>
          </a:prstGeom>
          <a:noFill/>
          <a:ln w="9525">
            <a:noFill/>
          </a:ln>
        </p:spPr>
      </p:pic>
      <p:sp>
        <p:nvSpPr>
          <p:cNvPr id="9256" name="未知"/>
          <p:cNvSpPr/>
          <p:nvPr>
            <p:custDataLst>
              <p:tags r:id="rId14"/>
            </p:custDataLst>
          </p:nvPr>
        </p:nvSpPr>
        <p:spPr>
          <a:xfrm>
            <a:off x="3771307" y="3622005"/>
            <a:ext cx="664572" cy="1080227"/>
          </a:xfrm>
          <a:custGeom>
            <a:avLst/>
            <a:gdLst/>
            <a:ahLst/>
            <a:cxnLst>
              <a:cxn ang="0">
                <a:pos x="0" y="26"/>
              </a:cxn>
              <a:cxn ang="0">
                <a:pos x="243" y="71"/>
              </a:cxn>
              <a:cxn ang="0">
                <a:pos x="487" y="454"/>
              </a:cxn>
              <a:cxn ang="0">
                <a:pos x="496" y="860"/>
              </a:cxn>
            </a:cxnLst>
            <a:rect l="0" t="0" r="0" b="0"/>
            <a:pathLst>
              <a:path w="529" h="860">
                <a:moveTo>
                  <a:pt x="0" y="26"/>
                </a:moveTo>
                <a:cubicBezTo>
                  <a:pt x="42" y="33"/>
                  <a:pt x="162" y="0"/>
                  <a:pt x="243" y="71"/>
                </a:cubicBezTo>
                <a:cubicBezTo>
                  <a:pt x="324" y="142"/>
                  <a:pt x="445" y="323"/>
                  <a:pt x="487" y="454"/>
                </a:cubicBezTo>
                <a:cubicBezTo>
                  <a:pt x="529" y="585"/>
                  <a:pt x="494" y="776"/>
                  <a:pt x="496" y="860"/>
                </a:cubicBezTo>
              </a:path>
            </a:pathLst>
          </a:custGeom>
          <a:noFill/>
          <a:ln w="28575" cap="flat" cmpd="sng">
            <a:solidFill>
              <a:srgbClr val="FF0000"/>
            </a:solidFill>
            <a:prstDash val="solid"/>
            <a:round/>
            <a:headEnd type="none" w="med" len="med"/>
            <a:tailEnd type="none" w="med" len="med"/>
          </a:ln>
        </p:spPr>
        <p:txBody>
          <a:bodyPr/>
          <a:lstStyle/>
          <a:p>
            <a:endParaRPr lang="zh-CN" altLang="en-US" sz="1795"/>
          </a:p>
        </p:txBody>
      </p:sp>
      <p:sp>
        <p:nvSpPr>
          <p:cNvPr id="9258" name="未知"/>
          <p:cNvSpPr/>
          <p:nvPr>
            <p:custDataLst>
              <p:tags r:id="rId15"/>
            </p:custDataLst>
          </p:nvPr>
        </p:nvSpPr>
        <p:spPr>
          <a:xfrm>
            <a:off x="2506234" y="4797693"/>
            <a:ext cx="445979" cy="1268638"/>
          </a:xfrm>
          <a:custGeom>
            <a:avLst/>
            <a:gdLst/>
            <a:ahLst/>
            <a:cxnLst>
              <a:cxn ang="0">
                <a:pos x="0" y="1010"/>
              </a:cxn>
              <a:cxn ang="0">
                <a:pos x="213" y="967"/>
              </a:cxn>
              <a:cxn ang="0">
                <a:pos x="315" y="777"/>
              </a:cxn>
              <a:cxn ang="0">
                <a:pos x="322" y="412"/>
              </a:cxn>
              <a:cxn ang="0">
                <a:pos x="118" y="0"/>
              </a:cxn>
            </a:cxnLst>
            <a:rect l="0" t="0" r="0" b="0"/>
            <a:pathLst>
              <a:path w="355" h="1010">
                <a:moveTo>
                  <a:pt x="0" y="1010"/>
                </a:moveTo>
                <a:cubicBezTo>
                  <a:pt x="35" y="1004"/>
                  <a:pt x="160" y="1006"/>
                  <a:pt x="213" y="967"/>
                </a:cubicBezTo>
                <a:cubicBezTo>
                  <a:pt x="266" y="928"/>
                  <a:pt x="297" y="869"/>
                  <a:pt x="315" y="777"/>
                </a:cubicBezTo>
                <a:cubicBezTo>
                  <a:pt x="334" y="684"/>
                  <a:pt x="355" y="542"/>
                  <a:pt x="322" y="412"/>
                </a:cubicBezTo>
                <a:cubicBezTo>
                  <a:pt x="289" y="283"/>
                  <a:pt x="160" y="86"/>
                  <a:pt x="118" y="0"/>
                </a:cubicBezTo>
              </a:path>
            </a:pathLst>
          </a:custGeom>
          <a:noFill/>
          <a:ln w="28575" cap="flat" cmpd="sng">
            <a:solidFill>
              <a:srgbClr val="FF0000"/>
            </a:solidFill>
            <a:prstDash val="solid"/>
            <a:round/>
            <a:headEnd type="none" w="med" len="med"/>
            <a:tailEnd type="none" w="med" len="med"/>
          </a:ln>
        </p:spPr>
        <p:txBody>
          <a:bodyPr/>
          <a:lstStyle/>
          <a:p>
            <a:endParaRPr lang="zh-CN" altLang="en-US" sz="1795"/>
          </a:p>
        </p:txBody>
      </p:sp>
      <p:sp>
        <p:nvSpPr>
          <p:cNvPr id="9259" name="未知"/>
          <p:cNvSpPr/>
          <p:nvPr>
            <p:custDataLst>
              <p:tags r:id="rId16"/>
            </p:custDataLst>
          </p:nvPr>
        </p:nvSpPr>
        <p:spPr>
          <a:xfrm>
            <a:off x="1754979" y="4834119"/>
            <a:ext cx="344220" cy="1291248"/>
          </a:xfrm>
          <a:custGeom>
            <a:avLst/>
            <a:gdLst/>
            <a:ahLst/>
            <a:cxnLst>
              <a:cxn ang="0">
                <a:pos x="198" y="0"/>
              </a:cxn>
              <a:cxn ang="0">
                <a:pos x="58" y="504"/>
              </a:cxn>
              <a:cxn ang="0">
                <a:pos x="4" y="770"/>
              </a:cxn>
              <a:cxn ang="0">
                <a:pos x="80" y="994"/>
              </a:cxn>
              <a:cxn ang="0">
                <a:pos x="274" y="974"/>
              </a:cxn>
            </a:cxnLst>
            <a:rect l="0" t="0" r="0" b="0"/>
            <a:pathLst>
              <a:path w="274" h="1028">
                <a:moveTo>
                  <a:pt x="198" y="0"/>
                </a:moveTo>
                <a:cubicBezTo>
                  <a:pt x="175" y="84"/>
                  <a:pt x="90" y="376"/>
                  <a:pt x="58" y="504"/>
                </a:cubicBezTo>
                <a:cubicBezTo>
                  <a:pt x="26" y="632"/>
                  <a:pt x="0" y="688"/>
                  <a:pt x="4" y="770"/>
                </a:cubicBezTo>
                <a:cubicBezTo>
                  <a:pt x="8" y="852"/>
                  <a:pt x="35" y="960"/>
                  <a:pt x="80" y="994"/>
                </a:cubicBezTo>
                <a:cubicBezTo>
                  <a:pt x="125" y="1028"/>
                  <a:pt x="234" y="978"/>
                  <a:pt x="274" y="974"/>
                </a:cubicBezTo>
              </a:path>
            </a:pathLst>
          </a:custGeom>
          <a:noFill/>
          <a:ln w="28575" cap="flat" cmpd="sng">
            <a:solidFill>
              <a:srgbClr val="FF0000"/>
            </a:solidFill>
            <a:prstDash val="solid"/>
            <a:round/>
            <a:headEnd type="none" w="med" len="med"/>
            <a:tailEnd type="none" w="med" len="med"/>
          </a:ln>
        </p:spPr>
        <p:txBody>
          <a:bodyPr/>
          <a:lstStyle/>
          <a:p>
            <a:endParaRPr lang="zh-CN" altLang="en-US" sz="1795"/>
          </a:p>
        </p:txBody>
      </p:sp>
      <p:sp>
        <p:nvSpPr>
          <p:cNvPr id="9260" name="未知"/>
          <p:cNvSpPr/>
          <p:nvPr>
            <p:custDataLst>
              <p:tags r:id="rId17"/>
            </p:custDataLst>
          </p:nvPr>
        </p:nvSpPr>
        <p:spPr>
          <a:xfrm>
            <a:off x="1114277" y="4819046"/>
            <a:ext cx="902008" cy="325324"/>
          </a:xfrm>
          <a:custGeom>
            <a:avLst/>
            <a:gdLst/>
            <a:ahLst/>
            <a:cxnLst>
              <a:cxn ang="0">
                <a:pos x="0" y="76"/>
              </a:cxn>
              <a:cxn ang="0">
                <a:pos x="109" y="229"/>
              </a:cxn>
              <a:cxn ang="0">
                <a:pos x="307" y="245"/>
              </a:cxn>
              <a:cxn ang="0">
                <a:pos x="467" y="146"/>
              </a:cxn>
              <a:cxn ang="0">
                <a:pos x="718" y="0"/>
              </a:cxn>
            </a:cxnLst>
            <a:rect l="0" t="0" r="0" b="0"/>
            <a:pathLst>
              <a:path w="718" h="259">
                <a:moveTo>
                  <a:pt x="0" y="76"/>
                </a:moveTo>
                <a:cubicBezTo>
                  <a:pt x="19" y="102"/>
                  <a:pt x="58" y="201"/>
                  <a:pt x="109" y="229"/>
                </a:cubicBezTo>
                <a:cubicBezTo>
                  <a:pt x="160" y="257"/>
                  <a:pt x="247" y="259"/>
                  <a:pt x="307" y="245"/>
                </a:cubicBezTo>
                <a:cubicBezTo>
                  <a:pt x="367" y="232"/>
                  <a:pt x="399" y="187"/>
                  <a:pt x="467" y="146"/>
                </a:cubicBezTo>
                <a:cubicBezTo>
                  <a:pt x="535" y="105"/>
                  <a:pt x="666" y="30"/>
                  <a:pt x="718" y="0"/>
                </a:cubicBezTo>
              </a:path>
            </a:pathLst>
          </a:custGeom>
          <a:noFill/>
          <a:ln w="28575" cap="flat" cmpd="sng">
            <a:solidFill>
              <a:srgbClr val="FF0000"/>
            </a:solidFill>
            <a:prstDash val="solid"/>
            <a:round/>
            <a:headEnd type="none" w="med" len="med"/>
            <a:tailEnd type="none" w="med" len="med"/>
          </a:ln>
        </p:spPr>
        <p:txBody>
          <a:bodyPr/>
          <a:lstStyle/>
          <a:p>
            <a:endParaRPr lang="zh-CN" altLang="en-US" sz="1795"/>
          </a:p>
        </p:txBody>
      </p:sp>
      <p:sp>
        <p:nvSpPr>
          <p:cNvPr id="9261" name="未知"/>
          <p:cNvSpPr/>
          <p:nvPr>
            <p:custDataLst>
              <p:tags r:id="rId18"/>
            </p:custDataLst>
          </p:nvPr>
        </p:nvSpPr>
        <p:spPr>
          <a:xfrm>
            <a:off x="591665" y="3235133"/>
            <a:ext cx="1248741" cy="1686912"/>
          </a:xfrm>
          <a:custGeom>
            <a:avLst/>
            <a:gdLst/>
            <a:ahLst/>
            <a:cxnLst>
              <a:cxn ang="0">
                <a:pos x="803" y="26"/>
              </a:cxn>
              <a:cxn ang="0">
                <a:pos x="695" y="32"/>
              </a:cxn>
              <a:cxn ang="0">
                <a:pos x="334" y="204"/>
              </a:cxn>
              <a:cxn ang="0">
                <a:pos x="43" y="535"/>
              </a:cxn>
              <a:cxn ang="0">
                <a:pos x="66" y="988"/>
              </a:cxn>
              <a:cxn ang="0">
                <a:pos x="226" y="1051"/>
              </a:cxn>
            </a:cxnLst>
            <a:rect l="0" t="0" r="0" b="0"/>
            <a:pathLst>
              <a:path w="1030" h="1394">
                <a:moveTo>
                  <a:pt x="1030" y="33"/>
                </a:moveTo>
                <a:cubicBezTo>
                  <a:pt x="1007" y="34"/>
                  <a:pt x="991" y="0"/>
                  <a:pt x="891" y="39"/>
                </a:cubicBezTo>
                <a:cubicBezTo>
                  <a:pt x="791" y="78"/>
                  <a:pt x="567" y="156"/>
                  <a:pt x="428" y="265"/>
                </a:cubicBezTo>
                <a:cubicBezTo>
                  <a:pt x="289" y="374"/>
                  <a:pt x="114" y="525"/>
                  <a:pt x="57" y="695"/>
                </a:cubicBezTo>
                <a:cubicBezTo>
                  <a:pt x="0" y="865"/>
                  <a:pt x="46" y="1170"/>
                  <a:pt x="85" y="1282"/>
                </a:cubicBezTo>
                <a:cubicBezTo>
                  <a:pt x="124" y="1394"/>
                  <a:pt x="247" y="1347"/>
                  <a:pt x="289" y="1364"/>
                </a:cubicBezTo>
              </a:path>
            </a:pathLst>
          </a:custGeom>
          <a:noFill/>
          <a:ln w="28575" cap="flat" cmpd="sng">
            <a:solidFill>
              <a:srgbClr val="FF0000"/>
            </a:solidFill>
            <a:prstDash val="solid"/>
            <a:round/>
            <a:headEnd type="none" w="med" len="med"/>
            <a:tailEnd type="none" w="med" len="med"/>
          </a:ln>
        </p:spPr>
        <p:txBody>
          <a:bodyPr/>
          <a:lstStyle/>
          <a:p>
            <a:endParaRPr lang="zh-CN" altLang="en-US" sz="1795"/>
          </a:p>
        </p:txBody>
      </p:sp>
      <p:sp>
        <p:nvSpPr>
          <p:cNvPr id="3" name="任意多边形 2"/>
          <p:cNvSpPr/>
          <p:nvPr>
            <p:custDataLst>
              <p:tags r:id="rId19"/>
            </p:custDataLst>
          </p:nvPr>
        </p:nvSpPr>
        <p:spPr>
          <a:xfrm>
            <a:off x="2396490" y="3237865"/>
            <a:ext cx="868680" cy="403860"/>
          </a:xfrm>
          <a:custGeom>
            <a:avLst/>
            <a:gdLst>
              <a:gd name="connisteX0" fmla="*/ 0 w 868680"/>
              <a:gd name="connsiteY0" fmla="*/ 0 h 403860"/>
              <a:gd name="connisteX1" fmla="*/ 297180 w 868680"/>
              <a:gd name="connsiteY1" fmla="*/ 83820 h 403860"/>
              <a:gd name="connisteX2" fmla="*/ 678180 w 868680"/>
              <a:gd name="connsiteY2" fmla="*/ 342900 h 403860"/>
              <a:gd name="connisteX3" fmla="*/ 868680 w 868680"/>
              <a:gd name="connsiteY3" fmla="*/ 403860 h 403860"/>
            </a:gdLst>
            <a:ahLst/>
            <a:cxnLst>
              <a:cxn ang="0">
                <a:pos x="connisteX0" y="connsiteY0"/>
              </a:cxn>
              <a:cxn ang="0">
                <a:pos x="connisteX1" y="connsiteY1"/>
              </a:cxn>
              <a:cxn ang="0">
                <a:pos x="connisteX2" y="connsiteY2"/>
              </a:cxn>
              <a:cxn ang="0">
                <a:pos x="connisteX3" y="connsiteY3"/>
              </a:cxn>
            </a:cxnLst>
            <a:rect l="l" t="t" r="r" b="b"/>
            <a:pathLst>
              <a:path w="868680" h="403860">
                <a:moveTo>
                  <a:pt x="0" y="0"/>
                </a:moveTo>
                <a:cubicBezTo>
                  <a:pt x="52070" y="11430"/>
                  <a:pt x="161290" y="15240"/>
                  <a:pt x="297180" y="83820"/>
                </a:cubicBezTo>
                <a:cubicBezTo>
                  <a:pt x="433070" y="152400"/>
                  <a:pt x="563880" y="278765"/>
                  <a:pt x="678180" y="342900"/>
                </a:cubicBezTo>
                <a:cubicBezTo>
                  <a:pt x="792480" y="407035"/>
                  <a:pt x="838200" y="396875"/>
                  <a:pt x="868680" y="403860"/>
                </a:cubicBezTo>
              </a:path>
            </a:pathLst>
          </a:custGeom>
          <a:noFill/>
          <a:ln w="28575" cap="flat" cmpd="sng">
            <a:solidFill>
              <a:srgbClr val="FF0000"/>
            </a:solidFill>
            <a:prstDash val="solid"/>
            <a:round/>
            <a:headEnd type="none" w="med" len="med"/>
            <a:tailEnd type="none" w="med" len="med"/>
          </a:ln>
        </p:spPr>
        <p:txBody>
          <a:bodyPr rtlCol="0" anchor="t">
            <a:noAutofit/>
          </a:bodyPr>
          <a:lstStyle/>
          <a:p>
            <a:pPr lvl="0" algn="l">
              <a:buClrTx/>
              <a:buSzTx/>
              <a:buFontTx/>
            </a:pPr>
            <a:endParaRPr lang="zh-CN" altLang="en-US" sz="1795">
              <a:sym typeface="+mn-ea"/>
            </a:endParaRPr>
          </a:p>
        </p:txBody>
      </p:sp>
      <p:sp>
        <p:nvSpPr>
          <p:cNvPr id="6" name="任意多边形 5"/>
          <p:cNvSpPr/>
          <p:nvPr>
            <p:custDataLst>
              <p:tags r:id="rId20"/>
            </p:custDataLst>
          </p:nvPr>
        </p:nvSpPr>
        <p:spPr>
          <a:xfrm>
            <a:off x="2655570" y="4807585"/>
            <a:ext cx="670560" cy="135890"/>
          </a:xfrm>
          <a:custGeom>
            <a:avLst/>
            <a:gdLst>
              <a:gd name="connisteX0" fmla="*/ 670560 w 670560"/>
              <a:gd name="connsiteY0" fmla="*/ 106680 h 136168"/>
              <a:gd name="connisteX1" fmla="*/ 396240 w 670560"/>
              <a:gd name="connsiteY1" fmla="*/ 129540 h 136168"/>
              <a:gd name="connisteX2" fmla="*/ 0 w 670560"/>
              <a:gd name="connsiteY2" fmla="*/ 0 h 136168"/>
            </a:gdLst>
            <a:ahLst/>
            <a:cxnLst>
              <a:cxn ang="0">
                <a:pos x="connisteX0" y="connsiteY0"/>
              </a:cxn>
              <a:cxn ang="0">
                <a:pos x="connisteX1" y="connsiteY1"/>
              </a:cxn>
              <a:cxn ang="0">
                <a:pos x="connisteX2" y="connsiteY2"/>
              </a:cxn>
            </a:cxnLst>
            <a:rect l="l" t="t" r="r" b="b"/>
            <a:pathLst>
              <a:path w="670560" h="136168">
                <a:moveTo>
                  <a:pt x="670560" y="106680"/>
                </a:moveTo>
                <a:cubicBezTo>
                  <a:pt x="623570" y="113665"/>
                  <a:pt x="530225" y="151130"/>
                  <a:pt x="396240" y="129540"/>
                </a:cubicBezTo>
                <a:cubicBezTo>
                  <a:pt x="262255" y="107950"/>
                  <a:pt x="73660" y="26670"/>
                  <a:pt x="0" y="0"/>
                </a:cubicBezTo>
              </a:path>
            </a:pathLst>
          </a:custGeom>
          <a:noFill/>
          <a:ln w="28575" cap="flat" cmpd="sng">
            <a:solidFill>
              <a:srgbClr val="FF0000"/>
            </a:solidFill>
            <a:prstDash val="solid"/>
            <a:round/>
            <a:headEnd type="none" w="med" len="med"/>
            <a:tailEnd type="none" w="med" len="med"/>
          </a:ln>
        </p:spPr>
        <p:txBody>
          <a:bodyPr rtlCol="0" anchor="t">
            <a:noAutofit/>
          </a:bodyPr>
          <a:lstStyle/>
          <a:p>
            <a:pPr lvl="0" algn="l">
              <a:buClrTx/>
              <a:buSzTx/>
              <a:buFontTx/>
            </a:pPr>
            <a:endParaRPr lang="zh-CN" altLang="en-US" sz="1795">
              <a:sym typeface="+mn-ea"/>
            </a:endParaRPr>
          </a:p>
        </p:txBody>
      </p:sp>
      <p:sp>
        <p:nvSpPr>
          <p:cNvPr id="9" name="对角圆角矩形 8"/>
          <p:cNvSpPr/>
          <p:nvPr>
            <p:custDataLst>
              <p:tags r:id="rId21"/>
            </p:custDataLst>
          </p:nvPr>
        </p:nvSpPr>
        <p:spPr>
          <a:xfrm>
            <a:off x="4634230" y="3387725"/>
            <a:ext cx="4491355" cy="2084070"/>
          </a:xfrm>
          <a:prstGeom prst="round2DiagRect">
            <a:avLst>
              <a:gd name="adj1" fmla="val 27404"/>
              <a:gd name="adj2" fmla="val 0"/>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30000"/>
              </a:lnSpc>
              <a:spcBef>
                <a:spcPct val="0"/>
              </a:spcBef>
              <a:spcAft>
                <a:spcPct val="0"/>
              </a:spcAft>
            </a:pPr>
            <a:r>
              <a:rPr lang="en-US" altLang="zh-CN" sz="2400">
                <a:solidFill>
                  <a:schemeClr val="tx1"/>
                </a:solidFill>
              </a:rPr>
              <a:t>1.</a:t>
            </a:r>
            <a:r>
              <a:rPr lang="zh-CN" altLang="en-US" sz="2400">
                <a:solidFill>
                  <a:schemeClr val="tx1"/>
                </a:solidFill>
              </a:rPr>
              <a:t>连接电路时，</a:t>
            </a:r>
            <a:r>
              <a:rPr lang="zh-CN" altLang="en-US" sz="2400" b="1">
                <a:solidFill>
                  <a:srgbClr val="C00000"/>
                </a:solidFill>
              </a:rPr>
              <a:t>开关要断开</a:t>
            </a:r>
            <a:r>
              <a:rPr lang="zh-CN" altLang="en-US" sz="2400">
                <a:solidFill>
                  <a:schemeClr val="tx1"/>
                </a:solidFill>
              </a:rPr>
              <a:t>。</a:t>
            </a:r>
          </a:p>
          <a:p>
            <a:pPr algn="l">
              <a:lnSpc>
                <a:spcPct val="130000"/>
              </a:lnSpc>
              <a:spcBef>
                <a:spcPct val="0"/>
              </a:spcBef>
              <a:spcAft>
                <a:spcPct val="0"/>
              </a:spcAft>
            </a:pPr>
            <a:r>
              <a:rPr lang="en-US" altLang="zh-CN" sz="2400">
                <a:solidFill>
                  <a:schemeClr val="tx1"/>
                </a:solidFill>
              </a:rPr>
              <a:t>2.</a:t>
            </a:r>
            <a:r>
              <a:rPr lang="zh-CN" altLang="en-US" sz="2400">
                <a:solidFill>
                  <a:schemeClr val="tx1"/>
                </a:solidFill>
              </a:rPr>
              <a:t>闭合开关前，将滑动变阻器的滑片移动到</a:t>
            </a:r>
            <a:r>
              <a:rPr lang="zh-CN" altLang="en-US" sz="2400" b="1">
                <a:solidFill>
                  <a:srgbClr val="C00000"/>
                </a:solidFill>
              </a:rPr>
              <a:t>最大阻值处</a:t>
            </a:r>
            <a:r>
              <a:rPr lang="zh-CN" altLang="en-US" sz="2400">
                <a:solidFill>
                  <a:schemeClr val="tx1"/>
                </a:solidFill>
              </a:rPr>
              <a:t>。</a:t>
            </a:r>
          </a:p>
        </p:txBody>
      </p:sp>
      <p:grpSp>
        <p:nvGrpSpPr>
          <p:cNvPr id="7" name="组合 6"/>
          <p:cNvGrpSpPr/>
          <p:nvPr>
            <p:custDataLst>
              <p:tags r:id="rId22"/>
            </p:custDataLst>
          </p:nvPr>
        </p:nvGrpSpPr>
        <p:grpSpPr>
          <a:xfrm>
            <a:off x="9297609" y="3561334"/>
            <a:ext cx="2970213" cy="2533495"/>
            <a:chOff x="5217668" y="544997"/>
            <a:chExt cx="2970213" cy="2533495"/>
          </a:xfrm>
        </p:grpSpPr>
        <p:grpSp>
          <p:nvGrpSpPr>
            <p:cNvPr id="17" name="组合 8193"/>
            <p:cNvGrpSpPr/>
            <p:nvPr>
              <p:custDataLst>
                <p:tags r:id="rId23"/>
              </p:custDataLst>
            </p:nvPr>
          </p:nvGrpSpPr>
          <p:grpSpPr>
            <a:xfrm>
              <a:off x="5217668" y="544997"/>
              <a:ext cx="2970213" cy="2533495"/>
              <a:chOff x="0" y="0"/>
              <a:chExt cx="1957" cy="1680"/>
            </a:xfrm>
          </p:grpSpPr>
          <p:sp>
            <p:nvSpPr>
              <p:cNvPr id="18" name="矩形 8194"/>
              <p:cNvSpPr/>
              <p:nvPr>
                <p:custDataLst>
                  <p:tags r:id="rId25"/>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6"/>
                </p:custDataLst>
              </p:nvPr>
            </p:nvGrpSpPr>
            <p:grpSpPr>
              <a:xfrm>
                <a:off x="710" y="0"/>
                <a:ext cx="79" cy="321"/>
                <a:chOff x="0" y="0"/>
                <a:chExt cx="85" cy="340"/>
              </a:xfrm>
            </p:grpSpPr>
            <p:sp>
              <p:nvSpPr>
                <p:cNvPr id="20" name="Rectangle 19"/>
                <p:cNvSpPr/>
                <p:nvPr>
                  <p:custDataLst>
                    <p:tags r:id="rId49"/>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50"/>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51"/>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7"/>
                </p:custDataLst>
              </p:nvPr>
            </p:nvGrpSpPr>
            <p:grpSpPr>
              <a:xfrm>
                <a:off x="1334" y="64"/>
                <a:ext cx="253" cy="177"/>
                <a:chOff x="18" y="-14"/>
                <a:chExt cx="246" cy="156"/>
              </a:xfrm>
            </p:grpSpPr>
            <p:sp>
              <p:nvSpPr>
                <p:cNvPr id="32" name="Rectangle 15"/>
                <p:cNvSpPr/>
                <p:nvPr>
                  <p:custDataLst>
                    <p:tags r:id="rId47"/>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8"/>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8"/>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9"/>
                </p:custDataLst>
              </p:nvPr>
            </p:nvGrpSpPr>
            <p:grpSpPr>
              <a:xfrm>
                <a:off x="1361" y="766"/>
                <a:ext cx="596" cy="312"/>
                <a:chOff x="0" y="0"/>
                <a:chExt cx="726" cy="363"/>
              </a:xfrm>
            </p:grpSpPr>
            <p:sp>
              <p:nvSpPr>
                <p:cNvPr id="36" name="Rectangle 181"/>
                <p:cNvSpPr/>
                <p:nvPr>
                  <p:custDataLst>
                    <p:tags r:id="rId43"/>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4"/>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5"/>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6"/>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30"/>
                </p:custDataLst>
              </p:nvPr>
            </p:nvGrpSpPr>
            <p:grpSpPr>
              <a:xfrm>
                <a:off x="0" y="332"/>
                <a:ext cx="284" cy="320"/>
                <a:chOff x="0" y="20"/>
                <a:chExt cx="284" cy="320"/>
              </a:xfrm>
            </p:grpSpPr>
            <p:sp>
              <p:nvSpPr>
                <p:cNvPr id="41" name="Oval 197"/>
                <p:cNvSpPr/>
                <p:nvPr>
                  <p:custDataLst>
                    <p:tags r:id="rId41"/>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42"/>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31"/>
                </p:custDataLst>
              </p:nvPr>
            </p:nvGrpSpPr>
            <p:grpSpPr>
              <a:xfrm flipV="1">
                <a:off x="158" y="1018"/>
                <a:ext cx="974" cy="508"/>
                <a:chOff x="0" y="0"/>
                <a:chExt cx="1049" cy="538"/>
              </a:xfrm>
            </p:grpSpPr>
            <p:sp>
              <p:nvSpPr>
                <p:cNvPr id="44" name="Line 7"/>
                <p:cNvSpPr/>
                <p:nvPr>
                  <p:custDataLst>
                    <p:tags r:id="rId38"/>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9"/>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40"/>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32"/>
                </p:custDataLst>
              </p:nvPr>
            </p:nvGrpSpPr>
            <p:grpSpPr>
              <a:xfrm>
                <a:off x="510" y="1374"/>
                <a:ext cx="284" cy="306"/>
                <a:chOff x="0" y="0"/>
                <a:chExt cx="284" cy="306"/>
              </a:xfrm>
            </p:grpSpPr>
            <p:sp>
              <p:nvSpPr>
                <p:cNvPr id="48" name="Oval 190"/>
                <p:cNvSpPr/>
                <p:nvPr>
                  <p:custDataLst>
                    <p:tags r:id="rId36"/>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7"/>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33"/>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4"/>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5"/>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4"/>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9253"/>
                                        </p:tgtEl>
                                        <p:attrNameLst>
                                          <p:attrName>style.visibility</p:attrName>
                                        </p:attrNameLst>
                                      </p:cBhvr>
                                      <p:to>
                                        <p:strVal val="visible"/>
                                      </p:to>
                                    </p:set>
                                    <p:animEffect transition="in" filter="fade">
                                      <p:cBhvr>
                                        <p:cTn id="11" dur="750"/>
                                        <p:tgtEl>
                                          <p:spTgt spid="9253"/>
                                        </p:tgtEl>
                                      </p:cBhvr>
                                    </p:animEffect>
                                  </p:childTnLst>
                                </p:cTn>
                              </p:par>
                              <p:par>
                                <p:cTn id="12" presetID="10" presetClass="entr" presetSubtype="0" fill="hold" nodeType="withEffect">
                                  <p:stCondLst>
                                    <p:cond delay="0"/>
                                  </p:stCondLst>
                                  <p:childTnLst>
                                    <p:set>
                                      <p:cBhvr>
                                        <p:cTn id="13" dur="1" fill="hold">
                                          <p:stCondLst>
                                            <p:cond delay="0"/>
                                          </p:stCondLst>
                                        </p:cTn>
                                        <p:tgtEl>
                                          <p:spTgt spid="9251"/>
                                        </p:tgtEl>
                                        <p:attrNameLst>
                                          <p:attrName>style.visibility</p:attrName>
                                        </p:attrNameLst>
                                      </p:cBhvr>
                                      <p:to>
                                        <p:strVal val="visible"/>
                                      </p:to>
                                    </p:set>
                                    <p:animEffect transition="in" filter="fade">
                                      <p:cBhvr>
                                        <p:cTn id="14" dur="750"/>
                                        <p:tgtEl>
                                          <p:spTgt spid="9251"/>
                                        </p:tgtEl>
                                      </p:cBhvr>
                                    </p:animEffect>
                                  </p:childTnLst>
                                </p:cTn>
                              </p:par>
                              <p:par>
                                <p:cTn id="15" presetID="10" presetClass="entr" presetSubtype="0" fill="hold" nodeType="withEffect">
                                  <p:stCondLst>
                                    <p:cond delay="0"/>
                                  </p:stCondLst>
                                  <p:childTnLst>
                                    <p:set>
                                      <p:cBhvr>
                                        <p:cTn id="16" dur="1" fill="hold">
                                          <p:stCondLst>
                                            <p:cond delay="0"/>
                                          </p:stCondLst>
                                        </p:cTn>
                                        <p:tgtEl>
                                          <p:spTgt spid="9250"/>
                                        </p:tgtEl>
                                        <p:attrNameLst>
                                          <p:attrName>style.visibility</p:attrName>
                                        </p:attrNameLst>
                                      </p:cBhvr>
                                      <p:to>
                                        <p:strVal val="visible"/>
                                      </p:to>
                                    </p:set>
                                    <p:animEffect transition="in" filter="fade">
                                      <p:cBhvr>
                                        <p:cTn id="17" dur="750"/>
                                        <p:tgtEl>
                                          <p:spTgt spid="9250"/>
                                        </p:tgtEl>
                                      </p:cBhvr>
                                    </p:animEffect>
                                  </p:childTnLst>
                                </p:cTn>
                              </p:par>
                              <p:par>
                                <p:cTn id="18" presetID="10" presetClass="entr" presetSubtype="0" fill="hold" nodeType="withEffect">
                                  <p:stCondLst>
                                    <p:cond delay="0"/>
                                  </p:stCondLst>
                                  <p:childTnLst>
                                    <p:set>
                                      <p:cBhvr>
                                        <p:cTn id="19" dur="1" fill="hold">
                                          <p:stCondLst>
                                            <p:cond delay="0"/>
                                          </p:stCondLst>
                                        </p:cTn>
                                        <p:tgtEl>
                                          <p:spTgt spid="9249"/>
                                        </p:tgtEl>
                                        <p:attrNameLst>
                                          <p:attrName>style.visibility</p:attrName>
                                        </p:attrNameLst>
                                      </p:cBhvr>
                                      <p:to>
                                        <p:strVal val="visible"/>
                                      </p:to>
                                    </p:set>
                                    <p:animEffect transition="in" filter="fade">
                                      <p:cBhvr>
                                        <p:cTn id="20" dur="750"/>
                                        <p:tgtEl>
                                          <p:spTgt spid="9249"/>
                                        </p:tgtEl>
                                      </p:cBhvr>
                                    </p:animEffect>
                                  </p:childTnLst>
                                </p:cTn>
                              </p:par>
                              <p:par>
                                <p:cTn id="21" presetID="10" presetClass="entr" presetSubtype="0" fill="hold" nodeType="withEffect">
                                  <p:stCondLst>
                                    <p:cond delay="0"/>
                                  </p:stCondLst>
                                  <p:childTnLst>
                                    <p:set>
                                      <p:cBhvr>
                                        <p:cTn id="22" dur="1" fill="hold">
                                          <p:stCondLst>
                                            <p:cond delay="0"/>
                                          </p:stCondLst>
                                        </p:cTn>
                                        <p:tgtEl>
                                          <p:spTgt spid="9252"/>
                                        </p:tgtEl>
                                        <p:attrNameLst>
                                          <p:attrName>style.visibility</p:attrName>
                                        </p:attrNameLst>
                                      </p:cBhvr>
                                      <p:to>
                                        <p:strVal val="visible"/>
                                      </p:to>
                                    </p:set>
                                    <p:animEffect transition="in" filter="fade">
                                      <p:cBhvr>
                                        <p:cTn id="23" dur="750"/>
                                        <p:tgtEl>
                                          <p:spTgt spid="9252"/>
                                        </p:tgtEl>
                                      </p:cBhvr>
                                    </p:animEffect>
                                  </p:childTnLst>
                                </p:cTn>
                              </p:par>
                              <p:par>
                                <p:cTn id="24" presetID="10" presetClass="entr" presetSubtype="0" fill="hold" nodeType="withEffect">
                                  <p:stCondLst>
                                    <p:cond delay="0"/>
                                  </p:stCondLst>
                                  <p:childTnLst>
                                    <p:set>
                                      <p:cBhvr>
                                        <p:cTn id="25" dur="1" fill="hold">
                                          <p:stCondLst>
                                            <p:cond delay="0"/>
                                          </p:stCondLst>
                                        </p:cTn>
                                        <p:tgtEl>
                                          <p:spTgt spid="9247"/>
                                        </p:tgtEl>
                                        <p:attrNameLst>
                                          <p:attrName>style.visibility</p:attrName>
                                        </p:attrNameLst>
                                      </p:cBhvr>
                                      <p:to>
                                        <p:strVal val="visible"/>
                                      </p:to>
                                    </p:set>
                                    <p:animEffect transition="in" filter="fade">
                                      <p:cBhvr>
                                        <p:cTn id="26" dur="500"/>
                                        <p:tgtEl>
                                          <p:spTgt spid="9247"/>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par>
                          <p:cTn id="32" fill="hold" nodeType="afterGroup">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9256"/>
                                        </p:tgtEl>
                                        <p:attrNameLst>
                                          <p:attrName>style.visibility</p:attrName>
                                        </p:attrNameLst>
                                      </p:cBhvr>
                                      <p:to>
                                        <p:strVal val="visible"/>
                                      </p:to>
                                    </p:set>
                                    <p:animEffect transition="in" filter="wipe(up)">
                                      <p:cBhvr>
                                        <p:cTn id="35" dur="500"/>
                                        <p:tgtEl>
                                          <p:spTgt spid="9256"/>
                                        </p:tgtEl>
                                      </p:cBhvr>
                                    </p:animEffect>
                                  </p:childTnLst>
                                </p:cTn>
                              </p:par>
                            </p:childTnLst>
                          </p:cTn>
                        </p:par>
                        <p:par>
                          <p:cTn id="36" fill="hold" nodeType="afterGroup">
                            <p:stCondLst>
                              <p:cond delay="1000"/>
                            </p:stCondLst>
                            <p:childTnLst>
                              <p:par>
                                <p:cTn id="37" presetID="22" presetClass="entr" presetSubtype="2"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right)">
                                      <p:cBhvr>
                                        <p:cTn id="39" dur="500"/>
                                        <p:tgtEl>
                                          <p:spTgt spid="6"/>
                                        </p:tgtEl>
                                      </p:cBhvr>
                                    </p:animEffect>
                                  </p:childTnLst>
                                </p:cTn>
                              </p:par>
                            </p:childTnLst>
                          </p:cTn>
                        </p:par>
                        <p:par>
                          <p:cTn id="40" fill="hold" nodeType="afterGroup">
                            <p:stCondLst>
                              <p:cond delay="1500"/>
                            </p:stCondLst>
                            <p:childTnLst>
                              <p:par>
                                <p:cTn id="41" presetID="22" presetClass="entr" presetSubtype="2" fill="hold" grpId="0" nodeType="afterEffect">
                                  <p:stCondLst>
                                    <p:cond delay="0"/>
                                  </p:stCondLst>
                                  <p:childTnLst>
                                    <p:set>
                                      <p:cBhvr>
                                        <p:cTn id="42" dur="1" fill="hold">
                                          <p:stCondLst>
                                            <p:cond delay="0"/>
                                          </p:stCondLst>
                                        </p:cTn>
                                        <p:tgtEl>
                                          <p:spTgt spid="9260"/>
                                        </p:tgtEl>
                                        <p:attrNameLst>
                                          <p:attrName>style.visibility</p:attrName>
                                        </p:attrNameLst>
                                      </p:cBhvr>
                                      <p:to>
                                        <p:strVal val="visible"/>
                                      </p:to>
                                    </p:set>
                                    <p:animEffect transition="in" filter="wipe(right)">
                                      <p:cBhvr>
                                        <p:cTn id="43" dur="500"/>
                                        <p:tgtEl>
                                          <p:spTgt spid="9260"/>
                                        </p:tgtEl>
                                      </p:cBhvr>
                                    </p:animEffect>
                                  </p:childTnLst>
                                </p:cTn>
                              </p:par>
                            </p:childTnLst>
                          </p:cTn>
                        </p:par>
                        <p:par>
                          <p:cTn id="44" fill="hold" nodeType="afterGroup">
                            <p:stCondLst>
                              <p:cond delay="2000"/>
                            </p:stCondLst>
                            <p:childTnLst>
                              <p:par>
                                <p:cTn id="45" presetID="22" presetClass="entr" presetSubtype="4" fill="hold" grpId="0" nodeType="afterEffect">
                                  <p:stCondLst>
                                    <p:cond delay="0"/>
                                  </p:stCondLst>
                                  <p:childTnLst>
                                    <p:set>
                                      <p:cBhvr>
                                        <p:cTn id="46" dur="1" fill="hold">
                                          <p:stCondLst>
                                            <p:cond delay="0"/>
                                          </p:stCondLst>
                                        </p:cTn>
                                        <p:tgtEl>
                                          <p:spTgt spid="9261"/>
                                        </p:tgtEl>
                                        <p:attrNameLst>
                                          <p:attrName>style.visibility</p:attrName>
                                        </p:attrNameLst>
                                      </p:cBhvr>
                                      <p:to>
                                        <p:strVal val="visible"/>
                                      </p:to>
                                    </p:set>
                                    <p:animEffect transition="in" filter="wipe(down)">
                                      <p:cBhvr>
                                        <p:cTn id="47" dur="500"/>
                                        <p:tgtEl>
                                          <p:spTgt spid="9261"/>
                                        </p:tgtEl>
                                      </p:cBhvr>
                                    </p:animEffect>
                                  </p:childTnLst>
                                </p:cTn>
                              </p:par>
                            </p:childTnLst>
                          </p:cTn>
                        </p:par>
                        <p:par>
                          <p:cTn id="48" fill="hold" nodeType="afterGroup">
                            <p:stCondLst>
                              <p:cond delay="2500"/>
                            </p:stCondLst>
                            <p:childTnLst>
                              <p:par>
                                <p:cTn id="49" presetID="22" presetClass="entr" presetSubtype="1" fill="hold" grpId="0" nodeType="afterEffect">
                                  <p:stCondLst>
                                    <p:cond delay="0"/>
                                  </p:stCondLst>
                                  <p:childTnLst>
                                    <p:set>
                                      <p:cBhvr>
                                        <p:cTn id="50" dur="1" fill="hold">
                                          <p:stCondLst>
                                            <p:cond delay="0"/>
                                          </p:stCondLst>
                                        </p:cTn>
                                        <p:tgtEl>
                                          <p:spTgt spid="9258"/>
                                        </p:tgtEl>
                                        <p:attrNameLst>
                                          <p:attrName>style.visibility</p:attrName>
                                        </p:attrNameLst>
                                      </p:cBhvr>
                                      <p:to>
                                        <p:strVal val="visible"/>
                                      </p:to>
                                    </p:set>
                                    <p:animEffect transition="in" filter="wipe(up)">
                                      <p:cBhvr>
                                        <p:cTn id="51" dur="500"/>
                                        <p:tgtEl>
                                          <p:spTgt spid="9258"/>
                                        </p:tgtEl>
                                      </p:cBhvr>
                                    </p:animEffect>
                                  </p:childTnLst>
                                </p:cTn>
                              </p:par>
                            </p:childTnLst>
                          </p:cTn>
                        </p:par>
                        <p:par>
                          <p:cTn id="52" fill="hold" nodeType="afterGroup">
                            <p:stCondLst>
                              <p:cond delay="3000"/>
                            </p:stCondLst>
                            <p:childTnLst>
                              <p:par>
                                <p:cTn id="53" presetID="22" presetClass="entr" presetSubtype="4" fill="hold" grpId="0" nodeType="afterEffect">
                                  <p:stCondLst>
                                    <p:cond delay="0"/>
                                  </p:stCondLst>
                                  <p:childTnLst>
                                    <p:set>
                                      <p:cBhvr>
                                        <p:cTn id="54" dur="1" fill="hold">
                                          <p:stCondLst>
                                            <p:cond delay="0"/>
                                          </p:stCondLst>
                                        </p:cTn>
                                        <p:tgtEl>
                                          <p:spTgt spid="9259"/>
                                        </p:tgtEl>
                                        <p:attrNameLst>
                                          <p:attrName>style.visibility</p:attrName>
                                        </p:attrNameLst>
                                      </p:cBhvr>
                                      <p:to>
                                        <p:strVal val="visible"/>
                                      </p:to>
                                    </p:set>
                                    <p:animEffect transition="in" filter="wipe(down)">
                                      <p:cBhvr>
                                        <p:cTn id="55" dur="500"/>
                                        <p:tgtEl>
                                          <p:spTgt spid="9259"/>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wipe(left)">
                                      <p:cBhvr>
                                        <p:cTn id="60" dur="500"/>
                                        <p:tgtEl>
                                          <p:spTgt spid="9"/>
                                        </p:tgtEl>
                                      </p:cBhvr>
                                    </p:animEffect>
                                  </p:childTnLst>
                                </p:cTn>
                              </p:par>
                            </p:childTnLst>
                          </p:cTn>
                        </p:par>
                        <p:par>
                          <p:cTn id="61" fill="hold" nodeType="afterGroup">
                            <p:stCondLst>
                              <p:cond delay="500"/>
                            </p:stCondLst>
                            <p:childTnLst>
                              <p:par>
                                <p:cTn id="62" presetID="22" presetClass="entr" presetSubtype="8" fill="hold" nodeType="afterEffect">
                                  <p:stCondLst>
                                    <p:cond delay="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wipe(left)">
                                      <p:cBhvr>
                                        <p:cTn id="64" dur="500"/>
                                        <p:tgtEl>
                                          <p:spTgt spid="9">
                                            <p:txEl>
                                              <p:pRg st="0" end="0"/>
                                            </p:txEl>
                                          </p:spTgt>
                                        </p:tgtEl>
                                      </p:cBhvr>
                                    </p:animEffect>
                                  </p:childTnLst>
                                </p:cTn>
                              </p:par>
                            </p:childTnLst>
                          </p:cTn>
                        </p:par>
                      </p:childTnLst>
                    </p:cTn>
                  </p:par>
                  <p:par>
                    <p:cTn id="65" fill="hold" nodeType="clickPar">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9">
                                            <p:txEl>
                                              <p:pRg st="1" end="1"/>
                                            </p:txEl>
                                          </p:spTgt>
                                        </p:tgtEl>
                                        <p:attrNameLst>
                                          <p:attrName>style.visibility</p:attrName>
                                        </p:attrNameLst>
                                      </p:cBhvr>
                                      <p:to>
                                        <p:strVal val="visible"/>
                                      </p:to>
                                    </p:set>
                                    <p:animEffect transition="in" filter="wipe(left)">
                                      <p:cBhvr>
                                        <p:cTn id="69"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6" grpId="0" animBg="1"/>
      <p:bldP spid="9258" grpId="0" animBg="1"/>
      <p:bldP spid="9259" grpId="0" animBg="1"/>
      <p:bldP spid="9260" grpId="0" animBg="1"/>
      <p:bldP spid="9261" grpId="0" animBg="1"/>
      <p:bldP spid="3" grpId="0" animBg="1"/>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7"/>
            </p:custDataLst>
          </p:nvPr>
        </p:nvSpPr>
        <p:spPr>
          <a:xfrm>
            <a:off x="45720" y="1278890"/>
            <a:ext cx="12096115" cy="2450465"/>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2.</a:t>
            </a:r>
            <a:r>
              <a:rPr lang="zh-CN" altLang="en-US" sz="2400">
                <a:latin typeface="Times New Roman" panose="02020603050405020304" pitchFamily="18" charset="0"/>
                <a:cs typeface="Times New Roman" panose="02020603050405020304" pitchFamily="18" charset="0"/>
                <a:sym typeface="+mn-ea"/>
              </a:rPr>
              <a:t>改变滑动变阻器滑片的位置，多测几组电压、电流数据。</a:t>
            </a:r>
          </a:p>
          <a:p>
            <a:pPr indent="609600" algn="l" fontAlgn="auto">
              <a:lnSpc>
                <a:spcPct val="150000"/>
              </a:lnSpc>
              <a:spcBef>
                <a:spcPct val="0"/>
              </a:spcBef>
              <a:spcAft>
                <a:spcPct val="0"/>
              </a:spcAft>
              <a:buFont typeface="Wingdings" panose="05000000000000000000" charset="0"/>
              <a:buNone/>
            </a:pPr>
            <a:r>
              <a:rPr lang="zh-CN" altLang="en-US" sz="2400">
                <a:solidFill>
                  <a:schemeClr val="tx1"/>
                </a:solidFill>
                <a:latin typeface="Times New Roman" panose="02020603050405020304" pitchFamily="18" charset="0"/>
                <a:cs typeface="Times New Roman" panose="02020603050405020304" pitchFamily="18" charset="0"/>
                <a:sym typeface="+mn-ea"/>
              </a:rPr>
              <a:t>使用滑动变阻器之前要先想好，朝哪个方向移动滑片时电路中的电流变大。</a:t>
            </a: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3.</a:t>
            </a:r>
            <a:r>
              <a:rPr lang="zh-CN" altLang="en-US" sz="2400">
                <a:solidFill>
                  <a:schemeClr val="tx1"/>
                </a:solidFill>
                <a:latin typeface="Times New Roman" panose="02020603050405020304" pitchFamily="18" charset="0"/>
                <a:cs typeface="Times New Roman" panose="02020603050405020304" pitchFamily="18" charset="0"/>
                <a:sym typeface="+mn-ea"/>
              </a:rPr>
              <a:t>将测量的数据记录在自己设计的表格中。</a:t>
            </a:r>
          </a:p>
        </p:txBody>
      </p:sp>
      <p:grpSp>
        <p:nvGrpSpPr>
          <p:cNvPr id="7" name="组合 6"/>
          <p:cNvGrpSpPr/>
          <p:nvPr>
            <p:custDataLst>
              <p:tags r:id="rId8"/>
            </p:custDataLst>
          </p:nvPr>
        </p:nvGrpSpPr>
        <p:grpSpPr>
          <a:xfrm>
            <a:off x="9297609" y="3561334"/>
            <a:ext cx="2970213" cy="2533495"/>
            <a:chOff x="5217668" y="544997"/>
            <a:chExt cx="2970213" cy="2533495"/>
          </a:xfrm>
        </p:grpSpPr>
        <p:grpSp>
          <p:nvGrpSpPr>
            <p:cNvPr id="17" name="组合 8193"/>
            <p:cNvGrpSpPr/>
            <p:nvPr>
              <p:custDataLst>
                <p:tags r:id="rId19"/>
              </p:custDataLst>
            </p:nvPr>
          </p:nvGrpSpPr>
          <p:grpSpPr>
            <a:xfrm>
              <a:off x="5217668" y="544997"/>
              <a:ext cx="2970213" cy="2533495"/>
              <a:chOff x="0" y="0"/>
              <a:chExt cx="1957" cy="1680"/>
            </a:xfrm>
          </p:grpSpPr>
          <p:sp>
            <p:nvSpPr>
              <p:cNvPr id="18" name="矩形 8194"/>
              <p:cNvSpPr/>
              <p:nvPr>
                <p:custDataLst>
                  <p:tags r:id="rId21"/>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2"/>
                </p:custDataLst>
              </p:nvPr>
            </p:nvGrpSpPr>
            <p:grpSpPr>
              <a:xfrm>
                <a:off x="710" y="0"/>
                <a:ext cx="79" cy="321"/>
                <a:chOff x="0" y="0"/>
                <a:chExt cx="85" cy="340"/>
              </a:xfrm>
            </p:grpSpPr>
            <p:sp>
              <p:nvSpPr>
                <p:cNvPr id="20" name="Rectangle 19"/>
                <p:cNvSpPr/>
                <p:nvPr>
                  <p:custDataLst>
                    <p:tags r:id="rId45"/>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46"/>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47"/>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3"/>
                </p:custDataLst>
              </p:nvPr>
            </p:nvGrpSpPr>
            <p:grpSpPr>
              <a:xfrm>
                <a:off x="1334" y="64"/>
                <a:ext cx="253" cy="177"/>
                <a:chOff x="18" y="-14"/>
                <a:chExt cx="246" cy="156"/>
              </a:xfrm>
            </p:grpSpPr>
            <p:sp>
              <p:nvSpPr>
                <p:cNvPr id="32" name="Rectangle 15"/>
                <p:cNvSpPr/>
                <p:nvPr>
                  <p:custDataLst>
                    <p:tags r:id="rId43"/>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4"/>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4"/>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5"/>
                </p:custDataLst>
              </p:nvPr>
            </p:nvGrpSpPr>
            <p:grpSpPr>
              <a:xfrm>
                <a:off x="1361" y="766"/>
                <a:ext cx="596" cy="312"/>
                <a:chOff x="0" y="0"/>
                <a:chExt cx="726" cy="363"/>
              </a:xfrm>
            </p:grpSpPr>
            <p:sp>
              <p:nvSpPr>
                <p:cNvPr id="36" name="Rectangle 181"/>
                <p:cNvSpPr/>
                <p:nvPr>
                  <p:custDataLst>
                    <p:tags r:id="rId39"/>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0"/>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1"/>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2"/>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26"/>
                </p:custDataLst>
              </p:nvPr>
            </p:nvGrpSpPr>
            <p:grpSpPr>
              <a:xfrm>
                <a:off x="0" y="332"/>
                <a:ext cx="284" cy="320"/>
                <a:chOff x="0" y="20"/>
                <a:chExt cx="284" cy="320"/>
              </a:xfrm>
            </p:grpSpPr>
            <p:sp>
              <p:nvSpPr>
                <p:cNvPr id="41" name="Oval 197"/>
                <p:cNvSpPr/>
                <p:nvPr>
                  <p:custDataLst>
                    <p:tags r:id="rId37"/>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38"/>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27"/>
                </p:custDataLst>
              </p:nvPr>
            </p:nvGrpSpPr>
            <p:grpSpPr>
              <a:xfrm flipV="1">
                <a:off x="158" y="1018"/>
                <a:ext cx="974" cy="508"/>
                <a:chOff x="0" y="0"/>
                <a:chExt cx="1049" cy="538"/>
              </a:xfrm>
            </p:grpSpPr>
            <p:sp>
              <p:nvSpPr>
                <p:cNvPr id="44" name="Line 7"/>
                <p:cNvSpPr/>
                <p:nvPr>
                  <p:custDataLst>
                    <p:tags r:id="rId34"/>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5"/>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36"/>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28"/>
                </p:custDataLst>
              </p:nvPr>
            </p:nvGrpSpPr>
            <p:grpSpPr>
              <a:xfrm>
                <a:off x="510" y="1374"/>
                <a:ext cx="284" cy="306"/>
                <a:chOff x="0" y="0"/>
                <a:chExt cx="284" cy="306"/>
              </a:xfrm>
            </p:grpSpPr>
            <p:sp>
              <p:nvSpPr>
                <p:cNvPr id="48" name="Oval 190"/>
                <p:cNvSpPr/>
                <p:nvPr>
                  <p:custDataLst>
                    <p:tags r:id="rId32"/>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3"/>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29"/>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0"/>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1"/>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0"/>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mc:AlternateContent xmlns:mc="http://schemas.openxmlformats.org/markup-compatibility/2006">
        <mc:Choice xmlns:a14="http://schemas.microsoft.com/office/drawing/2010/main" Requires="a14">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pPr algn="ctr">
                            <a:buNone/>
                          </a:pPr>
                          <a:r>
                            <a:rPr lang="zh-CN" altLang="en-US" sz="1800">
                              <a:sym typeface="+mn-ea"/>
                            </a:rPr>
                            <a:t>电阻平均值</a:t>
                          </a:r>
                          <a14:m>
                            <m:oMath xmlns:m="http://schemas.openxmlformats.org/officeDocument/2006/math">
                              <m:bar>
                                <m:barPr>
                                  <m:pos m:val="top"/>
                                  <m:ctrlPr>
                                    <a:rPr lang="en-US" altLang="zh-CN" sz="1800" i="1">
                                      <a:latin typeface="Cambria Math" panose="02040503050406030204" pitchFamily="18" charset="0"/>
                                      <a:cs typeface="Cambria Math" panose="02040503050406030204" charset="0"/>
                                    </a:rPr>
                                  </m:ctrlPr>
                                </m:barPr>
                                <m:e>
                                  <m:r>
                                    <a:rPr lang="en-US" altLang="zh-CN" sz="1800" i="1">
                                      <a:latin typeface="Cambria Math" panose="02040503050406030204" charset="0"/>
                                      <a:cs typeface="Cambria Math" panose="02040503050406030204" charset="0"/>
                                    </a:rPr>
                                    <m:t>𝑅</m:t>
                                  </m:r>
                                </m:e>
                              </m:bar>
                            </m:oMath>
                          </a14:m>
                          <a:r>
                            <a:rPr lang="en-US" altLang="zh-CN" sz="1800">
                              <a:sym typeface="+mn-ea"/>
                            </a:rPr>
                            <a:t>/</a:t>
                          </a:r>
                          <a:r>
                            <a:rPr lang="en-US" altLang="zh-CN" sz="1800">
                              <a:latin typeface="微软雅黑" panose="020B0503020204020204" charset="-122"/>
                              <a:ea typeface="微软雅黑"/>
                              <a:sym typeface="+mn-ea"/>
                            </a:rPr>
                            <a:t>Ω</a:t>
                          </a:r>
                          <a:endParaRPr lang="zh-CN" altLang="en-US"/>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Choice>
        <mc:Fallback>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endParaRPr lang="zh-CN"/>
                        </a:p>
                      </a:txBody>
                      <a:tcPr anchor="ctr">
                        <a:blipFill>
                          <a:blip r:embed="rId50"/>
                          <a:stretch>
                            <a:fillRect l="-308469" t="-1449" r="-651" b="-294203"/>
                          </a:stretch>
                        </a:blipFill>
                      </a:tcP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Fallback>
      </mc:AlternateContent>
      <p:pic>
        <p:nvPicPr>
          <p:cNvPr id="9" name="17.3-2">
            <a:hlinkClick r:id="" action="ppaction://media"/>
          </p:cNvPr>
          <p:cNvPicPr>
            <a:picLocks noChangeAspect="1"/>
          </p:cNvPicPr>
          <p:nvPr>
            <a:videoFile r:link="rId11"/>
            <p:custDataLst>
              <p:tags r:id="rId12"/>
            </p:custDataLst>
            <p:extLst>
              <p:ext uri="{DAA4B4D4-6D71-4841-9C94-3DE7FCFB9230}">
                <p14:media xmlns:p14="http://schemas.microsoft.com/office/powerpoint/2010/main" r:embed="rId10"/>
              </p:ext>
            </p:extLst>
          </p:nvPr>
        </p:nvPicPr>
        <p:blipFill>
          <a:blip r:embed="rId51"/>
          <a:stretch>
            <a:fillRect/>
          </a:stretch>
        </p:blipFill>
        <p:spPr>
          <a:xfrm>
            <a:off x="11232088" y="0"/>
            <a:ext cx="959912" cy="540000"/>
          </a:xfrm>
          <a:prstGeom prst="rect">
            <a:avLst/>
          </a:prstGeom>
        </p:spPr>
      </p:pic>
      <p:sp>
        <p:nvSpPr>
          <p:cNvPr id="10" name="文本框 9"/>
          <p:cNvSpPr txBox="1"/>
          <p:nvPr>
            <p:custDataLst>
              <p:tags r:id="rId13"/>
            </p:custDataLst>
          </p:nvPr>
        </p:nvSpPr>
        <p:spPr>
          <a:xfrm>
            <a:off x="1731010" y="4468495"/>
            <a:ext cx="1440000" cy="381600"/>
          </a:xfrm>
          <a:prstGeom prst="rect">
            <a:avLst/>
          </a:prstGeom>
          <a:noFill/>
        </p:spPr>
        <p:txBody>
          <a:bodyPr wrap="square" rtlCol="0">
            <a:noAutofit/>
          </a:bodyPr>
          <a:lstStyle/>
          <a:p>
            <a:pPr algn="ctr"/>
            <a:r>
              <a:rPr lang="en-US" altLang="zh-CN"/>
              <a:t>1.50</a:t>
            </a:r>
          </a:p>
        </p:txBody>
      </p:sp>
      <p:sp>
        <p:nvSpPr>
          <p:cNvPr id="12" name="文本框 11"/>
          <p:cNvSpPr txBox="1"/>
          <p:nvPr>
            <p:custDataLst>
              <p:tags r:id="rId14"/>
            </p:custDataLst>
          </p:nvPr>
        </p:nvSpPr>
        <p:spPr>
          <a:xfrm>
            <a:off x="1731010" y="4853270"/>
            <a:ext cx="1440000" cy="381000"/>
          </a:xfrm>
          <a:prstGeom prst="rect">
            <a:avLst/>
          </a:prstGeom>
          <a:noFill/>
        </p:spPr>
        <p:txBody>
          <a:bodyPr wrap="square" rtlCol="0">
            <a:noAutofit/>
          </a:bodyPr>
          <a:lstStyle/>
          <a:p>
            <a:pPr algn="ctr"/>
            <a:r>
              <a:rPr lang="en-US" altLang="zh-CN"/>
              <a:t>2.00</a:t>
            </a:r>
          </a:p>
        </p:txBody>
      </p:sp>
      <p:sp>
        <p:nvSpPr>
          <p:cNvPr id="13" name="文本框 12"/>
          <p:cNvSpPr txBox="1"/>
          <p:nvPr>
            <p:custDataLst>
              <p:tags r:id="rId15"/>
            </p:custDataLst>
          </p:nvPr>
        </p:nvSpPr>
        <p:spPr>
          <a:xfrm>
            <a:off x="1731010" y="5237445"/>
            <a:ext cx="1440000" cy="381000"/>
          </a:xfrm>
          <a:prstGeom prst="rect">
            <a:avLst/>
          </a:prstGeom>
          <a:noFill/>
        </p:spPr>
        <p:txBody>
          <a:bodyPr wrap="square" rtlCol="0">
            <a:noAutofit/>
          </a:bodyPr>
          <a:lstStyle/>
          <a:p>
            <a:pPr algn="ctr"/>
            <a:r>
              <a:rPr lang="en-US" altLang="zh-CN"/>
              <a:t>2.50</a:t>
            </a:r>
          </a:p>
        </p:txBody>
      </p:sp>
      <p:sp>
        <p:nvSpPr>
          <p:cNvPr id="15" name="文本框 14"/>
          <p:cNvSpPr txBox="1"/>
          <p:nvPr>
            <p:custDataLst>
              <p:tags r:id="rId16"/>
            </p:custDataLst>
          </p:nvPr>
        </p:nvSpPr>
        <p:spPr>
          <a:xfrm>
            <a:off x="3171190" y="4478020"/>
            <a:ext cx="1440000" cy="381600"/>
          </a:xfrm>
          <a:prstGeom prst="rect">
            <a:avLst/>
          </a:prstGeom>
          <a:noFill/>
        </p:spPr>
        <p:txBody>
          <a:bodyPr wrap="square" rtlCol="0">
            <a:noAutofit/>
          </a:bodyPr>
          <a:lstStyle/>
          <a:p>
            <a:pPr algn="ctr"/>
            <a:r>
              <a:rPr lang="en-US" altLang="zh-CN"/>
              <a:t>0.14</a:t>
            </a:r>
          </a:p>
        </p:txBody>
      </p:sp>
      <p:sp>
        <p:nvSpPr>
          <p:cNvPr id="16" name="文本框 15"/>
          <p:cNvSpPr txBox="1"/>
          <p:nvPr>
            <p:custDataLst>
              <p:tags r:id="rId17"/>
            </p:custDataLst>
          </p:nvPr>
        </p:nvSpPr>
        <p:spPr>
          <a:xfrm>
            <a:off x="3171190" y="4862795"/>
            <a:ext cx="1440000" cy="381000"/>
          </a:xfrm>
          <a:prstGeom prst="rect">
            <a:avLst/>
          </a:prstGeom>
          <a:noFill/>
        </p:spPr>
        <p:txBody>
          <a:bodyPr wrap="square" rtlCol="0">
            <a:noAutofit/>
          </a:bodyPr>
          <a:lstStyle/>
          <a:p>
            <a:pPr algn="ctr"/>
            <a:r>
              <a:rPr lang="en-US" altLang="zh-CN"/>
              <a:t>0.20</a:t>
            </a:r>
          </a:p>
        </p:txBody>
      </p:sp>
      <p:sp>
        <p:nvSpPr>
          <p:cNvPr id="24" name="文本框 23"/>
          <p:cNvSpPr txBox="1"/>
          <p:nvPr>
            <p:custDataLst>
              <p:tags r:id="rId18"/>
            </p:custDataLst>
          </p:nvPr>
        </p:nvSpPr>
        <p:spPr>
          <a:xfrm>
            <a:off x="3171190" y="5246970"/>
            <a:ext cx="1440000" cy="381000"/>
          </a:xfrm>
          <a:prstGeom prst="rect">
            <a:avLst/>
          </a:prstGeom>
          <a:noFill/>
        </p:spPr>
        <p:txBody>
          <a:bodyPr wrap="square" rtlCol="0">
            <a:noAutofit/>
          </a:bodyPr>
          <a:lstStyle/>
          <a:p>
            <a:pPr algn="ctr"/>
            <a:r>
              <a:rPr lang="en-US" altLang="zh-CN"/>
              <a:t>0.24</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1">
                                            <p:txEl>
                                              <p:pRg st="2" end="2"/>
                                            </p:txEl>
                                          </p:spTgt>
                                        </p:tgtEl>
                                        <p:attrNameLst>
                                          <p:attrName>style.visibility</p:attrName>
                                        </p:attrNameLst>
                                      </p:cBhvr>
                                      <p:to>
                                        <p:strVal val="visible"/>
                                      </p:to>
                                    </p:set>
                                    <p:animEffect transition="in" filter="wipe(left)">
                                      <p:cBhvr>
                                        <p:cTn id="12" dur="500"/>
                                        <p:tgtEl>
                                          <p:spTgt spid="101">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1">
                                            <p:txEl>
                                              <p:pRg st="3" end="3"/>
                                            </p:txEl>
                                          </p:spTgt>
                                        </p:tgtEl>
                                        <p:attrNameLst>
                                          <p:attrName>style.visibility</p:attrName>
                                        </p:attrNameLst>
                                      </p:cBhvr>
                                      <p:to>
                                        <p:strVal val="visible"/>
                                      </p:to>
                                    </p:set>
                                    <p:animEffect transition="in" filter="wipe(left)">
                                      <p:cBhvr>
                                        <p:cTn id="17" dur="500"/>
                                        <p:tgtEl>
                                          <p:spTgt spid="101">
                                            <p:txEl>
                                              <p:pRg st="3" end="3"/>
                                            </p:txEl>
                                          </p:spTgt>
                                        </p:tgtEl>
                                      </p:cBhvr>
                                    </p:animEffect>
                                  </p:childTnLst>
                                </p:cTn>
                              </p:par>
                            </p:childTnLst>
                          </p:cTn>
                        </p:par>
                        <p:par>
                          <p:cTn id="18" fill="hold" nodeType="afterGroup">
                            <p:stCondLst>
                              <p:cond delay="500"/>
                            </p:stCondLst>
                            <p:childTnLst>
                              <p:par>
                                <p:cTn id="19" presetID="22" presetClass="entr" presetSubtype="1"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par>
                          <p:cTn id="27" fill="hold" nodeType="afterGroup">
                            <p:stCondLst>
                              <p:cond delay="500"/>
                            </p:stCondLst>
                            <p:childTnLst>
                              <p:par>
                                <p:cTn id="28" presetID="1" presetClass="mediacall" presetSubtype="0" fill="hold" nodeType="afterEffect">
                                  <p:stCondLst>
                                    <p:cond delay="0"/>
                                  </p:stCondLst>
                                  <p:childTnLst>
                                    <p:cmd type="call" cmd="playFrom(0.0)">
                                      <p:cBhvr additive="base">
                                        <p:cTn id="29" dur="70311" fill="hold"/>
                                        <p:tgtEl>
                                          <p:spTgt spid="9"/>
                                        </p:tgtEl>
                                      </p:cBhvr>
                                    </p:cmd>
                                  </p:childTnLst>
                                </p:cTn>
                              </p:par>
                            </p:childTnLst>
                          </p:cTn>
                        </p:par>
                      </p:childTnLst>
                    </p:cTn>
                  </p:par>
                  <p:par>
                    <p:cTn id="30" fill="hold" nodeType="clickPar">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par>
                          <p:cTn id="39" fill="hold" nodeType="afterGroup">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par>
                          <p:cTn id="43" fill="hold" nodeType="afterGroup">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par>
                          <p:cTn id="47" fill="hold" nodeType="afterGroup">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par>
                          <p:cTn id="51" fill="hold" nodeType="afterGroup">
                            <p:stCondLst>
                              <p:cond delay="2500"/>
                            </p:stCondLst>
                            <p:childTnLst>
                              <p:par>
                                <p:cTn id="52" presetID="22" presetClass="entr" presetSubtype="8" fill="hold" grpId="0"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left)">
                                      <p:cBhvr>
                                        <p:cTn id="5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55" fill="hold" display="0">
                  <p:stCondLst>
                    <p:cond delay="indefinite"/>
                  </p:stCondLst>
                </p:cTn>
                <p:tgtEl>
                  <p:spTgt spid="9"/>
                </p:tgtEl>
              </p:cMediaNode>
            </p:video>
            <p:seq concurrent="1" nextAc="seek">
              <p:cTn id="56" restart="whenNotActive" fill="hold" evtFilter="cancelBubble" nodeType="interactiveSeq">
                <p:stCondLst>
                  <p:cond evt="onClick" delay="0">
                    <p:tgtEl>
                      <p:spTgt spid="9"/>
                    </p:tgtEl>
                  </p:cond>
                </p:stCondLst>
                <p:endSync evt="end" delay="0">
                  <p:rtn val="all"/>
                </p:endSync>
                <p:childTnLst>
                  <p:par>
                    <p:cTn id="57" fill="hold" nodeType="clickPar">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additive="base">
                                        <p:cTn id="60" dur="1" fill="hold"/>
                                        <p:tgtEl>
                                          <p:spTgt spid="9"/>
                                        </p:tgtEl>
                                      </p:cBhvr>
                                    </p:cmd>
                                  </p:childTnLst>
                                </p:cTn>
                              </p:par>
                            </p:childTnLst>
                          </p:cTn>
                        </p:par>
                      </p:childTnLst>
                    </p:cTn>
                  </p:par>
                </p:childTnLst>
              </p:cTn>
              <p:nextCondLst>
                <p:cond evt="onClick" delay="0">
                  <p:tgtEl>
                    <p:spTgt spid="9"/>
                  </p:tgtEl>
                </p:cond>
              </p:nextCondLst>
            </p:seq>
          </p:childTnLst>
        </p:cTn>
      </p:par>
    </p:tnLst>
    <p:bldLst>
      <p:bldP spid="10" grpId="0"/>
      <p:bldP spid="12" grpId="0"/>
      <p:bldP spid="13" grpId="0"/>
      <p:bldP spid="15" grpId="0"/>
      <p:bldP spid="16"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889952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17</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4218940" cy="521970"/>
          </a:xfrm>
          <a:prstGeom prst="rect">
            <a:avLst/>
          </a:prstGeom>
          <a:noFill/>
        </p:spPr>
        <p:txBody>
          <a:bodyPr wrap="square" rtlCol="0">
            <a:spAutoFit/>
          </a:bodyPr>
          <a:lstStyle/>
          <a:p>
            <a:r>
              <a:rPr lang="zh-CN" sz="2800" b="1">
                <a:solidFill>
                  <a:schemeClr val="bg1"/>
                </a:solidFill>
              </a:rPr>
              <a:t>电阻的测量</a:t>
            </a:r>
          </a:p>
        </p:txBody>
      </p:sp>
      <p:sp>
        <p:nvSpPr>
          <p:cNvPr id="14" name="文本框 13"/>
          <p:cNvSpPr txBox="1"/>
          <p:nvPr>
            <p:custDataLst>
              <p:tags r:id="rId6"/>
            </p:custDataLst>
          </p:nvPr>
        </p:nvSpPr>
        <p:spPr>
          <a:xfrm>
            <a:off x="-4445" y="67500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用电流表和电压表测量电阻</a:t>
            </a:r>
          </a:p>
        </p:txBody>
      </p:sp>
      <p:sp>
        <p:nvSpPr>
          <p:cNvPr id="101" name="文本框 100"/>
          <p:cNvSpPr txBox="1"/>
          <p:nvPr>
            <p:custDataLst>
              <p:tags r:id="rId7"/>
            </p:custDataLst>
          </p:nvPr>
        </p:nvSpPr>
        <p:spPr>
          <a:xfrm>
            <a:off x="45720" y="1278890"/>
            <a:ext cx="12096115" cy="1332230"/>
          </a:xfrm>
          <a:prstGeom prst="rect">
            <a:avLst/>
          </a:prstGeom>
          <a:noFill/>
        </p:spPr>
        <p:txBody>
          <a:bodyPr wrap="square" rtlCol="0">
            <a:noAutofit/>
          </a:bodyPr>
          <a:lstStyle/>
          <a:p>
            <a:pPr indent="0" algn="l">
              <a:lnSpc>
                <a:spcPct val="150000"/>
              </a:lnSpc>
              <a:spcBef>
                <a:spcPct val="0"/>
              </a:spcBef>
              <a:spcAft>
                <a:spcPct val="0"/>
              </a:spcAft>
              <a:buFont typeface="Wingdings" panose="05000000000000000000" charset="0"/>
              <a:buNone/>
            </a:pPr>
            <a:r>
              <a:rPr lang="zh-CN" sz="2400">
                <a:solidFill>
                  <a:schemeClr val="tx1"/>
                </a:solidFill>
                <a:sym typeface="+mn-ea"/>
              </a:rPr>
              <a:t>【实验过程】</a:t>
            </a:r>
            <a:endParaRPr lang="zh-CN" altLang="en-US" sz="2400">
              <a:solidFill>
                <a:schemeClr val="tx1"/>
              </a:solidFill>
              <a:latin typeface="Times New Roman" panose="02020603050405020304" pitchFamily="18" charset="0"/>
              <a:cs typeface="Times New Roman" panose="02020603050405020304" pitchFamily="18" charset="0"/>
              <a:sym typeface="+mn-ea"/>
            </a:endParaRPr>
          </a:p>
          <a:p>
            <a:pPr indent="609600" algn="l" fontAlgn="auto">
              <a:lnSpc>
                <a:spcPct val="150000"/>
              </a:lnSpc>
              <a:spcBef>
                <a:spcPct val="0"/>
              </a:spcBef>
              <a:spcAft>
                <a:spcPct val="0"/>
              </a:spcAft>
              <a:buFont typeface="Wingdings" panose="05000000000000000000" charset="0"/>
              <a:buNone/>
            </a:pPr>
            <a:r>
              <a:rPr lang="en-US" altLang="zh-CN" sz="2400">
                <a:solidFill>
                  <a:schemeClr val="tx1"/>
                </a:solidFill>
                <a:latin typeface="Times New Roman" panose="02020603050405020304" pitchFamily="18" charset="0"/>
                <a:cs typeface="Times New Roman" panose="02020603050405020304" pitchFamily="18" charset="0"/>
                <a:sym typeface="+mn-ea"/>
              </a:rPr>
              <a:t>4.</a:t>
            </a:r>
            <a:r>
              <a:rPr lang="zh-CN" altLang="en-US" sz="2400">
                <a:solidFill>
                  <a:schemeClr val="tx1"/>
                </a:solidFill>
                <a:latin typeface="Times New Roman" panose="02020603050405020304" pitchFamily="18" charset="0"/>
                <a:cs typeface="Times New Roman" panose="02020603050405020304" pitchFamily="18" charset="0"/>
                <a:sym typeface="+mn-ea"/>
              </a:rPr>
              <a:t>根据每组数据算出相应的电阻，然后求出电阻的平均值，得到电阻器的电阻。</a:t>
            </a:r>
          </a:p>
        </p:txBody>
      </p:sp>
      <p:grpSp>
        <p:nvGrpSpPr>
          <p:cNvPr id="7" name="组合 6"/>
          <p:cNvGrpSpPr/>
          <p:nvPr>
            <p:custDataLst>
              <p:tags r:id="rId8"/>
            </p:custDataLst>
          </p:nvPr>
        </p:nvGrpSpPr>
        <p:grpSpPr>
          <a:xfrm>
            <a:off x="9297609" y="3561334"/>
            <a:ext cx="2970213" cy="2533495"/>
            <a:chOff x="5217668" y="544997"/>
            <a:chExt cx="2970213" cy="2533495"/>
          </a:xfrm>
        </p:grpSpPr>
        <p:grpSp>
          <p:nvGrpSpPr>
            <p:cNvPr id="17" name="组合 8193"/>
            <p:cNvGrpSpPr/>
            <p:nvPr>
              <p:custDataLst>
                <p:tags r:id="rId20"/>
              </p:custDataLst>
            </p:nvPr>
          </p:nvGrpSpPr>
          <p:grpSpPr>
            <a:xfrm>
              <a:off x="5217668" y="544997"/>
              <a:ext cx="2970213" cy="2533495"/>
              <a:chOff x="0" y="0"/>
              <a:chExt cx="1957" cy="1680"/>
            </a:xfrm>
          </p:grpSpPr>
          <p:sp>
            <p:nvSpPr>
              <p:cNvPr id="18" name="矩形 8194"/>
              <p:cNvSpPr/>
              <p:nvPr>
                <p:custDataLst>
                  <p:tags r:id="rId22"/>
                </p:custDataLst>
              </p:nvPr>
            </p:nvSpPr>
            <p:spPr>
              <a:xfrm>
                <a:off x="158" y="161"/>
                <a:ext cx="1658" cy="858"/>
              </a:xfrm>
              <a:prstGeom prst="rect">
                <a:avLst/>
              </a:prstGeom>
              <a:noFill/>
              <a:ln w="28575" cap="flat" cmpd="sng">
                <a:solidFill>
                  <a:schemeClr val="tx1"/>
                </a:solidFill>
                <a:prstDash val="solid"/>
                <a:miter/>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grpSp>
            <p:nvGrpSpPr>
              <p:cNvPr id="19" name="组合 8195"/>
              <p:cNvGrpSpPr/>
              <p:nvPr>
                <p:custDataLst>
                  <p:tags r:id="rId23"/>
                </p:custDataLst>
              </p:nvPr>
            </p:nvGrpSpPr>
            <p:grpSpPr>
              <a:xfrm>
                <a:off x="710" y="0"/>
                <a:ext cx="79" cy="321"/>
                <a:chOff x="0" y="0"/>
                <a:chExt cx="85" cy="340"/>
              </a:xfrm>
            </p:grpSpPr>
            <p:sp>
              <p:nvSpPr>
                <p:cNvPr id="20" name="Rectangle 19"/>
                <p:cNvSpPr/>
                <p:nvPr>
                  <p:custDataLst>
                    <p:tags r:id="rId46"/>
                  </p:custDataLst>
                </p:nvPr>
              </p:nvSpPr>
              <p:spPr>
                <a:xfrm>
                  <a:off x="0" y="113"/>
                  <a:ext cx="85" cy="85"/>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21" name="Line 20"/>
                <p:cNvSpPr/>
                <p:nvPr>
                  <p:custDataLst>
                    <p:tags r:id="rId47"/>
                  </p:custDataLst>
                </p:nvPr>
              </p:nvSpPr>
              <p:spPr>
                <a:xfrm flipH="1">
                  <a:off x="75" y="0"/>
                  <a:ext cx="0" cy="34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22" name="Line 21"/>
                <p:cNvSpPr/>
                <p:nvPr>
                  <p:custDataLst>
                    <p:tags r:id="rId48"/>
                  </p:custDataLst>
                </p:nvPr>
              </p:nvSpPr>
              <p:spPr>
                <a:xfrm flipH="1">
                  <a:off x="0" y="83"/>
                  <a:ext cx="0" cy="170"/>
                </a:xfrm>
                <a:prstGeom prst="line">
                  <a:avLst/>
                </a:prstGeom>
                <a:ln w="38100" cap="flat" cmpd="sng">
                  <a:solidFill>
                    <a:schemeClr val="tx1"/>
                  </a:solidFill>
                  <a:prstDash val="solid"/>
                  <a:round/>
                  <a:headEnd type="none" w="med" len="med"/>
                  <a:tailEnd type="none" w="med" len="med"/>
                </a:ln>
              </p:spPr>
              <p:txBody>
                <a:bodyPr/>
                <a:lstStyle/>
                <a:p>
                  <a:endParaRPr/>
                </a:p>
              </p:txBody>
            </p:sp>
          </p:grpSp>
          <p:grpSp>
            <p:nvGrpSpPr>
              <p:cNvPr id="23" name="组合 8199"/>
              <p:cNvGrpSpPr/>
              <p:nvPr>
                <p:custDataLst>
                  <p:tags r:id="rId24"/>
                </p:custDataLst>
              </p:nvPr>
            </p:nvGrpSpPr>
            <p:grpSpPr>
              <a:xfrm>
                <a:off x="1334" y="64"/>
                <a:ext cx="253" cy="177"/>
                <a:chOff x="18" y="-14"/>
                <a:chExt cx="246" cy="156"/>
              </a:xfrm>
            </p:grpSpPr>
            <p:sp>
              <p:nvSpPr>
                <p:cNvPr id="32" name="Rectangle 15"/>
                <p:cNvSpPr/>
                <p:nvPr>
                  <p:custDataLst>
                    <p:tags r:id="rId44"/>
                  </p:custDataLst>
                </p:nvPr>
              </p:nvSpPr>
              <p:spPr>
                <a:xfrm>
                  <a:off x="29" y="0"/>
                  <a:ext cx="226" cy="142"/>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3" name="Line 16"/>
                <p:cNvSpPr/>
                <p:nvPr>
                  <p:custDataLst>
                    <p:tags r:id="rId45"/>
                  </p:custDataLst>
                </p:nvPr>
              </p:nvSpPr>
              <p:spPr>
                <a:xfrm flipV="1">
                  <a:off x="18" y="-14"/>
                  <a:ext cx="246" cy="86"/>
                </a:xfrm>
                <a:prstGeom prst="line">
                  <a:avLst/>
                </a:prstGeom>
                <a:ln w="28575" cap="flat" cmpd="sng">
                  <a:solidFill>
                    <a:schemeClr val="tx1"/>
                  </a:solidFill>
                  <a:prstDash val="solid"/>
                  <a:round/>
                  <a:headEnd type="none" w="med" len="med"/>
                  <a:tailEnd type="none" w="med" len="med"/>
                </a:ln>
              </p:spPr>
              <p:txBody>
                <a:bodyPr/>
                <a:lstStyle/>
                <a:p>
                  <a:endParaRPr/>
                </a:p>
              </p:txBody>
            </p:sp>
          </p:grpSp>
          <p:sp>
            <p:nvSpPr>
              <p:cNvPr id="34" name="Rectangle 178"/>
              <p:cNvSpPr/>
              <p:nvPr>
                <p:custDataLst>
                  <p:tags r:id="rId25"/>
                </p:custDataLst>
              </p:nvPr>
            </p:nvSpPr>
            <p:spPr>
              <a:xfrm>
                <a:off x="482" y="964"/>
                <a:ext cx="366" cy="114"/>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nvGrpSpPr>
              <p:cNvPr id="35" name="组合 8204"/>
              <p:cNvGrpSpPr/>
              <p:nvPr>
                <p:custDataLst>
                  <p:tags r:id="rId26"/>
                </p:custDataLst>
              </p:nvPr>
            </p:nvGrpSpPr>
            <p:grpSpPr>
              <a:xfrm>
                <a:off x="1361" y="766"/>
                <a:ext cx="596" cy="312"/>
                <a:chOff x="0" y="0"/>
                <a:chExt cx="726" cy="363"/>
              </a:xfrm>
            </p:grpSpPr>
            <p:sp>
              <p:nvSpPr>
                <p:cNvPr id="36" name="Rectangle 181"/>
                <p:cNvSpPr/>
                <p:nvPr>
                  <p:custDataLst>
                    <p:tags r:id="rId40"/>
                  </p:custDataLst>
                </p:nvPr>
              </p:nvSpPr>
              <p:spPr>
                <a:xfrm>
                  <a:off x="0" y="0"/>
                  <a:ext cx="726" cy="363"/>
                </a:xfrm>
                <a:prstGeom prst="rect">
                  <a:avLst/>
                </a:prstGeom>
                <a:solidFill>
                  <a:srgbClr val="FFFFFF"/>
                </a:solidFill>
                <a:ln w="9525">
                  <a:noFill/>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37" name="Line 182"/>
                <p:cNvSpPr/>
                <p:nvPr>
                  <p:custDataLst>
                    <p:tags r:id="rId41"/>
                  </p:custDataLst>
                </p:nvPr>
              </p:nvSpPr>
              <p:spPr>
                <a:xfrm>
                  <a:off x="227" y="0"/>
                  <a:ext cx="317"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38" name="Line 183"/>
                <p:cNvSpPr/>
                <p:nvPr>
                  <p:custDataLst>
                    <p:tags r:id="rId42"/>
                  </p:custDataLst>
                </p:nvPr>
              </p:nvSpPr>
              <p:spPr>
                <a:xfrm flipH="1">
                  <a:off x="227" y="0"/>
                  <a:ext cx="0" cy="227"/>
                </a:xfrm>
                <a:prstGeom prst="line">
                  <a:avLst/>
                </a:prstGeom>
                <a:ln w="28575" cap="flat" cmpd="sng">
                  <a:solidFill>
                    <a:schemeClr val="tx1"/>
                  </a:solidFill>
                  <a:prstDash val="solid"/>
                  <a:round/>
                  <a:headEnd type="none" w="med" len="med"/>
                  <a:tailEnd type="triangle" w="med" len="lg"/>
                </a:ln>
              </p:spPr>
              <p:txBody>
                <a:bodyPr/>
                <a:lstStyle/>
                <a:p>
                  <a:endParaRPr/>
                </a:p>
              </p:txBody>
            </p:sp>
            <p:sp>
              <p:nvSpPr>
                <p:cNvPr id="39" name="Rectangle 184"/>
                <p:cNvSpPr/>
                <p:nvPr>
                  <p:custDataLst>
                    <p:tags r:id="rId43"/>
                  </p:custDataLst>
                </p:nvPr>
              </p:nvSpPr>
              <p:spPr>
                <a:xfrm>
                  <a:off x="0" y="227"/>
                  <a:ext cx="453" cy="136"/>
                </a:xfrm>
                <a:prstGeom prst="rect">
                  <a:avLst/>
                </a:prstGeom>
                <a:solidFill>
                  <a:schemeClr val="accent4">
                    <a:lumMod val="40000"/>
                    <a:lumOff val="60000"/>
                  </a:schemeClr>
                </a:solidFill>
                <a:ln w="28575" cap="flat" cmpd="sng">
                  <a:solidFill>
                    <a:schemeClr val="tx1"/>
                  </a:solidFill>
                  <a:prstDash val="solid"/>
                  <a:miter/>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grpSp>
          <p:grpSp>
            <p:nvGrpSpPr>
              <p:cNvPr id="40" name="组合 8209"/>
              <p:cNvGrpSpPr/>
              <p:nvPr>
                <p:custDataLst>
                  <p:tags r:id="rId27"/>
                </p:custDataLst>
              </p:nvPr>
            </p:nvGrpSpPr>
            <p:grpSpPr>
              <a:xfrm>
                <a:off x="0" y="332"/>
                <a:ext cx="284" cy="320"/>
                <a:chOff x="0" y="20"/>
                <a:chExt cx="284" cy="320"/>
              </a:xfrm>
            </p:grpSpPr>
            <p:sp>
              <p:nvSpPr>
                <p:cNvPr id="41" name="Oval 197"/>
                <p:cNvSpPr/>
                <p:nvPr>
                  <p:custDataLst>
                    <p:tags r:id="rId38"/>
                  </p:custDataLst>
                </p:nvPr>
              </p:nvSpPr>
              <p:spPr>
                <a:xfrm>
                  <a:off x="0" y="57"/>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2" name="Text Box 198"/>
                <p:cNvSpPr txBox="1"/>
                <p:nvPr>
                  <p:custDataLst>
                    <p:tags r:id="rId39"/>
                  </p:custDataLst>
                </p:nvPr>
              </p:nvSpPr>
              <p:spPr>
                <a:xfrm>
                  <a:off x="0" y="2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A</a:t>
                  </a:r>
                </a:p>
              </p:txBody>
            </p:sp>
          </p:grpSp>
          <p:grpSp>
            <p:nvGrpSpPr>
              <p:cNvPr id="43" name="组合 8212"/>
              <p:cNvGrpSpPr/>
              <p:nvPr>
                <p:custDataLst>
                  <p:tags r:id="rId28"/>
                </p:custDataLst>
              </p:nvPr>
            </p:nvGrpSpPr>
            <p:grpSpPr>
              <a:xfrm flipV="1">
                <a:off x="158" y="1018"/>
                <a:ext cx="974" cy="508"/>
                <a:chOff x="0" y="0"/>
                <a:chExt cx="1049" cy="538"/>
              </a:xfrm>
            </p:grpSpPr>
            <p:sp>
              <p:nvSpPr>
                <p:cNvPr id="44" name="Line 7"/>
                <p:cNvSpPr/>
                <p:nvPr>
                  <p:custDataLst>
                    <p:tags r:id="rId35"/>
                  </p:custDataLst>
                </p:nvPr>
              </p:nvSpPr>
              <p:spPr>
                <a:xfrm>
                  <a:off x="0" y="0"/>
                  <a:ext cx="1049" cy="0"/>
                </a:xfrm>
                <a:prstGeom prst="line">
                  <a:avLst/>
                </a:prstGeom>
                <a:ln w="28575" cap="flat" cmpd="sng">
                  <a:solidFill>
                    <a:schemeClr val="tx1"/>
                  </a:solidFill>
                  <a:prstDash val="solid"/>
                  <a:round/>
                  <a:headEnd type="none" w="med" len="med"/>
                  <a:tailEnd type="none" w="med" len="med"/>
                </a:ln>
              </p:spPr>
              <p:txBody>
                <a:bodyPr/>
                <a:lstStyle/>
                <a:p>
                  <a:endParaRPr/>
                </a:p>
              </p:txBody>
            </p:sp>
            <p:sp>
              <p:nvSpPr>
                <p:cNvPr id="45" name="Line 8"/>
                <p:cNvSpPr/>
                <p:nvPr>
                  <p:custDataLst>
                    <p:tags r:id="rId36"/>
                  </p:custDataLst>
                </p:nvPr>
              </p:nvSpPr>
              <p:spPr>
                <a:xfrm flipH="1">
                  <a:off x="0"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sp>
              <p:nvSpPr>
                <p:cNvPr id="46" name="Line 9"/>
                <p:cNvSpPr/>
                <p:nvPr>
                  <p:custDataLst>
                    <p:tags r:id="rId37"/>
                  </p:custDataLst>
                </p:nvPr>
              </p:nvSpPr>
              <p:spPr>
                <a:xfrm flipH="1">
                  <a:off x="1049" y="0"/>
                  <a:ext cx="0" cy="538"/>
                </a:xfrm>
                <a:prstGeom prst="line">
                  <a:avLst/>
                </a:prstGeom>
                <a:ln w="28575" cap="flat" cmpd="sng">
                  <a:solidFill>
                    <a:schemeClr val="tx1"/>
                  </a:solidFill>
                  <a:prstDash val="solid"/>
                  <a:round/>
                  <a:headEnd type="none" w="med" len="med"/>
                  <a:tailEnd type="oval" w="med" len="med"/>
                </a:ln>
              </p:spPr>
              <p:txBody>
                <a:bodyPr/>
                <a:lstStyle/>
                <a:p>
                  <a:endParaRPr/>
                </a:p>
              </p:txBody>
            </p:sp>
          </p:grpSp>
          <p:grpSp>
            <p:nvGrpSpPr>
              <p:cNvPr id="47" name="组合 8216"/>
              <p:cNvGrpSpPr/>
              <p:nvPr>
                <p:custDataLst>
                  <p:tags r:id="rId29"/>
                </p:custDataLst>
              </p:nvPr>
            </p:nvGrpSpPr>
            <p:grpSpPr>
              <a:xfrm>
                <a:off x="510" y="1374"/>
                <a:ext cx="284" cy="306"/>
                <a:chOff x="0" y="0"/>
                <a:chExt cx="284" cy="306"/>
              </a:xfrm>
            </p:grpSpPr>
            <p:sp>
              <p:nvSpPr>
                <p:cNvPr id="48" name="Oval 190"/>
                <p:cNvSpPr/>
                <p:nvPr>
                  <p:custDataLst>
                    <p:tags r:id="rId33"/>
                  </p:custDataLst>
                </p:nvPr>
              </p:nvSpPr>
              <p:spPr>
                <a:xfrm>
                  <a:off x="0" y="16"/>
                  <a:ext cx="284" cy="283"/>
                </a:xfrm>
                <a:prstGeom prst="ellipse">
                  <a:avLst/>
                </a:prstGeom>
                <a:solidFill>
                  <a:schemeClr val="accent5">
                    <a:lumMod val="20000"/>
                    <a:lumOff val="80000"/>
                  </a:schemeClr>
                </a:solidFill>
                <a:ln w="28575" cap="flat" cmpd="sng">
                  <a:solidFill>
                    <a:schemeClr val="tx1"/>
                  </a:solidFill>
                  <a:prstDash val="solid"/>
                  <a:round/>
                  <a:headEnd type="none" w="med" len="med"/>
                  <a:tailEnd type="none" w="med" len="med"/>
                </a:ln>
              </p:spPr>
              <p:txBody>
                <a:bodyPr wrap="none" anchor="ctr"/>
                <a:lstStyle/>
                <a:p>
                  <a:endParaRPr lang="zh-CN" altLang="en-US">
                    <a:latin typeface="Arial" panose="020B0604020202020204" pitchFamily="34" charset="0"/>
                    <a:ea typeface="宋体" panose="02010600030101010101" pitchFamily="2" charset="-122"/>
                  </a:endParaRPr>
                </a:p>
              </p:txBody>
            </p:sp>
            <p:sp>
              <p:nvSpPr>
                <p:cNvPr id="49" name="Text Box 191"/>
                <p:cNvSpPr txBox="1"/>
                <p:nvPr>
                  <p:custDataLst>
                    <p:tags r:id="rId34"/>
                  </p:custDataLst>
                </p:nvPr>
              </p:nvSpPr>
              <p:spPr>
                <a:xfrm>
                  <a:off x="0" y="0"/>
                  <a:ext cx="260" cy="306"/>
                </a:xfrm>
                <a:prstGeom prst="rect">
                  <a:avLst/>
                </a:prstGeom>
                <a:noFill/>
                <a:ln w="9525">
                  <a:noFill/>
                </a:ln>
              </p:spPr>
              <p:txBody>
                <a:bodyPr anchor="t">
                  <a:spAutoFit/>
                </a:bodyPr>
                <a:lstStyle/>
                <a:p>
                  <a:pPr>
                    <a:spcBef>
                      <a:spcPct val="50000"/>
                    </a:spcBef>
                  </a:pPr>
                  <a:r>
                    <a:rPr lang="en-US" altLang="zh-CN" sz="2400" b="1">
                      <a:solidFill>
                        <a:srgbClr val="002060"/>
                      </a:solidFill>
                      <a:latin typeface="Times New Roman" panose="02020603050405020304" pitchFamily="18" charset="0"/>
                      <a:ea typeface="宋体" panose="02010600030101010101" pitchFamily="2" charset="-122"/>
                    </a:rPr>
                    <a:t>V</a:t>
                  </a:r>
                </a:p>
              </p:txBody>
            </p:sp>
          </p:grpSp>
          <p:sp>
            <p:nvSpPr>
              <p:cNvPr id="68" name="Text Box 4"/>
              <p:cNvSpPr txBox="1"/>
              <p:nvPr>
                <p:custDataLst>
                  <p:tags r:id="rId30"/>
                </p:custDataLst>
              </p:nvPr>
            </p:nvSpPr>
            <p:spPr>
              <a:xfrm>
                <a:off x="510" y="681"/>
                <a:ext cx="342" cy="306"/>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R</a:t>
                </a:r>
              </a:p>
            </p:txBody>
          </p:sp>
          <p:sp>
            <p:nvSpPr>
              <p:cNvPr id="69" name="Text Box 4"/>
              <p:cNvSpPr txBox="1"/>
              <p:nvPr>
                <p:custDataLst>
                  <p:tags r:id="rId31"/>
                </p:custDataLst>
              </p:nvPr>
            </p:nvSpPr>
            <p:spPr>
              <a:xfrm>
                <a:off x="1396" y="1152"/>
                <a:ext cx="505"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R'</a:t>
                </a:r>
              </a:p>
            </p:txBody>
          </p:sp>
          <p:sp>
            <p:nvSpPr>
              <p:cNvPr id="70" name="Text Box 116"/>
              <p:cNvSpPr txBox="1"/>
              <p:nvPr>
                <p:custDataLst>
                  <p:tags r:id="rId32"/>
                </p:custDataLst>
              </p:nvPr>
            </p:nvSpPr>
            <p:spPr>
              <a:xfrm>
                <a:off x="1361" y="199"/>
                <a:ext cx="226" cy="306"/>
              </a:xfrm>
              <a:prstGeom prst="rect">
                <a:avLst/>
              </a:prstGeom>
              <a:noFill/>
              <a:ln w="9525">
                <a:noFill/>
              </a:ln>
            </p:spPr>
            <p:txBody>
              <a:bodyPr anchor="t">
                <a:spAutoFit/>
              </a:bodyPr>
              <a:lstStyle>
                <a:defPPr>
                  <a:defRPr lang="zh-CN"/>
                </a:defPPr>
                <a:lvl1pPr>
                  <a:spcBef>
                    <a:spcPct val="50000"/>
                  </a:spcBef>
                  <a:defRPr sz="2400" b="1" i="1">
                    <a:solidFill>
                      <a:srgbClr val="002060"/>
                    </a:solidFill>
                    <a:latin typeface="Times New Roman" panose="02020603050405020304" pitchFamily="18" charset="0"/>
                    <a:ea typeface="宋体" panose="02010600030101010101" pitchFamily="2" charset="-122"/>
                  </a:defRPr>
                </a:lvl1pPr>
              </a:lstStyle>
              <a:p>
                <a:r>
                  <a:rPr lang="en-US" altLang="zh-CN"/>
                  <a:t>S</a:t>
                </a:r>
              </a:p>
            </p:txBody>
          </p:sp>
        </p:grpSp>
        <p:sp>
          <p:nvSpPr>
            <p:cNvPr id="71" name="Text Box 4"/>
            <p:cNvSpPr txBox="1"/>
            <p:nvPr>
              <p:custDataLst>
                <p:tags r:id="rId21"/>
              </p:custDataLst>
            </p:nvPr>
          </p:nvSpPr>
          <p:spPr>
            <a:xfrm>
              <a:off x="7176890" y="1491966"/>
              <a:ext cx="519066" cy="461458"/>
            </a:xfrm>
            <a:prstGeom prst="rect">
              <a:avLst/>
            </a:prstGeom>
            <a:noFill/>
            <a:ln w="9525">
              <a:noFill/>
            </a:ln>
          </p:spPr>
          <p:txBody>
            <a:bodyPr anchor="t">
              <a:spAutoFit/>
            </a:bodyPr>
            <a:lstStyle/>
            <a:p>
              <a:pPr>
                <a:spcBef>
                  <a:spcPct val="50000"/>
                </a:spcBef>
              </a:pPr>
              <a:r>
                <a:rPr lang="en-US" altLang="zh-CN" sz="2400" b="1" i="1">
                  <a:solidFill>
                    <a:srgbClr val="002060"/>
                  </a:solidFill>
                  <a:latin typeface="Times New Roman" panose="02020603050405020304" pitchFamily="18" charset="0"/>
                  <a:ea typeface="宋体" panose="02010600030101010101" pitchFamily="2" charset="-122"/>
                </a:rPr>
                <a:t>P</a:t>
              </a:r>
            </a:p>
          </p:txBody>
        </p:sp>
      </p:grpSp>
      <mc:AlternateContent xmlns:mc="http://schemas.openxmlformats.org/markup-compatibility/2006">
        <mc:Choice xmlns:a14="http://schemas.microsoft.com/office/drawing/2010/main" Requires="a14">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pPr algn="ctr">
                            <a:buNone/>
                          </a:pPr>
                          <a:r>
                            <a:rPr lang="zh-CN" altLang="en-US" sz="1800">
                              <a:sym typeface="+mn-ea"/>
                            </a:rPr>
                            <a:t>电阻平均值</a:t>
                          </a:r>
                          <a14:m>
                            <m:oMath xmlns:m="http://schemas.openxmlformats.org/officeDocument/2006/math">
                              <m:bar>
                                <m:barPr>
                                  <m:pos m:val="top"/>
                                  <m:ctrlPr>
                                    <a:rPr lang="en-US" altLang="zh-CN" sz="1800" i="1">
                                      <a:latin typeface="Cambria Math" panose="02040503050406030204" pitchFamily="18" charset="0"/>
                                      <a:cs typeface="Cambria Math" panose="02040503050406030204" charset="0"/>
                                    </a:rPr>
                                  </m:ctrlPr>
                                </m:barPr>
                                <m:e>
                                  <m:r>
                                    <a:rPr lang="en-US" altLang="zh-CN" sz="1800" i="1">
                                      <a:latin typeface="Cambria Math" panose="02040503050406030204" charset="0"/>
                                      <a:cs typeface="Cambria Math" panose="02040503050406030204" charset="0"/>
                                    </a:rPr>
                                    <m:t>𝑅</m:t>
                                  </m:r>
                                </m:e>
                              </m:bar>
                            </m:oMath>
                          </a14:m>
                          <a:r>
                            <a:rPr lang="en-US" altLang="zh-CN" sz="1800">
                              <a:sym typeface="+mn-ea"/>
                            </a:rPr>
                            <a:t>/</a:t>
                          </a:r>
                          <a:r>
                            <a:rPr lang="en-US" altLang="zh-CN" sz="1800">
                              <a:latin typeface="微软雅黑" panose="020B0503020204020204" charset="-122"/>
                              <a:ea typeface="微软雅黑"/>
                              <a:sym typeface="+mn-ea"/>
                            </a:rPr>
                            <a:t>Ω</a:t>
                          </a:r>
                          <a:endParaRPr lang="zh-CN" altLang="en-US"/>
                        </a:p>
                      </a:txBody>
                      <a:tcPr anchor="ct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Choice>
        <mc:Fallback>
          <p:graphicFrame>
            <p:nvGraphicFramePr>
              <p:cNvPr id="3" name="表格 2"/>
              <p:cNvGraphicFramePr>
                <a:graphicFrameLocks noGrp="1"/>
              </p:cNvGraphicFramePr>
              <p:nvPr>
                <p:custDataLst>
                  <p:tags r:id="rId9"/>
                </p:custDataLst>
              </p:nvPr>
            </p:nvGraphicFramePr>
            <p:xfrm>
              <a:off x="292100" y="4057015"/>
              <a:ext cx="7632000" cy="1563370"/>
            </p:xfrm>
            <a:graphic>
              <a:graphicData uri="http://schemas.openxmlformats.org/drawingml/2006/table">
                <a:tbl>
                  <a:tblPr firstRow="1" bandRow="1">
                    <a:tableStyleId>{5940675A-B579-460E-94D1-54222C63F5DA}</a:tableStyleId>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440000">
                      <a:extLst>
                        <a:ext uri="{9D8B030D-6E8A-4147-A177-3AD203B41FA5}">
                          <a16:colId xmlns:a16="http://schemas.microsoft.com/office/drawing/2014/main" val="20002"/>
                        </a:ext>
                      </a:extLst>
                    </a:gridCol>
                    <a:gridCol w="1440000">
                      <a:extLst>
                        <a:ext uri="{9D8B030D-6E8A-4147-A177-3AD203B41FA5}">
                          <a16:colId xmlns:a16="http://schemas.microsoft.com/office/drawing/2014/main" val="20003"/>
                        </a:ext>
                      </a:extLst>
                    </a:gridCol>
                    <a:gridCol w="1872000">
                      <a:extLst>
                        <a:ext uri="{9D8B030D-6E8A-4147-A177-3AD203B41FA5}">
                          <a16:colId xmlns:a16="http://schemas.microsoft.com/office/drawing/2014/main" val="20004"/>
                        </a:ext>
                      </a:extLst>
                    </a:gridCol>
                  </a:tblGrid>
                  <a:tr h="420370">
                    <a:tc>
                      <a:txBody>
                        <a:bodyPr/>
                        <a:lstStyle/>
                        <a:p>
                          <a:pPr algn="ctr">
                            <a:buNone/>
                          </a:pPr>
                          <a:r>
                            <a:rPr lang="zh-CN" altLang="en-US"/>
                            <a:t>实验序号</a:t>
                          </a:r>
                        </a:p>
                      </a:txBody>
                      <a:tcPr anchor="ctr"/>
                    </a:tc>
                    <a:tc>
                      <a:txBody>
                        <a:bodyPr/>
                        <a:lstStyle/>
                        <a:p>
                          <a:pPr algn="ctr">
                            <a:buNone/>
                          </a:pPr>
                          <a:r>
                            <a:rPr lang="zh-CN" altLang="en-US"/>
                            <a:t>电压</a:t>
                          </a:r>
                          <a:r>
                            <a:rPr lang="en-US" altLang="zh-CN"/>
                            <a:t>U/V</a:t>
                          </a:r>
                        </a:p>
                      </a:txBody>
                      <a:tcPr anchor="ctr"/>
                    </a:tc>
                    <a:tc>
                      <a:txBody>
                        <a:bodyPr/>
                        <a:lstStyle/>
                        <a:p>
                          <a:pPr algn="ctr">
                            <a:buNone/>
                          </a:pPr>
                          <a:r>
                            <a:rPr lang="zh-CN" altLang="en-US"/>
                            <a:t>电流</a:t>
                          </a:r>
                          <a:r>
                            <a:rPr lang="en-US" altLang="zh-CN"/>
                            <a:t>I/A</a:t>
                          </a:r>
                        </a:p>
                      </a:txBody>
                      <a:tcPr anchor="ctr"/>
                    </a:tc>
                    <a:tc>
                      <a:txBody>
                        <a:bodyPr/>
                        <a:lstStyle/>
                        <a:p>
                          <a:pPr algn="ctr">
                            <a:buNone/>
                          </a:pPr>
                          <a:r>
                            <a:rPr lang="zh-CN" altLang="en-US"/>
                            <a:t>电阻</a:t>
                          </a:r>
                          <a:r>
                            <a:rPr lang="en-US" altLang="zh-CN"/>
                            <a:t>R/</a:t>
                          </a:r>
                          <a:r>
                            <a:rPr lang="en-US" altLang="zh-CN" sz="1800">
                              <a:latin typeface="微软雅黑" panose="020B0503020204020204" charset="-122"/>
                              <a:ea typeface="微软雅黑"/>
                              <a:sym typeface="+mn-ea"/>
                            </a:rPr>
                            <a:t>Ω</a:t>
                          </a:r>
                          <a:endParaRPr lang="en-US" altLang="zh-CN"/>
                        </a:p>
                      </a:txBody>
                      <a:tcPr anchor="ctr"/>
                    </a:tc>
                    <a:tc>
                      <a:txBody>
                        <a:bodyPr/>
                        <a:lstStyle/>
                        <a:p>
                          <a:endParaRPr lang="zh-CN"/>
                        </a:p>
                      </a:txBody>
                      <a:tcPr anchor="ctr">
                        <a:blipFill>
                          <a:blip r:embed="rId51"/>
                          <a:stretch>
                            <a:fillRect l="-308469" t="-1449" r="-651" b="-294203"/>
                          </a:stretch>
                        </a:blipFill>
                      </a:tcPr>
                    </a:tc>
                    <a:extLst>
                      <a:ext uri="{0D108BD9-81ED-4DB2-BD59-A6C34878D82A}">
                        <a16:rowId xmlns:a16="http://schemas.microsoft.com/office/drawing/2014/main" val="10000"/>
                      </a:ext>
                    </a:extLst>
                  </a:tr>
                  <a:tr h="381000">
                    <a:tc>
                      <a:txBody>
                        <a:bodyPr/>
                        <a:lstStyle/>
                        <a:p>
                          <a:pPr algn="ctr">
                            <a:buNone/>
                          </a:pPr>
                          <a:r>
                            <a:rPr lang="en-US" altLang="zh-CN"/>
                            <a:t>1</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rowSpan="3">
                      <a:txBody>
                        <a:bodyPr/>
                        <a:lstStyle/>
                        <a:p>
                          <a:pPr algn="ctr">
                            <a:buNone/>
                          </a:pPr>
                          <a:endParaRPr lang="zh-CN" altLang="en-US"/>
                        </a:p>
                      </a:txBody>
                      <a:tcPr anchor="ctr"/>
                    </a:tc>
                    <a:extLst>
                      <a:ext uri="{0D108BD9-81ED-4DB2-BD59-A6C34878D82A}">
                        <a16:rowId xmlns:a16="http://schemas.microsoft.com/office/drawing/2014/main" val="10001"/>
                      </a:ext>
                    </a:extLst>
                  </a:tr>
                  <a:tr h="381000">
                    <a:tc>
                      <a:txBody>
                        <a:bodyPr/>
                        <a:lstStyle/>
                        <a:p>
                          <a:pPr algn="ctr">
                            <a:buNone/>
                          </a:pPr>
                          <a:r>
                            <a:rPr lang="en-US" altLang="zh-CN"/>
                            <a:t>2</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2"/>
                      </a:ext>
                    </a:extLst>
                  </a:tr>
                  <a:tr h="381000">
                    <a:tc>
                      <a:txBody>
                        <a:bodyPr/>
                        <a:lstStyle/>
                        <a:p>
                          <a:pPr algn="ctr">
                            <a:buNone/>
                          </a:pPr>
                          <a:r>
                            <a:rPr lang="en-US" altLang="zh-CN"/>
                            <a:t>3</a:t>
                          </a:r>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a:txBody>
                        <a:bodyPr/>
                        <a:lstStyle/>
                        <a:p>
                          <a:pPr algn="ctr">
                            <a:buNone/>
                          </a:pPr>
                          <a:endParaRPr lang="zh-CN" altLang="en-US"/>
                        </a:p>
                      </a:txBody>
                      <a:tcPr anchor="ctr"/>
                    </a:tc>
                    <a:tc vMerge="1">
                      <a:txBody>
                        <a:bodyPr/>
                        <a:lstStyle/>
                        <a:p>
                          <a:endParaRPr/>
                        </a:p>
                      </a:txBody>
                      <a:tcPr/>
                    </a:tc>
                    <a:extLst>
                      <a:ext uri="{0D108BD9-81ED-4DB2-BD59-A6C34878D82A}">
                        <a16:rowId xmlns:a16="http://schemas.microsoft.com/office/drawing/2014/main" val="10003"/>
                      </a:ext>
                    </a:extLst>
                  </a:tr>
                </a:tbl>
              </a:graphicData>
            </a:graphic>
          </p:graphicFrame>
        </mc:Fallback>
      </mc:AlternateContent>
      <p:sp>
        <p:nvSpPr>
          <p:cNvPr id="10" name="文本框 9"/>
          <p:cNvSpPr txBox="1"/>
          <p:nvPr>
            <p:custDataLst>
              <p:tags r:id="rId10"/>
            </p:custDataLst>
          </p:nvPr>
        </p:nvSpPr>
        <p:spPr>
          <a:xfrm>
            <a:off x="1731010" y="4468495"/>
            <a:ext cx="1440000" cy="381600"/>
          </a:xfrm>
          <a:prstGeom prst="rect">
            <a:avLst/>
          </a:prstGeom>
          <a:noFill/>
        </p:spPr>
        <p:txBody>
          <a:bodyPr wrap="square" rtlCol="0">
            <a:noAutofit/>
          </a:bodyPr>
          <a:lstStyle/>
          <a:p>
            <a:pPr algn="ctr"/>
            <a:r>
              <a:rPr lang="en-US" altLang="zh-CN"/>
              <a:t>1.50</a:t>
            </a:r>
          </a:p>
        </p:txBody>
      </p:sp>
      <p:sp>
        <p:nvSpPr>
          <p:cNvPr id="12" name="文本框 11"/>
          <p:cNvSpPr txBox="1"/>
          <p:nvPr>
            <p:custDataLst>
              <p:tags r:id="rId11"/>
            </p:custDataLst>
          </p:nvPr>
        </p:nvSpPr>
        <p:spPr>
          <a:xfrm>
            <a:off x="1731010" y="4853270"/>
            <a:ext cx="1440000" cy="381000"/>
          </a:xfrm>
          <a:prstGeom prst="rect">
            <a:avLst/>
          </a:prstGeom>
          <a:noFill/>
        </p:spPr>
        <p:txBody>
          <a:bodyPr wrap="square" rtlCol="0">
            <a:noAutofit/>
          </a:bodyPr>
          <a:lstStyle/>
          <a:p>
            <a:pPr algn="ctr"/>
            <a:r>
              <a:rPr lang="en-US" altLang="zh-CN"/>
              <a:t>2.00</a:t>
            </a:r>
          </a:p>
        </p:txBody>
      </p:sp>
      <p:sp>
        <p:nvSpPr>
          <p:cNvPr id="13" name="文本框 12"/>
          <p:cNvSpPr txBox="1"/>
          <p:nvPr>
            <p:custDataLst>
              <p:tags r:id="rId12"/>
            </p:custDataLst>
          </p:nvPr>
        </p:nvSpPr>
        <p:spPr>
          <a:xfrm>
            <a:off x="1731010" y="5237445"/>
            <a:ext cx="1440000" cy="381000"/>
          </a:xfrm>
          <a:prstGeom prst="rect">
            <a:avLst/>
          </a:prstGeom>
          <a:noFill/>
        </p:spPr>
        <p:txBody>
          <a:bodyPr wrap="square" rtlCol="0">
            <a:noAutofit/>
          </a:bodyPr>
          <a:lstStyle/>
          <a:p>
            <a:pPr algn="ctr"/>
            <a:r>
              <a:rPr lang="en-US" altLang="zh-CN"/>
              <a:t>2.50</a:t>
            </a:r>
          </a:p>
        </p:txBody>
      </p:sp>
      <p:sp>
        <p:nvSpPr>
          <p:cNvPr id="15" name="文本框 14"/>
          <p:cNvSpPr txBox="1"/>
          <p:nvPr>
            <p:custDataLst>
              <p:tags r:id="rId13"/>
            </p:custDataLst>
          </p:nvPr>
        </p:nvSpPr>
        <p:spPr>
          <a:xfrm>
            <a:off x="3171190" y="4478020"/>
            <a:ext cx="1440000" cy="381600"/>
          </a:xfrm>
          <a:prstGeom prst="rect">
            <a:avLst/>
          </a:prstGeom>
          <a:noFill/>
        </p:spPr>
        <p:txBody>
          <a:bodyPr wrap="square" rtlCol="0">
            <a:noAutofit/>
          </a:bodyPr>
          <a:lstStyle/>
          <a:p>
            <a:pPr algn="ctr"/>
            <a:r>
              <a:rPr lang="en-US" altLang="zh-CN"/>
              <a:t>0.14</a:t>
            </a:r>
          </a:p>
        </p:txBody>
      </p:sp>
      <p:sp>
        <p:nvSpPr>
          <p:cNvPr id="16" name="文本框 15"/>
          <p:cNvSpPr txBox="1"/>
          <p:nvPr>
            <p:custDataLst>
              <p:tags r:id="rId14"/>
            </p:custDataLst>
          </p:nvPr>
        </p:nvSpPr>
        <p:spPr>
          <a:xfrm>
            <a:off x="3171190" y="4862795"/>
            <a:ext cx="1440000" cy="381000"/>
          </a:xfrm>
          <a:prstGeom prst="rect">
            <a:avLst/>
          </a:prstGeom>
          <a:noFill/>
        </p:spPr>
        <p:txBody>
          <a:bodyPr wrap="square" rtlCol="0">
            <a:noAutofit/>
          </a:bodyPr>
          <a:lstStyle/>
          <a:p>
            <a:pPr algn="ctr"/>
            <a:r>
              <a:rPr lang="en-US" altLang="zh-CN"/>
              <a:t>0.20</a:t>
            </a:r>
          </a:p>
        </p:txBody>
      </p:sp>
      <p:sp>
        <p:nvSpPr>
          <p:cNvPr id="24" name="文本框 23"/>
          <p:cNvSpPr txBox="1"/>
          <p:nvPr>
            <p:custDataLst>
              <p:tags r:id="rId15"/>
            </p:custDataLst>
          </p:nvPr>
        </p:nvSpPr>
        <p:spPr>
          <a:xfrm>
            <a:off x="3171190" y="5246970"/>
            <a:ext cx="1440000" cy="381000"/>
          </a:xfrm>
          <a:prstGeom prst="rect">
            <a:avLst/>
          </a:prstGeom>
          <a:noFill/>
        </p:spPr>
        <p:txBody>
          <a:bodyPr wrap="square" rtlCol="0">
            <a:noAutofit/>
          </a:bodyPr>
          <a:lstStyle/>
          <a:p>
            <a:pPr algn="ctr"/>
            <a:r>
              <a:rPr lang="en-US" altLang="zh-CN"/>
              <a:t>0.24</a:t>
            </a:r>
          </a:p>
        </p:txBody>
      </p:sp>
      <p:sp>
        <p:nvSpPr>
          <p:cNvPr id="25" name="文本框 24"/>
          <p:cNvSpPr txBox="1"/>
          <p:nvPr>
            <p:custDataLst>
              <p:tags r:id="rId16"/>
            </p:custDataLst>
          </p:nvPr>
        </p:nvSpPr>
        <p:spPr>
          <a:xfrm>
            <a:off x="4611370" y="4471670"/>
            <a:ext cx="1440000" cy="381600"/>
          </a:xfrm>
          <a:prstGeom prst="rect">
            <a:avLst/>
          </a:prstGeom>
          <a:noFill/>
        </p:spPr>
        <p:txBody>
          <a:bodyPr wrap="square" rtlCol="0">
            <a:noAutofit/>
          </a:bodyPr>
          <a:lstStyle/>
          <a:p>
            <a:pPr algn="ctr"/>
            <a:r>
              <a:rPr lang="en-US" altLang="zh-CN"/>
              <a:t>10.71</a:t>
            </a:r>
          </a:p>
        </p:txBody>
      </p:sp>
      <p:sp>
        <p:nvSpPr>
          <p:cNvPr id="26" name="文本框 25"/>
          <p:cNvSpPr txBox="1"/>
          <p:nvPr>
            <p:custDataLst>
              <p:tags r:id="rId17"/>
            </p:custDataLst>
          </p:nvPr>
        </p:nvSpPr>
        <p:spPr>
          <a:xfrm>
            <a:off x="4611370" y="4856445"/>
            <a:ext cx="1440000" cy="381000"/>
          </a:xfrm>
          <a:prstGeom prst="rect">
            <a:avLst/>
          </a:prstGeom>
          <a:noFill/>
        </p:spPr>
        <p:txBody>
          <a:bodyPr wrap="square" rtlCol="0">
            <a:noAutofit/>
          </a:bodyPr>
          <a:lstStyle/>
          <a:p>
            <a:pPr algn="ctr"/>
            <a:r>
              <a:rPr lang="en-US" altLang="zh-CN"/>
              <a:t>10.00</a:t>
            </a:r>
          </a:p>
        </p:txBody>
      </p:sp>
      <p:sp>
        <p:nvSpPr>
          <p:cNvPr id="27" name="文本框 26"/>
          <p:cNvSpPr txBox="1"/>
          <p:nvPr>
            <p:custDataLst>
              <p:tags r:id="rId18"/>
            </p:custDataLst>
          </p:nvPr>
        </p:nvSpPr>
        <p:spPr>
          <a:xfrm>
            <a:off x="4611370" y="5240620"/>
            <a:ext cx="1440000" cy="381000"/>
          </a:xfrm>
          <a:prstGeom prst="rect">
            <a:avLst/>
          </a:prstGeom>
          <a:noFill/>
        </p:spPr>
        <p:txBody>
          <a:bodyPr wrap="square" rtlCol="0">
            <a:noAutofit/>
          </a:bodyPr>
          <a:lstStyle/>
          <a:p>
            <a:pPr algn="ctr"/>
            <a:r>
              <a:rPr lang="en-US" altLang="zh-CN"/>
              <a:t>10.41</a:t>
            </a:r>
          </a:p>
        </p:txBody>
      </p:sp>
      <p:sp>
        <p:nvSpPr>
          <p:cNvPr id="28" name="文本框 27"/>
          <p:cNvSpPr txBox="1"/>
          <p:nvPr>
            <p:custDataLst>
              <p:tags r:id="rId19"/>
            </p:custDataLst>
          </p:nvPr>
        </p:nvSpPr>
        <p:spPr>
          <a:xfrm>
            <a:off x="6280785" y="4856445"/>
            <a:ext cx="1440000" cy="381000"/>
          </a:xfrm>
          <a:prstGeom prst="rect">
            <a:avLst/>
          </a:prstGeom>
          <a:noFill/>
        </p:spPr>
        <p:txBody>
          <a:bodyPr wrap="square" rtlCol="0">
            <a:noAutofit/>
          </a:bodyPr>
          <a:lstStyle/>
          <a:p>
            <a:pPr algn="ctr"/>
            <a:r>
              <a:rPr lang="en-US" altLang="zh-CN"/>
              <a:t>10.38</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1">
                                            <p:txEl>
                                              <p:pRg st="1" end="1"/>
                                            </p:txEl>
                                          </p:spTgt>
                                        </p:tgtEl>
                                        <p:attrNameLst>
                                          <p:attrName>style.visibility</p:attrName>
                                        </p:attrNameLst>
                                      </p:cBhvr>
                                      <p:to>
                                        <p:strVal val="visible"/>
                                      </p:to>
                                    </p:set>
                                    <p:animEffect transition="in" filter="wipe(left)">
                                      <p:cBhvr>
                                        <p:cTn id="7" dur="500"/>
                                        <p:tgtEl>
                                          <p:spTgt spid="101">
                                            <p:txEl>
                                              <p:pRg st="1" end="1"/>
                                            </p:txEl>
                                          </p:spTgt>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500"/>
                                        <p:tgtEl>
                                          <p:spTgt spid="26"/>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500"/>
                                        <p:tgtEl>
                                          <p:spTgt spid="27"/>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ZTY1YTBmNmNkN2QzNTc4NDk5MzhkNmJiNmZhMzE4OWYifQ=="/>
  <p:tag name="RESOURCE_RECORD_KEY" val="{&quot;10&quot;:[21563686,21568878],&quot;13&quot;:[4364974],&quot;65&quot;:[20205081]}"/>
</p:tagLst>
</file>

<file path=ppt/tags/tag10.xml><?xml version="1.0" encoding="utf-8"?>
<p:tagLst xmlns:a="http://schemas.openxmlformats.org/drawingml/2006/main" xmlns:r="http://schemas.openxmlformats.org/officeDocument/2006/relationships" xmlns:p="http://schemas.openxmlformats.org/presentationml/2006/main">
  <p:tag name="AS_UNIQUEID" val="309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AS_UNIQUEID" val="3209"/>
</p:tagLst>
</file>

<file path=ppt/tags/tag1004.xml><?xml version="1.0" encoding="utf-8"?>
<p:tagLst xmlns:p="http://schemas.openxmlformats.org/presentationml/2006/main">
  <p:tag name="AS_UNIQUEID" val="3686"/>
</p:tagLst>
</file>

<file path=ppt/tags/tag101.xml><?xml version="1.0" encoding="utf-8"?>
<p:tagLst xmlns:a="http://schemas.openxmlformats.org/drawingml/2006/main" xmlns:r="http://schemas.openxmlformats.org/officeDocument/2006/relationships" xmlns:p="http://schemas.openxmlformats.org/presentationml/2006/main">
  <p:tag name="AS_UNIQUEID" val="3210"/>
</p:tagLst>
</file>

<file path=ppt/tags/tag102.xml><?xml version="1.0" encoding="utf-8"?>
<p:tagLst xmlns:a="http://schemas.openxmlformats.org/drawingml/2006/main" xmlns:r="http://schemas.openxmlformats.org/officeDocument/2006/relationships" xmlns:p="http://schemas.openxmlformats.org/presentationml/2006/main">
  <p:tag name="AS_UNIQUEID" val="3211"/>
</p:tagLst>
</file>

<file path=ppt/tags/tag103.xml><?xml version="1.0" encoding="utf-8"?>
<p:tagLst xmlns:a="http://schemas.openxmlformats.org/drawingml/2006/main" xmlns:r="http://schemas.openxmlformats.org/officeDocument/2006/relationships" xmlns:p="http://schemas.openxmlformats.org/presentationml/2006/main">
  <p:tag name="AS_UNIQUEID" val="3213"/>
</p:tagLst>
</file>

<file path=ppt/tags/tag104.xml><?xml version="1.0" encoding="utf-8"?>
<p:tagLst xmlns:a="http://schemas.openxmlformats.org/drawingml/2006/main" xmlns:r="http://schemas.openxmlformats.org/officeDocument/2006/relationships" xmlns:p="http://schemas.openxmlformats.org/presentationml/2006/main">
  <p:tag name="AS_UNIQUEID" val="3214"/>
</p:tagLst>
</file>

<file path=ppt/tags/tag105.xml><?xml version="1.0" encoding="utf-8"?>
<p:tagLst xmlns:a="http://schemas.openxmlformats.org/drawingml/2006/main" xmlns:r="http://schemas.openxmlformats.org/officeDocument/2006/relationships" xmlns:p="http://schemas.openxmlformats.org/presentationml/2006/main">
  <p:tag name="AS_UNIQUEID" val="3215"/>
</p:tagLst>
</file>

<file path=ppt/tags/tag106.xml><?xml version="1.0" encoding="utf-8"?>
<p:tagLst xmlns:a="http://schemas.openxmlformats.org/drawingml/2006/main" xmlns:r="http://schemas.openxmlformats.org/officeDocument/2006/relationships" xmlns:p="http://schemas.openxmlformats.org/presentationml/2006/main">
  <p:tag name="AS_UNIQUEID" val="3216"/>
</p:tagLst>
</file>

<file path=ppt/tags/tag107.xml><?xml version="1.0" encoding="utf-8"?>
<p:tagLst xmlns:a="http://schemas.openxmlformats.org/drawingml/2006/main" xmlns:r="http://schemas.openxmlformats.org/officeDocument/2006/relationships" xmlns:p="http://schemas.openxmlformats.org/presentationml/2006/main">
  <p:tag name="AS_UNIQUEID" val="3218"/>
</p:tagLst>
</file>

<file path=ppt/tags/tag108.xml><?xml version="1.0" encoding="utf-8"?>
<p:tagLst xmlns:a="http://schemas.openxmlformats.org/drawingml/2006/main" xmlns:r="http://schemas.openxmlformats.org/officeDocument/2006/relationships" xmlns:p="http://schemas.openxmlformats.org/presentationml/2006/main">
  <p:tag name="AS_UNIQUEID" val="3205"/>
</p:tagLst>
</file>

<file path=ppt/tags/tag109.xml><?xml version="1.0" encoding="utf-8"?>
<p:tagLst xmlns:a="http://schemas.openxmlformats.org/drawingml/2006/main" xmlns:r="http://schemas.openxmlformats.org/officeDocument/2006/relationships" xmlns:p="http://schemas.openxmlformats.org/presentationml/2006/main">
  <p:tag name="AS_UNIQUEID" val="3206"/>
</p:tagLst>
</file>

<file path=ppt/tags/tag11.xml><?xml version="1.0" encoding="utf-8"?>
<p:tagLst xmlns:a="http://schemas.openxmlformats.org/drawingml/2006/main" xmlns:r="http://schemas.openxmlformats.org/officeDocument/2006/relationships" xmlns:p="http://schemas.openxmlformats.org/presentationml/2006/main">
  <p:tag name="AS_UNIQUEID" val="309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11.xml><?xml version="1.0" encoding="utf-8"?>
<p:tagLst xmlns:a="http://schemas.openxmlformats.org/drawingml/2006/main" xmlns:r="http://schemas.openxmlformats.org/officeDocument/2006/relationships" xmlns:p="http://schemas.openxmlformats.org/presentationml/2006/main">
  <p:tag name="AS_UNIQUEID" val="856"/>
</p:tagLst>
</file>

<file path=ppt/tags/tag112.xml><?xml version="1.0" encoding="utf-8"?>
<p:tagLst xmlns:a="http://schemas.openxmlformats.org/drawingml/2006/main" xmlns:r="http://schemas.openxmlformats.org/officeDocument/2006/relationships" xmlns:p="http://schemas.openxmlformats.org/presentationml/2006/main">
  <p:tag name="AS_UNIQUEID" val="3223"/>
</p:tagLst>
</file>

<file path=ppt/tags/tag113.xml><?xml version="1.0" encoding="utf-8"?>
<p:tagLst xmlns:a="http://schemas.openxmlformats.org/drawingml/2006/main" xmlns:r="http://schemas.openxmlformats.org/officeDocument/2006/relationships" xmlns:p="http://schemas.openxmlformats.org/presentationml/2006/main">
  <p:tag name="AS_UNIQUEID" val="3224"/>
</p:tagLst>
</file>

<file path=ppt/tags/tag114.xml><?xml version="1.0" encoding="utf-8"?>
<p:tagLst xmlns:a="http://schemas.openxmlformats.org/drawingml/2006/main" xmlns:r="http://schemas.openxmlformats.org/officeDocument/2006/relationships" xmlns:p="http://schemas.openxmlformats.org/presentationml/2006/main">
  <p:tag name="AS_UNIQUEID" val="3225"/>
</p:tagLst>
</file>

<file path=ppt/tags/tag115.xml><?xml version="1.0" encoding="utf-8"?>
<p:tagLst xmlns:a="http://schemas.openxmlformats.org/drawingml/2006/main" xmlns:r="http://schemas.openxmlformats.org/officeDocument/2006/relationships" xmlns:p="http://schemas.openxmlformats.org/presentationml/2006/main">
  <p:tag name="AS_UNIQUEID" val="3227"/>
</p:tagLst>
</file>

<file path=ppt/tags/tag116.xml><?xml version="1.0" encoding="utf-8"?>
<p:tagLst xmlns:a="http://schemas.openxmlformats.org/drawingml/2006/main" xmlns:r="http://schemas.openxmlformats.org/officeDocument/2006/relationships" xmlns:p="http://schemas.openxmlformats.org/presentationml/2006/main">
  <p:tag name="AS_UNIQUEID" val="3228"/>
</p:tagLst>
</file>

<file path=ppt/tags/tag117.xml><?xml version="1.0" encoding="utf-8"?>
<p:tagLst xmlns:a="http://schemas.openxmlformats.org/drawingml/2006/main" xmlns:r="http://schemas.openxmlformats.org/officeDocument/2006/relationships" xmlns:p="http://schemas.openxmlformats.org/presentationml/2006/main">
  <p:tag name="AS_UNIQUEID" val="3229"/>
</p:tagLst>
</file>

<file path=ppt/tags/tag118.xml><?xml version="1.0" encoding="utf-8"?>
<p:tagLst xmlns:a="http://schemas.openxmlformats.org/drawingml/2006/main" xmlns:r="http://schemas.openxmlformats.org/officeDocument/2006/relationships" xmlns:p="http://schemas.openxmlformats.org/presentationml/2006/main">
  <p:tag name="AS_UNIQUEID" val="3230"/>
</p:tagLst>
</file>

<file path=ppt/tags/tag119.xml><?xml version="1.0" encoding="utf-8"?>
<p:tagLst xmlns:a="http://schemas.openxmlformats.org/drawingml/2006/main" xmlns:r="http://schemas.openxmlformats.org/officeDocument/2006/relationships" xmlns:p="http://schemas.openxmlformats.org/presentationml/2006/main">
  <p:tag name="AS_UNIQUEID" val="779"/>
</p:tagLst>
</file>

<file path=ppt/tags/tag12.xml><?xml version="1.0" encoding="utf-8"?>
<p:tagLst xmlns:a="http://schemas.openxmlformats.org/drawingml/2006/main" xmlns:r="http://schemas.openxmlformats.org/officeDocument/2006/relationships" xmlns:p="http://schemas.openxmlformats.org/presentationml/2006/main">
  <p:tag name="AS_UNIQUEID" val="309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780"/>
</p:tagLst>
</file>

<file path=ppt/tags/tag121.xml><?xml version="1.0" encoding="utf-8"?>
<p:tagLst xmlns:a="http://schemas.openxmlformats.org/drawingml/2006/main" xmlns:r="http://schemas.openxmlformats.org/officeDocument/2006/relationships" xmlns:p="http://schemas.openxmlformats.org/presentationml/2006/main">
  <p:tag name="AS_UNIQUEID" val="781"/>
</p:tagLst>
</file>

<file path=ppt/tags/tag122.xml><?xml version="1.0" encoding="utf-8"?>
<p:tagLst xmlns:a="http://schemas.openxmlformats.org/drawingml/2006/main" xmlns:r="http://schemas.openxmlformats.org/officeDocument/2006/relationships" xmlns:p="http://schemas.openxmlformats.org/presentationml/2006/main">
  <p:tag name="AS_UNIQUEID" val="782"/>
</p:tagLst>
</file>

<file path=ppt/tags/tag123.xml><?xml version="1.0" encoding="utf-8"?>
<p:tagLst xmlns:a="http://schemas.openxmlformats.org/drawingml/2006/main" xmlns:r="http://schemas.openxmlformats.org/officeDocument/2006/relationships" xmlns:p="http://schemas.openxmlformats.org/presentationml/2006/main">
  <p:tag name="AS_UNIQUEID" val="801"/>
</p:tagLst>
</file>

<file path=ppt/tags/tag124.xml><?xml version="1.0" encoding="utf-8"?>
<p:tagLst xmlns:a="http://schemas.openxmlformats.org/drawingml/2006/main" xmlns:r="http://schemas.openxmlformats.org/officeDocument/2006/relationships" xmlns:p="http://schemas.openxmlformats.org/presentationml/2006/main">
  <p:tag name="AS_UNIQUEID" val="802"/>
</p:tagLst>
</file>

<file path=ppt/tags/tag125.xml><?xml version="1.0" encoding="utf-8"?>
<p:tagLst xmlns:a="http://schemas.openxmlformats.org/drawingml/2006/main" xmlns:r="http://schemas.openxmlformats.org/officeDocument/2006/relationships" xmlns:p="http://schemas.openxmlformats.org/presentationml/2006/main">
  <p:tag name="AS_UNIQUEID" val="803"/>
</p:tagLst>
</file>

<file path=ppt/tags/tag126.xml><?xml version="1.0" encoding="utf-8"?>
<p:tagLst xmlns:a="http://schemas.openxmlformats.org/drawingml/2006/main" xmlns:r="http://schemas.openxmlformats.org/officeDocument/2006/relationships" xmlns:p="http://schemas.openxmlformats.org/presentationml/2006/main">
  <p:tag name="AS_UNIQUEID" val="783"/>
</p:tagLst>
</file>

<file path=ppt/tags/tag127.xml><?xml version="1.0" encoding="utf-8"?>
<p:tagLst xmlns:a="http://schemas.openxmlformats.org/drawingml/2006/main" xmlns:r="http://schemas.openxmlformats.org/officeDocument/2006/relationships" xmlns:p="http://schemas.openxmlformats.org/presentationml/2006/main">
  <p:tag name="AS_UNIQUEID" val="787"/>
</p:tagLst>
</file>

<file path=ppt/tags/tag128.xml><?xml version="1.0" encoding="utf-8"?>
<p:tagLst xmlns:a="http://schemas.openxmlformats.org/drawingml/2006/main" xmlns:r="http://schemas.openxmlformats.org/officeDocument/2006/relationships" xmlns:p="http://schemas.openxmlformats.org/presentationml/2006/main">
  <p:tag name="AS_UNIQUEID" val="791"/>
</p:tagLst>
</file>

<file path=ppt/tags/tag129.xml><?xml version="1.0" encoding="utf-8"?>
<p:tagLst xmlns:a="http://schemas.openxmlformats.org/drawingml/2006/main" xmlns:r="http://schemas.openxmlformats.org/officeDocument/2006/relationships" xmlns:p="http://schemas.openxmlformats.org/presentationml/2006/main">
  <p:tag name="AS_UNIQUEID" val="794"/>
</p:tagLst>
</file>

<file path=ppt/tags/tag13.xml><?xml version="1.0" encoding="utf-8"?>
<p:tagLst xmlns:a="http://schemas.openxmlformats.org/drawingml/2006/main" xmlns:r="http://schemas.openxmlformats.org/officeDocument/2006/relationships" xmlns:p="http://schemas.openxmlformats.org/presentationml/2006/main">
  <p:tag name="AS_UNIQUEID" val="309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AS_UNIQUEID" val="795"/>
</p:tagLst>
</file>

<file path=ppt/tags/tag131.xml><?xml version="1.0" encoding="utf-8"?>
<p:tagLst xmlns:p="http://schemas.openxmlformats.org/presentationml/2006/main">
  <p:tag name="AS_UNIQUEID" val="3217"/>
</p:tagLst>
</file>

<file path=ppt/tags/tag132.xml><?xml version="1.0" encoding="utf-8"?>
<p:tagLst xmlns:a="http://schemas.openxmlformats.org/drawingml/2006/main" xmlns:r="http://schemas.openxmlformats.org/officeDocument/2006/relationships" xmlns:p="http://schemas.openxmlformats.org/presentationml/2006/main">
  <p:tag name="AS_UNIQUEID" val="798"/>
</p:tagLst>
</file>

<file path=ppt/tags/tag133.xml><?xml version="1.0" encoding="utf-8"?>
<p:tagLst xmlns:a="http://schemas.openxmlformats.org/drawingml/2006/main" xmlns:r="http://schemas.openxmlformats.org/officeDocument/2006/relationships" xmlns:p="http://schemas.openxmlformats.org/presentationml/2006/main">
  <p:tag name="AS_UNIQUEID" val="799"/>
</p:tagLst>
</file>

<file path=ppt/tags/tag134.xml><?xml version="1.0" encoding="utf-8"?>
<p:tagLst xmlns:a="http://schemas.openxmlformats.org/drawingml/2006/main" xmlns:r="http://schemas.openxmlformats.org/officeDocument/2006/relationships" xmlns:p="http://schemas.openxmlformats.org/presentationml/2006/main">
  <p:tag name="AS_UNIQUEID" val="800"/>
</p:tagLst>
</file>

<file path=ppt/tags/tag135.xml><?xml version="1.0" encoding="utf-8"?>
<p:tagLst xmlns:a="http://schemas.openxmlformats.org/drawingml/2006/main" xmlns:r="http://schemas.openxmlformats.org/officeDocument/2006/relationships" xmlns:p="http://schemas.openxmlformats.org/presentationml/2006/main">
  <p:tag name="AS_UNIQUEID" val="796"/>
</p:tagLst>
</file>

<file path=ppt/tags/tag136.xml><?xml version="1.0" encoding="utf-8"?>
<p:tagLst xmlns:a="http://schemas.openxmlformats.org/drawingml/2006/main" xmlns:r="http://schemas.openxmlformats.org/officeDocument/2006/relationships" xmlns:p="http://schemas.openxmlformats.org/presentationml/2006/main">
  <p:tag name="AS_UNIQUEID" val="797"/>
</p:tagLst>
</file>

<file path=ppt/tags/tag137.xml><?xml version="1.0" encoding="utf-8"?>
<p:tagLst xmlns:a="http://schemas.openxmlformats.org/drawingml/2006/main" xmlns:r="http://schemas.openxmlformats.org/officeDocument/2006/relationships" xmlns:p="http://schemas.openxmlformats.org/presentationml/2006/main">
  <p:tag name="AS_UNIQUEID" val="792"/>
</p:tagLst>
</file>

<file path=ppt/tags/tag138.xml><?xml version="1.0" encoding="utf-8"?>
<p:tagLst xmlns:a="http://schemas.openxmlformats.org/drawingml/2006/main" xmlns:r="http://schemas.openxmlformats.org/officeDocument/2006/relationships" xmlns:p="http://schemas.openxmlformats.org/presentationml/2006/main">
  <p:tag name="AS_UNIQUEID" val="793"/>
</p:tagLst>
</file>

<file path=ppt/tags/tag139.xml><?xml version="1.0" encoding="utf-8"?>
<p:tagLst xmlns:a="http://schemas.openxmlformats.org/drawingml/2006/main" xmlns:r="http://schemas.openxmlformats.org/officeDocument/2006/relationships" xmlns:p="http://schemas.openxmlformats.org/presentationml/2006/main">
  <p:tag name="AS_UNIQUEID" val="788"/>
</p:tagLst>
</file>

<file path=ppt/tags/tag14.xml><?xml version="1.0" encoding="utf-8"?>
<p:tagLst xmlns:a="http://schemas.openxmlformats.org/drawingml/2006/main" xmlns:r="http://schemas.openxmlformats.org/officeDocument/2006/relationships" xmlns:p="http://schemas.openxmlformats.org/presentationml/2006/main">
  <p:tag name="AS_UNIQUEID" val="310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789"/>
</p:tagLst>
</file>

<file path=ppt/tags/tag141.xml><?xml version="1.0" encoding="utf-8"?>
<p:tagLst xmlns:a="http://schemas.openxmlformats.org/drawingml/2006/main" xmlns:r="http://schemas.openxmlformats.org/officeDocument/2006/relationships" xmlns:p="http://schemas.openxmlformats.org/presentationml/2006/main">
  <p:tag name="AS_UNIQUEID" val="784"/>
</p:tagLst>
</file>

<file path=ppt/tags/tag142.xml><?xml version="1.0" encoding="utf-8"?>
<p:tagLst xmlns:a="http://schemas.openxmlformats.org/drawingml/2006/main" xmlns:r="http://schemas.openxmlformats.org/officeDocument/2006/relationships" xmlns:p="http://schemas.openxmlformats.org/presentationml/2006/main">
  <p:tag name="AS_UNIQUEID" val="785"/>
</p:tagLst>
</file>

<file path=ppt/tags/tag143.xml><?xml version="1.0" encoding="utf-8"?>
<p:tagLst xmlns:a="http://schemas.openxmlformats.org/drawingml/2006/main" xmlns:r="http://schemas.openxmlformats.org/officeDocument/2006/relationships" xmlns:p="http://schemas.openxmlformats.org/presentationml/2006/main">
  <p:tag name="AS_UNIQUEID" val="786"/>
</p:tagLst>
</file>

<file path=ppt/tags/tag144.xml><?xml version="1.0" encoding="utf-8"?>
<p:tagLst xmlns:a="http://schemas.openxmlformats.org/drawingml/2006/main" xmlns:r="http://schemas.openxmlformats.org/officeDocument/2006/relationships" xmlns:p="http://schemas.openxmlformats.org/presentationml/2006/main">
  <p:tag name="AS_UNIQUEID" val="857"/>
</p:tagLst>
</file>

<file path=ppt/tags/tag145.xml><?xml version="1.0" encoding="utf-8"?>
<p:tagLst xmlns:a="http://schemas.openxmlformats.org/drawingml/2006/main" xmlns:r="http://schemas.openxmlformats.org/officeDocument/2006/relationships" xmlns:p="http://schemas.openxmlformats.org/presentationml/2006/main">
  <p:tag name="AS_UNIQUEID" val="886"/>
</p:tagLst>
</file>

<file path=ppt/tags/tag146.xml><?xml version="1.0" encoding="utf-8"?>
<p:tagLst xmlns:a="http://schemas.openxmlformats.org/drawingml/2006/main" xmlns:r="http://schemas.openxmlformats.org/officeDocument/2006/relationships" xmlns:p="http://schemas.openxmlformats.org/presentationml/2006/main">
  <p:tag name="AS_UNIQUEID" val="858"/>
</p:tagLst>
</file>

<file path=ppt/tags/tag147.xml><?xml version="1.0" encoding="utf-8"?>
<p:tagLst xmlns:a="http://schemas.openxmlformats.org/drawingml/2006/main" xmlns:r="http://schemas.openxmlformats.org/officeDocument/2006/relationships" xmlns:p="http://schemas.openxmlformats.org/presentationml/2006/main">
  <p:tag name="AS_UNIQUEID" val="859"/>
</p:tagLst>
</file>

<file path=ppt/tags/tag148.xml><?xml version="1.0" encoding="utf-8"?>
<p:tagLst xmlns:a="http://schemas.openxmlformats.org/drawingml/2006/main" xmlns:r="http://schemas.openxmlformats.org/officeDocument/2006/relationships" xmlns:p="http://schemas.openxmlformats.org/presentationml/2006/main">
  <p:tag name="AS_UNIQUEID" val="863"/>
</p:tagLst>
</file>

<file path=ppt/tags/tag149.xml><?xml version="1.0" encoding="utf-8"?>
<p:tagLst xmlns:a="http://schemas.openxmlformats.org/drawingml/2006/main" xmlns:r="http://schemas.openxmlformats.org/officeDocument/2006/relationships" xmlns:p="http://schemas.openxmlformats.org/presentationml/2006/main">
  <p:tag name="AS_UNIQUEID" val="867"/>
</p:tagLst>
</file>

<file path=ppt/tags/tag15.xml><?xml version="1.0" encoding="utf-8"?>
<p:tagLst xmlns:a="http://schemas.openxmlformats.org/drawingml/2006/main" xmlns:r="http://schemas.openxmlformats.org/officeDocument/2006/relationships" xmlns:p="http://schemas.openxmlformats.org/presentationml/2006/main">
  <p:tag name="AS_UNIQUEID" val="310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868"/>
</p:tagLst>
</file>

<file path=ppt/tags/tag151.xml><?xml version="1.0" encoding="utf-8"?>
<p:tagLst xmlns:a="http://schemas.openxmlformats.org/drawingml/2006/main" xmlns:r="http://schemas.openxmlformats.org/officeDocument/2006/relationships" xmlns:p="http://schemas.openxmlformats.org/presentationml/2006/main">
  <p:tag name="AS_UNIQUEID" val="873"/>
</p:tagLst>
</file>

<file path=ppt/tags/tag152.xml><?xml version="1.0" encoding="utf-8"?>
<p:tagLst xmlns:a="http://schemas.openxmlformats.org/drawingml/2006/main" xmlns:r="http://schemas.openxmlformats.org/officeDocument/2006/relationships" xmlns:p="http://schemas.openxmlformats.org/presentationml/2006/main">
  <p:tag name="AS_UNIQUEID" val="876"/>
</p:tagLst>
</file>

<file path=ppt/tags/tag153.xml><?xml version="1.0" encoding="utf-8"?>
<p:tagLst xmlns:a="http://schemas.openxmlformats.org/drawingml/2006/main" xmlns:r="http://schemas.openxmlformats.org/officeDocument/2006/relationships" xmlns:p="http://schemas.openxmlformats.org/presentationml/2006/main">
  <p:tag name="AS_UNIQUEID" val="880"/>
</p:tagLst>
</file>

<file path=ppt/tags/tag154.xml><?xml version="1.0" encoding="utf-8"?>
<p:tagLst xmlns:a="http://schemas.openxmlformats.org/drawingml/2006/main" xmlns:r="http://schemas.openxmlformats.org/officeDocument/2006/relationships" xmlns:p="http://schemas.openxmlformats.org/presentationml/2006/main">
  <p:tag name="AS_UNIQUEID" val="883"/>
</p:tagLst>
</file>

<file path=ppt/tags/tag155.xml><?xml version="1.0" encoding="utf-8"?>
<p:tagLst xmlns:a="http://schemas.openxmlformats.org/drawingml/2006/main" xmlns:r="http://schemas.openxmlformats.org/officeDocument/2006/relationships" xmlns:p="http://schemas.openxmlformats.org/presentationml/2006/main">
  <p:tag name="AS_UNIQUEID" val="884"/>
</p:tagLst>
</file>

<file path=ppt/tags/tag156.xml><?xml version="1.0" encoding="utf-8"?>
<p:tagLst xmlns:a="http://schemas.openxmlformats.org/drawingml/2006/main" xmlns:r="http://schemas.openxmlformats.org/officeDocument/2006/relationships" xmlns:p="http://schemas.openxmlformats.org/presentationml/2006/main">
  <p:tag name="AS_UNIQUEID" val="885"/>
</p:tagLst>
</file>

<file path=ppt/tags/tag157.xml><?xml version="1.0" encoding="utf-8"?>
<p:tagLst xmlns:a="http://schemas.openxmlformats.org/drawingml/2006/main" xmlns:r="http://schemas.openxmlformats.org/officeDocument/2006/relationships" xmlns:p="http://schemas.openxmlformats.org/presentationml/2006/main">
  <p:tag name="AS_UNIQUEID" val="881"/>
</p:tagLst>
</file>

<file path=ppt/tags/tag158.xml><?xml version="1.0" encoding="utf-8"?>
<p:tagLst xmlns:a="http://schemas.openxmlformats.org/drawingml/2006/main" xmlns:r="http://schemas.openxmlformats.org/officeDocument/2006/relationships" xmlns:p="http://schemas.openxmlformats.org/presentationml/2006/main">
  <p:tag name="AS_UNIQUEID" val="882"/>
</p:tagLst>
</file>

<file path=ppt/tags/tag159.xml><?xml version="1.0" encoding="utf-8"?>
<p:tagLst xmlns:a="http://schemas.openxmlformats.org/drawingml/2006/main" xmlns:r="http://schemas.openxmlformats.org/officeDocument/2006/relationships" xmlns:p="http://schemas.openxmlformats.org/presentationml/2006/main">
  <p:tag name="AS_UNIQUEID" val="877"/>
</p:tagLst>
</file>

<file path=ppt/tags/tag16.xml><?xml version="1.0" encoding="utf-8"?>
<p:tagLst xmlns:a="http://schemas.openxmlformats.org/drawingml/2006/main" xmlns:r="http://schemas.openxmlformats.org/officeDocument/2006/relationships" xmlns:p="http://schemas.openxmlformats.org/presentationml/2006/main">
  <p:tag name="AS_UNIQUEID" val="310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878"/>
</p:tagLst>
</file>

<file path=ppt/tags/tag161.xml><?xml version="1.0" encoding="utf-8"?>
<p:tagLst xmlns:a="http://schemas.openxmlformats.org/drawingml/2006/main" xmlns:r="http://schemas.openxmlformats.org/officeDocument/2006/relationships" xmlns:p="http://schemas.openxmlformats.org/presentationml/2006/main">
  <p:tag name="AS_UNIQUEID" val="879"/>
</p:tagLst>
</file>

<file path=ppt/tags/tag162.xml><?xml version="1.0" encoding="utf-8"?>
<p:tagLst xmlns:a="http://schemas.openxmlformats.org/drawingml/2006/main" xmlns:r="http://schemas.openxmlformats.org/officeDocument/2006/relationships" xmlns:p="http://schemas.openxmlformats.org/presentationml/2006/main">
  <p:tag name="AS_UNIQUEID" val="874"/>
</p:tagLst>
</file>

<file path=ppt/tags/tag163.xml><?xml version="1.0" encoding="utf-8"?>
<p:tagLst xmlns:a="http://schemas.openxmlformats.org/drawingml/2006/main" xmlns:r="http://schemas.openxmlformats.org/officeDocument/2006/relationships" xmlns:p="http://schemas.openxmlformats.org/presentationml/2006/main">
  <p:tag name="AS_UNIQUEID" val="875"/>
</p:tagLst>
</file>

<file path=ppt/tags/tag164.xml><?xml version="1.0" encoding="utf-8"?>
<p:tagLst xmlns:a="http://schemas.openxmlformats.org/drawingml/2006/main" xmlns:r="http://schemas.openxmlformats.org/officeDocument/2006/relationships" xmlns:p="http://schemas.openxmlformats.org/presentationml/2006/main">
  <p:tag name="AS_UNIQUEID" val="869"/>
</p:tagLst>
</file>

<file path=ppt/tags/tag165.xml><?xml version="1.0" encoding="utf-8"?>
<p:tagLst xmlns:a="http://schemas.openxmlformats.org/drawingml/2006/main" xmlns:r="http://schemas.openxmlformats.org/officeDocument/2006/relationships" xmlns:p="http://schemas.openxmlformats.org/presentationml/2006/main">
  <p:tag name="AS_UNIQUEID" val="870"/>
</p:tagLst>
</file>

<file path=ppt/tags/tag166.xml><?xml version="1.0" encoding="utf-8"?>
<p:tagLst xmlns:a="http://schemas.openxmlformats.org/drawingml/2006/main" xmlns:r="http://schemas.openxmlformats.org/officeDocument/2006/relationships" xmlns:p="http://schemas.openxmlformats.org/presentationml/2006/main">
  <p:tag name="AS_UNIQUEID" val="871"/>
</p:tagLst>
</file>

<file path=ppt/tags/tag167.xml><?xml version="1.0" encoding="utf-8"?>
<p:tagLst xmlns:a="http://schemas.openxmlformats.org/drawingml/2006/main" xmlns:r="http://schemas.openxmlformats.org/officeDocument/2006/relationships" xmlns:p="http://schemas.openxmlformats.org/presentationml/2006/main">
  <p:tag name="AS_UNIQUEID" val="872"/>
</p:tagLst>
</file>

<file path=ppt/tags/tag168.xml><?xml version="1.0" encoding="utf-8"?>
<p:tagLst xmlns:a="http://schemas.openxmlformats.org/drawingml/2006/main" xmlns:r="http://schemas.openxmlformats.org/officeDocument/2006/relationships" xmlns:p="http://schemas.openxmlformats.org/presentationml/2006/main">
  <p:tag name="AS_UNIQUEID" val="864"/>
</p:tagLst>
</file>

<file path=ppt/tags/tag169.xml><?xml version="1.0" encoding="utf-8"?>
<p:tagLst xmlns:a="http://schemas.openxmlformats.org/drawingml/2006/main" xmlns:r="http://schemas.openxmlformats.org/officeDocument/2006/relationships" xmlns:p="http://schemas.openxmlformats.org/presentationml/2006/main">
  <p:tag name="AS_UNIQUEID" val="865"/>
</p:tagLst>
</file>

<file path=ppt/tags/tag17.xml><?xml version="1.0" encoding="utf-8"?>
<p:tagLst xmlns:a="http://schemas.openxmlformats.org/drawingml/2006/main" xmlns:r="http://schemas.openxmlformats.org/officeDocument/2006/relationships" xmlns:p="http://schemas.openxmlformats.org/presentationml/2006/main">
  <p:tag name="AS_UNIQUEID" val="310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860"/>
</p:tagLst>
</file>

<file path=ppt/tags/tag171.xml><?xml version="1.0" encoding="utf-8"?>
<p:tagLst xmlns:a="http://schemas.openxmlformats.org/drawingml/2006/main" xmlns:r="http://schemas.openxmlformats.org/officeDocument/2006/relationships" xmlns:p="http://schemas.openxmlformats.org/presentationml/2006/main">
  <p:tag name="AS_UNIQUEID" val="861"/>
</p:tagLst>
</file>

<file path=ppt/tags/tag172.xml><?xml version="1.0" encoding="utf-8"?>
<p:tagLst xmlns:a="http://schemas.openxmlformats.org/drawingml/2006/main" xmlns:r="http://schemas.openxmlformats.org/officeDocument/2006/relationships" xmlns:p="http://schemas.openxmlformats.org/presentationml/2006/main">
  <p:tag name="AS_UNIQUEID" val="862"/>
</p:tagLst>
</file>

<file path=ppt/tags/tag173.xml><?xml version="1.0" encoding="utf-8"?>
<p:tagLst xmlns:a="http://schemas.openxmlformats.org/drawingml/2006/main" xmlns:r="http://schemas.openxmlformats.org/officeDocument/2006/relationships" xmlns:p="http://schemas.openxmlformats.org/presentationml/2006/main">
  <p:tag name="AS_UNIQUEID" val="3220"/>
</p:tagLst>
</file>

<file path=ppt/tags/tag174.xml><?xml version="1.0" encoding="utf-8"?>
<p:tagLst xmlns:a="http://schemas.openxmlformats.org/drawingml/2006/main" xmlns:r="http://schemas.openxmlformats.org/officeDocument/2006/relationships" xmlns:p="http://schemas.openxmlformats.org/presentationml/2006/main">
  <p:tag name="AS_UNIQUEID" val="3221"/>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76.xml><?xml version="1.0" encoding="utf-8"?>
<p:tagLst xmlns:p="http://schemas.openxmlformats.org/presentationml/2006/main">
  <p:tag name="AS_UNIQUEID" val="3231"/>
</p:tagLst>
</file>

<file path=ppt/tags/tag177.xml><?xml version="1.0" encoding="utf-8"?>
<p:tagLst xmlns:a="http://schemas.openxmlformats.org/drawingml/2006/main" xmlns:r="http://schemas.openxmlformats.org/officeDocument/2006/relationships" xmlns:p="http://schemas.openxmlformats.org/presentationml/2006/main">
  <p:tag name="AS_UNIQUEID" val="856"/>
</p:tagLst>
</file>

<file path=ppt/tags/tag178.xml><?xml version="1.0" encoding="utf-8"?>
<p:tagLst xmlns:a="http://schemas.openxmlformats.org/drawingml/2006/main" xmlns:r="http://schemas.openxmlformats.org/officeDocument/2006/relationships" xmlns:p="http://schemas.openxmlformats.org/presentationml/2006/main">
  <p:tag name="AS_UNIQUEID" val="3236"/>
</p:tagLst>
</file>

<file path=ppt/tags/tag179.xml><?xml version="1.0" encoding="utf-8"?>
<p:tagLst xmlns:a="http://schemas.openxmlformats.org/drawingml/2006/main" xmlns:r="http://schemas.openxmlformats.org/officeDocument/2006/relationships" xmlns:p="http://schemas.openxmlformats.org/presentationml/2006/main">
  <p:tag name="AS_UNIQUEID" val="3237"/>
</p:tagLst>
</file>

<file path=ppt/tags/tag18.xml><?xml version="1.0" encoding="utf-8"?>
<p:tagLst xmlns:a="http://schemas.openxmlformats.org/drawingml/2006/main" xmlns:r="http://schemas.openxmlformats.org/officeDocument/2006/relationships" xmlns:p="http://schemas.openxmlformats.org/presentationml/2006/main">
  <p:tag name="AS_UNIQUEID" val="310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3238"/>
</p:tagLst>
</file>

<file path=ppt/tags/tag181.xml><?xml version="1.0" encoding="utf-8"?>
<p:tagLst xmlns:a="http://schemas.openxmlformats.org/drawingml/2006/main" xmlns:r="http://schemas.openxmlformats.org/officeDocument/2006/relationships" xmlns:p="http://schemas.openxmlformats.org/presentationml/2006/main">
  <p:tag name="AS_UNIQUEID" val="3240"/>
</p:tagLst>
</file>

<file path=ppt/tags/tag182.xml><?xml version="1.0" encoding="utf-8"?>
<p:tagLst xmlns:a="http://schemas.openxmlformats.org/drawingml/2006/main" xmlns:r="http://schemas.openxmlformats.org/officeDocument/2006/relationships" xmlns:p="http://schemas.openxmlformats.org/presentationml/2006/main">
  <p:tag name="AS_UNIQUEID" val="3241"/>
</p:tagLst>
</file>

<file path=ppt/tags/tag183.xml><?xml version="1.0" encoding="utf-8"?>
<p:tagLst xmlns:a="http://schemas.openxmlformats.org/drawingml/2006/main" xmlns:r="http://schemas.openxmlformats.org/officeDocument/2006/relationships" xmlns:p="http://schemas.openxmlformats.org/presentationml/2006/main">
  <p:tag name="AS_UNIQUEID" val="3242"/>
</p:tagLst>
</file>

<file path=ppt/tags/tag184.xml><?xml version="1.0" encoding="utf-8"?>
<p:tagLst xmlns:a="http://schemas.openxmlformats.org/drawingml/2006/main" xmlns:r="http://schemas.openxmlformats.org/officeDocument/2006/relationships" xmlns:p="http://schemas.openxmlformats.org/presentationml/2006/main">
  <p:tag name="AS_UNIQUEID" val="3243"/>
</p:tagLst>
</file>

<file path=ppt/tags/tag185.xml><?xml version="1.0" encoding="utf-8"?>
<p:tagLst xmlns:a="http://schemas.openxmlformats.org/drawingml/2006/main" xmlns:r="http://schemas.openxmlformats.org/officeDocument/2006/relationships" xmlns:p="http://schemas.openxmlformats.org/presentationml/2006/main">
  <p:tag name="AS_UNIQUEID" val="3245"/>
</p:tagLst>
</file>

<file path=ppt/tags/tag186.xml><?xml version="1.0" encoding="utf-8"?>
<p:tagLst xmlns:a="http://schemas.openxmlformats.org/drawingml/2006/main" xmlns:r="http://schemas.openxmlformats.org/officeDocument/2006/relationships" xmlns:p="http://schemas.openxmlformats.org/presentationml/2006/main">
  <p:tag name="AS_UNIQUEID" val="3246"/>
</p:tagLst>
</file>

<file path=ppt/tags/tag187.xml><?xml version="1.0" encoding="utf-8"?>
<p:tagLst xmlns:a="http://schemas.openxmlformats.org/drawingml/2006/main" xmlns:r="http://schemas.openxmlformats.org/officeDocument/2006/relationships" xmlns:p="http://schemas.openxmlformats.org/presentationml/2006/main">
  <p:tag name="AS_UNIQUEID" val="3247"/>
</p:tagLst>
</file>

<file path=ppt/tags/tag188.xml><?xml version="1.0" encoding="utf-8"?>
<p:tagLst xmlns:a="http://schemas.openxmlformats.org/drawingml/2006/main" xmlns:r="http://schemas.openxmlformats.org/officeDocument/2006/relationships" xmlns:p="http://schemas.openxmlformats.org/presentationml/2006/main">
  <p:tag name="AS_UNIQUEID" val="3248"/>
</p:tagLst>
</file>

<file path=ppt/tags/tag189.xml><?xml version="1.0" encoding="utf-8"?>
<p:tagLst xmlns:a="http://schemas.openxmlformats.org/drawingml/2006/main" xmlns:r="http://schemas.openxmlformats.org/officeDocument/2006/relationships" xmlns:p="http://schemas.openxmlformats.org/presentationml/2006/main">
  <p:tag name="AS_UNIQUEID" val="3249"/>
</p:tagLst>
</file>

<file path=ppt/tags/tag19.xml><?xml version="1.0" encoding="utf-8"?>
<p:tagLst xmlns:a="http://schemas.openxmlformats.org/drawingml/2006/main" xmlns:r="http://schemas.openxmlformats.org/officeDocument/2006/relationships" xmlns:p="http://schemas.openxmlformats.org/presentationml/2006/main">
  <p:tag name="AS_UNIQUEID" val="310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857"/>
</p:tagLst>
</file>

<file path=ppt/tags/tag191.xml><?xml version="1.0" encoding="utf-8"?>
<p:tagLst xmlns:a="http://schemas.openxmlformats.org/drawingml/2006/main" xmlns:r="http://schemas.openxmlformats.org/officeDocument/2006/relationships" xmlns:p="http://schemas.openxmlformats.org/presentationml/2006/main">
  <p:tag name="AS_UNIQUEID" val="886"/>
</p:tagLst>
</file>

<file path=ppt/tags/tag192.xml><?xml version="1.0" encoding="utf-8"?>
<p:tagLst xmlns:a="http://schemas.openxmlformats.org/drawingml/2006/main" xmlns:r="http://schemas.openxmlformats.org/officeDocument/2006/relationships" xmlns:p="http://schemas.openxmlformats.org/presentationml/2006/main">
  <p:tag name="AS_UNIQUEID" val="858"/>
</p:tagLst>
</file>

<file path=ppt/tags/tag193.xml><?xml version="1.0" encoding="utf-8"?>
<p:tagLst xmlns:a="http://schemas.openxmlformats.org/drawingml/2006/main" xmlns:r="http://schemas.openxmlformats.org/officeDocument/2006/relationships" xmlns:p="http://schemas.openxmlformats.org/presentationml/2006/main">
  <p:tag name="AS_UNIQUEID" val="859"/>
</p:tagLst>
</file>

<file path=ppt/tags/tag194.xml><?xml version="1.0" encoding="utf-8"?>
<p:tagLst xmlns:a="http://schemas.openxmlformats.org/drawingml/2006/main" xmlns:r="http://schemas.openxmlformats.org/officeDocument/2006/relationships" xmlns:p="http://schemas.openxmlformats.org/presentationml/2006/main">
  <p:tag name="AS_UNIQUEID" val="863"/>
</p:tagLst>
</file>

<file path=ppt/tags/tag195.xml><?xml version="1.0" encoding="utf-8"?>
<p:tagLst xmlns:a="http://schemas.openxmlformats.org/drawingml/2006/main" xmlns:r="http://schemas.openxmlformats.org/officeDocument/2006/relationships" xmlns:p="http://schemas.openxmlformats.org/presentationml/2006/main">
  <p:tag name="AS_UNIQUEID" val="867"/>
</p:tagLst>
</file>

<file path=ppt/tags/tag196.xml><?xml version="1.0" encoding="utf-8"?>
<p:tagLst xmlns:a="http://schemas.openxmlformats.org/drawingml/2006/main" xmlns:r="http://schemas.openxmlformats.org/officeDocument/2006/relationships" xmlns:p="http://schemas.openxmlformats.org/presentationml/2006/main">
  <p:tag name="AS_UNIQUEID" val="868"/>
</p:tagLst>
</file>

<file path=ppt/tags/tag197.xml><?xml version="1.0" encoding="utf-8"?>
<p:tagLst xmlns:a="http://schemas.openxmlformats.org/drawingml/2006/main" xmlns:r="http://schemas.openxmlformats.org/officeDocument/2006/relationships" xmlns:p="http://schemas.openxmlformats.org/presentationml/2006/main">
  <p:tag name="AS_UNIQUEID" val="873"/>
</p:tagLst>
</file>

<file path=ppt/tags/tag198.xml><?xml version="1.0" encoding="utf-8"?>
<p:tagLst xmlns:a="http://schemas.openxmlformats.org/drawingml/2006/main" xmlns:r="http://schemas.openxmlformats.org/officeDocument/2006/relationships" xmlns:p="http://schemas.openxmlformats.org/presentationml/2006/main">
  <p:tag name="AS_UNIQUEID" val="876"/>
</p:tagLst>
</file>

<file path=ppt/tags/tag199.xml><?xml version="1.0" encoding="utf-8"?>
<p:tagLst xmlns:a="http://schemas.openxmlformats.org/drawingml/2006/main" xmlns:r="http://schemas.openxmlformats.org/officeDocument/2006/relationships" xmlns:p="http://schemas.openxmlformats.org/presentationml/2006/main">
  <p:tag name="AS_UNIQUEID" val="880"/>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310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883"/>
</p:tagLst>
</file>

<file path=ppt/tags/tag201.xml><?xml version="1.0" encoding="utf-8"?>
<p:tagLst xmlns:a="http://schemas.openxmlformats.org/drawingml/2006/main" xmlns:r="http://schemas.openxmlformats.org/officeDocument/2006/relationships" xmlns:p="http://schemas.openxmlformats.org/presentationml/2006/main">
  <p:tag name="AS_UNIQUEID" val="884"/>
</p:tagLst>
</file>

<file path=ppt/tags/tag202.xml><?xml version="1.0" encoding="utf-8"?>
<p:tagLst xmlns:a="http://schemas.openxmlformats.org/drawingml/2006/main" xmlns:r="http://schemas.openxmlformats.org/officeDocument/2006/relationships" xmlns:p="http://schemas.openxmlformats.org/presentationml/2006/main">
  <p:tag name="AS_UNIQUEID" val="885"/>
</p:tagLst>
</file>

<file path=ppt/tags/tag203.xml><?xml version="1.0" encoding="utf-8"?>
<p:tagLst xmlns:a="http://schemas.openxmlformats.org/drawingml/2006/main" xmlns:r="http://schemas.openxmlformats.org/officeDocument/2006/relationships" xmlns:p="http://schemas.openxmlformats.org/presentationml/2006/main">
  <p:tag name="AS_UNIQUEID" val="881"/>
</p:tagLst>
</file>

<file path=ppt/tags/tag204.xml><?xml version="1.0" encoding="utf-8"?>
<p:tagLst xmlns:a="http://schemas.openxmlformats.org/drawingml/2006/main" xmlns:r="http://schemas.openxmlformats.org/officeDocument/2006/relationships" xmlns:p="http://schemas.openxmlformats.org/presentationml/2006/main">
  <p:tag name="AS_UNIQUEID" val="882"/>
</p:tagLst>
</file>

<file path=ppt/tags/tag205.xml><?xml version="1.0" encoding="utf-8"?>
<p:tagLst xmlns:a="http://schemas.openxmlformats.org/drawingml/2006/main" xmlns:r="http://schemas.openxmlformats.org/officeDocument/2006/relationships" xmlns:p="http://schemas.openxmlformats.org/presentationml/2006/main">
  <p:tag name="AS_UNIQUEID" val="877"/>
</p:tagLst>
</file>

<file path=ppt/tags/tag206.xml><?xml version="1.0" encoding="utf-8"?>
<p:tagLst xmlns:a="http://schemas.openxmlformats.org/drawingml/2006/main" xmlns:r="http://schemas.openxmlformats.org/officeDocument/2006/relationships" xmlns:p="http://schemas.openxmlformats.org/presentationml/2006/main">
  <p:tag name="AS_UNIQUEID" val="878"/>
</p:tagLst>
</file>

<file path=ppt/tags/tag207.xml><?xml version="1.0" encoding="utf-8"?>
<p:tagLst xmlns:a="http://schemas.openxmlformats.org/drawingml/2006/main" xmlns:r="http://schemas.openxmlformats.org/officeDocument/2006/relationships" xmlns:p="http://schemas.openxmlformats.org/presentationml/2006/main">
  <p:tag name="AS_UNIQUEID" val="879"/>
</p:tagLst>
</file>

<file path=ppt/tags/tag208.xml><?xml version="1.0" encoding="utf-8"?>
<p:tagLst xmlns:a="http://schemas.openxmlformats.org/drawingml/2006/main" xmlns:r="http://schemas.openxmlformats.org/officeDocument/2006/relationships" xmlns:p="http://schemas.openxmlformats.org/presentationml/2006/main">
  <p:tag name="AS_UNIQUEID" val="874"/>
</p:tagLst>
</file>

<file path=ppt/tags/tag209.xml><?xml version="1.0" encoding="utf-8"?>
<p:tagLst xmlns:a="http://schemas.openxmlformats.org/drawingml/2006/main" xmlns:r="http://schemas.openxmlformats.org/officeDocument/2006/relationships" xmlns:p="http://schemas.openxmlformats.org/presentationml/2006/main">
  <p:tag name="AS_UNIQUEID" val="875"/>
</p:tagLst>
</file>

<file path=ppt/tags/tag21.xml><?xml version="1.0" encoding="utf-8"?>
<p:tagLst xmlns:a="http://schemas.openxmlformats.org/drawingml/2006/main" xmlns:r="http://schemas.openxmlformats.org/officeDocument/2006/relationships" xmlns:p="http://schemas.openxmlformats.org/presentationml/2006/main">
  <p:tag name="AS_UNIQUEID" val="310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869"/>
</p:tagLst>
</file>

<file path=ppt/tags/tag211.xml><?xml version="1.0" encoding="utf-8"?>
<p:tagLst xmlns:a="http://schemas.openxmlformats.org/drawingml/2006/main" xmlns:r="http://schemas.openxmlformats.org/officeDocument/2006/relationships" xmlns:p="http://schemas.openxmlformats.org/presentationml/2006/main">
  <p:tag name="AS_UNIQUEID" val="870"/>
</p:tagLst>
</file>

<file path=ppt/tags/tag212.xml><?xml version="1.0" encoding="utf-8"?>
<p:tagLst xmlns:a="http://schemas.openxmlformats.org/drawingml/2006/main" xmlns:r="http://schemas.openxmlformats.org/officeDocument/2006/relationships" xmlns:p="http://schemas.openxmlformats.org/presentationml/2006/main">
  <p:tag name="AS_UNIQUEID" val="871"/>
</p:tagLst>
</file>

<file path=ppt/tags/tag213.xml><?xml version="1.0" encoding="utf-8"?>
<p:tagLst xmlns:a="http://schemas.openxmlformats.org/drawingml/2006/main" xmlns:r="http://schemas.openxmlformats.org/officeDocument/2006/relationships" xmlns:p="http://schemas.openxmlformats.org/presentationml/2006/main">
  <p:tag name="AS_UNIQUEID" val="872"/>
</p:tagLst>
</file>

<file path=ppt/tags/tag214.xml><?xml version="1.0" encoding="utf-8"?>
<p:tagLst xmlns:a="http://schemas.openxmlformats.org/drawingml/2006/main" xmlns:r="http://schemas.openxmlformats.org/officeDocument/2006/relationships" xmlns:p="http://schemas.openxmlformats.org/presentationml/2006/main">
  <p:tag name="AS_UNIQUEID" val="864"/>
</p:tagLst>
</file>

<file path=ppt/tags/tag215.xml><?xml version="1.0" encoding="utf-8"?>
<p:tagLst xmlns:a="http://schemas.openxmlformats.org/drawingml/2006/main" xmlns:r="http://schemas.openxmlformats.org/officeDocument/2006/relationships" xmlns:p="http://schemas.openxmlformats.org/presentationml/2006/main">
  <p:tag name="AS_UNIQUEID" val="865"/>
</p:tagLst>
</file>

<file path=ppt/tags/tag216.xml><?xml version="1.0" encoding="utf-8"?>
<p:tagLst xmlns:a="http://schemas.openxmlformats.org/drawingml/2006/main" xmlns:r="http://schemas.openxmlformats.org/officeDocument/2006/relationships" xmlns:p="http://schemas.openxmlformats.org/presentationml/2006/main">
  <p:tag name="AS_UNIQUEID" val="860"/>
</p:tagLst>
</file>

<file path=ppt/tags/tag217.xml><?xml version="1.0" encoding="utf-8"?>
<p:tagLst xmlns:a="http://schemas.openxmlformats.org/drawingml/2006/main" xmlns:r="http://schemas.openxmlformats.org/officeDocument/2006/relationships" xmlns:p="http://schemas.openxmlformats.org/presentationml/2006/main">
  <p:tag name="AS_UNIQUEID" val="861"/>
</p:tagLst>
</file>

<file path=ppt/tags/tag218.xml><?xml version="1.0" encoding="utf-8"?>
<p:tagLst xmlns:a="http://schemas.openxmlformats.org/drawingml/2006/main" xmlns:r="http://schemas.openxmlformats.org/officeDocument/2006/relationships" xmlns:p="http://schemas.openxmlformats.org/presentationml/2006/main">
  <p:tag name="AS_UNIQUEID" val="862"/>
</p:tagLst>
</file>

<file path=ppt/tags/tag219.xml><?xml version="1.0" encoding="utf-8"?>
<p:tagLst xmlns:a="http://schemas.openxmlformats.org/drawingml/2006/main" xmlns:r="http://schemas.openxmlformats.org/officeDocument/2006/relationships" xmlns:p="http://schemas.openxmlformats.org/presentationml/2006/main">
  <p:tag name="AS_UNIQUEID" val="3233"/>
</p:tagLst>
</file>

<file path=ppt/tags/tag22.xml><?xml version="1.0" encoding="utf-8"?>
<p:tagLst xmlns:a="http://schemas.openxmlformats.org/drawingml/2006/main" xmlns:r="http://schemas.openxmlformats.org/officeDocument/2006/relationships" xmlns:p="http://schemas.openxmlformats.org/presentationml/2006/main">
  <p:tag name="AS_UNIQUEID" val="310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AS_UNIQUEID" val="3234"/>
</p:tagLst>
</file>

<file path=ppt/tags/tag22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22.xml><?xml version="1.0" encoding="utf-8"?>
<p:tagLst xmlns:a="http://schemas.openxmlformats.org/drawingml/2006/main" xmlns:r="http://schemas.openxmlformats.org/officeDocument/2006/relationships" xmlns:p="http://schemas.openxmlformats.org/presentationml/2006/main">
  <p:tag name="AS_UNIQUEID" val="3254"/>
</p:tagLst>
</file>

<file path=ppt/tags/tag223.xml><?xml version="1.0" encoding="utf-8"?>
<p:tagLst xmlns:a="http://schemas.openxmlformats.org/drawingml/2006/main" xmlns:r="http://schemas.openxmlformats.org/officeDocument/2006/relationships" xmlns:p="http://schemas.openxmlformats.org/presentationml/2006/main">
  <p:tag name="AS_UNIQUEID" val="3255"/>
</p:tagLst>
</file>

<file path=ppt/tags/tag224.xml><?xml version="1.0" encoding="utf-8"?>
<p:tagLst xmlns:a="http://schemas.openxmlformats.org/drawingml/2006/main" xmlns:r="http://schemas.openxmlformats.org/officeDocument/2006/relationships" xmlns:p="http://schemas.openxmlformats.org/presentationml/2006/main">
  <p:tag name="AS_UNIQUEID" val="3256"/>
</p:tagLst>
</file>

<file path=ppt/tags/tag225.xml><?xml version="1.0" encoding="utf-8"?>
<p:tagLst xmlns:a="http://schemas.openxmlformats.org/drawingml/2006/main" xmlns:r="http://schemas.openxmlformats.org/officeDocument/2006/relationships" xmlns:p="http://schemas.openxmlformats.org/presentationml/2006/main">
  <p:tag name="AS_UNIQUEID" val="3258"/>
</p:tagLst>
</file>

<file path=ppt/tags/tag226.xml><?xml version="1.0" encoding="utf-8"?>
<p:tagLst xmlns:a="http://schemas.openxmlformats.org/drawingml/2006/main" xmlns:r="http://schemas.openxmlformats.org/officeDocument/2006/relationships" xmlns:p="http://schemas.openxmlformats.org/presentationml/2006/main">
  <p:tag name="AS_UNIQUEID" val="3259"/>
</p:tagLst>
</file>

<file path=ppt/tags/tag227.xml><?xml version="1.0" encoding="utf-8"?>
<p:tagLst xmlns:a="http://schemas.openxmlformats.org/drawingml/2006/main" xmlns:r="http://schemas.openxmlformats.org/officeDocument/2006/relationships" xmlns:p="http://schemas.openxmlformats.org/presentationml/2006/main">
  <p:tag name="AS_UNIQUEID" val="3260"/>
</p:tagLst>
</file>

<file path=ppt/tags/tag228.xml><?xml version="1.0" encoding="utf-8"?>
<p:tagLst xmlns:a="http://schemas.openxmlformats.org/drawingml/2006/main" xmlns:r="http://schemas.openxmlformats.org/officeDocument/2006/relationships" xmlns:p="http://schemas.openxmlformats.org/presentationml/2006/main">
  <p:tag name="AS_UNIQUEID" val="927"/>
</p:tagLst>
</file>

<file path=ppt/tags/tag229.xml><?xml version="1.0" encoding="utf-8"?>
<p:tagLst xmlns:a="http://schemas.openxmlformats.org/drawingml/2006/main" xmlns:r="http://schemas.openxmlformats.org/officeDocument/2006/relationships" xmlns:p="http://schemas.openxmlformats.org/presentationml/2006/main">
  <p:tag name="AS_UNIQUEID" val="928"/>
</p:tagLst>
</file>

<file path=ppt/tags/tag23.xml><?xml version="1.0" encoding="utf-8"?>
<p:tagLst xmlns:a="http://schemas.openxmlformats.org/drawingml/2006/main" xmlns:r="http://schemas.openxmlformats.org/officeDocument/2006/relationships" xmlns:p="http://schemas.openxmlformats.org/presentationml/2006/main">
  <p:tag name="AS_UNIQUEID" val="311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929"/>
</p:tagLst>
</file>

<file path=ppt/tags/tag231.xml><?xml version="1.0" encoding="utf-8"?>
<p:tagLst xmlns:a="http://schemas.openxmlformats.org/drawingml/2006/main" xmlns:r="http://schemas.openxmlformats.org/officeDocument/2006/relationships" xmlns:p="http://schemas.openxmlformats.org/presentationml/2006/main">
  <p:tag name="AS_UNIQUEID" val="930"/>
</p:tagLst>
</file>

<file path=ppt/tags/tag232.xml><?xml version="1.0" encoding="utf-8"?>
<p:tagLst xmlns:a="http://schemas.openxmlformats.org/drawingml/2006/main" xmlns:r="http://schemas.openxmlformats.org/officeDocument/2006/relationships" xmlns:p="http://schemas.openxmlformats.org/presentationml/2006/main">
  <p:tag name="AS_UNIQUEID" val="931"/>
</p:tagLst>
</file>

<file path=ppt/tags/tag233.xml><?xml version="1.0" encoding="utf-8"?>
<p:tagLst xmlns:a="http://schemas.openxmlformats.org/drawingml/2006/main" xmlns:r="http://schemas.openxmlformats.org/officeDocument/2006/relationships" xmlns:p="http://schemas.openxmlformats.org/presentationml/2006/main">
  <p:tag name="AS_UNIQUEID" val="932"/>
</p:tagLst>
</file>

<file path=ppt/tags/tag234.xml><?xml version="1.0" encoding="utf-8"?>
<p:tagLst xmlns:a="http://schemas.openxmlformats.org/drawingml/2006/main" xmlns:r="http://schemas.openxmlformats.org/officeDocument/2006/relationships" xmlns:p="http://schemas.openxmlformats.org/presentationml/2006/main">
  <p:tag name="AS_UNIQUEID" val="934"/>
</p:tagLst>
</file>

<file path=ppt/tags/tag235.xml><?xml version="1.0" encoding="utf-8"?>
<p:tagLst xmlns:a="http://schemas.openxmlformats.org/drawingml/2006/main" xmlns:r="http://schemas.openxmlformats.org/officeDocument/2006/relationships" xmlns:p="http://schemas.openxmlformats.org/presentationml/2006/main">
  <p:tag name="AS_UNIQUEID" val="936"/>
</p:tagLst>
</file>

<file path=ppt/tags/tag236.xml><?xml version="1.0" encoding="utf-8"?>
<p:tagLst xmlns:a="http://schemas.openxmlformats.org/drawingml/2006/main" xmlns:r="http://schemas.openxmlformats.org/officeDocument/2006/relationships" xmlns:p="http://schemas.openxmlformats.org/presentationml/2006/main">
  <p:tag name="AS_UNIQUEID" val="937"/>
</p:tagLst>
</file>

<file path=ppt/tags/tag237.xml><?xml version="1.0" encoding="utf-8"?>
<p:tagLst xmlns:a="http://schemas.openxmlformats.org/drawingml/2006/main" xmlns:r="http://schemas.openxmlformats.org/officeDocument/2006/relationships" xmlns:p="http://schemas.openxmlformats.org/presentationml/2006/main">
  <p:tag name="AS_UNIQUEID" val="938"/>
</p:tagLst>
</file>

<file path=ppt/tags/tag238.xml><?xml version="1.0" encoding="utf-8"?>
<p:tagLst xmlns:a="http://schemas.openxmlformats.org/drawingml/2006/main" xmlns:r="http://schemas.openxmlformats.org/officeDocument/2006/relationships" xmlns:p="http://schemas.openxmlformats.org/presentationml/2006/main">
  <p:tag name="AS_UNIQUEID" val="939"/>
</p:tagLst>
</file>

<file path=ppt/tags/tag239.xml><?xml version="1.0" encoding="utf-8"?>
<p:tagLst xmlns:a="http://schemas.openxmlformats.org/drawingml/2006/main" xmlns:r="http://schemas.openxmlformats.org/officeDocument/2006/relationships" xmlns:p="http://schemas.openxmlformats.org/presentationml/2006/main">
  <p:tag name="AS_UNIQUEID" val="3261"/>
</p:tagLst>
</file>

<file path=ppt/tags/tag24.xml><?xml version="1.0" encoding="utf-8"?>
<p:tagLst xmlns:a="http://schemas.openxmlformats.org/drawingml/2006/main" xmlns:r="http://schemas.openxmlformats.org/officeDocument/2006/relationships" xmlns:p="http://schemas.openxmlformats.org/presentationml/2006/main">
  <p:tag name="AS_UNIQUEID" val="311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3262"/>
</p:tagLst>
</file>

<file path=ppt/tags/tag241.xml><?xml version="1.0" encoding="utf-8"?>
<p:tagLst xmlns:a="http://schemas.openxmlformats.org/drawingml/2006/main" xmlns:r="http://schemas.openxmlformats.org/officeDocument/2006/relationships" xmlns:p="http://schemas.openxmlformats.org/presentationml/2006/main">
  <p:tag name="AS_UNIQUEID" val="3263"/>
</p:tagLst>
</file>

<file path=ppt/tags/tag242.xml><?xml version="1.0" encoding="utf-8"?>
<p:tagLst xmlns:a="http://schemas.openxmlformats.org/drawingml/2006/main" xmlns:r="http://schemas.openxmlformats.org/officeDocument/2006/relationships" xmlns:p="http://schemas.openxmlformats.org/presentationml/2006/main">
  <p:tag name="AS_UNIQUEID" val="856"/>
</p:tagLst>
</file>

<file path=ppt/tags/tag243.xml><?xml version="1.0" encoding="utf-8"?>
<p:tagLst xmlns:a="http://schemas.openxmlformats.org/drawingml/2006/main" xmlns:r="http://schemas.openxmlformats.org/officeDocument/2006/relationships" xmlns:p="http://schemas.openxmlformats.org/presentationml/2006/main">
  <p:tag name="AS_UNIQUEID" val="857"/>
</p:tagLst>
</file>

<file path=ppt/tags/tag244.xml><?xml version="1.0" encoding="utf-8"?>
<p:tagLst xmlns:p="http://schemas.openxmlformats.org/presentationml/2006/main">
  <p:tag name="AS_UNIQUEID" val="3244"/>
</p:tagLst>
</file>

<file path=ppt/tags/tag245.xml><?xml version="1.0" encoding="utf-8"?>
<p:tagLst xmlns:a="http://schemas.openxmlformats.org/drawingml/2006/main" xmlns:r="http://schemas.openxmlformats.org/officeDocument/2006/relationships" xmlns:p="http://schemas.openxmlformats.org/presentationml/2006/main">
  <p:tag name="AS_UNIQUEID" val="886"/>
</p:tagLst>
</file>

<file path=ppt/tags/tag246.xml><?xml version="1.0" encoding="utf-8"?>
<p:tagLst xmlns:a="http://schemas.openxmlformats.org/drawingml/2006/main" xmlns:r="http://schemas.openxmlformats.org/officeDocument/2006/relationships" xmlns:p="http://schemas.openxmlformats.org/presentationml/2006/main">
  <p:tag name="AS_UNIQUEID" val="858"/>
</p:tagLst>
</file>

<file path=ppt/tags/tag247.xml><?xml version="1.0" encoding="utf-8"?>
<p:tagLst xmlns:a="http://schemas.openxmlformats.org/drawingml/2006/main" xmlns:r="http://schemas.openxmlformats.org/officeDocument/2006/relationships" xmlns:p="http://schemas.openxmlformats.org/presentationml/2006/main">
  <p:tag name="AS_UNIQUEID" val="859"/>
</p:tagLst>
</file>

<file path=ppt/tags/tag248.xml><?xml version="1.0" encoding="utf-8"?>
<p:tagLst xmlns:a="http://schemas.openxmlformats.org/drawingml/2006/main" xmlns:r="http://schemas.openxmlformats.org/officeDocument/2006/relationships" xmlns:p="http://schemas.openxmlformats.org/presentationml/2006/main">
  <p:tag name="AS_UNIQUEID" val="863"/>
</p:tagLst>
</file>

<file path=ppt/tags/tag249.xml><?xml version="1.0" encoding="utf-8"?>
<p:tagLst xmlns:a="http://schemas.openxmlformats.org/drawingml/2006/main" xmlns:r="http://schemas.openxmlformats.org/officeDocument/2006/relationships" xmlns:p="http://schemas.openxmlformats.org/presentationml/2006/main">
  <p:tag name="AS_UNIQUEID" val="867"/>
</p:tagLst>
</file>

<file path=ppt/tags/tag25.xml><?xml version="1.0" encoding="utf-8"?>
<p:tagLst xmlns:a="http://schemas.openxmlformats.org/drawingml/2006/main" xmlns:r="http://schemas.openxmlformats.org/officeDocument/2006/relationships" xmlns:p="http://schemas.openxmlformats.org/presentationml/2006/main">
  <p:tag name="AS_UNIQUEID" val="311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868"/>
</p:tagLst>
</file>

<file path=ppt/tags/tag251.xml><?xml version="1.0" encoding="utf-8"?>
<p:tagLst xmlns:a="http://schemas.openxmlformats.org/drawingml/2006/main" xmlns:r="http://schemas.openxmlformats.org/officeDocument/2006/relationships" xmlns:p="http://schemas.openxmlformats.org/presentationml/2006/main">
  <p:tag name="AS_UNIQUEID" val="873"/>
</p:tagLst>
</file>

<file path=ppt/tags/tag252.xml><?xml version="1.0" encoding="utf-8"?>
<p:tagLst xmlns:a="http://schemas.openxmlformats.org/drawingml/2006/main" xmlns:r="http://schemas.openxmlformats.org/officeDocument/2006/relationships" xmlns:p="http://schemas.openxmlformats.org/presentationml/2006/main">
  <p:tag name="AS_UNIQUEID" val="876"/>
</p:tagLst>
</file>

<file path=ppt/tags/tag253.xml><?xml version="1.0" encoding="utf-8"?>
<p:tagLst xmlns:a="http://schemas.openxmlformats.org/drawingml/2006/main" xmlns:r="http://schemas.openxmlformats.org/officeDocument/2006/relationships" xmlns:p="http://schemas.openxmlformats.org/presentationml/2006/main">
  <p:tag name="AS_UNIQUEID" val="880"/>
</p:tagLst>
</file>

<file path=ppt/tags/tag254.xml><?xml version="1.0" encoding="utf-8"?>
<p:tagLst xmlns:a="http://schemas.openxmlformats.org/drawingml/2006/main" xmlns:r="http://schemas.openxmlformats.org/officeDocument/2006/relationships" xmlns:p="http://schemas.openxmlformats.org/presentationml/2006/main">
  <p:tag name="AS_UNIQUEID" val="883"/>
</p:tagLst>
</file>

<file path=ppt/tags/tag255.xml><?xml version="1.0" encoding="utf-8"?>
<p:tagLst xmlns:a="http://schemas.openxmlformats.org/drawingml/2006/main" xmlns:r="http://schemas.openxmlformats.org/officeDocument/2006/relationships" xmlns:p="http://schemas.openxmlformats.org/presentationml/2006/main">
  <p:tag name="AS_UNIQUEID" val="884"/>
</p:tagLst>
</file>

<file path=ppt/tags/tag256.xml><?xml version="1.0" encoding="utf-8"?>
<p:tagLst xmlns:a="http://schemas.openxmlformats.org/drawingml/2006/main" xmlns:r="http://schemas.openxmlformats.org/officeDocument/2006/relationships" xmlns:p="http://schemas.openxmlformats.org/presentationml/2006/main">
  <p:tag name="AS_UNIQUEID" val="885"/>
</p:tagLst>
</file>

<file path=ppt/tags/tag257.xml><?xml version="1.0" encoding="utf-8"?>
<p:tagLst xmlns:a="http://schemas.openxmlformats.org/drawingml/2006/main" xmlns:r="http://schemas.openxmlformats.org/officeDocument/2006/relationships" xmlns:p="http://schemas.openxmlformats.org/presentationml/2006/main">
  <p:tag name="AS_UNIQUEID" val="881"/>
</p:tagLst>
</file>

<file path=ppt/tags/tag258.xml><?xml version="1.0" encoding="utf-8"?>
<p:tagLst xmlns:a="http://schemas.openxmlformats.org/drawingml/2006/main" xmlns:r="http://schemas.openxmlformats.org/officeDocument/2006/relationships" xmlns:p="http://schemas.openxmlformats.org/presentationml/2006/main">
  <p:tag name="AS_UNIQUEID" val="882"/>
</p:tagLst>
</file>

<file path=ppt/tags/tag259.xml><?xml version="1.0" encoding="utf-8"?>
<p:tagLst xmlns:a="http://schemas.openxmlformats.org/drawingml/2006/main" xmlns:r="http://schemas.openxmlformats.org/officeDocument/2006/relationships" xmlns:p="http://schemas.openxmlformats.org/presentationml/2006/main">
  <p:tag name="AS_UNIQUEID" val="877"/>
</p:tagLst>
</file>

<file path=ppt/tags/tag26.xml><?xml version="1.0" encoding="utf-8"?>
<p:tagLst xmlns:a="http://schemas.openxmlformats.org/drawingml/2006/main" xmlns:r="http://schemas.openxmlformats.org/officeDocument/2006/relationships" xmlns:p="http://schemas.openxmlformats.org/presentationml/2006/main">
  <p:tag name="AS_UNIQUEID" val="311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878"/>
</p:tagLst>
</file>

<file path=ppt/tags/tag261.xml><?xml version="1.0" encoding="utf-8"?>
<p:tagLst xmlns:a="http://schemas.openxmlformats.org/drawingml/2006/main" xmlns:r="http://schemas.openxmlformats.org/officeDocument/2006/relationships" xmlns:p="http://schemas.openxmlformats.org/presentationml/2006/main">
  <p:tag name="AS_UNIQUEID" val="879"/>
</p:tagLst>
</file>

<file path=ppt/tags/tag262.xml><?xml version="1.0" encoding="utf-8"?>
<p:tagLst xmlns:a="http://schemas.openxmlformats.org/drawingml/2006/main" xmlns:r="http://schemas.openxmlformats.org/officeDocument/2006/relationships" xmlns:p="http://schemas.openxmlformats.org/presentationml/2006/main">
  <p:tag name="AS_UNIQUEID" val="874"/>
</p:tagLst>
</file>

<file path=ppt/tags/tag263.xml><?xml version="1.0" encoding="utf-8"?>
<p:tagLst xmlns:a="http://schemas.openxmlformats.org/drawingml/2006/main" xmlns:r="http://schemas.openxmlformats.org/officeDocument/2006/relationships" xmlns:p="http://schemas.openxmlformats.org/presentationml/2006/main">
  <p:tag name="AS_UNIQUEID" val="875"/>
</p:tagLst>
</file>

<file path=ppt/tags/tag264.xml><?xml version="1.0" encoding="utf-8"?>
<p:tagLst xmlns:a="http://schemas.openxmlformats.org/drawingml/2006/main" xmlns:r="http://schemas.openxmlformats.org/officeDocument/2006/relationships" xmlns:p="http://schemas.openxmlformats.org/presentationml/2006/main">
  <p:tag name="AS_UNIQUEID" val="869"/>
</p:tagLst>
</file>

<file path=ppt/tags/tag265.xml><?xml version="1.0" encoding="utf-8"?>
<p:tagLst xmlns:a="http://schemas.openxmlformats.org/drawingml/2006/main" xmlns:r="http://schemas.openxmlformats.org/officeDocument/2006/relationships" xmlns:p="http://schemas.openxmlformats.org/presentationml/2006/main">
  <p:tag name="AS_UNIQUEID" val="870"/>
</p:tagLst>
</file>

<file path=ppt/tags/tag266.xml><?xml version="1.0" encoding="utf-8"?>
<p:tagLst xmlns:a="http://schemas.openxmlformats.org/drawingml/2006/main" xmlns:r="http://schemas.openxmlformats.org/officeDocument/2006/relationships" xmlns:p="http://schemas.openxmlformats.org/presentationml/2006/main">
  <p:tag name="AS_UNIQUEID" val="871"/>
</p:tagLst>
</file>

<file path=ppt/tags/tag267.xml><?xml version="1.0" encoding="utf-8"?>
<p:tagLst xmlns:a="http://schemas.openxmlformats.org/drawingml/2006/main" xmlns:r="http://schemas.openxmlformats.org/officeDocument/2006/relationships" xmlns:p="http://schemas.openxmlformats.org/presentationml/2006/main">
  <p:tag name="AS_UNIQUEID" val="872"/>
</p:tagLst>
</file>

<file path=ppt/tags/tag268.xml><?xml version="1.0" encoding="utf-8"?>
<p:tagLst xmlns:a="http://schemas.openxmlformats.org/drawingml/2006/main" xmlns:r="http://schemas.openxmlformats.org/officeDocument/2006/relationships" xmlns:p="http://schemas.openxmlformats.org/presentationml/2006/main">
  <p:tag name="AS_UNIQUEID" val="864"/>
</p:tagLst>
</file>

<file path=ppt/tags/tag269.xml><?xml version="1.0" encoding="utf-8"?>
<p:tagLst xmlns:a="http://schemas.openxmlformats.org/drawingml/2006/main" xmlns:r="http://schemas.openxmlformats.org/officeDocument/2006/relationships" xmlns:p="http://schemas.openxmlformats.org/presentationml/2006/main">
  <p:tag name="AS_UNIQUEID" val="865"/>
</p:tagLst>
</file>

<file path=ppt/tags/tag27.xml><?xml version="1.0" encoding="utf-8"?>
<p:tagLst xmlns:a="http://schemas.openxmlformats.org/drawingml/2006/main" xmlns:r="http://schemas.openxmlformats.org/officeDocument/2006/relationships" xmlns:p="http://schemas.openxmlformats.org/presentationml/2006/main">
  <p:tag name="AS_UNIQUEID" val="311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860"/>
</p:tagLst>
</file>

<file path=ppt/tags/tag271.xml><?xml version="1.0" encoding="utf-8"?>
<p:tagLst xmlns:a="http://schemas.openxmlformats.org/drawingml/2006/main" xmlns:r="http://schemas.openxmlformats.org/officeDocument/2006/relationships" xmlns:p="http://schemas.openxmlformats.org/presentationml/2006/main">
  <p:tag name="AS_UNIQUEID" val="861"/>
</p:tagLst>
</file>

<file path=ppt/tags/tag272.xml><?xml version="1.0" encoding="utf-8"?>
<p:tagLst xmlns:a="http://schemas.openxmlformats.org/drawingml/2006/main" xmlns:r="http://schemas.openxmlformats.org/officeDocument/2006/relationships" xmlns:p="http://schemas.openxmlformats.org/presentationml/2006/main">
  <p:tag name="AS_UNIQUEID" val="862"/>
</p:tagLst>
</file>

<file path=ppt/tags/tag273.xml><?xml version="1.0" encoding="utf-8"?>
<p:tagLst xmlns:a="http://schemas.openxmlformats.org/drawingml/2006/main" xmlns:r="http://schemas.openxmlformats.org/officeDocument/2006/relationships" xmlns:p="http://schemas.openxmlformats.org/presentationml/2006/main">
  <p:tag name="AS_UNIQUEID" val="3251"/>
</p:tagLst>
</file>

<file path=ppt/tags/tag274.xml><?xml version="1.0" encoding="utf-8"?>
<p:tagLst xmlns:a="http://schemas.openxmlformats.org/drawingml/2006/main" xmlns:r="http://schemas.openxmlformats.org/officeDocument/2006/relationships" xmlns:p="http://schemas.openxmlformats.org/presentationml/2006/main">
  <p:tag name="AS_UNIQUEID" val="3252"/>
</p:tagLst>
</file>

<file path=ppt/tags/tag27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76.xml><?xml version="1.0" encoding="utf-8"?>
<p:tagLst xmlns:a="http://schemas.openxmlformats.org/drawingml/2006/main" xmlns:r="http://schemas.openxmlformats.org/officeDocument/2006/relationships" xmlns:p="http://schemas.openxmlformats.org/presentationml/2006/main">
  <p:tag name="AS_UNIQUEID" val="3268"/>
</p:tagLst>
</file>

<file path=ppt/tags/tag277.xml><?xml version="1.0" encoding="utf-8"?>
<p:tagLst xmlns:a="http://schemas.openxmlformats.org/drawingml/2006/main" xmlns:r="http://schemas.openxmlformats.org/officeDocument/2006/relationships" xmlns:p="http://schemas.openxmlformats.org/presentationml/2006/main">
  <p:tag name="AS_UNIQUEID" val="3269"/>
</p:tagLst>
</file>

<file path=ppt/tags/tag278.xml><?xml version="1.0" encoding="utf-8"?>
<p:tagLst xmlns:a="http://schemas.openxmlformats.org/drawingml/2006/main" xmlns:r="http://schemas.openxmlformats.org/officeDocument/2006/relationships" xmlns:p="http://schemas.openxmlformats.org/presentationml/2006/main">
  <p:tag name="AS_UNIQUEID" val="3270"/>
</p:tagLst>
</file>

<file path=ppt/tags/tag279.xml><?xml version="1.0" encoding="utf-8"?>
<p:tagLst xmlns:a="http://schemas.openxmlformats.org/drawingml/2006/main" xmlns:r="http://schemas.openxmlformats.org/officeDocument/2006/relationships" xmlns:p="http://schemas.openxmlformats.org/presentationml/2006/main">
  <p:tag name="AS_UNIQUEID" val="3272"/>
</p:tagLst>
</file>

<file path=ppt/tags/tag28.xml><?xml version="1.0" encoding="utf-8"?>
<p:tagLst xmlns:a="http://schemas.openxmlformats.org/drawingml/2006/main" xmlns:r="http://schemas.openxmlformats.org/officeDocument/2006/relationships" xmlns:p="http://schemas.openxmlformats.org/presentationml/2006/main">
  <p:tag name="AS_UNIQUEID" val="311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AS_UNIQUEID" val="3273"/>
</p:tagLst>
</file>

<file path=ppt/tags/tag281.xml><?xml version="1.0" encoding="utf-8"?>
<p:tagLst xmlns:a="http://schemas.openxmlformats.org/drawingml/2006/main" xmlns:r="http://schemas.openxmlformats.org/officeDocument/2006/relationships" xmlns:p="http://schemas.openxmlformats.org/presentationml/2006/main">
  <p:tag name="AS_UNIQUEID" val="3274"/>
</p:tagLst>
</file>

<file path=ppt/tags/tag282.xml><?xml version="1.0" encoding="utf-8"?>
<p:tagLst xmlns:a="http://schemas.openxmlformats.org/drawingml/2006/main" xmlns:r="http://schemas.openxmlformats.org/officeDocument/2006/relationships" xmlns:p="http://schemas.openxmlformats.org/presentationml/2006/main">
  <p:tag name="AS_UNIQUEID" val="856"/>
</p:tagLst>
</file>

<file path=ppt/tags/tag283.xml><?xml version="1.0" encoding="utf-8"?>
<p:tagLst xmlns:a="http://schemas.openxmlformats.org/drawingml/2006/main" xmlns:r="http://schemas.openxmlformats.org/officeDocument/2006/relationships" xmlns:p="http://schemas.openxmlformats.org/presentationml/2006/main">
  <p:tag name="AS_UNIQUEID" val="3275"/>
</p:tagLst>
</file>

<file path=ppt/tags/tag284.xml><?xml version="1.0" encoding="utf-8"?>
<p:tagLst xmlns:a="http://schemas.openxmlformats.org/drawingml/2006/main" xmlns:r="http://schemas.openxmlformats.org/officeDocument/2006/relationships" xmlns:p="http://schemas.openxmlformats.org/presentationml/2006/main">
  <p:tag name="AS_UNIQUEID" val="3276"/>
  <p:tag name="KSO_WM_MEDIACOVER_FLAG" val="1"/>
  <p:tag name="KSO_WM_UNIT_MEDIACOVER_BTN_STATE" val="1"/>
  <p:tag name="KSO_WM_UNIT_MEDIACOVER_BTNRECT" val="0*0*0*0"/>
</p:tagLst>
</file>

<file path=ppt/tags/tag285.xml><?xml version="1.0" encoding="utf-8"?>
<p:tagLst xmlns:a="http://schemas.openxmlformats.org/drawingml/2006/main" xmlns:r="http://schemas.openxmlformats.org/officeDocument/2006/relationships" xmlns:p="http://schemas.openxmlformats.org/presentationml/2006/main">
  <p:tag name="AS_UNIQUEID" val="3277"/>
</p:tagLst>
</file>

<file path=ppt/tags/tag286.xml><?xml version="1.0" encoding="utf-8"?>
<p:tagLst xmlns:a="http://schemas.openxmlformats.org/drawingml/2006/main" xmlns:r="http://schemas.openxmlformats.org/officeDocument/2006/relationships" xmlns:p="http://schemas.openxmlformats.org/presentationml/2006/main">
  <p:tag name="AS_UNIQUEID" val="3278"/>
</p:tagLst>
</file>

<file path=ppt/tags/tag287.xml><?xml version="1.0" encoding="utf-8"?>
<p:tagLst xmlns:a="http://schemas.openxmlformats.org/drawingml/2006/main" xmlns:r="http://schemas.openxmlformats.org/officeDocument/2006/relationships" xmlns:p="http://schemas.openxmlformats.org/presentationml/2006/main">
  <p:tag name="AS_UNIQUEID" val="3279"/>
</p:tagLst>
</file>

<file path=ppt/tags/tag288.xml><?xml version="1.0" encoding="utf-8"?>
<p:tagLst xmlns:a="http://schemas.openxmlformats.org/drawingml/2006/main" xmlns:r="http://schemas.openxmlformats.org/officeDocument/2006/relationships" xmlns:p="http://schemas.openxmlformats.org/presentationml/2006/main">
  <p:tag name="AS_UNIQUEID" val="3280"/>
</p:tagLst>
</file>

<file path=ppt/tags/tag289.xml><?xml version="1.0" encoding="utf-8"?>
<p:tagLst xmlns:a="http://schemas.openxmlformats.org/drawingml/2006/main" xmlns:r="http://schemas.openxmlformats.org/officeDocument/2006/relationships" xmlns:p="http://schemas.openxmlformats.org/presentationml/2006/main">
  <p:tag name="AS_UNIQUEID" val="3281"/>
</p:tagLst>
</file>

<file path=ppt/tags/tag29.xml><?xml version="1.0" encoding="utf-8"?>
<p:tagLst xmlns:a="http://schemas.openxmlformats.org/drawingml/2006/main" xmlns:r="http://schemas.openxmlformats.org/officeDocument/2006/relationships" xmlns:p="http://schemas.openxmlformats.org/presentationml/2006/main">
  <p:tag name="AS_UNIQUEID" val="311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AS_UNIQUEID" val="3282"/>
</p:tagLst>
</file>

<file path=ppt/tags/tag291.xml><?xml version="1.0" encoding="utf-8"?>
<p:tagLst xmlns:a="http://schemas.openxmlformats.org/drawingml/2006/main" xmlns:r="http://schemas.openxmlformats.org/officeDocument/2006/relationships" xmlns:p="http://schemas.openxmlformats.org/presentationml/2006/main">
  <p:tag name="AS_UNIQUEID" val="857"/>
</p:tagLst>
</file>

<file path=ppt/tags/tag292.xml><?xml version="1.0" encoding="utf-8"?>
<p:tagLst xmlns:a="http://schemas.openxmlformats.org/drawingml/2006/main" xmlns:r="http://schemas.openxmlformats.org/officeDocument/2006/relationships" xmlns:p="http://schemas.openxmlformats.org/presentationml/2006/main">
  <p:tag name="AS_UNIQUEID" val="886"/>
</p:tagLst>
</file>

<file path=ppt/tags/tag293.xml><?xml version="1.0" encoding="utf-8"?>
<p:tagLst xmlns:a="http://schemas.openxmlformats.org/drawingml/2006/main" xmlns:r="http://schemas.openxmlformats.org/officeDocument/2006/relationships" xmlns:p="http://schemas.openxmlformats.org/presentationml/2006/main">
  <p:tag name="AS_UNIQUEID" val="858"/>
</p:tagLst>
</file>

<file path=ppt/tags/tag294.xml><?xml version="1.0" encoding="utf-8"?>
<p:tagLst xmlns:a="http://schemas.openxmlformats.org/drawingml/2006/main" xmlns:r="http://schemas.openxmlformats.org/officeDocument/2006/relationships" xmlns:p="http://schemas.openxmlformats.org/presentationml/2006/main">
  <p:tag name="AS_UNIQUEID" val="859"/>
</p:tagLst>
</file>

<file path=ppt/tags/tag295.xml><?xml version="1.0" encoding="utf-8"?>
<p:tagLst xmlns:a="http://schemas.openxmlformats.org/drawingml/2006/main" xmlns:r="http://schemas.openxmlformats.org/officeDocument/2006/relationships" xmlns:p="http://schemas.openxmlformats.org/presentationml/2006/main">
  <p:tag name="AS_UNIQUEID" val="863"/>
</p:tagLst>
</file>

<file path=ppt/tags/tag296.xml><?xml version="1.0" encoding="utf-8"?>
<p:tagLst xmlns:a="http://schemas.openxmlformats.org/drawingml/2006/main" xmlns:r="http://schemas.openxmlformats.org/officeDocument/2006/relationships" xmlns:p="http://schemas.openxmlformats.org/presentationml/2006/main">
  <p:tag name="AS_UNIQUEID" val="867"/>
</p:tagLst>
</file>

<file path=ppt/tags/tag297.xml><?xml version="1.0" encoding="utf-8"?>
<p:tagLst xmlns:a="http://schemas.openxmlformats.org/drawingml/2006/main" xmlns:r="http://schemas.openxmlformats.org/officeDocument/2006/relationships" xmlns:p="http://schemas.openxmlformats.org/presentationml/2006/main">
  <p:tag name="AS_UNIQUEID" val="868"/>
</p:tagLst>
</file>

<file path=ppt/tags/tag298.xml><?xml version="1.0" encoding="utf-8"?>
<p:tagLst xmlns:a="http://schemas.openxmlformats.org/drawingml/2006/main" xmlns:r="http://schemas.openxmlformats.org/officeDocument/2006/relationships" xmlns:p="http://schemas.openxmlformats.org/presentationml/2006/main">
  <p:tag name="AS_UNIQUEID" val="873"/>
</p:tagLst>
</file>

<file path=ppt/tags/tag299.xml><?xml version="1.0" encoding="utf-8"?>
<p:tagLst xmlns:a="http://schemas.openxmlformats.org/drawingml/2006/main" xmlns:r="http://schemas.openxmlformats.org/officeDocument/2006/relationships" xmlns:p="http://schemas.openxmlformats.org/presentationml/2006/main">
  <p:tag name="AS_UNIQUEID" val="876"/>
</p:tagLst>
</file>

<file path=ppt/tags/tag3.xml><?xml version="1.0" encoding="utf-8"?>
<p:tagLst xmlns:a="http://schemas.openxmlformats.org/drawingml/2006/main" xmlns:r="http://schemas.openxmlformats.org/officeDocument/2006/relationships" xmlns:p="http://schemas.openxmlformats.org/presentationml/2006/main">
  <p:tag name="AS_UNIQUEID" val="3162"/>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311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AS_UNIQUEID" val="880"/>
</p:tagLst>
</file>

<file path=ppt/tags/tag301.xml><?xml version="1.0" encoding="utf-8"?>
<p:tagLst xmlns:a="http://schemas.openxmlformats.org/drawingml/2006/main" xmlns:r="http://schemas.openxmlformats.org/officeDocument/2006/relationships" xmlns:p="http://schemas.openxmlformats.org/presentationml/2006/main">
  <p:tag name="AS_UNIQUEID" val="883"/>
</p:tagLst>
</file>

<file path=ppt/tags/tag302.xml><?xml version="1.0" encoding="utf-8"?>
<p:tagLst xmlns:a="http://schemas.openxmlformats.org/drawingml/2006/main" xmlns:r="http://schemas.openxmlformats.org/officeDocument/2006/relationships" xmlns:p="http://schemas.openxmlformats.org/presentationml/2006/main">
  <p:tag name="AS_UNIQUEID" val="884"/>
</p:tagLst>
</file>

<file path=ppt/tags/tag303.xml><?xml version="1.0" encoding="utf-8"?>
<p:tagLst xmlns:a="http://schemas.openxmlformats.org/drawingml/2006/main" xmlns:r="http://schemas.openxmlformats.org/officeDocument/2006/relationships" xmlns:p="http://schemas.openxmlformats.org/presentationml/2006/main">
  <p:tag name="AS_UNIQUEID" val="885"/>
</p:tagLst>
</file>

<file path=ppt/tags/tag304.xml><?xml version="1.0" encoding="utf-8"?>
<p:tagLst xmlns:a="http://schemas.openxmlformats.org/drawingml/2006/main" xmlns:r="http://schemas.openxmlformats.org/officeDocument/2006/relationships" xmlns:p="http://schemas.openxmlformats.org/presentationml/2006/main">
  <p:tag name="AS_UNIQUEID" val="881"/>
</p:tagLst>
</file>

<file path=ppt/tags/tag305.xml><?xml version="1.0" encoding="utf-8"?>
<p:tagLst xmlns:a="http://schemas.openxmlformats.org/drawingml/2006/main" xmlns:r="http://schemas.openxmlformats.org/officeDocument/2006/relationships" xmlns:p="http://schemas.openxmlformats.org/presentationml/2006/main">
  <p:tag name="AS_UNIQUEID" val="882"/>
</p:tagLst>
</file>

<file path=ppt/tags/tag306.xml><?xml version="1.0" encoding="utf-8"?>
<p:tagLst xmlns:a="http://schemas.openxmlformats.org/drawingml/2006/main" xmlns:r="http://schemas.openxmlformats.org/officeDocument/2006/relationships" xmlns:p="http://schemas.openxmlformats.org/presentationml/2006/main">
  <p:tag name="AS_UNIQUEID" val="877"/>
</p:tagLst>
</file>

<file path=ppt/tags/tag307.xml><?xml version="1.0" encoding="utf-8"?>
<p:tagLst xmlns:a="http://schemas.openxmlformats.org/drawingml/2006/main" xmlns:r="http://schemas.openxmlformats.org/officeDocument/2006/relationships" xmlns:p="http://schemas.openxmlformats.org/presentationml/2006/main">
  <p:tag name="AS_UNIQUEID" val="878"/>
</p:tagLst>
</file>

<file path=ppt/tags/tag308.xml><?xml version="1.0" encoding="utf-8"?>
<p:tagLst xmlns:a="http://schemas.openxmlformats.org/drawingml/2006/main" xmlns:r="http://schemas.openxmlformats.org/officeDocument/2006/relationships" xmlns:p="http://schemas.openxmlformats.org/presentationml/2006/main">
  <p:tag name="AS_UNIQUEID" val="879"/>
</p:tagLst>
</file>

<file path=ppt/tags/tag309.xml><?xml version="1.0" encoding="utf-8"?>
<p:tagLst xmlns:a="http://schemas.openxmlformats.org/drawingml/2006/main" xmlns:r="http://schemas.openxmlformats.org/officeDocument/2006/relationships" xmlns:p="http://schemas.openxmlformats.org/presentationml/2006/main">
  <p:tag name="AS_UNIQUEID" val="874"/>
</p:tagLst>
</file>

<file path=ppt/tags/tag31.xml><?xml version="1.0" encoding="utf-8"?>
<p:tagLst xmlns:a="http://schemas.openxmlformats.org/drawingml/2006/main" xmlns:r="http://schemas.openxmlformats.org/officeDocument/2006/relationships" xmlns:p="http://schemas.openxmlformats.org/presentationml/2006/main">
  <p:tag name="AS_UNIQUEID" val="312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AS_UNIQUEID" val="875"/>
</p:tagLst>
</file>

<file path=ppt/tags/tag311.xml><?xml version="1.0" encoding="utf-8"?>
<p:tagLst xmlns:a="http://schemas.openxmlformats.org/drawingml/2006/main" xmlns:r="http://schemas.openxmlformats.org/officeDocument/2006/relationships" xmlns:p="http://schemas.openxmlformats.org/presentationml/2006/main">
  <p:tag name="AS_UNIQUEID" val="869"/>
</p:tagLst>
</file>

<file path=ppt/tags/tag312.xml><?xml version="1.0" encoding="utf-8"?>
<p:tagLst xmlns:a="http://schemas.openxmlformats.org/drawingml/2006/main" xmlns:r="http://schemas.openxmlformats.org/officeDocument/2006/relationships" xmlns:p="http://schemas.openxmlformats.org/presentationml/2006/main">
  <p:tag name="AS_UNIQUEID" val="870"/>
</p:tagLst>
</file>

<file path=ppt/tags/tag313.xml><?xml version="1.0" encoding="utf-8"?>
<p:tagLst xmlns:a="http://schemas.openxmlformats.org/drawingml/2006/main" xmlns:r="http://schemas.openxmlformats.org/officeDocument/2006/relationships" xmlns:p="http://schemas.openxmlformats.org/presentationml/2006/main">
  <p:tag name="AS_UNIQUEID" val="871"/>
</p:tagLst>
</file>

<file path=ppt/tags/tag314.xml><?xml version="1.0" encoding="utf-8"?>
<p:tagLst xmlns:a="http://schemas.openxmlformats.org/drawingml/2006/main" xmlns:r="http://schemas.openxmlformats.org/officeDocument/2006/relationships" xmlns:p="http://schemas.openxmlformats.org/presentationml/2006/main">
  <p:tag name="AS_UNIQUEID" val="872"/>
</p:tagLst>
</file>

<file path=ppt/tags/tag315.xml><?xml version="1.0" encoding="utf-8"?>
<p:tagLst xmlns:a="http://schemas.openxmlformats.org/drawingml/2006/main" xmlns:r="http://schemas.openxmlformats.org/officeDocument/2006/relationships" xmlns:p="http://schemas.openxmlformats.org/presentationml/2006/main">
  <p:tag name="AS_UNIQUEID" val="864"/>
</p:tagLst>
</file>

<file path=ppt/tags/tag316.xml><?xml version="1.0" encoding="utf-8"?>
<p:tagLst xmlns:a="http://schemas.openxmlformats.org/drawingml/2006/main" xmlns:r="http://schemas.openxmlformats.org/officeDocument/2006/relationships" xmlns:p="http://schemas.openxmlformats.org/presentationml/2006/main">
  <p:tag name="AS_UNIQUEID" val="865"/>
</p:tagLst>
</file>

<file path=ppt/tags/tag317.xml><?xml version="1.0" encoding="utf-8"?>
<p:tagLst xmlns:a="http://schemas.openxmlformats.org/drawingml/2006/main" xmlns:r="http://schemas.openxmlformats.org/officeDocument/2006/relationships" xmlns:p="http://schemas.openxmlformats.org/presentationml/2006/main">
  <p:tag name="AS_UNIQUEID" val="860"/>
</p:tagLst>
</file>

<file path=ppt/tags/tag318.xml><?xml version="1.0" encoding="utf-8"?>
<p:tagLst xmlns:a="http://schemas.openxmlformats.org/drawingml/2006/main" xmlns:r="http://schemas.openxmlformats.org/officeDocument/2006/relationships" xmlns:p="http://schemas.openxmlformats.org/presentationml/2006/main">
  <p:tag name="AS_UNIQUEID" val="861"/>
</p:tagLst>
</file>

<file path=ppt/tags/tag319.xml><?xml version="1.0" encoding="utf-8"?>
<p:tagLst xmlns:a="http://schemas.openxmlformats.org/drawingml/2006/main" xmlns:r="http://schemas.openxmlformats.org/officeDocument/2006/relationships" xmlns:p="http://schemas.openxmlformats.org/presentationml/2006/main">
  <p:tag name="AS_UNIQUEID" val="862"/>
</p:tagLst>
</file>

<file path=ppt/tags/tag32.xml><?xml version="1.0" encoding="utf-8"?>
<p:tagLst xmlns:a="http://schemas.openxmlformats.org/drawingml/2006/main" xmlns:r="http://schemas.openxmlformats.org/officeDocument/2006/relationships" xmlns:p="http://schemas.openxmlformats.org/presentationml/2006/main">
  <p:tag name="AS_UNIQUEID" val="312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a="http://schemas.openxmlformats.org/drawingml/2006/main" xmlns:r="http://schemas.openxmlformats.org/officeDocument/2006/relationships" xmlns:p="http://schemas.openxmlformats.org/presentationml/2006/main">
  <p:tag name="AS_UNIQUEID" val="3265"/>
</p:tagLst>
</file>

<file path=ppt/tags/tag321.xml><?xml version="1.0" encoding="utf-8"?>
<p:tagLst xmlns:a="http://schemas.openxmlformats.org/drawingml/2006/main" xmlns:r="http://schemas.openxmlformats.org/officeDocument/2006/relationships" xmlns:p="http://schemas.openxmlformats.org/presentationml/2006/main">
  <p:tag name="AS_UNIQUEID" val="3266"/>
</p:tagLst>
</file>

<file path=ppt/tags/tag32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23.xml><?xml version="1.0" encoding="utf-8"?>
<p:tagLst xmlns:a="http://schemas.openxmlformats.org/drawingml/2006/main" xmlns:r="http://schemas.openxmlformats.org/officeDocument/2006/relationships" xmlns:p="http://schemas.openxmlformats.org/presentationml/2006/main">
  <p:tag name="AS_UNIQUEID" val="3287"/>
</p:tagLst>
</file>

<file path=ppt/tags/tag324.xml><?xml version="1.0" encoding="utf-8"?>
<p:tagLst xmlns:a="http://schemas.openxmlformats.org/drawingml/2006/main" xmlns:r="http://schemas.openxmlformats.org/officeDocument/2006/relationships" xmlns:p="http://schemas.openxmlformats.org/presentationml/2006/main">
  <p:tag name="AS_UNIQUEID" val="3288"/>
</p:tagLst>
</file>

<file path=ppt/tags/tag325.xml><?xml version="1.0" encoding="utf-8"?>
<p:tagLst xmlns:a="http://schemas.openxmlformats.org/drawingml/2006/main" xmlns:r="http://schemas.openxmlformats.org/officeDocument/2006/relationships" xmlns:p="http://schemas.openxmlformats.org/presentationml/2006/main">
  <p:tag name="AS_UNIQUEID" val="3289"/>
</p:tagLst>
</file>

<file path=ppt/tags/tag326.xml><?xml version="1.0" encoding="utf-8"?>
<p:tagLst xmlns:a="http://schemas.openxmlformats.org/drawingml/2006/main" xmlns:r="http://schemas.openxmlformats.org/officeDocument/2006/relationships" xmlns:p="http://schemas.openxmlformats.org/presentationml/2006/main">
  <p:tag name="AS_UNIQUEID" val="3291"/>
</p:tagLst>
</file>

<file path=ppt/tags/tag327.xml><?xml version="1.0" encoding="utf-8"?>
<p:tagLst xmlns:a="http://schemas.openxmlformats.org/drawingml/2006/main" xmlns:r="http://schemas.openxmlformats.org/officeDocument/2006/relationships" xmlns:p="http://schemas.openxmlformats.org/presentationml/2006/main">
  <p:tag name="AS_UNIQUEID" val="3292"/>
</p:tagLst>
</file>

<file path=ppt/tags/tag328.xml><?xml version="1.0" encoding="utf-8"?>
<p:tagLst xmlns:a="http://schemas.openxmlformats.org/drawingml/2006/main" xmlns:r="http://schemas.openxmlformats.org/officeDocument/2006/relationships" xmlns:p="http://schemas.openxmlformats.org/presentationml/2006/main">
  <p:tag name="AS_UNIQUEID" val="3293"/>
</p:tagLst>
</file>

<file path=ppt/tags/tag329.xml><?xml version="1.0" encoding="utf-8"?>
<p:tagLst xmlns:a="http://schemas.openxmlformats.org/drawingml/2006/main" xmlns:r="http://schemas.openxmlformats.org/officeDocument/2006/relationships" xmlns:p="http://schemas.openxmlformats.org/presentationml/2006/main">
  <p:tag name="AS_UNIQUEID" val="856"/>
</p:tagLst>
</file>

<file path=ppt/tags/tag33.xml><?xml version="1.0" encoding="utf-8"?>
<p:tagLst xmlns:a="http://schemas.openxmlformats.org/drawingml/2006/main" xmlns:r="http://schemas.openxmlformats.org/officeDocument/2006/relationships" xmlns:p="http://schemas.openxmlformats.org/presentationml/2006/main">
  <p:tag name="AS_UNIQUEID" val="312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a="http://schemas.openxmlformats.org/drawingml/2006/main" xmlns:r="http://schemas.openxmlformats.org/officeDocument/2006/relationships" xmlns:p="http://schemas.openxmlformats.org/presentationml/2006/main">
  <p:tag name="AS_UNIQUEID" val="3294"/>
</p:tagLst>
</file>

<file path=ppt/tags/tag331.xml><?xml version="1.0" encoding="utf-8"?>
<p:tagLst xmlns:a="http://schemas.openxmlformats.org/drawingml/2006/main" xmlns:r="http://schemas.openxmlformats.org/officeDocument/2006/relationships" xmlns:p="http://schemas.openxmlformats.org/presentationml/2006/main">
  <p:tag name="AS_UNIQUEID" val="3295"/>
</p:tagLst>
</file>

<file path=ppt/tags/tag332.xml><?xml version="1.0" encoding="utf-8"?>
<p:tagLst xmlns:a="http://schemas.openxmlformats.org/drawingml/2006/main" xmlns:r="http://schemas.openxmlformats.org/officeDocument/2006/relationships" xmlns:p="http://schemas.openxmlformats.org/presentationml/2006/main">
  <p:tag name="AS_UNIQUEID" val="3296"/>
</p:tagLst>
</file>

<file path=ppt/tags/tag333.xml><?xml version="1.0" encoding="utf-8"?>
<p:tagLst xmlns:a="http://schemas.openxmlformats.org/drawingml/2006/main" xmlns:r="http://schemas.openxmlformats.org/officeDocument/2006/relationships" xmlns:p="http://schemas.openxmlformats.org/presentationml/2006/main">
  <p:tag name="AS_UNIQUEID" val="3297"/>
</p:tagLst>
</file>

<file path=ppt/tags/tag334.xml><?xml version="1.0" encoding="utf-8"?>
<p:tagLst xmlns:a="http://schemas.openxmlformats.org/drawingml/2006/main" xmlns:r="http://schemas.openxmlformats.org/officeDocument/2006/relationships" xmlns:p="http://schemas.openxmlformats.org/presentationml/2006/main">
  <p:tag name="AS_UNIQUEID" val="3298"/>
</p:tagLst>
</file>

<file path=ppt/tags/tag335.xml><?xml version="1.0" encoding="utf-8"?>
<p:tagLst xmlns:a="http://schemas.openxmlformats.org/drawingml/2006/main" xmlns:r="http://schemas.openxmlformats.org/officeDocument/2006/relationships" xmlns:p="http://schemas.openxmlformats.org/presentationml/2006/main">
  <p:tag name="AS_UNIQUEID" val="3299"/>
</p:tagLst>
</file>

<file path=ppt/tags/tag336.xml><?xml version="1.0" encoding="utf-8"?>
<p:tagLst xmlns:a="http://schemas.openxmlformats.org/drawingml/2006/main" xmlns:r="http://schemas.openxmlformats.org/officeDocument/2006/relationships" xmlns:p="http://schemas.openxmlformats.org/presentationml/2006/main">
  <p:tag name="AS_UNIQUEID" val="3300"/>
</p:tagLst>
</file>

<file path=ppt/tags/tag337.xml><?xml version="1.0" encoding="utf-8"?>
<p:tagLst xmlns:a="http://schemas.openxmlformats.org/drawingml/2006/main" xmlns:r="http://schemas.openxmlformats.org/officeDocument/2006/relationships" xmlns:p="http://schemas.openxmlformats.org/presentationml/2006/main">
  <p:tag name="AS_UNIQUEID" val="3301"/>
</p:tagLst>
</file>

<file path=ppt/tags/tag338.xml><?xml version="1.0" encoding="utf-8"?>
<p:tagLst xmlns:a="http://schemas.openxmlformats.org/drawingml/2006/main" xmlns:r="http://schemas.openxmlformats.org/officeDocument/2006/relationships" xmlns:p="http://schemas.openxmlformats.org/presentationml/2006/main">
  <p:tag name="AS_UNIQUEID" val="3302"/>
</p:tagLst>
</file>

<file path=ppt/tags/tag339.xml><?xml version="1.0" encoding="utf-8"?>
<p:tagLst xmlns:a="http://schemas.openxmlformats.org/drawingml/2006/main" xmlns:r="http://schemas.openxmlformats.org/officeDocument/2006/relationships" xmlns:p="http://schemas.openxmlformats.org/presentationml/2006/main">
  <p:tag name="AS_UNIQUEID" val="3303"/>
</p:tagLst>
</file>

<file path=ppt/tags/tag34.xml><?xml version="1.0" encoding="utf-8"?>
<p:tagLst xmlns:a="http://schemas.openxmlformats.org/drawingml/2006/main" xmlns:r="http://schemas.openxmlformats.org/officeDocument/2006/relationships" xmlns:p="http://schemas.openxmlformats.org/presentationml/2006/main">
  <p:tag name="AS_UNIQUEID" val="312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a="http://schemas.openxmlformats.org/drawingml/2006/main" xmlns:r="http://schemas.openxmlformats.org/officeDocument/2006/relationships" xmlns:p="http://schemas.openxmlformats.org/presentationml/2006/main">
  <p:tag name="AS_UNIQUEID" val="3304"/>
</p:tagLst>
</file>

<file path=ppt/tags/tag341.xml><?xml version="1.0" encoding="utf-8"?>
<p:tagLst xmlns:a="http://schemas.openxmlformats.org/drawingml/2006/main" xmlns:r="http://schemas.openxmlformats.org/officeDocument/2006/relationships" xmlns:p="http://schemas.openxmlformats.org/presentationml/2006/main">
  <p:tag name="AS_UNIQUEID" val="857"/>
</p:tagLst>
</file>

<file path=ppt/tags/tag342.xml><?xml version="1.0" encoding="utf-8"?>
<p:tagLst xmlns:a="http://schemas.openxmlformats.org/drawingml/2006/main" xmlns:r="http://schemas.openxmlformats.org/officeDocument/2006/relationships" xmlns:p="http://schemas.openxmlformats.org/presentationml/2006/main">
  <p:tag name="AS_UNIQUEID" val="886"/>
</p:tagLst>
</file>

<file path=ppt/tags/tag343.xml><?xml version="1.0" encoding="utf-8"?>
<p:tagLst xmlns:a="http://schemas.openxmlformats.org/drawingml/2006/main" xmlns:r="http://schemas.openxmlformats.org/officeDocument/2006/relationships" xmlns:p="http://schemas.openxmlformats.org/presentationml/2006/main">
  <p:tag name="AS_UNIQUEID" val="858"/>
</p:tagLst>
</file>

<file path=ppt/tags/tag344.xml><?xml version="1.0" encoding="utf-8"?>
<p:tagLst xmlns:a="http://schemas.openxmlformats.org/drawingml/2006/main" xmlns:r="http://schemas.openxmlformats.org/officeDocument/2006/relationships" xmlns:p="http://schemas.openxmlformats.org/presentationml/2006/main">
  <p:tag name="AS_UNIQUEID" val="859"/>
</p:tagLst>
</file>

<file path=ppt/tags/tag345.xml><?xml version="1.0" encoding="utf-8"?>
<p:tagLst xmlns:a="http://schemas.openxmlformats.org/drawingml/2006/main" xmlns:r="http://schemas.openxmlformats.org/officeDocument/2006/relationships" xmlns:p="http://schemas.openxmlformats.org/presentationml/2006/main">
  <p:tag name="AS_UNIQUEID" val="863"/>
</p:tagLst>
</file>

<file path=ppt/tags/tag346.xml><?xml version="1.0" encoding="utf-8"?>
<p:tagLst xmlns:a="http://schemas.openxmlformats.org/drawingml/2006/main" xmlns:r="http://schemas.openxmlformats.org/officeDocument/2006/relationships" xmlns:p="http://schemas.openxmlformats.org/presentationml/2006/main">
  <p:tag name="AS_UNIQUEID" val="867"/>
</p:tagLst>
</file>

<file path=ppt/tags/tag347.xml><?xml version="1.0" encoding="utf-8"?>
<p:tagLst xmlns:a="http://schemas.openxmlformats.org/drawingml/2006/main" xmlns:r="http://schemas.openxmlformats.org/officeDocument/2006/relationships" xmlns:p="http://schemas.openxmlformats.org/presentationml/2006/main">
  <p:tag name="AS_UNIQUEID" val="868"/>
</p:tagLst>
</file>

<file path=ppt/tags/tag348.xml><?xml version="1.0" encoding="utf-8"?>
<p:tagLst xmlns:a="http://schemas.openxmlformats.org/drawingml/2006/main" xmlns:r="http://schemas.openxmlformats.org/officeDocument/2006/relationships" xmlns:p="http://schemas.openxmlformats.org/presentationml/2006/main">
  <p:tag name="AS_UNIQUEID" val="873"/>
</p:tagLst>
</file>

<file path=ppt/tags/tag349.xml><?xml version="1.0" encoding="utf-8"?>
<p:tagLst xmlns:a="http://schemas.openxmlformats.org/drawingml/2006/main" xmlns:r="http://schemas.openxmlformats.org/officeDocument/2006/relationships" xmlns:p="http://schemas.openxmlformats.org/presentationml/2006/main">
  <p:tag name="AS_UNIQUEID" val="876"/>
</p:tagLst>
</file>

<file path=ppt/tags/tag35.xml><?xml version="1.0" encoding="utf-8"?>
<p:tagLst xmlns:a="http://schemas.openxmlformats.org/drawingml/2006/main" xmlns:r="http://schemas.openxmlformats.org/officeDocument/2006/relationships" xmlns:p="http://schemas.openxmlformats.org/presentationml/2006/main">
  <p:tag name="AS_UNIQUEID" val="312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0.xml><?xml version="1.0" encoding="utf-8"?>
<p:tagLst xmlns:a="http://schemas.openxmlformats.org/drawingml/2006/main" xmlns:r="http://schemas.openxmlformats.org/officeDocument/2006/relationships" xmlns:p="http://schemas.openxmlformats.org/presentationml/2006/main">
  <p:tag name="AS_UNIQUEID" val="880"/>
</p:tagLst>
</file>

<file path=ppt/tags/tag351.xml><?xml version="1.0" encoding="utf-8"?>
<p:tagLst xmlns:a="http://schemas.openxmlformats.org/drawingml/2006/main" xmlns:r="http://schemas.openxmlformats.org/officeDocument/2006/relationships" xmlns:p="http://schemas.openxmlformats.org/presentationml/2006/main">
  <p:tag name="AS_UNIQUEID" val="883"/>
</p:tagLst>
</file>

<file path=ppt/tags/tag352.xml><?xml version="1.0" encoding="utf-8"?>
<p:tagLst xmlns:a="http://schemas.openxmlformats.org/drawingml/2006/main" xmlns:r="http://schemas.openxmlformats.org/officeDocument/2006/relationships" xmlns:p="http://schemas.openxmlformats.org/presentationml/2006/main">
  <p:tag name="AS_UNIQUEID" val="884"/>
</p:tagLst>
</file>

<file path=ppt/tags/tag353.xml><?xml version="1.0" encoding="utf-8"?>
<p:tagLst xmlns:a="http://schemas.openxmlformats.org/drawingml/2006/main" xmlns:r="http://schemas.openxmlformats.org/officeDocument/2006/relationships" xmlns:p="http://schemas.openxmlformats.org/presentationml/2006/main">
  <p:tag name="AS_UNIQUEID" val="885"/>
</p:tagLst>
</file>

<file path=ppt/tags/tag354.xml><?xml version="1.0" encoding="utf-8"?>
<p:tagLst xmlns:a="http://schemas.openxmlformats.org/drawingml/2006/main" xmlns:r="http://schemas.openxmlformats.org/officeDocument/2006/relationships" xmlns:p="http://schemas.openxmlformats.org/presentationml/2006/main">
  <p:tag name="AS_UNIQUEID" val="881"/>
</p:tagLst>
</file>

<file path=ppt/tags/tag355.xml><?xml version="1.0" encoding="utf-8"?>
<p:tagLst xmlns:a="http://schemas.openxmlformats.org/drawingml/2006/main" xmlns:r="http://schemas.openxmlformats.org/officeDocument/2006/relationships" xmlns:p="http://schemas.openxmlformats.org/presentationml/2006/main">
  <p:tag name="AS_UNIQUEID" val="882"/>
</p:tagLst>
</file>

<file path=ppt/tags/tag356.xml><?xml version="1.0" encoding="utf-8"?>
<p:tagLst xmlns:a="http://schemas.openxmlformats.org/drawingml/2006/main" xmlns:r="http://schemas.openxmlformats.org/officeDocument/2006/relationships" xmlns:p="http://schemas.openxmlformats.org/presentationml/2006/main">
  <p:tag name="AS_UNIQUEID" val="877"/>
</p:tagLst>
</file>

<file path=ppt/tags/tag357.xml><?xml version="1.0" encoding="utf-8"?>
<p:tagLst xmlns:a="http://schemas.openxmlformats.org/drawingml/2006/main" xmlns:r="http://schemas.openxmlformats.org/officeDocument/2006/relationships" xmlns:p="http://schemas.openxmlformats.org/presentationml/2006/main">
  <p:tag name="AS_UNIQUEID" val="878"/>
</p:tagLst>
</file>

<file path=ppt/tags/tag358.xml><?xml version="1.0" encoding="utf-8"?>
<p:tagLst xmlns:a="http://schemas.openxmlformats.org/drawingml/2006/main" xmlns:r="http://schemas.openxmlformats.org/officeDocument/2006/relationships" xmlns:p="http://schemas.openxmlformats.org/presentationml/2006/main">
  <p:tag name="AS_UNIQUEID" val="879"/>
</p:tagLst>
</file>

<file path=ppt/tags/tag359.xml><?xml version="1.0" encoding="utf-8"?>
<p:tagLst xmlns:a="http://schemas.openxmlformats.org/drawingml/2006/main" xmlns:r="http://schemas.openxmlformats.org/officeDocument/2006/relationships" xmlns:p="http://schemas.openxmlformats.org/presentationml/2006/main">
  <p:tag name="AS_UNIQUEID" val="874"/>
</p:tagLst>
</file>

<file path=ppt/tags/tag36.xml><?xml version="1.0" encoding="utf-8"?>
<p:tagLst xmlns:a="http://schemas.openxmlformats.org/drawingml/2006/main" xmlns:r="http://schemas.openxmlformats.org/officeDocument/2006/relationships" xmlns:p="http://schemas.openxmlformats.org/presentationml/2006/main">
  <p:tag name="AS_UNIQUEID" val="312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0.xml><?xml version="1.0" encoding="utf-8"?>
<p:tagLst xmlns:a="http://schemas.openxmlformats.org/drawingml/2006/main" xmlns:r="http://schemas.openxmlformats.org/officeDocument/2006/relationships" xmlns:p="http://schemas.openxmlformats.org/presentationml/2006/main">
  <p:tag name="AS_UNIQUEID" val="875"/>
</p:tagLst>
</file>

<file path=ppt/tags/tag361.xml><?xml version="1.0" encoding="utf-8"?>
<p:tagLst xmlns:a="http://schemas.openxmlformats.org/drawingml/2006/main" xmlns:r="http://schemas.openxmlformats.org/officeDocument/2006/relationships" xmlns:p="http://schemas.openxmlformats.org/presentationml/2006/main">
  <p:tag name="AS_UNIQUEID" val="869"/>
</p:tagLst>
</file>

<file path=ppt/tags/tag362.xml><?xml version="1.0" encoding="utf-8"?>
<p:tagLst xmlns:a="http://schemas.openxmlformats.org/drawingml/2006/main" xmlns:r="http://schemas.openxmlformats.org/officeDocument/2006/relationships" xmlns:p="http://schemas.openxmlformats.org/presentationml/2006/main">
  <p:tag name="AS_UNIQUEID" val="870"/>
</p:tagLst>
</file>

<file path=ppt/tags/tag363.xml><?xml version="1.0" encoding="utf-8"?>
<p:tagLst xmlns:a="http://schemas.openxmlformats.org/drawingml/2006/main" xmlns:r="http://schemas.openxmlformats.org/officeDocument/2006/relationships" xmlns:p="http://schemas.openxmlformats.org/presentationml/2006/main">
  <p:tag name="AS_UNIQUEID" val="871"/>
</p:tagLst>
</file>

<file path=ppt/tags/tag364.xml><?xml version="1.0" encoding="utf-8"?>
<p:tagLst xmlns:a="http://schemas.openxmlformats.org/drawingml/2006/main" xmlns:r="http://schemas.openxmlformats.org/officeDocument/2006/relationships" xmlns:p="http://schemas.openxmlformats.org/presentationml/2006/main">
  <p:tag name="AS_UNIQUEID" val="872"/>
</p:tagLst>
</file>

<file path=ppt/tags/tag365.xml><?xml version="1.0" encoding="utf-8"?>
<p:tagLst xmlns:a="http://schemas.openxmlformats.org/drawingml/2006/main" xmlns:r="http://schemas.openxmlformats.org/officeDocument/2006/relationships" xmlns:p="http://schemas.openxmlformats.org/presentationml/2006/main">
  <p:tag name="AS_UNIQUEID" val="864"/>
</p:tagLst>
</file>

<file path=ppt/tags/tag366.xml><?xml version="1.0" encoding="utf-8"?>
<p:tagLst xmlns:a="http://schemas.openxmlformats.org/drawingml/2006/main" xmlns:r="http://schemas.openxmlformats.org/officeDocument/2006/relationships" xmlns:p="http://schemas.openxmlformats.org/presentationml/2006/main">
  <p:tag name="AS_UNIQUEID" val="865"/>
</p:tagLst>
</file>

<file path=ppt/tags/tag367.xml><?xml version="1.0" encoding="utf-8"?>
<p:tagLst xmlns:a="http://schemas.openxmlformats.org/drawingml/2006/main" xmlns:r="http://schemas.openxmlformats.org/officeDocument/2006/relationships" xmlns:p="http://schemas.openxmlformats.org/presentationml/2006/main">
  <p:tag name="AS_UNIQUEID" val="860"/>
</p:tagLst>
</file>

<file path=ppt/tags/tag368.xml><?xml version="1.0" encoding="utf-8"?>
<p:tagLst xmlns:a="http://schemas.openxmlformats.org/drawingml/2006/main" xmlns:r="http://schemas.openxmlformats.org/officeDocument/2006/relationships" xmlns:p="http://schemas.openxmlformats.org/presentationml/2006/main">
  <p:tag name="AS_UNIQUEID" val="861"/>
</p:tagLst>
</file>

<file path=ppt/tags/tag369.xml><?xml version="1.0" encoding="utf-8"?>
<p:tagLst xmlns:a="http://schemas.openxmlformats.org/drawingml/2006/main" xmlns:r="http://schemas.openxmlformats.org/officeDocument/2006/relationships" xmlns:p="http://schemas.openxmlformats.org/presentationml/2006/main">
  <p:tag name="AS_UNIQUEID" val="862"/>
</p:tagLst>
</file>

<file path=ppt/tags/tag37.xml><?xml version="1.0" encoding="utf-8"?>
<p:tagLst xmlns:a="http://schemas.openxmlformats.org/drawingml/2006/main" xmlns:r="http://schemas.openxmlformats.org/officeDocument/2006/relationships" xmlns:p="http://schemas.openxmlformats.org/presentationml/2006/main">
  <p:tag name="AS_UNIQUEID" val="312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0.xml><?xml version="1.0" encoding="utf-8"?>
<p:tagLst xmlns:a="http://schemas.openxmlformats.org/drawingml/2006/main" xmlns:r="http://schemas.openxmlformats.org/officeDocument/2006/relationships" xmlns:p="http://schemas.openxmlformats.org/presentationml/2006/main">
  <p:tag name="AS_UNIQUEID" val="3284"/>
</p:tagLst>
</file>

<file path=ppt/tags/tag371.xml><?xml version="1.0" encoding="utf-8"?>
<p:tagLst xmlns:a="http://schemas.openxmlformats.org/drawingml/2006/main" xmlns:r="http://schemas.openxmlformats.org/officeDocument/2006/relationships" xmlns:p="http://schemas.openxmlformats.org/presentationml/2006/main">
  <p:tag name="AS_UNIQUEID" val="3285"/>
</p:tagLst>
</file>

<file path=ppt/tags/tag37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73.xml><?xml version="1.0" encoding="utf-8"?>
<p:tagLst xmlns:a="http://schemas.openxmlformats.org/drawingml/2006/main" xmlns:r="http://schemas.openxmlformats.org/officeDocument/2006/relationships" xmlns:p="http://schemas.openxmlformats.org/presentationml/2006/main">
  <p:tag name="AS_UNIQUEID" val="3309"/>
</p:tagLst>
</file>

<file path=ppt/tags/tag374.xml><?xml version="1.0" encoding="utf-8"?>
<p:tagLst xmlns:a="http://schemas.openxmlformats.org/drawingml/2006/main" xmlns:r="http://schemas.openxmlformats.org/officeDocument/2006/relationships" xmlns:p="http://schemas.openxmlformats.org/presentationml/2006/main">
  <p:tag name="AS_UNIQUEID" val="3310"/>
</p:tagLst>
</file>

<file path=ppt/tags/tag375.xml><?xml version="1.0" encoding="utf-8"?>
<p:tagLst xmlns:a="http://schemas.openxmlformats.org/drawingml/2006/main" xmlns:r="http://schemas.openxmlformats.org/officeDocument/2006/relationships" xmlns:p="http://schemas.openxmlformats.org/presentationml/2006/main">
  <p:tag name="AS_UNIQUEID" val="3311"/>
</p:tagLst>
</file>

<file path=ppt/tags/tag376.xml><?xml version="1.0" encoding="utf-8"?>
<p:tagLst xmlns:a="http://schemas.openxmlformats.org/drawingml/2006/main" xmlns:r="http://schemas.openxmlformats.org/officeDocument/2006/relationships" xmlns:p="http://schemas.openxmlformats.org/presentationml/2006/main">
  <p:tag name="AS_UNIQUEID" val="3313"/>
</p:tagLst>
</file>

<file path=ppt/tags/tag377.xml><?xml version="1.0" encoding="utf-8"?>
<p:tagLst xmlns:a="http://schemas.openxmlformats.org/drawingml/2006/main" xmlns:r="http://schemas.openxmlformats.org/officeDocument/2006/relationships" xmlns:p="http://schemas.openxmlformats.org/presentationml/2006/main">
  <p:tag name="AS_UNIQUEID" val="3314"/>
</p:tagLst>
</file>

<file path=ppt/tags/tag378.xml><?xml version="1.0" encoding="utf-8"?>
<p:tagLst xmlns:a="http://schemas.openxmlformats.org/drawingml/2006/main" xmlns:r="http://schemas.openxmlformats.org/officeDocument/2006/relationships" xmlns:p="http://schemas.openxmlformats.org/presentationml/2006/main">
  <p:tag name="AS_UNIQUEID" val="3315"/>
</p:tagLst>
</file>

<file path=ppt/tags/tag379.xml><?xml version="1.0" encoding="utf-8"?>
<p:tagLst xmlns:a="http://schemas.openxmlformats.org/drawingml/2006/main" xmlns:r="http://schemas.openxmlformats.org/officeDocument/2006/relationships" xmlns:p="http://schemas.openxmlformats.org/presentationml/2006/main">
  <p:tag name="AS_UNIQUEID" val="3316"/>
</p:tagLst>
</file>

<file path=ppt/tags/tag38.xml><?xml version="1.0" encoding="utf-8"?>
<p:tagLst xmlns:a="http://schemas.openxmlformats.org/drawingml/2006/main" xmlns:r="http://schemas.openxmlformats.org/officeDocument/2006/relationships" xmlns:p="http://schemas.openxmlformats.org/presentationml/2006/main">
  <p:tag name="AS_UNIQUEID" val="312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0.xml><?xml version="1.0" encoding="utf-8"?>
<p:tagLst xmlns:a="http://schemas.openxmlformats.org/drawingml/2006/main" xmlns:r="http://schemas.openxmlformats.org/officeDocument/2006/relationships" xmlns:p="http://schemas.openxmlformats.org/presentationml/2006/main">
  <p:tag name="AS_UNIQUEID" val="3317"/>
</p:tagLst>
</file>

<file path=ppt/tags/tag381.xml><?xml version="1.0" encoding="utf-8"?>
<p:tagLst xmlns:a="http://schemas.openxmlformats.org/drawingml/2006/main" xmlns:r="http://schemas.openxmlformats.org/officeDocument/2006/relationships" xmlns:p="http://schemas.openxmlformats.org/presentationml/2006/main">
  <p:tag name="AS_UNIQUEID" val="3318"/>
</p:tagLst>
</file>

<file path=ppt/tags/tag382.xml><?xml version="1.0" encoding="utf-8"?>
<p:tagLst xmlns:a="http://schemas.openxmlformats.org/drawingml/2006/main" xmlns:r="http://schemas.openxmlformats.org/officeDocument/2006/relationships" xmlns:p="http://schemas.openxmlformats.org/presentationml/2006/main">
  <p:tag name="AS_UNIQUEID" val="3319"/>
</p:tagLst>
</file>

<file path=ppt/tags/tag383.xml><?xml version="1.0" encoding="utf-8"?>
<p:tagLst xmlns:a="http://schemas.openxmlformats.org/drawingml/2006/main" xmlns:r="http://schemas.openxmlformats.org/officeDocument/2006/relationships" xmlns:p="http://schemas.openxmlformats.org/presentationml/2006/main">
  <p:tag name="AS_UNIQUEID" val="3320"/>
</p:tagLst>
</file>

<file path=ppt/tags/tag384.xml><?xml version="1.0" encoding="utf-8"?>
<p:tagLst xmlns:a="http://schemas.openxmlformats.org/drawingml/2006/main" xmlns:r="http://schemas.openxmlformats.org/officeDocument/2006/relationships" xmlns:p="http://schemas.openxmlformats.org/presentationml/2006/main">
  <p:tag name="AS_UNIQUEID" val="3321"/>
</p:tagLst>
</file>

<file path=ppt/tags/tag385.xml><?xml version="1.0" encoding="utf-8"?>
<p:tagLst xmlns:a="http://schemas.openxmlformats.org/drawingml/2006/main" xmlns:r="http://schemas.openxmlformats.org/officeDocument/2006/relationships" xmlns:p="http://schemas.openxmlformats.org/presentationml/2006/main">
  <p:tag name="AS_UNIQUEID" val="3322"/>
</p:tagLst>
</file>

<file path=ppt/tags/tag386.xml><?xml version="1.0" encoding="utf-8"?>
<p:tagLst xmlns:a="http://schemas.openxmlformats.org/drawingml/2006/main" xmlns:r="http://schemas.openxmlformats.org/officeDocument/2006/relationships" xmlns:p="http://schemas.openxmlformats.org/presentationml/2006/main">
  <p:tag name="AS_UNIQUEID" val="3323"/>
</p:tagLst>
</file>

<file path=ppt/tags/tag387.xml><?xml version="1.0" encoding="utf-8"?>
<p:tagLst xmlns:a="http://schemas.openxmlformats.org/drawingml/2006/main" xmlns:r="http://schemas.openxmlformats.org/officeDocument/2006/relationships" xmlns:p="http://schemas.openxmlformats.org/presentationml/2006/main">
  <p:tag name="AS_UNIQUEID" val="3352"/>
</p:tagLst>
</file>

<file path=ppt/tags/tag388.xml><?xml version="1.0" encoding="utf-8"?>
<p:tagLst xmlns:a="http://schemas.openxmlformats.org/drawingml/2006/main" xmlns:r="http://schemas.openxmlformats.org/officeDocument/2006/relationships" xmlns:p="http://schemas.openxmlformats.org/presentationml/2006/main">
  <p:tag name="AS_UNIQUEID" val="3353"/>
</p:tagLst>
</file>

<file path=ppt/tags/tag389.xml><?xml version="1.0" encoding="utf-8"?>
<p:tagLst xmlns:a="http://schemas.openxmlformats.org/drawingml/2006/main" xmlns:r="http://schemas.openxmlformats.org/officeDocument/2006/relationships" xmlns:p="http://schemas.openxmlformats.org/presentationml/2006/main">
  <p:tag name="AS_UNIQUEID" val="3354"/>
</p:tagLst>
</file>

<file path=ppt/tags/tag39.xml><?xml version="1.0" encoding="utf-8"?>
<p:tagLst xmlns:a="http://schemas.openxmlformats.org/drawingml/2006/main" xmlns:r="http://schemas.openxmlformats.org/officeDocument/2006/relationships" xmlns:p="http://schemas.openxmlformats.org/presentationml/2006/main">
  <p:tag name="AS_UNIQUEID" val="312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0.xml><?xml version="1.0" encoding="utf-8"?>
<p:tagLst xmlns:a="http://schemas.openxmlformats.org/drawingml/2006/main" xmlns:r="http://schemas.openxmlformats.org/officeDocument/2006/relationships" xmlns:p="http://schemas.openxmlformats.org/presentationml/2006/main">
  <p:tag name="AS_UNIQUEID" val="3355"/>
</p:tagLst>
</file>

<file path=ppt/tags/tag391.xml><?xml version="1.0" encoding="utf-8"?>
<p:tagLst xmlns:a="http://schemas.openxmlformats.org/drawingml/2006/main" xmlns:r="http://schemas.openxmlformats.org/officeDocument/2006/relationships" xmlns:p="http://schemas.openxmlformats.org/presentationml/2006/main">
  <p:tag name="AS_UNIQUEID" val="3324"/>
</p:tagLst>
</file>

<file path=ppt/tags/tag392.xml><?xml version="1.0" encoding="utf-8"?>
<p:tagLst xmlns:a="http://schemas.openxmlformats.org/drawingml/2006/main" xmlns:r="http://schemas.openxmlformats.org/officeDocument/2006/relationships" xmlns:p="http://schemas.openxmlformats.org/presentationml/2006/main">
  <p:tag name="AS_UNIQUEID" val="3350"/>
</p:tagLst>
</file>

<file path=ppt/tags/tag393.xml><?xml version="1.0" encoding="utf-8"?>
<p:tagLst xmlns:a="http://schemas.openxmlformats.org/drawingml/2006/main" xmlns:r="http://schemas.openxmlformats.org/officeDocument/2006/relationships" xmlns:p="http://schemas.openxmlformats.org/presentationml/2006/main">
  <p:tag name="AS_UNIQUEID" val="3351"/>
</p:tagLst>
</file>

<file path=ppt/tags/tag394.xml><?xml version="1.0" encoding="utf-8"?>
<p:tagLst xmlns:a="http://schemas.openxmlformats.org/drawingml/2006/main" xmlns:r="http://schemas.openxmlformats.org/officeDocument/2006/relationships" xmlns:p="http://schemas.openxmlformats.org/presentationml/2006/main">
  <p:tag name="AS_UNIQUEID" val="3325"/>
</p:tagLst>
</file>

<file path=ppt/tags/tag395.xml><?xml version="1.0" encoding="utf-8"?>
<p:tagLst xmlns:a="http://schemas.openxmlformats.org/drawingml/2006/main" xmlns:r="http://schemas.openxmlformats.org/officeDocument/2006/relationships" xmlns:p="http://schemas.openxmlformats.org/presentationml/2006/main">
  <p:tag name="AS_UNIQUEID" val="3326"/>
</p:tagLst>
</file>

<file path=ppt/tags/tag396.xml><?xml version="1.0" encoding="utf-8"?>
<p:tagLst xmlns:a="http://schemas.openxmlformats.org/drawingml/2006/main" xmlns:r="http://schemas.openxmlformats.org/officeDocument/2006/relationships" xmlns:p="http://schemas.openxmlformats.org/presentationml/2006/main">
  <p:tag name="AS_UNIQUEID" val="3327"/>
</p:tagLst>
</file>

<file path=ppt/tags/tag397.xml><?xml version="1.0" encoding="utf-8"?>
<p:tagLst xmlns:a="http://schemas.openxmlformats.org/drawingml/2006/main" xmlns:r="http://schemas.openxmlformats.org/officeDocument/2006/relationships" xmlns:p="http://schemas.openxmlformats.org/presentationml/2006/main">
  <p:tag name="AS_UNIQUEID" val="3328"/>
</p:tagLst>
</file>

<file path=ppt/tags/tag398.xml><?xml version="1.0" encoding="utf-8"?>
<p:tagLst xmlns:a="http://schemas.openxmlformats.org/drawingml/2006/main" xmlns:r="http://schemas.openxmlformats.org/officeDocument/2006/relationships" xmlns:p="http://schemas.openxmlformats.org/presentationml/2006/main">
  <p:tag name="AS_UNIQUEID" val="3329"/>
</p:tagLst>
</file>

<file path=ppt/tags/tag399.xml><?xml version="1.0" encoding="utf-8"?>
<p:tagLst xmlns:a="http://schemas.openxmlformats.org/drawingml/2006/main" xmlns:r="http://schemas.openxmlformats.org/officeDocument/2006/relationships" xmlns:p="http://schemas.openxmlformats.org/presentationml/2006/main">
  <p:tag name="AS_UNIQUEID" val="3330"/>
</p:tagLst>
</file>

<file path=ppt/tags/tag4.xml><?xml version="1.0" encoding="utf-8"?>
<p:tagLst xmlns:a="http://schemas.openxmlformats.org/drawingml/2006/main" xmlns:r="http://schemas.openxmlformats.org/officeDocument/2006/relationships" xmlns:p="http://schemas.openxmlformats.org/presentationml/2006/main">
  <p:tag name="AS_UNIQUEID" val="316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313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00.xml><?xml version="1.0" encoding="utf-8"?>
<p:tagLst xmlns:a="http://schemas.openxmlformats.org/drawingml/2006/main" xmlns:r="http://schemas.openxmlformats.org/officeDocument/2006/relationships" xmlns:p="http://schemas.openxmlformats.org/presentationml/2006/main">
  <p:tag name="AS_UNIQUEID" val="3331"/>
</p:tagLst>
</file>

<file path=ppt/tags/tag401.xml><?xml version="1.0" encoding="utf-8"?>
<p:tagLst xmlns:a="http://schemas.openxmlformats.org/drawingml/2006/main" xmlns:r="http://schemas.openxmlformats.org/officeDocument/2006/relationships" xmlns:p="http://schemas.openxmlformats.org/presentationml/2006/main">
  <p:tag name="AS_UNIQUEID" val="3332"/>
</p:tagLst>
</file>

<file path=ppt/tags/tag402.xml><?xml version="1.0" encoding="utf-8"?>
<p:tagLst xmlns:a="http://schemas.openxmlformats.org/drawingml/2006/main" xmlns:r="http://schemas.openxmlformats.org/officeDocument/2006/relationships" xmlns:p="http://schemas.openxmlformats.org/presentationml/2006/main">
  <p:tag name="AS_UNIQUEID" val="3333"/>
</p:tagLst>
</file>

<file path=ppt/tags/tag403.xml><?xml version="1.0" encoding="utf-8"?>
<p:tagLst xmlns:a="http://schemas.openxmlformats.org/drawingml/2006/main" xmlns:r="http://schemas.openxmlformats.org/officeDocument/2006/relationships" xmlns:p="http://schemas.openxmlformats.org/presentationml/2006/main">
  <p:tag name="AS_UNIQUEID" val="3334"/>
</p:tagLst>
</file>

<file path=ppt/tags/tag404.xml><?xml version="1.0" encoding="utf-8"?>
<p:tagLst xmlns:a="http://schemas.openxmlformats.org/drawingml/2006/main" xmlns:r="http://schemas.openxmlformats.org/officeDocument/2006/relationships" xmlns:p="http://schemas.openxmlformats.org/presentationml/2006/main">
  <p:tag name="AS_UNIQUEID" val="3335"/>
</p:tagLst>
</file>

<file path=ppt/tags/tag405.xml><?xml version="1.0" encoding="utf-8"?>
<p:tagLst xmlns:a="http://schemas.openxmlformats.org/drawingml/2006/main" xmlns:r="http://schemas.openxmlformats.org/officeDocument/2006/relationships" xmlns:p="http://schemas.openxmlformats.org/presentationml/2006/main">
  <p:tag name="AS_UNIQUEID" val="3336"/>
</p:tagLst>
</file>

<file path=ppt/tags/tag406.xml><?xml version="1.0" encoding="utf-8"?>
<p:tagLst xmlns:a="http://schemas.openxmlformats.org/drawingml/2006/main" xmlns:r="http://schemas.openxmlformats.org/officeDocument/2006/relationships" xmlns:p="http://schemas.openxmlformats.org/presentationml/2006/main">
  <p:tag name="AS_UNIQUEID" val="3337"/>
</p:tagLst>
</file>

<file path=ppt/tags/tag407.xml><?xml version="1.0" encoding="utf-8"?>
<p:tagLst xmlns:a="http://schemas.openxmlformats.org/drawingml/2006/main" xmlns:r="http://schemas.openxmlformats.org/officeDocument/2006/relationships" xmlns:p="http://schemas.openxmlformats.org/presentationml/2006/main">
  <p:tag name="AS_UNIQUEID" val="3338"/>
</p:tagLst>
</file>

<file path=ppt/tags/tag408.xml><?xml version="1.0" encoding="utf-8"?>
<p:tagLst xmlns:a="http://schemas.openxmlformats.org/drawingml/2006/main" xmlns:r="http://schemas.openxmlformats.org/officeDocument/2006/relationships" xmlns:p="http://schemas.openxmlformats.org/presentationml/2006/main">
  <p:tag name="AS_UNIQUEID" val="3339"/>
</p:tagLst>
</file>

<file path=ppt/tags/tag409.xml><?xml version="1.0" encoding="utf-8"?>
<p:tagLst xmlns:a="http://schemas.openxmlformats.org/drawingml/2006/main" xmlns:r="http://schemas.openxmlformats.org/officeDocument/2006/relationships" xmlns:p="http://schemas.openxmlformats.org/presentationml/2006/main">
  <p:tag name="AS_UNIQUEID" val="3340"/>
</p:tagLst>
</file>

<file path=ppt/tags/tag41.xml><?xml version="1.0" encoding="utf-8"?>
<p:tagLst xmlns:a="http://schemas.openxmlformats.org/drawingml/2006/main" xmlns:r="http://schemas.openxmlformats.org/officeDocument/2006/relationships" xmlns:p="http://schemas.openxmlformats.org/presentationml/2006/main">
  <p:tag name="AS_UNIQUEID" val="313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0.xml><?xml version="1.0" encoding="utf-8"?>
<p:tagLst xmlns:a="http://schemas.openxmlformats.org/drawingml/2006/main" xmlns:r="http://schemas.openxmlformats.org/officeDocument/2006/relationships" xmlns:p="http://schemas.openxmlformats.org/presentationml/2006/main">
  <p:tag name="AS_UNIQUEID" val="3341"/>
</p:tagLst>
</file>

<file path=ppt/tags/tag411.xml><?xml version="1.0" encoding="utf-8"?>
<p:tagLst xmlns:a="http://schemas.openxmlformats.org/drawingml/2006/main" xmlns:r="http://schemas.openxmlformats.org/officeDocument/2006/relationships" xmlns:p="http://schemas.openxmlformats.org/presentationml/2006/main">
  <p:tag name="AS_UNIQUEID" val="3342"/>
</p:tagLst>
</file>

<file path=ppt/tags/tag412.xml><?xml version="1.0" encoding="utf-8"?>
<p:tagLst xmlns:a="http://schemas.openxmlformats.org/drawingml/2006/main" xmlns:r="http://schemas.openxmlformats.org/officeDocument/2006/relationships" xmlns:p="http://schemas.openxmlformats.org/presentationml/2006/main">
  <p:tag name="AS_UNIQUEID" val="3343"/>
</p:tagLst>
</file>

<file path=ppt/tags/tag413.xml><?xml version="1.0" encoding="utf-8"?>
<p:tagLst xmlns:a="http://schemas.openxmlformats.org/drawingml/2006/main" xmlns:r="http://schemas.openxmlformats.org/officeDocument/2006/relationships" xmlns:p="http://schemas.openxmlformats.org/presentationml/2006/main">
  <p:tag name="AS_UNIQUEID" val="3344"/>
</p:tagLst>
</file>

<file path=ppt/tags/tag414.xml><?xml version="1.0" encoding="utf-8"?>
<p:tagLst xmlns:a="http://schemas.openxmlformats.org/drawingml/2006/main" xmlns:r="http://schemas.openxmlformats.org/officeDocument/2006/relationships" xmlns:p="http://schemas.openxmlformats.org/presentationml/2006/main">
  <p:tag name="AS_UNIQUEID" val="3345"/>
</p:tagLst>
</file>

<file path=ppt/tags/tag415.xml><?xml version="1.0" encoding="utf-8"?>
<p:tagLst xmlns:a="http://schemas.openxmlformats.org/drawingml/2006/main" xmlns:r="http://schemas.openxmlformats.org/officeDocument/2006/relationships" xmlns:p="http://schemas.openxmlformats.org/presentationml/2006/main">
  <p:tag name="AS_UNIQUEID" val="3346"/>
</p:tagLst>
</file>

<file path=ppt/tags/tag416.xml><?xml version="1.0" encoding="utf-8"?>
<p:tagLst xmlns:a="http://schemas.openxmlformats.org/drawingml/2006/main" xmlns:r="http://schemas.openxmlformats.org/officeDocument/2006/relationships" xmlns:p="http://schemas.openxmlformats.org/presentationml/2006/main">
  <p:tag name="AS_UNIQUEID" val="3347"/>
</p:tagLst>
</file>

<file path=ppt/tags/tag417.xml><?xml version="1.0" encoding="utf-8"?>
<p:tagLst xmlns:a="http://schemas.openxmlformats.org/drawingml/2006/main" xmlns:r="http://schemas.openxmlformats.org/officeDocument/2006/relationships" xmlns:p="http://schemas.openxmlformats.org/presentationml/2006/main">
  <p:tag name="AS_UNIQUEID" val="3348"/>
</p:tagLst>
</file>

<file path=ppt/tags/tag418.xml><?xml version="1.0" encoding="utf-8"?>
<p:tagLst xmlns:a="http://schemas.openxmlformats.org/drawingml/2006/main" xmlns:r="http://schemas.openxmlformats.org/officeDocument/2006/relationships" xmlns:p="http://schemas.openxmlformats.org/presentationml/2006/main">
  <p:tag name="AS_UNIQUEID" val="3349"/>
</p:tagLst>
</file>

<file path=ppt/tags/tag419.xml><?xml version="1.0" encoding="utf-8"?>
<p:tagLst xmlns:a="http://schemas.openxmlformats.org/drawingml/2006/main" xmlns:r="http://schemas.openxmlformats.org/officeDocument/2006/relationships" xmlns:p="http://schemas.openxmlformats.org/presentationml/2006/main">
  <p:tag name="AS_UNIQUEID" val="3306"/>
</p:tagLst>
</file>

<file path=ppt/tags/tag42.xml><?xml version="1.0" encoding="utf-8"?>
<p:tagLst xmlns:a="http://schemas.openxmlformats.org/drawingml/2006/main" xmlns:r="http://schemas.openxmlformats.org/officeDocument/2006/relationships" xmlns:p="http://schemas.openxmlformats.org/presentationml/2006/main">
  <p:tag name="AS_UNIQUEID" val="313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0.xml><?xml version="1.0" encoding="utf-8"?>
<p:tagLst xmlns:a="http://schemas.openxmlformats.org/drawingml/2006/main" xmlns:r="http://schemas.openxmlformats.org/officeDocument/2006/relationships" xmlns:p="http://schemas.openxmlformats.org/presentationml/2006/main">
  <p:tag name="AS_UNIQUEID" val="3307"/>
</p:tagLst>
</file>

<file path=ppt/tags/tag42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22.xml><?xml version="1.0" encoding="utf-8"?>
<p:tagLst xmlns:a="http://schemas.openxmlformats.org/drawingml/2006/main" xmlns:r="http://schemas.openxmlformats.org/officeDocument/2006/relationships" xmlns:p="http://schemas.openxmlformats.org/presentationml/2006/main">
  <p:tag name="AS_UNIQUEID" val="3360"/>
</p:tagLst>
</file>

<file path=ppt/tags/tag423.xml><?xml version="1.0" encoding="utf-8"?>
<p:tagLst xmlns:a="http://schemas.openxmlformats.org/drawingml/2006/main" xmlns:r="http://schemas.openxmlformats.org/officeDocument/2006/relationships" xmlns:p="http://schemas.openxmlformats.org/presentationml/2006/main">
  <p:tag name="AS_UNIQUEID" val="3361"/>
</p:tagLst>
</file>

<file path=ppt/tags/tag424.xml><?xml version="1.0" encoding="utf-8"?>
<p:tagLst xmlns:a="http://schemas.openxmlformats.org/drawingml/2006/main" xmlns:r="http://schemas.openxmlformats.org/officeDocument/2006/relationships" xmlns:p="http://schemas.openxmlformats.org/presentationml/2006/main">
  <p:tag name="AS_UNIQUEID" val="3362"/>
</p:tagLst>
</file>

<file path=ppt/tags/tag425.xml><?xml version="1.0" encoding="utf-8"?>
<p:tagLst xmlns:a="http://schemas.openxmlformats.org/drawingml/2006/main" xmlns:r="http://schemas.openxmlformats.org/officeDocument/2006/relationships" xmlns:p="http://schemas.openxmlformats.org/presentationml/2006/main">
  <p:tag name="AS_UNIQUEID" val="3364"/>
</p:tagLst>
</file>

<file path=ppt/tags/tag426.xml><?xml version="1.0" encoding="utf-8"?>
<p:tagLst xmlns:a="http://schemas.openxmlformats.org/drawingml/2006/main" xmlns:r="http://schemas.openxmlformats.org/officeDocument/2006/relationships" xmlns:p="http://schemas.openxmlformats.org/presentationml/2006/main">
  <p:tag name="AS_UNIQUEID" val="3365"/>
</p:tagLst>
</file>

<file path=ppt/tags/tag427.xml><?xml version="1.0" encoding="utf-8"?>
<p:tagLst xmlns:a="http://schemas.openxmlformats.org/drawingml/2006/main" xmlns:r="http://schemas.openxmlformats.org/officeDocument/2006/relationships" xmlns:p="http://schemas.openxmlformats.org/presentationml/2006/main">
  <p:tag name="AS_UNIQUEID" val="3366"/>
</p:tagLst>
</file>

<file path=ppt/tags/tag428.xml><?xml version="1.0" encoding="utf-8"?>
<p:tagLst xmlns:a="http://schemas.openxmlformats.org/drawingml/2006/main" xmlns:r="http://schemas.openxmlformats.org/officeDocument/2006/relationships" xmlns:p="http://schemas.openxmlformats.org/presentationml/2006/main">
  <p:tag name="AS_UNIQUEID" val="856"/>
</p:tagLst>
</file>

<file path=ppt/tags/tag429.xml><?xml version="1.0" encoding="utf-8"?>
<p:tagLst xmlns:a="http://schemas.openxmlformats.org/drawingml/2006/main" xmlns:r="http://schemas.openxmlformats.org/officeDocument/2006/relationships" xmlns:p="http://schemas.openxmlformats.org/presentationml/2006/main">
  <p:tag name="AS_UNIQUEID" val="3367"/>
</p:tagLst>
</file>

<file path=ppt/tags/tag43.xml><?xml version="1.0" encoding="utf-8"?>
<p:tagLst xmlns:a="http://schemas.openxmlformats.org/drawingml/2006/main" xmlns:r="http://schemas.openxmlformats.org/officeDocument/2006/relationships" xmlns:p="http://schemas.openxmlformats.org/presentationml/2006/main">
  <p:tag name="AS_UNIQUEID" val="313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0.xml><?xml version="1.0" encoding="utf-8"?>
<p:tagLst xmlns:a="http://schemas.openxmlformats.org/drawingml/2006/main" xmlns:r="http://schemas.openxmlformats.org/officeDocument/2006/relationships" xmlns:p="http://schemas.openxmlformats.org/presentationml/2006/main">
  <p:tag name="AS_UNIQUEID" val="3368"/>
</p:tagLst>
</file>

<file path=ppt/tags/tag431.xml><?xml version="1.0" encoding="utf-8"?>
<p:tagLst xmlns:a="http://schemas.openxmlformats.org/drawingml/2006/main" xmlns:r="http://schemas.openxmlformats.org/officeDocument/2006/relationships" xmlns:p="http://schemas.openxmlformats.org/presentationml/2006/main">
  <p:tag name="AS_UNIQUEID" val="3369"/>
</p:tagLst>
</file>

<file path=ppt/tags/tag432.xml><?xml version="1.0" encoding="utf-8"?>
<p:tagLst xmlns:a="http://schemas.openxmlformats.org/drawingml/2006/main" xmlns:r="http://schemas.openxmlformats.org/officeDocument/2006/relationships" xmlns:p="http://schemas.openxmlformats.org/presentationml/2006/main">
  <p:tag name="AS_UNIQUEID" val="3370"/>
</p:tagLst>
</file>

<file path=ppt/tags/tag433.xml><?xml version="1.0" encoding="utf-8"?>
<p:tagLst xmlns:a="http://schemas.openxmlformats.org/drawingml/2006/main" xmlns:r="http://schemas.openxmlformats.org/officeDocument/2006/relationships" xmlns:p="http://schemas.openxmlformats.org/presentationml/2006/main">
  <p:tag name="AS_UNIQUEID" val="3371"/>
</p:tagLst>
</file>

<file path=ppt/tags/tag434.xml><?xml version="1.0" encoding="utf-8"?>
<p:tagLst xmlns:a="http://schemas.openxmlformats.org/drawingml/2006/main" xmlns:r="http://schemas.openxmlformats.org/officeDocument/2006/relationships" xmlns:p="http://schemas.openxmlformats.org/presentationml/2006/main">
  <p:tag name="AS_UNIQUEID" val="3372"/>
</p:tagLst>
</file>

<file path=ppt/tags/tag435.xml><?xml version="1.0" encoding="utf-8"?>
<p:tagLst xmlns:a="http://schemas.openxmlformats.org/drawingml/2006/main" xmlns:r="http://schemas.openxmlformats.org/officeDocument/2006/relationships" xmlns:p="http://schemas.openxmlformats.org/presentationml/2006/main">
  <p:tag name="AS_UNIQUEID" val="3373"/>
</p:tagLst>
</file>

<file path=ppt/tags/tag436.xml><?xml version="1.0" encoding="utf-8"?>
<p:tagLst xmlns:a="http://schemas.openxmlformats.org/drawingml/2006/main" xmlns:r="http://schemas.openxmlformats.org/officeDocument/2006/relationships" xmlns:p="http://schemas.openxmlformats.org/presentationml/2006/main">
  <p:tag name="AS_UNIQUEID" val="3374"/>
</p:tagLst>
</file>

<file path=ppt/tags/tag437.xml><?xml version="1.0" encoding="utf-8"?>
<p:tagLst xmlns:a="http://schemas.openxmlformats.org/drawingml/2006/main" xmlns:r="http://schemas.openxmlformats.org/officeDocument/2006/relationships" xmlns:p="http://schemas.openxmlformats.org/presentationml/2006/main">
  <p:tag name="AS_UNIQUEID" val="3375"/>
</p:tagLst>
</file>

<file path=ppt/tags/tag438.xml><?xml version="1.0" encoding="utf-8"?>
<p:tagLst xmlns:a="http://schemas.openxmlformats.org/drawingml/2006/main" xmlns:r="http://schemas.openxmlformats.org/officeDocument/2006/relationships" xmlns:p="http://schemas.openxmlformats.org/presentationml/2006/main">
  <p:tag name="AS_UNIQUEID" val="3376"/>
</p:tagLst>
</file>

<file path=ppt/tags/tag439.xml><?xml version="1.0" encoding="utf-8"?>
<p:tagLst xmlns:a="http://schemas.openxmlformats.org/drawingml/2006/main" xmlns:r="http://schemas.openxmlformats.org/officeDocument/2006/relationships" xmlns:p="http://schemas.openxmlformats.org/presentationml/2006/main">
  <p:tag name="AS_UNIQUEID" val="3377"/>
</p:tagLst>
</file>

<file path=ppt/tags/tag44.xml><?xml version="1.0" encoding="utf-8"?>
<p:tagLst xmlns:a="http://schemas.openxmlformats.org/drawingml/2006/main" xmlns:r="http://schemas.openxmlformats.org/officeDocument/2006/relationships" xmlns:p="http://schemas.openxmlformats.org/presentationml/2006/main">
  <p:tag name="AS_UNIQUEID" val="313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0.xml><?xml version="1.0" encoding="utf-8"?>
<p:tagLst xmlns:a="http://schemas.openxmlformats.org/drawingml/2006/main" xmlns:r="http://schemas.openxmlformats.org/officeDocument/2006/relationships" xmlns:p="http://schemas.openxmlformats.org/presentationml/2006/main">
  <p:tag name="AS_UNIQUEID" val="857"/>
</p:tagLst>
</file>

<file path=ppt/tags/tag441.xml><?xml version="1.0" encoding="utf-8"?>
<p:tagLst xmlns:a="http://schemas.openxmlformats.org/drawingml/2006/main" xmlns:r="http://schemas.openxmlformats.org/officeDocument/2006/relationships" xmlns:p="http://schemas.openxmlformats.org/presentationml/2006/main">
  <p:tag name="AS_UNIQUEID" val="886"/>
</p:tagLst>
</file>

<file path=ppt/tags/tag442.xml><?xml version="1.0" encoding="utf-8"?>
<p:tagLst xmlns:a="http://schemas.openxmlformats.org/drawingml/2006/main" xmlns:r="http://schemas.openxmlformats.org/officeDocument/2006/relationships" xmlns:p="http://schemas.openxmlformats.org/presentationml/2006/main">
  <p:tag name="AS_UNIQUEID" val="858"/>
</p:tagLst>
</file>

<file path=ppt/tags/tag443.xml><?xml version="1.0" encoding="utf-8"?>
<p:tagLst xmlns:a="http://schemas.openxmlformats.org/drawingml/2006/main" xmlns:r="http://schemas.openxmlformats.org/officeDocument/2006/relationships" xmlns:p="http://schemas.openxmlformats.org/presentationml/2006/main">
  <p:tag name="AS_UNIQUEID" val="859"/>
</p:tagLst>
</file>

<file path=ppt/tags/tag444.xml><?xml version="1.0" encoding="utf-8"?>
<p:tagLst xmlns:a="http://schemas.openxmlformats.org/drawingml/2006/main" xmlns:r="http://schemas.openxmlformats.org/officeDocument/2006/relationships" xmlns:p="http://schemas.openxmlformats.org/presentationml/2006/main">
  <p:tag name="AS_UNIQUEID" val="863"/>
</p:tagLst>
</file>

<file path=ppt/tags/tag445.xml><?xml version="1.0" encoding="utf-8"?>
<p:tagLst xmlns:a="http://schemas.openxmlformats.org/drawingml/2006/main" xmlns:r="http://schemas.openxmlformats.org/officeDocument/2006/relationships" xmlns:p="http://schemas.openxmlformats.org/presentationml/2006/main">
  <p:tag name="AS_UNIQUEID" val="867"/>
</p:tagLst>
</file>

<file path=ppt/tags/tag446.xml><?xml version="1.0" encoding="utf-8"?>
<p:tagLst xmlns:a="http://schemas.openxmlformats.org/drawingml/2006/main" xmlns:r="http://schemas.openxmlformats.org/officeDocument/2006/relationships" xmlns:p="http://schemas.openxmlformats.org/presentationml/2006/main">
  <p:tag name="AS_UNIQUEID" val="868"/>
</p:tagLst>
</file>

<file path=ppt/tags/tag447.xml><?xml version="1.0" encoding="utf-8"?>
<p:tagLst xmlns:a="http://schemas.openxmlformats.org/drawingml/2006/main" xmlns:r="http://schemas.openxmlformats.org/officeDocument/2006/relationships" xmlns:p="http://schemas.openxmlformats.org/presentationml/2006/main">
  <p:tag name="AS_UNIQUEID" val="873"/>
</p:tagLst>
</file>

<file path=ppt/tags/tag448.xml><?xml version="1.0" encoding="utf-8"?>
<p:tagLst xmlns:a="http://schemas.openxmlformats.org/drawingml/2006/main" xmlns:r="http://schemas.openxmlformats.org/officeDocument/2006/relationships" xmlns:p="http://schemas.openxmlformats.org/presentationml/2006/main">
  <p:tag name="AS_UNIQUEID" val="876"/>
</p:tagLst>
</file>

<file path=ppt/tags/tag449.xml><?xml version="1.0" encoding="utf-8"?>
<p:tagLst xmlns:a="http://schemas.openxmlformats.org/drawingml/2006/main" xmlns:r="http://schemas.openxmlformats.org/officeDocument/2006/relationships" xmlns:p="http://schemas.openxmlformats.org/presentationml/2006/main">
  <p:tag name="AS_UNIQUEID" val="880"/>
</p:tagLst>
</file>

<file path=ppt/tags/tag45.xml><?xml version="1.0" encoding="utf-8"?>
<p:tagLst xmlns:a="http://schemas.openxmlformats.org/drawingml/2006/main" xmlns:r="http://schemas.openxmlformats.org/officeDocument/2006/relationships" xmlns:p="http://schemas.openxmlformats.org/presentationml/2006/main">
  <p:tag name="AS_UNIQUEID" val="313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0.xml><?xml version="1.0" encoding="utf-8"?>
<p:tagLst xmlns:a="http://schemas.openxmlformats.org/drawingml/2006/main" xmlns:r="http://schemas.openxmlformats.org/officeDocument/2006/relationships" xmlns:p="http://schemas.openxmlformats.org/presentationml/2006/main">
  <p:tag name="AS_UNIQUEID" val="883"/>
</p:tagLst>
</file>

<file path=ppt/tags/tag451.xml><?xml version="1.0" encoding="utf-8"?>
<p:tagLst xmlns:a="http://schemas.openxmlformats.org/drawingml/2006/main" xmlns:r="http://schemas.openxmlformats.org/officeDocument/2006/relationships" xmlns:p="http://schemas.openxmlformats.org/presentationml/2006/main">
  <p:tag name="AS_UNIQUEID" val="884"/>
</p:tagLst>
</file>

<file path=ppt/tags/tag452.xml><?xml version="1.0" encoding="utf-8"?>
<p:tagLst xmlns:a="http://schemas.openxmlformats.org/drawingml/2006/main" xmlns:r="http://schemas.openxmlformats.org/officeDocument/2006/relationships" xmlns:p="http://schemas.openxmlformats.org/presentationml/2006/main">
  <p:tag name="AS_UNIQUEID" val="885"/>
</p:tagLst>
</file>

<file path=ppt/tags/tag453.xml><?xml version="1.0" encoding="utf-8"?>
<p:tagLst xmlns:a="http://schemas.openxmlformats.org/drawingml/2006/main" xmlns:r="http://schemas.openxmlformats.org/officeDocument/2006/relationships" xmlns:p="http://schemas.openxmlformats.org/presentationml/2006/main">
  <p:tag name="AS_UNIQUEID" val="881"/>
</p:tagLst>
</file>

<file path=ppt/tags/tag454.xml><?xml version="1.0" encoding="utf-8"?>
<p:tagLst xmlns:a="http://schemas.openxmlformats.org/drawingml/2006/main" xmlns:r="http://schemas.openxmlformats.org/officeDocument/2006/relationships" xmlns:p="http://schemas.openxmlformats.org/presentationml/2006/main">
  <p:tag name="AS_UNIQUEID" val="882"/>
</p:tagLst>
</file>

<file path=ppt/tags/tag455.xml><?xml version="1.0" encoding="utf-8"?>
<p:tagLst xmlns:a="http://schemas.openxmlformats.org/drawingml/2006/main" xmlns:r="http://schemas.openxmlformats.org/officeDocument/2006/relationships" xmlns:p="http://schemas.openxmlformats.org/presentationml/2006/main">
  <p:tag name="AS_UNIQUEID" val="877"/>
</p:tagLst>
</file>

<file path=ppt/tags/tag456.xml><?xml version="1.0" encoding="utf-8"?>
<p:tagLst xmlns:a="http://schemas.openxmlformats.org/drawingml/2006/main" xmlns:r="http://schemas.openxmlformats.org/officeDocument/2006/relationships" xmlns:p="http://schemas.openxmlformats.org/presentationml/2006/main">
  <p:tag name="AS_UNIQUEID" val="878"/>
</p:tagLst>
</file>

<file path=ppt/tags/tag457.xml><?xml version="1.0" encoding="utf-8"?>
<p:tagLst xmlns:a="http://schemas.openxmlformats.org/drawingml/2006/main" xmlns:r="http://schemas.openxmlformats.org/officeDocument/2006/relationships" xmlns:p="http://schemas.openxmlformats.org/presentationml/2006/main">
  <p:tag name="AS_UNIQUEID" val="879"/>
</p:tagLst>
</file>

<file path=ppt/tags/tag458.xml><?xml version="1.0" encoding="utf-8"?>
<p:tagLst xmlns:a="http://schemas.openxmlformats.org/drawingml/2006/main" xmlns:r="http://schemas.openxmlformats.org/officeDocument/2006/relationships" xmlns:p="http://schemas.openxmlformats.org/presentationml/2006/main">
  <p:tag name="AS_UNIQUEID" val="874"/>
</p:tagLst>
</file>

<file path=ppt/tags/tag459.xml><?xml version="1.0" encoding="utf-8"?>
<p:tagLst xmlns:a="http://schemas.openxmlformats.org/drawingml/2006/main" xmlns:r="http://schemas.openxmlformats.org/officeDocument/2006/relationships" xmlns:p="http://schemas.openxmlformats.org/presentationml/2006/main">
  <p:tag name="AS_UNIQUEID" val="875"/>
</p:tagLst>
</file>

<file path=ppt/tags/tag46.xml><?xml version="1.0" encoding="utf-8"?>
<p:tagLst xmlns:a="http://schemas.openxmlformats.org/drawingml/2006/main" xmlns:r="http://schemas.openxmlformats.org/officeDocument/2006/relationships" xmlns:p="http://schemas.openxmlformats.org/presentationml/2006/main">
  <p:tag name="AS_UNIQUEID" val="313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0.xml><?xml version="1.0" encoding="utf-8"?>
<p:tagLst xmlns:a="http://schemas.openxmlformats.org/drawingml/2006/main" xmlns:r="http://schemas.openxmlformats.org/officeDocument/2006/relationships" xmlns:p="http://schemas.openxmlformats.org/presentationml/2006/main">
  <p:tag name="AS_UNIQUEID" val="869"/>
</p:tagLst>
</file>

<file path=ppt/tags/tag461.xml><?xml version="1.0" encoding="utf-8"?>
<p:tagLst xmlns:a="http://schemas.openxmlformats.org/drawingml/2006/main" xmlns:r="http://schemas.openxmlformats.org/officeDocument/2006/relationships" xmlns:p="http://schemas.openxmlformats.org/presentationml/2006/main">
  <p:tag name="AS_UNIQUEID" val="870"/>
</p:tagLst>
</file>

<file path=ppt/tags/tag462.xml><?xml version="1.0" encoding="utf-8"?>
<p:tagLst xmlns:a="http://schemas.openxmlformats.org/drawingml/2006/main" xmlns:r="http://schemas.openxmlformats.org/officeDocument/2006/relationships" xmlns:p="http://schemas.openxmlformats.org/presentationml/2006/main">
  <p:tag name="AS_UNIQUEID" val="871"/>
</p:tagLst>
</file>

<file path=ppt/tags/tag463.xml><?xml version="1.0" encoding="utf-8"?>
<p:tagLst xmlns:a="http://schemas.openxmlformats.org/drawingml/2006/main" xmlns:r="http://schemas.openxmlformats.org/officeDocument/2006/relationships" xmlns:p="http://schemas.openxmlformats.org/presentationml/2006/main">
  <p:tag name="AS_UNIQUEID" val="872"/>
</p:tagLst>
</file>

<file path=ppt/tags/tag464.xml><?xml version="1.0" encoding="utf-8"?>
<p:tagLst xmlns:a="http://schemas.openxmlformats.org/drawingml/2006/main" xmlns:r="http://schemas.openxmlformats.org/officeDocument/2006/relationships" xmlns:p="http://schemas.openxmlformats.org/presentationml/2006/main">
  <p:tag name="AS_UNIQUEID" val="864"/>
</p:tagLst>
</file>

<file path=ppt/tags/tag465.xml><?xml version="1.0" encoding="utf-8"?>
<p:tagLst xmlns:a="http://schemas.openxmlformats.org/drawingml/2006/main" xmlns:r="http://schemas.openxmlformats.org/officeDocument/2006/relationships" xmlns:p="http://schemas.openxmlformats.org/presentationml/2006/main">
  <p:tag name="AS_UNIQUEID" val="865"/>
</p:tagLst>
</file>

<file path=ppt/tags/tag466.xml><?xml version="1.0" encoding="utf-8"?>
<p:tagLst xmlns:a="http://schemas.openxmlformats.org/drawingml/2006/main" xmlns:r="http://schemas.openxmlformats.org/officeDocument/2006/relationships" xmlns:p="http://schemas.openxmlformats.org/presentationml/2006/main">
  <p:tag name="AS_UNIQUEID" val="860"/>
</p:tagLst>
</file>

<file path=ppt/tags/tag467.xml><?xml version="1.0" encoding="utf-8"?>
<p:tagLst xmlns:a="http://schemas.openxmlformats.org/drawingml/2006/main" xmlns:r="http://schemas.openxmlformats.org/officeDocument/2006/relationships" xmlns:p="http://schemas.openxmlformats.org/presentationml/2006/main">
  <p:tag name="AS_UNIQUEID" val="861"/>
</p:tagLst>
</file>

<file path=ppt/tags/tag468.xml><?xml version="1.0" encoding="utf-8"?>
<p:tagLst xmlns:a="http://schemas.openxmlformats.org/drawingml/2006/main" xmlns:r="http://schemas.openxmlformats.org/officeDocument/2006/relationships" xmlns:p="http://schemas.openxmlformats.org/presentationml/2006/main">
  <p:tag name="AS_UNIQUEID" val="862"/>
</p:tagLst>
</file>

<file path=ppt/tags/tag469.xml><?xml version="1.0" encoding="utf-8"?>
<p:tagLst xmlns:a="http://schemas.openxmlformats.org/drawingml/2006/main" xmlns:r="http://schemas.openxmlformats.org/officeDocument/2006/relationships" xmlns:p="http://schemas.openxmlformats.org/presentationml/2006/main">
  <p:tag name="AS_UNIQUEID" val="3357"/>
</p:tagLst>
</file>

<file path=ppt/tags/tag47.xml><?xml version="1.0" encoding="utf-8"?>
<p:tagLst xmlns:a="http://schemas.openxmlformats.org/drawingml/2006/main" xmlns:r="http://schemas.openxmlformats.org/officeDocument/2006/relationships" xmlns:p="http://schemas.openxmlformats.org/presentationml/2006/main">
  <p:tag name="AS_UNIQUEID" val="313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0.xml><?xml version="1.0" encoding="utf-8"?>
<p:tagLst xmlns:a="http://schemas.openxmlformats.org/drawingml/2006/main" xmlns:r="http://schemas.openxmlformats.org/officeDocument/2006/relationships" xmlns:p="http://schemas.openxmlformats.org/presentationml/2006/main">
  <p:tag name="AS_UNIQUEID" val="3358"/>
</p:tagLst>
</file>

<file path=ppt/tags/tag47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72.xml><?xml version="1.0" encoding="utf-8"?>
<p:tagLst xmlns:a="http://schemas.openxmlformats.org/drawingml/2006/main" xmlns:r="http://schemas.openxmlformats.org/officeDocument/2006/relationships" xmlns:p="http://schemas.openxmlformats.org/presentationml/2006/main">
  <p:tag name="AS_UNIQUEID" val="3382"/>
</p:tagLst>
</file>

<file path=ppt/tags/tag473.xml><?xml version="1.0" encoding="utf-8"?>
<p:tagLst xmlns:a="http://schemas.openxmlformats.org/drawingml/2006/main" xmlns:r="http://schemas.openxmlformats.org/officeDocument/2006/relationships" xmlns:p="http://schemas.openxmlformats.org/presentationml/2006/main">
  <p:tag name="AS_UNIQUEID" val="3383"/>
</p:tagLst>
</file>

<file path=ppt/tags/tag474.xml><?xml version="1.0" encoding="utf-8"?>
<p:tagLst xmlns:a="http://schemas.openxmlformats.org/drawingml/2006/main" xmlns:r="http://schemas.openxmlformats.org/officeDocument/2006/relationships" xmlns:p="http://schemas.openxmlformats.org/presentationml/2006/main">
  <p:tag name="AS_UNIQUEID" val="3384"/>
</p:tagLst>
</file>

<file path=ppt/tags/tag475.xml><?xml version="1.0" encoding="utf-8"?>
<p:tagLst xmlns:a="http://schemas.openxmlformats.org/drawingml/2006/main" xmlns:r="http://schemas.openxmlformats.org/officeDocument/2006/relationships" xmlns:p="http://schemas.openxmlformats.org/presentationml/2006/main">
  <p:tag name="AS_UNIQUEID" val="3385"/>
</p:tagLst>
</file>

<file path=ppt/tags/tag476.xml><?xml version="1.0" encoding="utf-8"?>
<p:tagLst xmlns:a="http://schemas.openxmlformats.org/drawingml/2006/main" xmlns:r="http://schemas.openxmlformats.org/officeDocument/2006/relationships" xmlns:p="http://schemas.openxmlformats.org/presentationml/2006/main">
  <p:tag name="AS_UNIQUEID" val="3387"/>
</p:tagLst>
</file>

<file path=ppt/tags/tag477.xml><?xml version="1.0" encoding="utf-8"?>
<p:tagLst xmlns:a="http://schemas.openxmlformats.org/drawingml/2006/main" xmlns:r="http://schemas.openxmlformats.org/officeDocument/2006/relationships" xmlns:p="http://schemas.openxmlformats.org/presentationml/2006/main">
  <p:tag name="AS_UNIQUEID" val="3388"/>
</p:tagLst>
</file>

<file path=ppt/tags/tag478.xml><?xml version="1.0" encoding="utf-8"?>
<p:tagLst xmlns:a="http://schemas.openxmlformats.org/drawingml/2006/main" xmlns:r="http://schemas.openxmlformats.org/officeDocument/2006/relationships" xmlns:p="http://schemas.openxmlformats.org/presentationml/2006/main">
  <p:tag name="AS_UNIQUEID" val="3379"/>
</p:tagLst>
</file>

<file path=ppt/tags/tag479.xml><?xml version="1.0" encoding="utf-8"?>
<p:tagLst xmlns:a="http://schemas.openxmlformats.org/drawingml/2006/main" xmlns:r="http://schemas.openxmlformats.org/officeDocument/2006/relationships" xmlns:p="http://schemas.openxmlformats.org/presentationml/2006/main">
  <p:tag name="AS_UNIQUEID" val="3380"/>
</p:tagLst>
</file>

<file path=ppt/tags/tag48.xml><?xml version="1.0" encoding="utf-8"?>
<p:tagLst xmlns:a="http://schemas.openxmlformats.org/drawingml/2006/main" xmlns:r="http://schemas.openxmlformats.org/officeDocument/2006/relationships" xmlns:p="http://schemas.openxmlformats.org/presentationml/2006/main">
  <p:tag name="AS_UNIQUEID" val="314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81.xml><?xml version="1.0" encoding="utf-8"?>
<p:tagLst xmlns:a="http://schemas.openxmlformats.org/drawingml/2006/main" xmlns:r="http://schemas.openxmlformats.org/officeDocument/2006/relationships" xmlns:p="http://schemas.openxmlformats.org/presentationml/2006/main">
  <p:tag name="AS_UNIQUEID" val="3393"/>
</p:tagLst>
</file>

<file path=ppt/tags/tag482.xml><?xml version="1.0" encoding="utf-8"?>
<p:tagLst xmlns:a="http://schemas.openxmlformats.org/drawingml/2006/main" xmlns:r="http://schemas.openxmlformats.org/officeDocument/2006/relationships" xmlns:p="http://schemas.openxmlformats.org/presentationml/2006/main">
  <p:tag name="AS_UNIQUEID" val="3394"/>
</p:tagLst>
</file>

<file path=ppt/tags/tag483.xml><?xml version="1.0" encoding="utf-8"?>
<p:tagLst xmlns:a="http://schemas.openxmlformats.org/drawingml/2006/main" xmlns:r="http://schemas.openxmlformats.org/officeDocument/2006/relationships" xmlns:p="http://schemas.openxmlformats.org/presentationml/2006/main">
  <p:tag name="AS_UNIQUEID" val="3395"/>
</p:tagLst>
</file>

<file path=ppt/tags/tag484.xml><?xml version="1.0" encoding="utf-8"?>
<p:tagLst xmlns:a="http://schemas.openxmlformats.org/drawingml/2006/main" xmlns:r="http://schemas.openxmlformats.org/officeDocument/2006/relationships" xmlns:p="http://schemas.openxmlformats.org/presentationml/2006/main">
  <p:tag name="AS_UNIQUEID" val="3397"/>
</p:tagLst>
</file>

<file path=ppt/tags/tag485.xml><?xml version="1.0" encoding="utf-8"?>
<p:tagLst xmlns:a="http://schemas.openxmlformats.org/drawingml/2006/main" xmlns:r="http://schemas.openxmlformats.org/officeDocument/2006/relationships" xmlns:p="http://schemas.openxmlformats.org/presentationml/2006/main">
  <p:tag name="AS_UNIQUEID" val="3398"/>
</p:tagLst>
</file>

<file path=ppt/tags/tag486.xml><?xml version="1.0" encoding="utf-8"?>
<p:tagLst xmlns:a="http://schemas.openxmlformats.org/drawingml/2006/main" xmlns:r="http://schemas.openxmlformats.org/officeDocument/2006/relationships" xmlns:p="http://schemas.openxmlformats.org/presentationml/2006/main">
  <p:tag name="AS_UNIQUEID" val="3399"/>
</p:tagLst>
</file>

<file path=ppt/tags/tag487.xml><?xml version="1.0" encoding="utf-8"?>
<p:tagLst xmlns:a="http://schemas.openxmlformats.org/drawingml/2006/main" xmlns:r="http://schemas.openxmlformats.org/officeDocument/2006/relationships" xmlns:p="http://schemas.openxmlformats.org/presentationml/2006/main">
  <p:tag name="AS_UNIQUEID" val="3400"/>
</p:tagLst>
</file>

<file path=ppt/tags/tag488.xml><?xml version="1.0" encoding="utf-8"?>
<p:tagLst xmlns:a="http://schemas.openxmlformats.org/drawingml/2006/main" xmlns:r="http://schemas.openxmlformats.org/officeDocument/2006/relationships" xmlns:p="http://schemas.openxmlformats.org/presentationml/2006/main">
  <p:tag name="AS_UNIQUEID" val="1097"/>
</p:tagLst>
</file>

<file path=ppt/tags/tag489.xml><?xml version="1.0" encoding="utf-8"?>
<p:tagLst xmlns:a="http://schemas.openxmlformats.org/drawingml/2006/main" xmlns:r="http://schemas.openxmlformats.org/officeDocument/2006/relationships" xmlns:p="http://schemas.openxmlformats.org/presentationml/2006/main">
  <p:tag name="AS_UNIQUEID" val="1098"/>
</p:tagLst>
</file>

<file path=ppt/tags/tag49.xml><?xml version="1.0" encoding="utf-8"?>
<p:tagLst xmlns:a="http://schemas.openxmlformats.org/drawingml/2006/main" xmlns:r="http://schemas.openxmlformats.org/officeDocument/2006/relationships" xmlns:p="http://schemas.openxmlformats.org/presentationml/2006/main">
  <p:tag name="AS_UNIQUEID" val="314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0.xml><?xml version="1.0" encoding="utf-8"?>
<p:tagLst xmlns:a="http://schemas.openxmlformats.org/drawingml/2006/main" xmlns:r="http://schemas.openxmlformats.org/officeDocument/2006/relationships" xmlns:p="http://schemas.openxmlformats.org/presentationml/2006/main">
  <p:tag name="AS_UNIQUEID" val="1099"/>
</p:tagLst>
</file>

<file path=ppt/tags/tag491.xml><?xml version="1.0" encoding="utf-8"?>
<p:tagLst xmlns:a="http://schemas.openxmlformats.org/drawingml/2006/main" xmlns:r="http://schemas.openxmlformats.org/officeDocument/2006/relationships" xmlns:p="http://schemas.openxmlformats.org/presentationml/2006/main">
  <p:tag name="AS_UNIQUEID" val="1103"/>
</p:tagLst>
</file>

<file path=ppt/tags/tag492.xml><?xml version="1.0" encoding="utf-8"?>
<p:tagLst xmlns:a="http://schemas.openxmlformats.org/drawingml/2006/main" xmlns:r="http://schemas.openxmlformats.org/officeDocument/2006/relationships" xmlns:p="http://schemas.openxmlformats.org/presentationml/2006/main">
  <p:tag name="AS_UNIQUEID" val="1107"/>
</p:tagLst>
</file>

<file path=ppt/tags/tag493.xml><?xml version="1.0" encoding="utf-8"?>
<p:tagLst xmlns:a="http://schemas.openxmlformats.org/drawingml/2006/main" xmlns:r="http://schemas.openxmlformats.org/officeDocument/2006/relationships" xmlns:p="http://schemas.openxmlformats.org/presentationml/2006/main">
  <p:tag name="AS_UNIQUEID" val="1112"/>
</p:tagLst>
</file>

<file path=ppt/tags/tag494.xml><?xml version="1.0" encoding="utf-8"?>
<p:tagLst xmlns:a="http://schemas.openxmlformats.org/drawingml/2006/main" xmlns:r="http://schemas.openxmlformats.org/officeDocument/2006/relationships" xmlns:p="http://schemas.openxmlformats.org/presentationml/2006/main">
  <p:tag name="AS_UNIQUEID" val="1115"/>
</p:tagLst>
</file>

<file path=ppt/tags/tag495.xml><?xml version="1.0" encoding="utf-8"?>
<p:tagLst xmlns:a="http://schemas.openxmlformats.org/drawingml/2006/main" xmlns:r="http://schemas.openxmlformats.org/officeDocument/2006/relationships" xmlns:p="http://schemas.openxmlformats.org/presentationml/2006/main">
  <p:tag name="AS_UNIQUEID" val="1119"/>
</p:tagLst>
</file>

<file path=ppt/tags/tag496.xml><?xml version="1.0" encoding="utf-8"?>
<p:tagLst xmlns:a="http://schemas.openxmlformats.org/drawingml/2006/main" xmlns:r="http://schemas.openxmlformats.org/officeDocument/2006/relationships" xmlns:p="http://schemas.openxmlformats.org/presentationml/2006/main">
  <p:tag name="AS_UNIQUEID" val="1122"/>
</p:tagLst>
</file>

<file path=ppt/tags/tag497.xml><?xml version="1.0" encoding="utf-8"?>
<p:tagLst xmlns:a="http://schemas.openxmlformats.org/drawingml/2006/main" xmlns:r="http://schemas.openxmlformats.org/officeDocument/2006/relationships" xmlns:p="http://schemas.openxmlformats.org/presentationml/2006/main">
  <p:tag name="AS_UNIQUEID" val="1123"/>
</p:tagLst>
</file>

<file path=ppt/tags/tag498.xml><?xml version="1.0" encoding="utf-8"?>
<p:tagLst xmlns:a="http://schemas.openxmlformats.org/drawingml/2006/main" xmlns:r="http://schemas.openxmlformats.org/officeDocument/2006/relationships" xmlns:p="http://schemas.openxmlformats.org/presentationml/2006/main">
  <p:tag name="AS_UNIQUEID" val="1124"/>
</p:tagLst>
</file>

<file path=ppt/tags/tag499.xml><?xml version="1.0" encoding="utf-8"?>
<p:tagLst xmlns:a="http://schemas.openxmlformats.org/drawingml/2006/main" xmlns:r="http://schemas.openxmlformats.org/officeDocument/2006/relationships" xmlns:p="http://schemas.openxmlformats.org/presentationml/2006/main">
  <p:tag name="AS_UNIQUEID" val="1125"/>
</p:tagLst>
</file>

<file path=ppt/tags/tag5.xml><?xml version="1.0" encoding="utf-8"?>
<p:tagLst xmlns:a="http://schemas.openxmlformats.org/drawingml/2006/main" xmlns:r="http://schemas.openxmlformats.org/officeDocument/2006/relationships" xmlns:p="http://schemas.openxmlformats.org/presentationml/2006/main">
  <p:tag name="AS_UNIQUEID" val="316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314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00.xml><?xml version="1.0" encoding="utf-8"?>
<p:tagLst xmlns:a="http://schemas.openxmlformats.org/drawingml/2006/main" xmlns:r="http://schemas.openxmlformats.org/officeDocument/2006/relationships" xmlns:p="http://schemas.openxmlformats.org/presentationml/2006/main">
  <p:tag name="AS_UNIQUEID" val="1120"/>
</p:tagLst>
</file>

<file path=ppt/tags/tag501.xml><?xml version="1.0" encoding="utf-8"?>
<p:tagLst xmlns:a="http://schemas.openxmlformats.org/drawingml/2006/main" xmlns:r="http://schemas.openxmlformats.org/officeDocument/2006/relationships" xmlns:p="http://schemas.openxmlformats.org/presentationml/2006/main">
  <p:tag name="AS_UNIQUEID" val="1121"/>
</p:tagLst>
</file>

<file path=ppt/tags/tag502.xml><?xml version="1.0" encoding="utf-8"?>
<p:tagLst xmlns:a="http://schemas.openxmlformats.org/drawingml/2006/main" xmlns:r="http://schemas.openxmlformats.org/officeDocument/2006/relationships" xmlns:p="http://schemas.openxmlformats.org/presentationml/2006/main">
  <p:tag name="AS_UNIQUEID" val="1116"/>
</p:tagLst>
</file>

<file path=ppt/tags/tag503.xml><?xml version="1.0" encoding="utf-8"?>
<p:tagLst xmlns:a="http://schemas.openxmlformats.org/drawingml/2006/main" xmlns:r="http://schemas.openxmlformats.org/officeDocument/2006/relationships" xmlns:p="http://schemas.openxmlformats.org/presentationml/2006/main">
  <p:tag name="AS_UNIQUEID" val="1117"/>
</p:tagLst>
</file>

<file path=ppt/tags/tag504.xml><?xml version="1.0" encoding="utf-8"?>
<p:tagLst xmlns:a="http://schemas.openxmlformats.org/drawingml/2006/main" xmlns:r="http://schemas.openxmlformats.org/officeDocument/2006/relationships" xmlns:p="http://schemas.openxmlformats.org/presentationml/2006/main">
  <p:tag name="AS_UNIQUEID" val="1118"/>
</p:tagLst>
</file>

<file path=ppt/tags/tag505.xml><?xml version="1.0" encoding="utf-8"?>
<p:tagLst xmlns:a="http://schemas.openxmlformats.org/drawingml/2006/main" xmlns:r="http://schemas.openxmlformats.org/officeDocument/2006/relationships" xmlns:p="http://schemas.openxmlformats.org/presentationml/2006/main">
  <p:tag name="AS_UNIQUEID" val="1113"/>
</p:tagLst>
</file>

<file path=ppt/tags/tag506.xml><?xml version="1.0" encoding="utf-8"?>
<p:tagLst xmlns:a="http://schemas.openxmlformats.org/drawingml/2006/main" xmlns:r="http://schemas.openxmlformats.org/officeDocument/2006/relationships" xmlns:p="http://schemas.openxmlformats.org/presentationml/2006/main">
  <p:tag name="AS_UNIQUEID" val="1114"/>
</p:tagLst>
</file>

<file path=ppt/tags/tag507.xml><?xml version="1.0" encoding="utf-8"?>
<p:tagLst xmlns:a="http://schemas.openxmlformats.org/drawingml/2006/main" xmlns:r="http://schemas.openxmlformats.org/officeDocument/2006/relationships" xmlns:p="http://schemas.openxmlformats.org/presentationml/2006/main">
  <p:tag name="AS_UNIQUEID" val="1108"/>
</p:tagLst>
</file>

<file path=ppt/tags/tag508.xml><?xml version="1.0" encoding="utf-8"?>
<p:tagLst xmlns:a="http://schemas.openxmlformats.org/drawingml/2006/main" xmlns:r="http://schemas.openxmlformats.org/officeDocument/2006/relationships" xmlns:p="http://schemas.openxmlformats.org/presentationml/2006/main">
  <p:tag name="AS_UNIQUEID" val="1109"/>
</p:tagLst>
</file>

<file path=ppt/tags/tag509.xml><?xml version="1.0" encoding="utf-8"?>
<p:tagLst xmlns:a="http://schemas.openxmlformats.org/drawingml/2006/main" xmlns:r="http://schemas.openxmlformats.org/officeDocument/2006/relationships" xmlns:p="http://schemas.openxmlformats.org/presentationml/2006/main">
  <p:tag name="AS_UNIQUEID" val="1110"/>
</p:tagLst>
</file>

<file path=ppt/tags/tag51.xml><?xml version="1.0" encoding="utf-8"?>
<p:tagLst xmlns:a="http://schemas.openxmlformats.org/drawingml/2006/main" xmlns:r="http://schemas.openxmlformats.org/officeDocument/2006/relationships" xmlns:p="http://schemas.openxmlformats.org/presentationml/2006/main">
  <p:tag name="AS_UNIQUEID" val="314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10.xml><?xml version="1.0" encoding="utf-8"?>
<p:tagLst xmlns:a="http://schemas.openxmlformats.org/drawingml/2006/main" xmlns:r="http://schemas.openxmlformats.org/officeDocument/2006/relationships" xmlns:p="http://schemas.openxmlformats.org/presentationml/2006/main">
  <p:tag name="AS_UNIQUEID" val="1111"/>
</p:tagLst>
</file>

<file path=ppt/tags/tag511.xml><?xml version="1.0" encoding="utf-8"?>
<p:tagLst xmlns:a="http://schemas.openxmlformats.org/drawingml/2006/main" xmlns:r="http://schemas.openxmlformats.org/officeDocument/2006/relationships" xmlns:p="http://schemas.openxmlformats.org/presentationml/2006/main">
  <p:tag name="AS_UNIQUEID" val="1104"/>
</p:tagLst>
</file>

<file path=ppt/tags/tag512.xml><?xml version="1.0" encoding="utf-8"?>
<p:tagLst xmlns:a="http://schemas.openxmlformats.org/drawingml/2006/main" xmlns:r="http://schemas.openxmlformats.org/officeDocument/2006/relationships" xmlns:p="http://schemas.openxmlformats.org/presentationml/2006/main">
  <p:tag name="AS_UNIQUEID" val="1105"/>
</p:tagLst>
</file>

<file path=ppt/tags/tag513.xml><?xml version="1.0" encoding="utf-8"?>
<p:tagLst xmlns:a="http://schemas.openxmlformats.org/drawingml/2006/main" xmlns:r="http://schemas.openxmlformats.org/officeDocument/2006/relationships" xmlns:p="http://schemas.openxmlformats.org/presentationml/2006/main">
  <p:tag name="AS_UNIQUEID" val="1106"/>
</p:tagLst>
</file>

<file path=ppt/tags/tag514.xml><?xml version="1.0" encoding="utf-8"?>
<p:tagLst xmlns:a="http://schemas.openxmlformats.org/drawingml/2006/main" xmlns:r="http://schemas.openxmlformats.org/officeDocument/2006/relationships" xmlns:p="http://schemas.openxmlformats.org/presentationml/2006/main">
  <p:tag name="AS_UNIQUEID" val="1100"/>
</p:tagLst>
</file>

<file path=ppt/tags/tag515.xml><?xml version="1.0" encoding="utf-8"?>
<p:tagLst xmlns:a="http://schemas.openxmlformats.org/drawingml/2006/main" xmlns:r="http://schemas.openxmlformats.org/officeDocument/2006/relationships" xmlns:p="http://schemas.openxmlformats.org/presentationml/2006/main">
  <p:tag name="AS_UNIQUEID" val="1101"/>
</p:tagLst>
</file>

<file path=ppt/tags/tag516.xml><?xml version="1.0" encoding="utf-8"?>
<p:tagLst xmlns:a="http://schemas.openxmlformats.org/drawingml/2006/main" xmlns:r="http://schemas.openxmlformats.org/officeDocument/2006/relationships" xmlns:p="http://schemas.openxmlformats.org/presentationml/2006/main">
  <p:tag name="AS_UNIQUEID" val="1102"/>
</p:tagLst>
</file>

<file path=ppt/tags/tag517.xml><?xml version="1.0" encoding="utf-8"?>
<p:tagLst xmlns:a="http://schemas.openxmlformats.org/drawingml/2006/main" xmlns:r="http://schemas.openxmlformats.org/officeDocument/2006/relationships" xmlns:p="http://schemas.openxmlformats.org/presentationml/2006/main">
  <p:tag name="AS_UNIQUEID" val="3390"/>
</p:tagLst>
</file>

<file path=ppt/tags/tag518.xml><?xml version="1.0" encoding="utf-8"?>
<p:tagLst xmlns:a="http://schemas.openxmlformats.org/drawingml/2006/main" xmlns:r="http://schemas.openxmlformats.org/officeDocument/2006/relationships" xmlns:p="http://schemas.openxmlformats.org/presentationml/2006/main">
  <p:tag name="AS_UNIQUEID" val="3391"/>
</p:tagLst>
</file>

<file path=ppt/tags/tag51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2.xml><?xml version="1.0" encoding="utf-8"?>
<p:tagLst xmlns:a="http://schemas.openxmlformats.org/drawingml/2006/main" xmlns:r="http://schemas.openxmlformats.org/officeDocument/2006/relationships" xmlns:p="http://schemas.openxmlformats.org/presentationml/2006/main">
  <p:tag name="AS_UNIQUEID" val="314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0.xml><?xml version="1.0" encoding="utf-8"?>
<p:tagLst xmlns:a="http://schemas.openxmlformats.org/drawingml/2006/main" xmlns:r="http://schemas.openxmlformats.org/officeDocument/2006/relationships" xmlns:p="http://schemas.openxmlformats.org/presentationml/2006/main">
  <p:tag name="AS_UNIQUEID" val="3406"/>
</p:tagLst>
</file>

<file path=ppt/tags/tag521.xml><?xml version="1.0" encoding="utf-8"?>
<p:tagLst xmlns:a="http://schemas.openxmlformats.org/drawingml/2006/main" xmlns:r="http://schemas.openxmlformats.org/officeDocument/2006/relationships" xmlns:p="http://schemas.openxmlformats.org/presentationml/2006/main">
  <p:tag name="AS_UNIQUEID" val="3407"/>
</p:tagLst>
</file>

<file path=ppt/tags/tag522.xml><?xml version="1.0" encoding="utf-8"?>
<p:tagLst xmlns:a="http://schemas.openxmlformats.org/drawingml/2006/main" xmlns:r="http://schemas.openxmlformats.org/officeDocument/2006/relationships" xmlns:p="http://schemas.openxmlformats.org/presentationml/2006/main">
  <p:tag name="AS_UNIQUEID" val="3408"/>
</p:tagLst>
</file>

<file path=ppt/tags/tag523.xml><?xml version="1.0" encoding="utf-8"?>
<p:tagLst xmlns:a="http://schemas.openxmlformats.org/drawingml/2006/main" xmlns:r="http://schemas.openxmlformats.org/officeDocument/2006/relationships" xmlns:p="http://schemas.openxmlformats.org/presentationml/2006/main">
  <p:tag name="AS_UNIQUEID" val="3410"/>
</p:tagLst>
</file>

<file path=ppt/tags/tag524.xml><?xml version="1.0" encoding="utf-8"?>
<p:tagLst xmlns:a="http://schemas.openxmlformats.org/drawingml/2006/main" xmlns:r="http://schemas.openxmlformats.org/officeDocument/2006/relationships" xmlns:p="http://schemas.openxmlformats.org/presentationml/2006/main">
  <p:tag name="AS_UNIQUEID" val="3411"/>
</p:tagLst>
</file>

<file path=ppt/tags/tag525.xml><?xml version="1.0" encoding="utf-8"?>
<p:tagLst xmlns:a="http://schemas.openxmlformats.org/drawingml/2006/main" xmlns:r="http://schemas.openxmlformats.org/officeDocument/2006/relationships" xmlns:p="http://schemas.openxmlformats.org/presentationml/2006/main">
  <p:tag name="AS_UNIQUEID" val="3412"/>
</p:tagLst>
</file>

<file path=ppt/tags/tag526.xml><?xml version="1.0" encoding="utf-8"?>
<p:tagLst xmlns:a="http://schemas.openxmlformats.org/drawingml/2006/main" xmlns:r="http://schemas.openxmlformats.org/officeDocument/2006/relationships" xmlns:p="http://schemas.openxmlformats.org/presentationml/2006/main">
  <p:tag name="AS_UNIQUEID" val="3413"/>
</p:tagLst>
</file>

<file path=ppt/tags/tag527.xml><?xml version="1.0" encoding="utf-8"?>
<p:tagLst xmlns:a="http://schemas.openxmlformats.org/drawingml/2006/main" xmlns:r="http://schemas.openxmlformats.org/officeDocument/2006/relationships" xmlns:p="http://schemas.openxmlformats.org/presentationml/2006/main">
  <p:tag name="AS_UNIQUEID" val="3415"/>
</p:tagLst>
</file>

<file path=ppt/tags/tag528.xml><?xml version="1.0" encoding="utf-8"?>
<p:tagLst xmlns:a="http://schemas.openxmlformats.org/drawingml/2006/main" xmlns:r="http://schemas.openxmlformats.org/officeDocument/2006/relationships" xmlns:p="http://schemas.openxmlformats.org/presentationml/2006/main">
  <p:tag name="AS_UNIQUEID" val="3416"/>
</p:tagLst>
</file>

<file path=ppt/tags/tag529.xml><?xml version="1.0" encoding="utf-8"?>
<p:tagLst xmlns:a="http://schemas.openxmlformats.org/drawingml/2006/main" xmlns:r="http://schemas.openxmlformats.org/officeDocument/2006/relationships" xmlns:p="http://schemas.openxmlformats.org/presentationml/2006/main">
  <p:tag name="AS_UNIQUEID" val="3417"/>
</p:tagLst>
</file>

<file path=ppt/tags/tag53.xml><?xml version="1.0" encoding="utf-8"?>
<p:tagLst xmlns:a="http://schemas.openxmlformats.org/drawingml/2006/main" xmlns:r="http://schemas.openxmlformats.org/officeDocument/2006/relationships" xmlns:p="http://schemas.openxmlformats.org/presentationml/2006/main">
  <p:tag name="AS_UNIQUEID" val="314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0.xml><?xml version="1.0" encoding="utf-8"?>
<p:tagLst xmlns:a="http://schemas.openxmlformats.org/drawingml/2006/main" xmlns:r="http://schemas.openxmlformats.org/officeDocument/2006/relationships" xmlns:p="http://schemas.openxmlformats.org/presentationml/2006/main">
  <p:tag name="AS_UNIQUEID" val="3418"/>
</p:tagLst>
</file>

<file path=ppt/tags/tag531.xml><?xml version="1.0" encoding="utf-8"?>
<p:tagLst xmlns:a="http://schemas.openxmlformats.org/drawingml/2006/main" xmlns:r="http://schemas.openxmlformats.org/officeDocument/2006/relationships" xmlns:p="http://schemas.openxmlformats.org/presentationml/2006/main">
  <p:tag name="AS_UNIQUEID" val="1097"/>
</p:tagLst>
</file>

<file path=ppt/tags/tag532.xml><?xml version="1.0" encoding="utf-8"?>
<p:tagLst xmlns:a="http://schemas.openxmlformats.org/drawingml/2006/main" xmlns:r="http://schemas.openxmlformats.org/officeDocument/2006/relationships" xmlns:p="http://schemas.openxmlformats.org/presentationml/2006/main">
  <p:tag name="AS_UNIQUEID" val="1098"/>
</p:tagLst>
</file>

<file path=ppt/tags/tag533.xml><?xml version="1.0" encoding="utf-8"?>
<p:tagLst xmlns:a="http://schemas.openxmlformats.org/drawingml/2006/main" xmlns:r="http://schemas.openxmlformats.org/officeDocument/2006/relationships" xmlns:p="http://schemas.openxmlformats.org/presentationml/2006/main">
  <p:tag name="AS_UNIQUEID" val="1099"/>
</p:tagLst>
</file>

<file path=ppt/tags/tag534.xml><?xml version="1.0" encoding="utf-8"?>
<p:tagLst xmlns:a="http://schemas.openxmlformats.org/drawingml/2006/main" xmlns:r="http://schemas.openxmlformats.org/officeDocument/2006/relationships" xmlns:p="http://schemas.openxmlformats.org/presentationml/2006/main">
  <p:tag name="AS_UNIQUEID" val="1103"/>
</p:tagLst>
</file>

<file path=ppt/tags/tag535.xml><?xml version="1.0" encoding="utf-8"?>
<p:tagLst xmlns:a="http://schemas.openxmlformats.org/drawingml/2006/main" xmlns:r="http://schemas.openxmlformats.org/officeDocument/2006/relationships" xmlns:p="http://schemas.openxmlformats.org/presentationml/2006/main">
  <p:tag name="AS_UNIQUEID" val="1107"/>
</p:tagLst>
</file>

<file path=ppt/tags/tag536.xml><?xml version="1.0" encoding="utf-8"?>
<p:tagLst xmlns:a="http://schemas.openxmlformats.org/drawingml/2006/main" xmlns:r="http://schemas.openxmlformats.org/officeDocument/2006/relationships" xmlns:p="http://schemas.openxmlformats.org/presentationml/2006/main">
  <p:tag name="AS_UNIQUEID" val="1112"/>
</p:tagLst>
</file>

<file path=ppt/tags/tag537.xml><?xml version="1.0" encoding="utf-8"?>
<p:tagLst xmlns:a="http://schemas.openxmlformats.org/drawingml/2006/main" xmlns:r="http://schemas.openxmlformats.org/officeDocument/2006/relationships" xmlns:p="http://schemas.openxmlformats.org/presentationml/2006/main">
  <p:tag name="AS_UNIQUEID" val="1115"/>
</p:tagLst>
</file>

<file path=ppt/tags/tag538.xml><?xml version="1.0" encoding="utf-8"?>
<p:tagLst xmlns:a="http://schemas.openxmlformats.org/drawingml/2006/main" xmlns:r="http://schemas.openxmlformats.org/officeDocument/2006/relationships" xmlns:p="http://schemas.openxmlformats.org/presentationml/2006/main">
  <p:tag name="AS_UNIQUEID" val="1119"/>
</p:tagLst>
</file>

<file path=ppt/tags/tag539.xml><?xml version="1.0" encoding="utf-8"?>
<p:tagLst xmlns:p="http://schemas.openxmlformats.org/presentationml/2006/main">
  <p:tag name="AS_UNIQUEID" val="3401"/>
</p:tagLst>
</file>

<file path=ppt/tags/tag54.xml><?xml version="1.0" encoding="utf-8"?>
<p:tagLst xmlns:a="http://schemas.openxmlformats.org/drawingml/2006/main" xmlns:r="http://schemas.openxmlformats.org/officeDocument/2006/relationships" xmlns:p="http://schemas.openxmlformats.org/presentationml/2006/main">
  <p:tag name="AS_UNIQUEID" val="314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0.xml><?xml version="1.0" encoding="utf-8"?>
<p:tagLst xmlns:a="http://schemas.openxmlformats.org/drawingml/2006/main" xmlns:r="http://schemas.openxmlformats.org/officeDocument/2006/relationships" xmlns:p="http://schemas.openxmlformats.org/presentationml/2006/main">
  <p:tag name="AS_UNIQUEID" val="1122"/>
</p:tagLst>
</file>

<file path=ppt/tags/tag541.xml><?xml version="1.0" encoding="utf-8"?>
<p:tagLst xmlns:a="http://schemas.openxmlformats.org/drawingml/2006/main" xmlns:r="http://schemas.openxmlformats.org/officeDocument/2006/relationships" xmlns:p="http://schemas.openxmlformats.org/presentationml/2006/main">
  <p:tag name="AS_UNIQUEID" val="1123"/>
</p:tagLst>
</file>

<file path=ppt/tags/tag542.xml><?xml version="1.0" encoding="utf-8"?>
<p:tagLst xmlns:a="http://schemas.openxmlformats.org/drawingml/2006/main" xmlns:r="http://schemas.openxmlformats.org/officeDocument/2006/relationships" xmlns:p="http://schemas.openxmlformats.org/presentationml/2006/main">
  <p:tag name="AS_UNIQUEID" val="1124"/>
</p:tagLst>
</file>

<file path=ppt/tags/tag543.xml><?xml version="1.0" encoding="utf-8"?>
<p:tagLst xmlns:a="http://schemas.openxmlformats.org/drawingml/2006/main" xmlns:r="http://schemas.openxmlformats.org/officeDocument/2006/relationships" xmlns:p="http://schemas.openxmlformats.org/presentationml/2006/main">
  <p:tag name="AS_UNIQUEID" val="1125"/>
</p:tagLst>
</file>

<file path=ppt/tags/tag544.xml><?xml version="1.0" encoding="utf-8"?>
<p:tagLst xmlns:a="http://schemas.openxmlformats.org/drawingml/2006/main" xmlns:r="http://schemas.openxmlformats.org/officeDocument/2006/relationships" xmlns:p="http://schemas.openxmlformats.org/presentationml/2006/main">
  <p:tag name="AS_UNIQUEID" val="1120"/>
</p:tagLst>
</file>

<file path=ppt/tags/tag545.xml><?xml version="1.0" encoding="utf-8"?>
<p:tagLst xmlns:a="http://schemas.openxmlformats.org/drawingml/2006/main" xmlns:r="http://schemas.openxmlformats.org/officeDocument/2006/relationships" xmlns:p="http://schemas.openxmlformats.org/presentationml/2006/main">
  <p:tag name="AS_UNIQUEID" val="1121"/>
</p:tagLst>
</file>

<file path=ppt/tags/tag546.xml><?xml version="1.0" encoding="utf-8"?>
<p:tagLst xmlns:a="http://schemas.openxmlformats.org/drawingml/2006/main" xmlns:r="http://schemas.openxmlformats.org/officeDocument/2006/relationships" xmlns:p="http://schemas.openxmlformats.org/presentationml/2006/main">
  <p:tag name="AS_UNIQUEID" val="1116"/>
</p:tagLst>
</file>

<file path=ppt/tags/tag547.xml><?xml version="1.0" encoding="utf-8"?>
<p:tagLst xmlns:a="http://schemas.openxmlformats.org/drawingml/2006/main" xmlns:r="http://schemas.openxmlformats.org/officeDocument/2006/relationships" xmlns:p="http://schemas.openxmlformats.org/presentationml/2006/main">
  <p:tag name="AS_UNIQUEID" val="1117"/>
</p:tagLst>
</file>

<file path=ppt/tags/tag548.xml><?xml version="1.0" encoding="utf-8"?>
<p:tagLst xmlns:a="http://schemas.openxmlformats.org/drawingml/2006/main" xmlns:r="http://schemas.openxmlformats.org/officeDocument/2006/relationships" xmlns:p="http://schemas.openxmlformats.org/presentationml/2006/main">
  <p:tag name="AS_UNIQUEID" val="1118"/>
</p:tagLst>
</file>

<file path=ppt/tags/tag549.xml><?xml version="1.0" encoding="utf-8"?>
<p:tagLst xmlns:a="http://schemas.openxmlformats.org/drawingml/2006/main" xmlns:r="http://schemas.openxmlformats.org/officeDocument/2006/relationships" xmlns:p="http://schemas.openxmlformats.org/presentationml/2006/main">
  <p:tag name="AS_UNIQUEID" val="1113"/>
</p:tagLst>
</file>

<file path=ppt/tags/tag55.xml><?xml version="1.0" encoding="utf-8"?>
<p:tagLst xmlns:a="http://schemas.openxmlformats.org/drawingml/2006/main" xmlns:r="http://schemas.openxmlformats.org/officeDocument/2006/relationships" xmlns:p="http://schemas.openxmlformats.org/presentationml/2006/main">
  <p:tag name="AS_UNIQUEID" val="314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0.xml><?xml version="1.0" encoding="utf-8"?>
<p:tagLst xmlns:a="http://schemas.openxmlformats.org/drawingml/2006/main" xmlns:r="http://schemas.openxmlformats.org/officeDocument/2006/relationships" xmlns:p="http://schemas.openxmlformats.org/presentationml/2006/main">
  <p:tag name="AS_UNIQUEID" val="1114"/>
</p:tagLst>
</file>

<file path=ppt/tags/tag551.xml><?xml version="1.0" encoding="utf-8"?>
<p:tagLst xmlns:a="http://schemas.openxmlformats.org/drawingml/2006/main" xmlns:r="http://schemas.openxmlformats.org/officeDocument/2006/relationships" xmlns:p="http://schemas.openxmlformats.org/presentationml/2006/main">
  <p:tag name="AS_UNIQUEID" val="1108"/>
</p:tagLst>
</file>

<file path=ppt/tags/tag552.xml><?xml version="1.0" encoding="utf-8"?>
<p:tagLst xmlns:a="http://schemas.openxmlformats.org/drawingml/2006/main" xmlns:r="http://schemas.openxmlformats.org/officeDocument/2006/relationships" xmlns:p="http://schemas.openxmlformats.org/presentationml/2006/main">
  <p:tag name="AS_UNIQUEID" val="1109"/>
</p:tagLst>
</file>

<file path=ppt/tags/tag553.xml><?xml version="1.0" encoding="utf-8"?>
<p:tagLst xmlns:a="http://schemas.openxmlformats.org/drawingml/2006/main" xmlns:r="http://schemas.openxmlformats.org/officeDocument/2006/relationships" xmlns:p="http://schemas.openxmlformats.org/presentationml/2006/main">
  <p:tag name="AS_UNIQUEID" val="1110"/>
</p:tagLst>
</file>

<file path=ppt/tags/tag554.xml><?xml version="1.0" encoding="utf-8"?>
<p:tagLst xmlns:a="http://schemas.openxmlformats.org/drawingml/2006/main" xmlns:r="http://schemas.openxmlformats.org/officeDocument/2006/relationships" xmlns:p="http://schemas.openxmlformats.org/presentationml/2006/main">
  <p:tag name="AS_UNIQUEID" val="1111"/>
</p:tagLst>
</file>

<file path=ppt/tags/tag555.xml><?xml version="1.0" encoding="utf-8"?>
<p:tagLst xmlns:a="http://schemas.openxmlformats.org/drawingml/2006/main" xmlns:r="http://schemas.openxmlformats.org/officeDocument/2006/relationships" xmlns:p="http://schemas.openxmlformats.org/presentationml/2006/main">
  <p:tag name="AS_UNIQUEID" val="1104"/>
</p:tagLst>
</file>

<file path=ppt/tags/tag556.xml><?xml version="1.0" encoding="utf-8"?>
<p:tagLst xmlns:a="http://schemas.openxmlformats.org/drawingml/2006/main" xmlns:r="http://schemas.openxmlformats.org/officeDocument/2006/relationships" xmlns:p="http://schemas.openxmlformats.org/presentationml/2006/main">
  <p:tag name="AS_UNIQUEID" val="1105"/>
</p:tagLst>
</file>

<file path=ppt/tags/tag557.xml><?xml version="1.0" encoding="utf-8"?>
<p:tagLst xmlns:a="http://schemas.openxmlformats.org/drawingml/2006/main" xmlns:r="http://schemas.openxmlformats.org/officeDocument/2006/relationships" xmlns:p="http://schemas.openxmlformats.org/presentationml/2006/main">
  <p:tag name="AS_UNIQUEID" val="1106"/>
</p:tagLst>
</file>

<file path=ppt/tags/tag558.xml><?xml version="1.0" encoding="utf-8"?>
<p:tagLst xmlns:a="http://schemas.openxmlformats.org/drawingml/2006/main" xmlns:r="http://schemas.openxmlformats.org/officeDocument/2006/relationships" xmlns:p="http://schemas.openxmlformats.org/presentationml/2006/main">
  <p:tag name="AS_UNIQUEID" val="1100"/>
</p:tagLst>
</file>

<file path=ppt/tags/tag559.xml><?xml version="1.0" encoding="utf-8"?>
<p:tagLst xmlns:a="http://schemas.openxmlformats.org/drawingml/2006/main" xmlns:r="http://schemas.openxmlformats.org/officeDocument/2006/relationships" xmlns:p="http://schemas.openxmlformats.org/presentationml/2006/main">
  <p:tag name="AS_UNIQUEID" val="1101"/>
</p:tagLst>
</file>

<file path=ppt/tags/tag56.xml><?xml version="1.0" encoding="utf-8"?>
<p:tagLst xmlns:a="http://schemas.openxmlformats.org/drawingml/2006/main" xmlns:r="http://schemas.openxmlformats.org/officeDocument/2006/relationships" xmlns:p="http://schemas.openxmlformats.org/presentationml/2006/main">
  <p:tag name="AS_UNIQUEID" val="315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60.xml><?xml version="1.0" encoding="utf-8"?>
<p:tagLst xmlns:a="http://schemas.openxmlformats.org/drawingml/2006/main" xmlns:r="http://schemas.openxmlformats.org/officeDocument/2006/relationships" xmlns:p="http://schemas.openxmlformats.org/presentationml/2006/main">
  <p:tag name="AS_UNIQUEID" val="1102"/>
</p:tagLst>
</file>

<file path=ppt/tags/tag561.xml><?xml version="1.0" encoding="utf-8"?>
<p:tagLst xmlns:a="http://schemas.openxmlformats.org/drawingml/2006/main" xmlns:r="http://schemas.openxmlformats.org/officeDocument/2006/relationships" xmlns:p="http://schemas.openxmlformats.org/presentationml/2006/main">
  <p:tag name="AS_UNIQUEID" val="3403"/>
</p:tagLst>
</file>

<file path=ppt/tags/tag562.xml><?xml version="1.0" encoding="utf-8"?>
<p:tagLst xmlns:a="http://schemas.openxmlformats.org/drawingml/2006/main" xmlns:r="http://schemas.openxmlformats.org/officeDocument/2006/relationships" xmlns:p="http://schemas.openxmlformats.org/presentationml/2006/main">
  <p:tag name="AS_UNIQUEID" val="3404"/>
</p:tagLst>
</file>

<file path=ppt/tags/tag56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64.xml><?xml version="1.0" encoding="utf-8"?>
<p:tagLst xmlns:a="http://schemas.openxmlformats.org/drawingml/2006/main" xmlns:r="http://schemas.openxmlformats.org/officeDocument/2006/relationships" xmlns:p="http://schemas.openxmlformats.org/presentationml/2006/main">
  <p:tag name="AS_UNIQUEID" val="3423"/>
</p:tagLst>
</file>

<file path=ppt/tags/tag565.xml><?xml version="1.0" encoding="utf-8"?>
<p:tagLst xmlns:a="http://schemas.openxmlformats.org/drawingml/2006/main" xmlns:r="http://schemas.openxmlformats.org/officeDocument/2006/relationships" xmlns:p="http://schemas.openxmlformats.org/presentationml/2006/main">
  <p:tag name="AS_UNIQUEID" val="3424"/>
</p:tagLst>
</file>

<file path=ppt/tags/tag566.xml><?xml version="1.0" encoding="utf-8"?>
<p:tagLst xmlns:a="http://schemas.openxmlformats.org/drawingml/2006/main" xmlns:r="http://schemas.openxmlformats.org/officeDocument/2006/relationships" xmlns:p="http://schemas.openxmlformats.org/presentationml/2006/main">
  <p:tag name="AS_UNIQUEID" val="3425"/>
</p:tagLst>
</file>

<file path=ppt/tags/tag567.xml><?xml version="1.0" encoding="utf-8"?>
<p:tagLst xmlns:a="http://schemas.openxmlformats.org/drawingml/2006/main" xmlns:r="http://schemas.openxmlformats.org/officeDocument/2006/relationships" xmlns:p="http://schemas.openxmlformats.org/presentationml/2006/main">
  <p:tag name="AS_UNIQUEID" val="3427"/>
</p:tagLst>
</file>

<file path=ppt/tags/tag568.xml><?xml version="1.0" encoding="utf-8"?>
<p:tagLst xmlns:a="http://schemas.openxmlformats.org/drawingml/2006/main" xmlns:r="http://schemas.openxmlformats.org/officeDocument/2006/relationships" xmlns:p="http://schemas.openxmlformats.org/presentationml/2006/main">
  <p:tag name="AS_UNIQUEID" val="3428"/>
</p:tagLst>
</file>

<file path=ppt/tags/tag569.xml><?xml version="1.0" encoding="utf-8"?>
<p:tagLst xmlns:a="http://schemas.openxmlformats.org/drawingml/2006/main" xmlns:r="http://schemas.openxmlformats.org/officeDocument/2006/relationships" xmlns:p="http://schemas.openxmlformats.org/presentationml/2006/main">
  <p:tag name="AS_UNIQUEID" val="3429"/>
</p:tagLst>
</file>

<file path=ppt/tags/tag57.xml><?xml version="1.0" encoding="utf-8"?>
<p:tagLst xmlns:a="http://schemas.openxmlformats.org/drawingml/2006/main" xmlns:r="http://schemas.openxmlformats.org/officeDocument/2006/relationships" xmlns:p="http://schemas.openxmlformats.org/presentationml/2006/main">
  <p:tag name="AS_UNIQUEID" val="315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0.xml><?xml version="1.0" encoding="utf-8"?>
<p:tagLst xmlns:a="http://schemas.openxmlformats.org/drawingml/2006/main" xmlns:r="http://schemas.openxmlformats.org/officeDocument/2006/relationships" xmlns:p="http://schemas.openxmlformats.org/presentationml/2006/main">
  <p:tag name="AS_UNIQUEID" val="1097"/>
</p:tagLst>
</file>

<file path=ppt/tags/tag571.xml><?xml version="1.0" encoding="utf-8"?>
<p:tagLst xmlns:a="http://schemas.openxmlformats.org/drawingml/2006/main" xmlns:r="http://schemas.openxmlformats.org/officeDocument/2006/relationships" xmlns:p="http://schemas.openxmlformats.org/presentationml/2006/main">
  <p:tag name="AS_UNIQUEID" val="1126"/>
</p:tagLst>
</file>

<file path=ppt/tags/tag572.xml><?xml version="1.0" encoding="utf-8"?>
<p:tagLst xmlns:a="http://schemas.openxmlformats.org/drawingml/2006/main" xmlns:r="http://schemas.openxmlformats.org/officeDocument/2006/relationships" xmlns:p="http://schemas.openxmlformats.org/presentationml/2006/main">
  <p:tag name="AS_UNIQUEID" val="1134"/>
</p:tagLst>
</file>

<file path=ppt/tags/tag573.xml><?xml version="1.0" encoding="utf-8"?>
<p:tagLst xmlns:a="http://schemas.openxmlformats.org/drawingml/2006/main" xmlns:r="http://schemas.openxmlformats.org/officeDocument/2006/relationships" xmlns:p="http://schemas.openxmlformats.org/presentationml/2006/main">
  <p:tag name="AS_UNIQUEID" val="1135"/>
</p:tagLst>
</file>

<file path=ppt/tags/tag574.xml><?xml version="1.0" encoding="utf-8"?>
<p:tagLst xmlns:a="http://schemas.openxmlformats.org/drawingml/2006/main" xmlns:r="http://schemas.openxmlformats.org/officeDocument/2006/relationships" xmlns:p="http://schemas.openxmlformats.org/presentationml/2006/main">
  <p:tag name="AS_UNIQUEID" val="1136"/>
</p:tagLst>
</file>

<file path=ppt/tags/tag575.xml><?xml version="1.0" encoding="utf-8"?>
<p:tagLst xmlns:a="http://schemas.openxmlformats.org/drawingml/2006/main" xmlns:r="http://schemas.openxmlformats.org/officeDocument/2006/relationships" xmlns:p="http://schemas.openxmlformats.org/presentationml/2006/main">
  <p:tag name="AS_UNIQUEID" val="1137"/>
</p:tagLst>
</file>

<file path=ppt/tags/tag576.xml><?xml version="1.0" encoding="utf-8"?>
<p:tagLst xmlns:a="http://schemas.openxmlformats.org/drawingml/2006/main" xmlns:r="http://schemas.openxmlformats.org/officeDocument/2006/relationships" xmlns:p="http://schemas.openxmlformats.org/presentationml/2006/main">
  <p:tag name="AS_UNIQUEID" val="1138"/>
</p:tagLst>
</file>

<file path=ppt/tags/tag577.xml><?xml version="1.0" encoding="utf-8"?>
<p:tagLst xmlns:a="http://schemas.openxmlformats.org/drawingml/2006/main" xmlns:r="http://schemas.openxmlformats.org/officeDocument/2006/relationships" xmlns:p="http://schemas.openxmlformats.org/presentationml/2006/main">
  <p:tag name="AS_UNIQUEID" val="1139"/>
</p:tagLst>
</file>

<file path=ppt/tags/tag578.xml><?xml version="1.0" encoding="utf-8"?>
<p:tagLst xmlns:a="http://schemas.openxmlformats.org/drawingml/2006/main" xmlns:r="http://schemas.openxmlformats.org/officeDocument/2006/relationships" xmlns:p="http://schemas.openxmlformats.org/presentationml/2006/main">
  <p:tag name="AS_UNIQUEID" val="1140"/>
</p:tagLst>
</file>

<file path=ppt/tags/tag579.xml><?xml version="1.0" encoding="utf-8"?>
<p:tagLst xmlns:a="http://schemas.openxmlformats.org/drawingml/2006/main" xmlns:r="http://schemas.openxmlformats.org/officeDocument/2006/relationships" xmlns:p="http://schemas.openxmlformats.org/presentationml/2006/main">
  <p:tag name="AS_UNIQUEID" val="3430"/>
</p:tagLst>
</file>

<file path=ppt/tags/tag58.xml><?xml version="1.0" encoding="utf-8"?>
<p:tagLst xmlns:a="http://schemas.openxmlformats.org/drawingml/2006/main" xmlns:r="http://schemas.openxmlformats.org/officeDocument/2006/relationships" xmlns:p="http://schemas.openxmlformats.org/presentationml/2006/main">
  <p:tag name="AS_UNIQUEID" val="315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0.xml><?xml version="1.0" encoding="utf-8"?>
<p:tagLst xmlns:a="http://schemas.openxmlformats.org/drawingml/2006/main" xmlns:r="http://schemas.openxmlformats.org/officeDocument/2006/relationships" xmlns:p="http://schemas.openxmlformats.org/presentationml/2006/main">
  <p:tag name="AS_UNIQUEID" val="1127"/>
</p:tagLst>
</file>

<file path=ppt/tags/tag581.xml><?xml version="1.0" encoding="utf-8"?>
<p:tagLst xmlns:a="http://schemas.openxmlformats.org/drawingml/2006/main" xmlns:r="http://schemas.openxmlformats.org/officeDocument/2006/relationships" xmlns:p="http://schemas.openxmlformats.org/presentationml/2006/main">
  <p:tag name="AS_UNIQUEID" val="1128"/>
</p:tagLst>
</file>

<file path=ppt/tags/tag582.xml><?xml version="1.0" encoding="utf-8"?>
<p:tagLst xmlns:p="http://schemas.openxmlformats.org/presentationml/2006/main">
  <p:tag name="AS_UNIQUEID" val="3414"/>
</p:tagLst>
</file>

<file path=ppt/tags/tag583.xml><?xml version="1.0" encoding="utf-8"?>
<p:tagLst xmlns:a="http://schemas.openxmlformats.org/drawingml/2006/main" xmlns:r="http://schemas.openxmlformats.org/officeDocument/2006/relationships" xmlns:p="http://schemas.openxmlformats.org/presentationml/2006/main">
  <p:tag name="AS_UNIQUEID" val="1129"/>
</p:tagLst>
</file>

<file path=ppt/tags/tag584.xml><?xml version="1.0" encoding="utf-8"?>
<p:tagLst xmlns:a="http://schemas.openxmlformats.org/drawingml/2006/main" xmlns:r="http://schemas.openxmlformats.org/officeDocument/2006/relationships" xmlns:p="http://schemas.openxmlformats.org/presentationml/2006/main">
  <p:tag name="AS_UNIQUEID" val="1130"/>
</p:tagLst>
</file>

<file path=ppt/tags/tag585.xml><?xml version="1.0" encoding="utf-8"?>
<p:tagLst xmlns:a="http://schemas.openxmlformats.org/drawingml/2006/main" xmlns:r="http://schemas.openxmlformats.org/officeDocument/2006/relationships" xmlns:p="http://schemas.openxmlformats.org/presentationml/2006/main">
  <p:tag name="AS_UNIQUEID" val="1131"/>
</p:tagLst>
</file>

<file path=ppt/tags/tag586.xml><?xml version="1.0" encoding="utf-8"?>
<p:tagLst xmlns:a="http://schemas.openxmlformats.org/drawingml/2006/main" xmlns:r="http://schemas.openxmlformats.org/officeDocument/2006/relationships" xmlns:p="http://schemas.openxmlformats.org/presentationml/2006/main">
  <p:tag name="AS_UNIQUEID" val="1132"/>
</p:tagLst>
</file>

<file path=ppt/tags/tag587.xml><?xml version="1.0" encoding="utf-8"?>
<p:tagLst xmlns:a="http://schemas.openxmlformats.org/drawingml/2006/main" xmlns:r="http://schemas.openxmlformats.org/officeDocument/2006/relationships" xmlns:p="http://schemas.openxmlformats.org/presentationml/2006/main">
  <p:tag name="AS_UNIQUEID" val="1133"/>
</p:tagLst>
</file>

<file path=ppt/tags/tag588.xml><?xml version="1.0" encoding="utf-8"?>
<p:tagLst xmlns:a="http://schemas.openxmlformats.org/drawingml/2006/main" xmlns:r="http://schemas.openxmlformats.org/officeDocument/2006/relationships" xmlns:p="http://schemas.openxmlformats.org/presentationml/2006/main">
  <p:tag name="AS_UNIQUEID" val="1098"/>
</p:tagLst>
</file>

<file path=ppt/tags/tag589.xml><?xml version="1.0" encoding="utf-8"?>
<p:tagLst xmlns:a="http://schemas.openxmlformats.org/drawingml/2006/main" xmlns:r="http://schemas.openxmlformats.org/officeDocument/2006/relationships" xmlns:p="http://schemas.openxmlformats.org/presentationml/2006/main">
  <p:tag name="AS_UNIQUEID" val="1099"/>
</p:tagLst>
</file>

<file path=ppt/tags/tag59.xml><?xml version="1.0" encoding="utf-8"?>
<p:tagLst xmlns:a="http://schemas.openxmlformats.org/drawingml/2006/main" xmlns:r="http://schemas.openxmlformats.org/officeDocument/2006/relationships" xmlns:p="http://schemas.openxmlformats.org/presentationml/2006/main">
  <p:tag name="AS_UNIQUEID" val="315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0.xml><?xml version="1.0" encoding="utf-8"?>
<p:tagLst xmlns:a="http://schemas.openxmlformats.org/drawingml/2006/main" xmlns:r="http://schemas.openxmlformats.org/officeDocument/2006/relationships" xmlns:p="http://schemas.openxmlformats.org/presentationml/2006/main">
  <p:tag name="AS_UNIQUEID" val="1103"/>
</p:tagLst>
</file>

<file path=ppt/tags/tag591.xml><?xml version="1.0" encoding="utf-8"?>
<p:tagLst xmlns:a="http://schemas.openxmlformats.org/drawingml/2006/main" xmlns:r="http://schemas.openxmlformats.org/officeDocument/2006/relationships" xmlns:p="http://schemas.openxmlformats.org/presentationml/2006/main">
  <p:tag name="AS_UNIQUEID" val="1107"/>
</p:tagLst>
</file>

<file path=ppt/tags/tag592.xml><?xml version="1.0" encoding="utf-8"?>
<p:tagLst xmlns:a="http://schemas.openxmlformats.org/drawingml/2006/main" xmlns:r="http://schemas.openxmlformats.org/officeDocument/2006/relationships" xmlns:p="http://schemas.openxmlformats.org/presentationml/2006/main">
  <p:tag name="AS_UNIQUEID" val="1112"/>
</p:tagLst>
</file>

<file path=ppt/tags/tag593.xml><?xml version="1.0" encoding="utf-8"?>
<p:tagLst xmlns:a="http://schemas.openxmlformats.org/drawingml/2006/main" xmlns:r="http://schemas.openxmlformats.org/officeDocument/2006/relationships" xmlns:p="http://schemas.openxmlformats.org/presentationml/2006/main">
  <p:tag name="AS_UNIQUEID" val="1115"/>
</p:tagLst>
</file>

<file path=ppt/tags/tag594.xml><?xml version="1.0" encoding="utf-8"?>
<p:tagLst xmlns:a="http://schemas.openxmlformats.org/drawingml/2006/main" xmlns:r="http://schemas.openxmlformats.org/officeDocument/2006/relationships" xmlns:p="http://schemas.openxmlformats.org/presentationml/2006/main">
  <p:tag name="AS_UNIQUEID" val="1119"/>
</p:tagLst>
</file>

<file path=ppt/tags/tag595.xml><?xml version="1.0" encoding="utf-8"?>
<p:tagLst xmlns:a="http://schemas.openxmlformats.org/drawingml/2006/main" xmlns:r="http://schemas.openxmlformats.org/officeDocument/2006/relationships" xmlns:p="http://schemas.openxmlformats.org/presentationml/2006/main">
  <p:tag name="AS_UNIQUEID" val="1122"/>
</p:tagLst>
</file>

<file path=ppt/tags/tag596.xml><?xml version="1.0" encoding="utf-8"?>
<p:tagLst xmlns:a="http://schemas.openxmlformats.org/drawingml/2006/main" xmlns:r="http://schemas.openxmlformats.org/officeDocument/2006/relationships" xmlns:p="http://schemas.openxmlformats.org/presentationml/2006/main">
  <p:tag name="AS_UNIQUEID" val="1123"/>
</p:tagLst>
</file>

<file path=ppt/tags/tag597.xml><?xml version="1.0" encoding="utf-8"?>
<p:tagLst xmlns:a="http://schemas.openxmlformats.org/drawingml/2006/main" xmlns:r="http://schemas.openxmlformats.org/officeDocument/2006/relationships" xmlns:p="http://schemas.openxmlformats.org/presentationml/2006/main">
  <p:tag name="AS_UNIQUEID" val="1124"/>
</p:tagLst>
</file>

<file path=ppt/tags/tag598.xml><?xml version="1.0" encoding="utf-8"?>
<p:tagLst xmlns:a="http://schemas.openxmlformats.org/drawingml/2006/main" xmlns:r="http://schemas.openxmlformats.org/officeDocument/2006/relationships" xmlns:p="http://schemas.openxmlformats.org/presentationml/2006/main">
  <p:tag name="AS_UNIQUEID" val="1125"/>
</p:tagLst>
</file>

<file path=ppt/tags/tag599.xml><?xml version="1.0" encoding="utf-8"?>
<p:tagLst xmlns:a="http://schemas.openxmlformats.org/drawingml/2006/main" xmlns:r="http://schemas.openxmlformats.org/officeDocument/2006/relationships" xmlns:p="http://schemas.openxmlformats.org/presentationml/2006/main">
  <p:tag name="AS_UNIQUEID" val="1120"/>
</p:tagLst>
</file>

<file path=ppt/tags/tag6.xml><?xml version="1.0" encoding="utf-8"?>
<p:tagLst xmlns:a="http://schemas.openxmlformats.org/drawingml/2006/main" xmlns:r="http://schemas.openxmlformats.org/officeDocument/2006/relationships" xmlns:p="http://schemas.openxmlformats.org/presentationml/2006/main">
  <p:tag name="AS_UNIQUEID" val="316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315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00.xml><?xml version="1.0" encoding="utf-8"?>
<p:tagLst xmlns:a="http://schemas.openxmlformats.org/drawingml/2006/main" xmlns:r="http://schemas.openxmlformats.org/officeDocument/2006/relationships" xmlns:p="http://schemas.openxmlformats.org/presentationml/2006/main">
  <p:tag name="AS_UNIQUEID" val="1121"/>
</p:tagLst>
</file>

<file path=ppt/tags/tag601.xml><?xml version="1.0" encoding="utf-8"?>
<p:tagLst xmlns:a="http://schemas.openxmlformats.org/drawingml/2006/main" xmlns:r="http://schemas.openxmlformats.org/officeDocument/2006/relationships" xmlns:p="http://schemas.openxmlformats.org/presentationml/2006/main">
  <p:tag name="AS_UNIQUEID" val="1116"/>
</p:tagLst>
</file>

<file path=ppt/tags/tag602.xml><?xml version="1.0" encoding="utf-8"?>
<p:tagLst xmlns:a="http://schemas.openxmlformats.org/drawingml/2006/main" xmlns:r="http://schemas.openxmlformats.org/officeDocument/2006/relationships" xmlns:p="http://schemas.openxmlformats.org/presentationml/2006/main">
  <p:tag name="AS_UNIQUEID" val="1117"/>
</p:tagLst>
</file>

<file path=ppt/tags/tag603.xml><?xml version="1.0" encoding="utf-8"?>
<p:tagLst xmlns:a="http://schemas.openxmlformats.org/drawingml/2006/main" xmlns:r="http://schemas.openxmlformats.org/officeDocument/2006/relationships" xmlns:p="http://schemas.openxmlformats.org/presentationml/2006/main">
  <p:tag name="AS_UNIQUEID" val="1118"/>
</p:tagLst>
</file>

<file path=ppt/tags/tag604.xml><?xml version="1.0" encoding="utf-8"?>
<p:tagLst xmlns:a="http://schemas.openxmlformats.org/drawingml/2006/main" xmlns:r="http://schemas.openxmlformats.org/officeDocument/2006/relationships" xmlns:p="http://schemas.openxmlformats.org/presentationml/2006/main">
  <p:tag name="AS_UNIQUEID" val="1113"/>
</p:tagLst>
</file>

<file path=ppt/tags/tag605.xml><?xml version="1.0" encoding="utf-8"?>
<p:tagLst xmlns:a="http://schemas.openxmlformats.org/drawingml/2006/main" xmlns:r="http://schemas.openxmlformats.org/officeDocument/2006/relationships" xmlns:p="http://schemas.openxmlformats.org/presentationml/2006/main">
  <p:tag name="AS_UNIQUEID" val="1114"/>
</p:tagLst>
</file>

<file path=ppt/tags/tag606.xml><?xml version="1.0" encoding="utf-8"?>
<p:tagLst xmlns:a="http://schemas.openxmlformats.org/drawingml/2006/main" xmlns:r="http://schemas.openxmlformats.org/officeDocument/2006/relationships" xmlns:p="http://schemas.openxmlformats.org/presentationml/2006/main">
  <p:tag name="AS_UNIQUEID" val="1108"/>
</p:tagLst>
</file>

<file path=ppt/tags/tag607.xml><?xml version="1.0" encoding="utf-8"?>
<p:tagLst xmlns:a="http://schemas.openxmlformats.org/drawingml/2006/main" xmlns:r="http://schemas.openxmlformats.org/officeDocument/2006/relationships" xmlns:p="http://schemas.openxmlformats.org/presentationml/2006/main">
  <p:tag name="AS_UNIQUEID" val="1109"/>
</p:tagLst>
</file>

<file path=ppt/tags/tag608.xml><?xml version="1.0" encoding="utf-8"?>
<p:tagLst xmlns:a="http://schemas.openxmlformats.org/drawingml/2006/main" xmlns:r="http://schemas.openxmlformats.org/officeDocument/2006/relationships" xmlns:p="http://schemas.openxmlformats.org/presentationml/2006/main">
  <p:tag name="AS_UNIQUEID" val="1110"/>
</p:tagLst>
</file>

<file path=ppt/tags/tag609.xml><?xml version="1.0" encoding="utf-8"?>
<p:tagLst xmlns:a="http://schemas.openxmlformats.org/drawingml/2006/main" xmlns:r="http://schemas.openxmlformats.org/officeDocument/2006/relationships" xmlns:p="http://schemas.openxmlformats.org/presentationml/2006/main">
  <p:tag name="AS_UNIQUEID" val="1111"/>
</p:tagLst>
</file>

<file path=ppt/tags/tag61.xml><?xml version="1.0" encoding="utf-8"?>
<p:tagLst xmlns:a="http://schemas.openxmlformats.org/drawingml/2006/main" xmlns:r="http://schemas.openxmlformats.org/officeDocument/2006/relationships" xmlns:p="http://schemas.openxmlformats.org/presentationml/2006/main">
  <p:tag name="AS_UNIQUEID" val="315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0.xml><?xml version="1.0" encoding="utf-8"?>
<p:tagLst xmlns:a="http://schemas.openxmlformats.org/drawingml/2006/main" xmlns:r="http://schemas.openxmlformats.org/officeDocument/2006/relationships" xmlns:p="http://schemas.openxmlformats.org/presentationml/2006/main">
  <p:tag name="AS_UNIQUEID" val="1104"/>
</p:tagLst>
</file>

<file path=ppt/tags/tag611.xml><?xml version="1.0" encoding="utf-8"?>
<p:tagLst xmlns:a="http://schemas.openxmlformats.org/drawingml/2006/main" xmlns:r="http://schemas.openxmlformats.org/officeDocument/2006/relationships" xmlns:p="http://schemas.openxmlformats.org/presentationml/2006/main">
  <p:tag name="AS_UNIQUEID" val="1105"/>
</p:tagLst>
</file>

<file path=ppt/tags/tag612.xml><?xml version="1.0" encoding="utf-8"?>
<p:tagLst xmlns:a="http://schemas.openxmlformats.org/drawingml/2006/main" xmlns:r="http://schemas.openxmlformats.org/officeDocument/2006/relationships" xmlns:p="http://schemas.openxmlformats.org/presentationml/2006/main">
  <p:tag name="AS_UNIQUEID" val="1106"/>
</p:tagLst>
</file>

<file path=ppt/tags/tag613.xml><?xml version="1.0" encoding="utf-8"?>
<p:tagLst xmlns:a="http://schemas.openxmlformats.org/drawingml/2006/main" xmlns:r="http://schemas.openxmlformats.org/officeDocument/2006/relationships" xmlns:p="http://schemas.openxmlformats.org/presentationml/2006/main">
  <p:tag name="AS_UNIQUEID" val="1100"/>
</p:tagLst>
</file>

<file path=ppt/tags/tag614.xml><?xml version="1.0" encoding="utf-8"?>
<p:tagLst xmlns:a="http://schemas.openxmlformats.org/drawingml/2006/main" xmlns:r="http://schemas.openxmlformats.org/officeDocument/2006/relationships" xmlns:p="http://schemas.openxmlformats.org/presentationml/2006/main">
  <p:tag name="AS_UNIQUEID" val="1101"/>
</p:tagLst>
</file>

<file path=ppt/tags/tag615.xml><?xml version="1.0" encoding="utf-8"?>
<p:tagLst xmlns:a="http://schemas.openxmlformats.org/drawingml/2006/main" xmlns:r="http://schemas.openxmlformats.org/officeDocument/2006/relationships" xmlns:p="http://schemas.openxmlformats.org/presentationml/2006/main">
  <p:tag name="AS_UNIQUEID" val="1102"/>
</p:tagLst>
</file>

<file path=ppt/tags/tag616.xml><?xml version="1.0" encoding="utf-8"?>
<p:tagLst xmlns:a="http://schemas.openxmlformats.org/drawingml/2006/main" xmlns:r="http://schemas.openxmlformats.org/officeDocument/2006/relationships" xmlns:p="http://schemas.openxmlformats.org/presentationml/2006/main">
  <p:tag name="AS_UNIQUEID" val="3420"/>
</p:tagLst>
</file>

<file path=ppt/tags/tag617.xml><?xml version="1.0" encoding="utf-8"?>
<p:tagLst xmlns:a="http://schemas.openxmlformats.org/drawingml/2006/main" xmlns:r="http://schemas.openxmlformats.org/officeDocument/2006/relationships" xmlns:p="http://schemas.openxmlformats.org/presentationml/2006/main">
  <p:tag name="AS_UNIQUEID" val="3421"/>
</p:tagLst>
</file>

<file path=ppt/tags/tag61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19.xml><?xml version="1.0" encoding="utf-8"?>
<p:tagLst xmlns:a="http://schemas.openxmlformats.org/drawingml/2006/main" xmlns:r="http://schemas.openxmlformats.org/officeDocument/2006/relationships" xmlns:p="http://schemas.openxmlformats.org/presentationml/2006/main">
  <p:tag name="AS_UNIQUEID" val="3435"/>
</p:tagLst>
</file>

<file path=ppt/tags/tag62.xml><?xml version="1.0" encoding="utf-8"?>
<p:tagLst xmlns:a="http://schemas.openxmlformats.org/drawingml/2006/main" xmlns:r="http://schemas.openxmlformats.org/officeDocument/2006/relationships" xmlns:p="http://schemas.openxmlformats.org/presentationml/2006/main">
  <p:tag name="AS_UNIQUEID" val="315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0.xml><?xml version="1.0" encoding="utf-8"?>
<p:tagLst xmlns:a="http://schemas.openxmlformats.org/drawingml/2006/main" xmlns:r="http://schemas.openxmlformats.org/officeDocument/2006/relationships" xmlns:p="http://schemas.openxmlformats.org/presentationml/2006/main">
  <p:tag name="AS_UNIQUEID" val="3436"/>
</p:tagLst>
</file>

<file path=ppt/tags/tag621.xml><?xml version="1.0" encoding="utf-8"?>
<p:tagLst xmlns:a="http://schemas.openxmlformats.org/drawingml/2006/main" xmlns:r="http://schemas.openxmlformats.org/officeDocument/2006/relationships" xmlns:p="http://schemas.openxmlformats.org/presentationml/2006/main">
  <p:tag name="AS_UNIQUEID" val="3437"/>
</p:tagLst>
</file>

<file path=ppt/tags/tag622.xml><?xml version="1.0" encoding="utf-8"?>
<p:tagLst xmlns:a="http://schemas.openxmlformats.org/drawingml/2006/main" xmlns:r="http://schemas.openxmlformats.org/officeDocument/2006/relationships" xmlns:p="http://schemas.openxmlformats.org/presentationml/2006/main">
  <p:tag name="AS_UNIQUEID" val="3439"/>
</p:tagLst>
</file>

<file path=ppt/tags/tag623.xml><?xml version="1.0" encoding="utf-8"?>
<p:tagLst xmlns:a="http://schemas.openxmlformats.org/drawingml/2006/main" xmlns:r="http://schemas.openxmlformats.org/officeDocument/2006/relationships" xmlns:p="http://schemas.openxmlformats.org/presentationml/2006/main">
  <p:tag name="AS_UNIQUEID" val="3440"/>
</p:tagLst>
</file>

<file path=ppt/tags/tag624.xml><?xml version="1.0" encoding="utf-8"?>
<p:tagLst xmlns:a="http://schemas.openxmlformats.org/drawingml/2006/main" xmlns:r="http://schemas.openxmlformats.org/officeDocument/2006/relationships" xmlns:p="http://schemas.openxmlformats.org/presentationml/2006/main">
  <p:tag name="AS_UNIQUEID" val="3441"/>
</p:tagLst>
</file>

<file path=ppt/tags/tag625.xml><?xml version="1.0" encoding="utf-8"?>
<p:tagLst xmlns:a="http://schemas.openxmlformats.org/drawingml/2006/main" xmlns:r="http://schemas.openxmlformats.org/officeDocument/2006/relationships" xmlns:p="http://schemas.openxmlformats.org/presentationml/2006/main">
  <p:tag name="AS_UNIQUEID" val="856"/>
</p:tagLst>
</file>

<file path=ppt/tags/tag626.xml><?xml version="1.0" encoding="utf-8"?>
<p:tagLst xmlns:a="http://schemas.openxmlformats.org/drawingml/2006/main" xmlns:r="http://schemas.openxmlformats.org/officeDocument/2006/relationships" xmlns:p="http://schemas.openxmlformats.org/presentationml/2006/main">
  <p:tag name="AS_UNIQUEID" val="3442"/>
</p:tagLst>
</file>

<file path=ppt/tags/tag627.xml><?xml version="1.0" encoding="utf-8"?>
<p:tagLst xmlns:a="http://schemas.openxmlformats.org/drawingml/2006/main" xmlns:r="http://schemas.openxmlformats.org/officeDocument/2006/relationships" xmlns:p="http://schemas.openxmlformats.org/presentationml/2006/main">
  <p:tag name="AS_UNIQUEID" val="3443"/>
</p:tagLst>
</file>

<file path=ppt/tags/tag628.xml><?xml version="1.0" encoding="utf-8"?>
<p:tagLst xmlns:a="http://schemas.openxmlformats.org/drawingml/2006/main" xmlns:r="http://schemas.openxmlformats.org/officeDocument/2006/relationships" xmlns:p="http://schemas.openxmlformats.org/presentationml/2006/main">
  <p:tag name="AS_UNIQUEID" val="3444"/>
</p:tagLst>
</file>

<file path=ppt/tags/tag629.xml><?xml version="1.0" encoding="utf-8"?>
<p:tagLst xmlns:a="http://schemas.openxmlformats.org/drawingml/2006/main" xmlns:r="http://schemas.openxmlformats.org/officeDocument/2006/relationships" xmlns:p="http://schemas.openxmlformats.org/presentationml/2006/main">
  <p:tag name="AS_UNIQUEID" val="3445"/>
</p:tagLst>
</file>

<file path=ppt/tags/tag63.xml><?xml version="1.0" encoding="utf-8"?>
<p:tagLst xmlns:a="http://schemas.openxmlformats.org/drawingml/2006/main" xmlns:r="http://schemas.openxmlformats.org/officeDocument/2006/relationships" xmlns:p="http://schemas.openxmlformats.org/presentationml/2006/main">
  <p:tag name="AS_UNIQUEID" val="315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0.xml><?xml version="1.0" encoding="utf-8"?>
<p:tagLst xmlns:a="http://schemas.openxmlformats.org/drawingml/2006/main" xmlns:r="http://schemas.openxmlformats.org/officeDocument/2006/relationships" xmlns:p="http://schemas.openxmlformats.org/presentationml/2006/main">
  <p:tag name="AS_UNIQUEID" val="3446"/>
</p:tagLst>
</file>

<file path=ppt/tags/tag631.xml><?xml version="1.0" encoding="utf-8"?>
<p:tagLst xmlns:a="http://schemas.openxmlformats.org/drawingml/2006/main" xmlns:r="http://schemas.openxmlformats.org/officeDocument/2006/relationships" xmlns:p="http://schemas.openxmlformats.org/presentationml/2006/main">
  <p:tag name="AS_UNIQUEID" val="3447"/>
</p:tagLst>
</file>

<file path=ppt/tags/tag632.xml><?xml version="1.0" encoding="utf-8"?>
<p:tagLst xmlns:a="http://schemas.openxmlformats.org/drawingml/2006/main" xmlns:r="http://schemas.openxmlformats.org/officeDocument/2006/relationships" xmlns:p="http://schemas.openxmlformats.org/presentationml/2006/main">
  <p:tag name="AS_UNIQUEID" val="3448"/>
</p:tagLst>
</file>

<file path=ppt/tags/tag633.xml><?xml version="1.0" encoding="utf-8"?>
<p:tagLst xmlns:a="http://schemas.openxmlformats.org/drawingml/2006/main" xmlns:r="http://schemas.openxmlformats.org/officeDocument/2006/relationships" xmlns:p="http://schemas.openxmlformats.org/presentationml/2006/main">
  <p:tag name="AS_UNIQUEID" val="3449"/>
  <p:tag name="KSO_WM_MEDIACOVER_FLAG" val="1"/>
  <p:tag name="KSO_WM_UNIT_MEDIACOVER_BTN_STATE" val="1"/>
  <p:tag name="KSO_WM_UNIT_MEDIACOVER_BTNRECT" val="0*0*0*0"/>
</p:tagLst>
</file>

<file path=ppt/tags/tag634.xml><?xml version="1.0" encoding="utf-8"?>
<p:tagLst xmlns:a="http://schemas.openxmlformats.org/drawingml/2006/main" xmlns:r="http://schemas.openxmlformats.org/officeDocument/2006/relationships" xmlns:p="http://schemas.openxmlformats.org/presentationml/2006/main">
  <p:tag name="AS_UNIQUEID" val="857"/>
</p:tagLst>
</file>

<file path=ppt/tags/tag635.xml><?xml version="1.0" encoding="utf-8"?>
<p:tagLst xmlns:a="http://schemas.openxmlformats.org/drawingml/2006/main" xmlns:r="http://schemas.openxmlformats.org/officeDocument/2006/relationships" xmlns:p="http://schemas.openxmlformats.org/presentationml/2006/main">
  <p:tag name="AS_UNIQUEID" val="886"/>
</p:tagLst>
</file>

<file path=ppt/tags/tag636.xml><?xml version="1.0" encoding="utf-8"?>
<p:tagLst xmlns:a="http://schemas.openxmlformats.org/drawingml/2006/main" xmlns:r="http://schemas.openxmlformats.org/officeDocument/2006/relationships" xmlns:p="http://schemas.openxmlformats.org/presentationml/2006/main">
  <p:tag name="AS_UNIQUEID" val="858"/>
</p:tagLst>
</file>

<file path=ppt/tags/tag637.xml><?xml version="1.0" encoding="utf-8"?>
<p:tagLst xmlns:a="http://schemas.openxmlformats.org/drawingml/2006/main" xmlns:r="http://schemas.openxmlformats.org/officeDocument/2006/relationships" xmlns:p="http://schemas.openxmlformats.org/presentationml/2006/main">
  <p:tag name="AS_UNIQUEID" val="859"/>
</p:tagLst>
</file>

<file path=ppt/tags/tag638.xml><?xml version="1.0" encoding="utf-8"?>
<p:tagLst xmlns:a="http://schemas.openxmlformats.org/drawingml/2006/main" xmlns:r="http://schemas.openxmlformats.org/officeDocument/2006/relationships" xmlns:p="http://schemas.openxmlformats.org/presentationml/2006/main">
  <p:tag name="AS_UNIQUEID" val="863"/>
</p:tagLst>
</file>

<file path=ppt/tags/tag639.xml><?xml version="1.0" encoding="utf-8"?>
<p:tagLst xmlns:a="http://schemas.openxmlformats.org/drawingml/2006/main" xmlns:r="http://schemas.openxmlformats.org/officeDocument/2006/relationships" xmlns:p="http://schemas.openxmlformats.org/presentationml/2006/main">
  <p:tag name="AS_UNIQUEID" val="867"/>
</p:tagLst>
</file>

<file path=ppt/tags/tag64.xml><?xml version="1.0" encoding="utf-8"?>
<p:tagLst xmlns:a="http://schemas.openxmlformats.org/drawingml/2006/main" xmlns:r="http://schemas.openxmlformats.org/officeDocument/2006/relationships" xmlns:p="http://schemas.openxmlformats.org/presentationml/2006/main">
  <p:tag name="AS_UNIQUEID" val="315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0.xml><?xml version="1.0" encoding="utf-8"?>
<p:tagLst xmlns:a="http://schemas.openxmlformats.org/drawingml/2006/main" xmlns:r="http://schemas.openxmlformats.org/officeDocument/2006/relationships" xmlns:p="http://schemas.openxmlformats.org/presentationml/2006/main">
  <p:tag name="AS_UNIQUEID" val="868"/>
</p:tagLst>
</file>

<file path=ppt/tags/tag641.xml><?xml version="1.0" encoding="utf-8"?>
<p:tagLst xmlns:a="http://schemas.openxmlformats.org/drawingml/2006/main" xmlns:r="http://schemas.openxmlformats.org/officeDocument/2006/relationships" xmlns:p="http://schemas.openxmlformats.org/presentationml/2006/main">
  <p:tag name="AS_UNIQUEID" val="873"/>
</p:tagLst>
</file>

<file path=ppt/tags/tag642.xml><?xml version="1.0" encoding="utf-8"?>
<p:tagLst xmlns:a="http://schemas.openxmlformats.org/drawingml/2006/main" xmlns:r="http://schemas.openxmlformats.org/officeDocument/2006/relationships" xmlns:p="http://schemas.openxmlformats.org/presentationml/2006/main">
  <p:tag name="AS_UNIQUEID" val="876"/>
</p:tagLst>
</file>

<file path=ppt/tags/tag643.xml><?xml version="1.0" encoding="utf-8"?>
<p:tagLst xmlns:a="http://schemas.openxmlformats.org/drawingml/2006/main" xmlns:r="http://schemas.openxmlformats.org/officeDocument/2006/relationships" xmlns:p="http://schemas.openxmlformats.org/presentationml/2006/main">
  <p:tag name="AS_UNIQUEID" val="880"/>
</p:tagLst>
</file>

<file path=ppt/tags/tag644.xml><?xml version="1.0" encoding="utf-8"?>
<p:tagLst xmlns:a="http://schemas.openxmlformats.org/drawingml/2006/main" xmlns:r="http://schemas.openxmlformats.org/officeDocument/2006/relationships" xmlns:p="http://schemas.openxmlformats.org/presentationml/2006/main">
  <p:tag name="AS_UNIQUEID" val="883"/>
</p:tagLst>
</file>

<file path=ppt/tags/tag645.xml><?xml version="1.0" encoding="utf-8"?>
<p:tagLst xmlns:a="http://schemas.openxmlformats.org/drawingml/2006/main" xmlns:r="http://schemas.openxmlformats.org/officeDocument/2006/relationships" xmlns:p="http://schemas.openxmlformats.org/presentationml/2006/main">
  <p:tag name="AS_UNIQUEID" val="884"/>
</p:tagLst>
</file>

<file path=ppt/tags/tag646.xml><?xml version="1.0" encoding="utf-8"?>
<p:tagLst xmlns:a="http://schemas.openxmlformats.org/drawingml/2006/main" xmlns:r="http://schemas.openxmlformats.org/officeDocument/2006/relationships" xmlns:p="http://schemas.openxmlformats.org/presentationml/2006/main">
  <p:tag name="AS_UNIQUEID" val="885"/>
</p:tagLst>
</file>

<file path=ppt/tags/tag647.xml><?xml version="1.0" encoding="utf-8"?>
<p:tagLst xmlns:a="http://schemas.openxmlformats.org/drawingml/2006/main" xmlns:r="http://schemas.openxmlformats.org/officeDocument/2006/relationships" xmlns:p="http://schemas.openxmlformats.org/presentationml/2006/main">
  <p:tag name="AS_UNIQUEID" val="881"/>
</p:tagLst>
</file>

<file path=ppt/tags/tag648.xml><?xml version="1.0" encoding="utf-8"?>
<p:tagLst xmlns:a="http://schemas.openxmlformats.org/drawingml/2006/main" xmlns:r="http://schemas.openxmlformats.org/officeDocument/2006/relationships" xmlns:p="http://schemas.openxmlformats.org/presentationml/2006/main">
  <p:tag name="AS_UNIQUEID" val="882"/>
</p:tagLst>
</file>

<file path=ppt/tags/tag649.xml><?xml version="1.0" encoding="utf-8"?>
<p:tagLst xmlns:a="http://schemas.openxmlformats.org/drawingml/2006/main" xmlns:r="http://schemas.openxmlformats.org/officeDocument/2006/relationships" xmlns:p="http://schemas.openxmlformats.org/presentationml/2006/main">
  <p:tag name="AS_UNIQUEID" val="877"/>
</p:tagLst>
</file>

<file path=ppt/tags/tag65.xml><?xml version="1.0" encoding="utf-8"?>
<p:tagLst xmlns:a="http://schemas.openxmlformats.org/drawingml/2006/main" xmlns:r="http://schemas.openxmlformats.org/officeDocument/2006/relationships" xmlns:p="http://schemas.openxmlformats.org/presentationml/2006/main">
  <p:tag name="AS_UNIQUEID" val="3091"/>
</p:tagLst>
</file>

<file path=ppt/tags/tag650.xml><?xml version="1.0" encoding="utf-8"?>
<p:tagLst xmlns:a="http://schemas.openxmlformats.org/drawingml/2006/main" xmlns:r="http://schemas.openxmlformats.org/officeDocument/2006/relationships" xmlns:p="http://schemas.openxmlformats.org/presentationml/2006/main">
  <p:tag name="AS_UNIQUEID" val="878"/>
</p:tagLst>
</file>

<file path=ppt/tags/tag651.xml><?xml version="1.0" encoding="utf-8"?>
<p:tagLst xmlns:a="http://schemas.openxmlformats.org/drawingml/2006/main" xmlns:r="http://schemas.openxmlformats.org/officeDocument/2006/relationships" xmlns:p="http://schemas.openxmlformats.org/presentationml/2006/main">
  <p:tag name="AS_UNIQUEID" val="879"/>
</p:tagLst>
</file>

<file path=ppt/tags/tag652.xml><?xml version="1.0" encoding="utf-8"?>
<p:tagLst xmlns:a="http://schemas.openxmlformats.org/drawingml/2006/main" xmlns:r="http://schemas.openxmlformats.org/officeDocument/2006/relationships" xmlns:p="http://schemas.openxmlformats.org/presentationml/2006/main">
  <p:tag name="AS_UNIQUEID" val="874"/>
</p:tagLst>
</file>

<file path=ppt/tags/tag653.xml><?xml version="1.0" encoding="utf-8"?>
<p:tagLst xmlns:a="http://schemas.openxmlformats.org/drawingml/2006/main" xmlns:r="http://schemas.openxmlformats.org/officeDocument/2006/relationships" xmlns:p="http://schemas.openxmlformats.org/presentationml/2006/main">
  <p:tag name="AS_UNIQUEID" val="875"/>
</p:tagLst>
</file>

<file path=ppt/tags/tag654.xml><?xml version="1.0" encoding="utf-8"?>
<p:tagLst xmlns:a="http://schemas.openxmlformats.org/drawingml/2006/main" xmlns:r="http://schemas.openxmlformats.org/officeDocument/2006/relationships" xmlns:p="http://schemas.openxmlformats.org/presentationml/2006/main">
  <p:tag name="AS_UNIQUEID" val="869"/>
</p:tagLst>
</file>

<file path=ppt/tags/tag655.xml><?xml version="1.0" encoding="utf-8"?>
<p:tagLst xmlns:a="http://schemas.openxmlformats.org/drawingml/2006/main" xmlns:r="http://schemas.openxmlformats.org/officeDocument/2006/relationships" xmlns:p="http://schemas.openxmlformats.org/presentationml/2006/main">
  <p:tag name="AS_UNIQUEID" val="870"/>
</p:tagLst>
</file>

<file path=ppt/tags/tag656.xml><?xml version="1.0" encoding="utf-8"?>
<p:tagLst xmlns:a="http://schemas.openxmlformats.org/drawingml/2006/main" xmlns:r="http://schemas.openxmlformats.org/officeDocument/2006/relationships" xmlns:p="http://schemas.openxmlformats.org/presentationml/2006/main">
  <p:tag name="AS_UNIQUEID" val="871"/>
</p:tagLst>
</file>

<file path=ppt/tags/tag657.xml><?xml version="1.0" encoding="utf-8"?>
<p:tagLst xmlns:a="http://schemas.openxmlformats.org/drawingml/2006/main" xmlns:r="http://schemas.openxmlformats.org/officeDocument/2006/relationships" xmlns:p="http://schemas.openxmlformats.org/presentationml/2006/main">
  <p:tag name="AS_UNIQUEID" val="872"/>
</p:tagLst>
</file>

<file path=ppt/tags/tag658.xml><?xml version="1.0" encoding="utf-8"?>
<p:tagLst xmlns:a="http://schemas.openxmlformats.org/drawingml/2006/main" xmlns:r="http://schemas.openxmlformats.org/officeDocument/2006/relationships" xmlns:p="http://schemas.openxmlformats.org/presentationml/2006/main">
  <p:tag name="AS_UNIQUEID" val="864"/>
</p:tagLst>
</file>

<file path=ppt/tags/tag659.xml><?xml version="1.0" encoding="utf-8"?>
<p:tagLst xmlns:a="http://schemas.openxmlformats.org/drawingml/2006/main" xmlns:r="http://schemas.openxmlformats.org/officeDocument/2006/relationships" xmlns:p="http://schemas.openxmlformats.org/presentationml/2006/main">
  <p:tag name="AS_UNIQUEID" val="865"/>
</p:tagLst>
</file>

<file path=ppt/tags/tag66.xml><?xml version="1.0" encoding="utf-8"?>
<p:tagLst xmlns:a="http://schemas.openxmlformats.org/drawingml/2006/main" xmlns:r="http://schemas.openxmlformats.org/officeDocument/2006/relationships" xmlns:p="http://schemas.openxmlformats.org/presentationml/2006/main">
  <p:tag name="AS_UNIQUEID" val="3092"/>
</p:tagLst>
</file>

<file path=ppt/tags/tag660.xml><?xml version="1.0" encoding="utf-8"?>
<p:tagLst xmlns:a="http://schemas.openxmlformats.org/drawingml/2006/main" xmlns:r="http://schemas.openxmlformats.org/officeDocument/2006/relationships" xmlns:p="http://schemas.openxmlformats.org/presentationml/2006/main">
  <p:tag name="AS_UNIQUEID" val="860"/>
</p:tagLst>
</file>

<file path=ppt/tags/tag661.xml><?xml version="1.0" encoding="utf-8"?>
<p:tagLst xmlns:a="http://schemas.openxmlformats.org/drawingml/2006/main" xmlns:r="http://schemas.openxmlformats.org/officeDocument/2006/relationships" xmlns:p="http://schemas.openxmlformats.org/presentationml/2006/main">
  <p:tag name="AS_UNIQUEID" val="861"/>
</p:tagLst>
</file>

<file path=ppt/tags/tag662.xml><?xml version="1.0" encoding="utf-8"?>
<p:tagLst xmlns:a="http://schemas.openxmlformats.org/drawingml/2006/main" xmlns:r="http://schemas.openxmlformats.org/officeDocument/2006/relationships" xmlns:p="http://schemas.openxmlformats.org/presentationml/2006/main">
  <p:tag name="AS_UNIQUEID" val="862"/>
</p:tagLst>
</file>

<file path=ppt/tags/tag663.xml><?xml version="1.0" encoding="utf-8"?>
<p:tagLst xmlns:a="http://schemas.openxmlformats.org/drawingml/2006/main" xmlns:r="http://schemas.openxmlformats.org/officeDocument/2006/relationships" xmlns:p="http://schemas.openxmlformats.org/presentationml/2006/main">
  <p:tag name="AS_UNIQUEID" val="3432"/>
</p:tagLst>
</file>

<file path=ppt/tags/tag664.xml><?xml version="1.0" encoding="utf-8"?>
<p:tagLst xmlns:a="http://schemas.openxmlformats.org/drawingml/2006/main" xmlns:r="http://schemas.openxmlformats.org/officeDocument/2006/relationships" xmlns:p="http://schemas.openxmlformats.org/presentationml/2006/main">
  <p:tag name="AS_UNIQUEID" val="3433"/>
</p:tagLst>
</file>

<file path=ppt/tags/tag66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66.xml><?xml version="1.0" encoding="utf-8"?>
<p:tagLst xmlns:a="http://schemas.openxmlformats.org/drawingml/2006/main" xmlns:r="http://schemas.openxmlformats.org/officeDocument/2006/relationships" xmlns:p="http://schemas.openxmlformats.org/presentationml/2006/main">
  <p:tag name="AS_UNIQUEID" val="3454"/>
</p:tagLst>
</file>

<file path=ppt/tags/tag667.xml><?xml version="1.0" encoding="utf-8"?>
<p:tagLst xmlns:a="http://schemas.openxmlformats.org/drawingml/2006/main" xmlns:r="http://schemas.openxmlformats.org/officeDocument/2006/relationships" xmlns:p="http://schemas.openxmlformats.org/presentationml/2006/main">
  <p:tag name="AS_UNIQUEID" val="3455"/>
</p:tagLst>
</file>

<file path=ppt/tags/tag668.xml><?xml version="1.0" encoding="utf-8"?>
<p:tagLst xmlns:a="http://schemas.openxmlformats.org/drawingml/2006/main" xmlns:r="http://schemas.openxmlformats.org/officeDocument/2006/relationships" xmlns:p="http://schemas.openxmlformats.org/presentationml/2006/main">
  <p:tag name="AS_UNIQUEID" val="3456"/>
</p:tagLst>
</file>

<file path=ppt/tags/tag669.xml><?xml version="1.0" encoding="utf-8"?>
<p:tagLst xmlns:a="http://schemas.openxmlformats.org/drawingml/2006/main" xmlns:r="http://schemas.openxmlformats.org/officeDocument/2006/relationships" xmlns:p="http://schemas.openxmlformats.org/presentationml/2006/main">
  <p:tag name="AS_UNIQUEID" val="3458"/>
</p:tagLst>
</file>

<file path=ppt/tags/tag67.xml><?xml version="1.0" encoding="utf-8"?>
<p:tagLst xmlns:a="http://schemas.openxmlformats.org/drawingml/2006/main" xmlns:r="http://schemas.openxmlformats.org/officeDocument/2006/relationships" xmlns:p="http://schemas.openxmlformats.org/presentationml/2006/main">
  <p:tag name="AS_UNIQUEID" val="3169"/>
</p:tagLst>
</file>

<file path=ppt/tags/tag670.xml><?xml version="1.0" encoding="utf-8"?>
<p:tagLst xmlns:a="http://schemas.openxmlformats.org/drawingml/2006/main" xmlns:r="http://schemas.openxmlformats.org/officeDocument/2006/relationships" xmlns:p="http://schemas.openxmlformats.org/presentationml/2006/main">
  <p:tag name="AS_UNIQUEID" val="3459"/>
</p:tagLst>
</file>

<file path=ppt/tags/tag671.xml><?xml version="1.0" encoding="utf-8"?>
<p:tagLst xmlns:a="http://schemas.openxmlformats.org/drawingml/2006/main" xmlns:r="http://schemas.openxmlformats.org/officeDocument/2006/relationships" xmlns:p="http://schemas.openxmlformats.org/presentationml/2006/main">
  <p:tag name="AS_UNIQUEID" val="3460"/>
</p:tagLst>
</file>

<file path=ppt/tags/tag672.xml><?xml version="1.0" encoding="utf-8"?>
<p:tagLst xmlns:a="http://schemas.openxmlformats.org/drawingml/2006/main" xmlns:r="http://schemas.openxmlformats.org/officeDocument/2006/relationships" xmlns:p="http://schemas.openxmlformats.org/presentationml/2006/main">
  <p:tag name="AS_UNIQUEID" val="856"/>
</p:tagLst>
</file>

<file path=ppt/tags/tag673.xml><?xml version="1.0" encoding="utf-8"?>
<p:tagLst xmlns:a="http://schemas.openxmlformats.org/drawingml/2006/main" xmlns:r="http://schemas.openxmlformats.org/officeDocument/2006/relationships" xmlns:p="http://schemas.openxmlformats.org/presentationml/2006/main">
  <p:tag name="AS_UNIQUEID" val="3461"/>
</p:tagLst>
</file>

<file path=ppt/tags/tag674.xml><?xml version="1.0" encoding="utf-8"?>
<p:tagLst xmlns:a="http://schemas.openxmlformats.org/drawingml/2006/main" xmlns:r="http://schemas.openxmlformats.org/officeDocument/2006/relationships" xmlns:p="http://schemas.openxmlformats.org/presentationml/2006/main">
  <p:tag name="AS_UNIQUEID" val="3462"/>
</p:tagLst>
</file>

<file path=ppt/tags/tag675.xml><?xml version="1.0" encoding="utf-8"?>
<p:tagLst xmlns:a="http://schemas.openxmlformats.org/drawingml/2006/main" xmlns:r="http://schemas.openxmlformats.org/officeDocument/2006/relationships" xmlns:p="http://schemas.openxmlformats.org/presentationml/2006/main">
  <p:tag name="AS_UNIQUEID" val="3463"/>
</p:tagLst>
</file>

<file path=ppt/tags/tag676.xml><?xml version="1.0" encoding="utf-8"?>
<p:tagLst xmlns:a="http://schemas.openxmlformats.org/drawingml/2006/main" xmlns:r="http://schemas.openxmlformats.org/officeDocument/2006/relationships" xmlns:p="http://schemas.openxmlformats.org/presentationml/2006/main">
  <p:tag name="AS_UNIQUEID" val="3464"/>
</p:tagLst>
</file>

<file path=ppt/tags/tag677.xml><?xml version="1.0" encoding="utf-8"?>
<p:tagLst xmlns:a="http://schemas.openxmlformats.org/drawingml/2006/main" xmlns:r="http://schemas.openxmlformats.org/officeDocument/2006/relationships" xmlns:p="http://schemas.openxmlformats.org/presentationml/2006/main">
  <p:tag name="AS_UNIQUEID" val="3465"/>
</p:tagLst>
</file>

<file path=ppt/tags/tag678.xml><?xml version="1.0" encoding="utf-8"?>
<p:tagLst xmlns:a="http://schemas.openxmlformats.org/drawingml/2006/main" xmlns:r="http://schemas.openxmlformats.org/officeDocument/2006/relationships" xmlns:p="http://schemas.openxmlformats.org/presentationml/2006/main">
  <p:tag name="AS_UNIQUEID" val="3466"/>
</p:tagLst>
</file>

<file path=ppt/tags/tag679.xml><?xml version="1.0" encoding="utf-8"?>
<p:tagLst xmlns:a="http://schemas.openxmlformats.org/drawingml/2006/main" xmlns:r="http://schemas.openxmlformats.org/officeDocument/2006/relationships" xmlns:p="http://schemas.openxmlformats.org/presentationml/2006/main">
  <p:tag name="AS_UNIQUEID" val="3467"/>
</p:tagLst>
</file>

<file path=ppt/tags/tag68.xml><?xml version="1.0" encoding="utf-8"?>
<p:tagLst xmlns:a="http://schemas.openxmlformats.org/drawingml/2006/main" xmlns:r="http://schemas.openxmlformats.org/officeDocument/2006/relationships" xmlns:p="http://schemas.openxmlformats.org/presentationml/2006/main">
  <p:tag name="AS_UNIQUEID" val="3170"/>
</p:tagLst>
</file>

<file path=ppt/tags/tag680.xml><?xml version="1.0" encoding="utf-8"?>
<p:tagLst xmlns:a="http://schemas.openxmlformats.org/drawingml/2006/main" xmlns:r="http://schemas.openxmlformats.org/officeDocument/2006/relationships" xmlns:p="http://schemas.openxmlformats.org/presentationml/2006/main">
  <p:tag name="AS_UNIQUEID" val="3468"/>
</p:tagLst>
</file>

<file path=ppt/tags/tag681.xml><?xml version="1.0" encoding="utf-8"?>
<p:tagLst xmlns:a="http://schemas.openxmlformats.org/drawingml/2006/main" xmlns:r="http://schemas.openxmlformats.org/officeDocument/2006/relationships" xmlns:p="http://schemas.openxmlformats.org/presentationml/2006/main">
  <p:tag name="AS_UNIQUEID" val="3469"/>
</p:tagLst>
</file>

<file path=ppt/tags/tag682.xml><?xml version="1.0" encoding="utf-8"?>
<p:tagLst xmlns:a="http://schemas.openxmlformats.org/drawingml/2006/main" xmlns:r="http://schemas.openxmlformats.org/officeDocument/2006/relationships" xmlns:p="http://schemas.openxmlformats.org/presentationml/2006/main">
  <p:tag name="AS_UNIQUEID" val="3470"/>
</p:tagLst>
</file>

<file path=ppt/tags/tag683.xml><?xml version="1.0" encoding="utf-8"?>
<p:tagLst xmlns:a="http://schemas.openxmlformats.org/drawingml/2006/main" xmlns:r="http://schemas.openxmlformats.org/officeDocument/2006/relationships" xmlns:p="http://schemas.openxmlformats.org/presentationml/2006/main">
  <p:tag name="AS_UNIQUEID" val="3471"/>
</p:tagLst>
</file>

<file path=ppt/tags/tag684.xml><?xml version="1.0" encoding="utf-8"?>
<p:tagLst xmlns:a="http://schemas.openxmlformats.org/drawingml/2006/main" xmlns:r="http://schemas.openxmlformats.org/officeDocument/2006/relationships" xmlns:p="http://schemas.openxmlformats.org/presentationml/2006/main">
  <p:tag name="AS_UNIQUEID" val="857"/>
</p:tagLst>
</file>

<file path=ppt/tags/tag685.xml><?xml version="1.0" encoding="utf-8"?>
<p:tagLst xmlns:a="http://schemas.openxmlformats.org/drawingml/2006/main" xmlns:r="http://schemas.openxmlformats.org/officeDocument/2006/relationships" xmlns:p="http://schemas.openxmlformats.org/presentationml/2006/main">
  <p:tag name="AS_UNIQUEID" val="886"/>
</p:tagLst>
</file>

<file path=ppt/tags/tag686.xml><?xml version="1.0" encoding="utf-8"?>
<p:tagLst xmlns:a="http://schemas.openxmlformats.org/drawingml/2006/main" xmlns:r="http://schemas.openxmlformats.org/officeDocument/2006/relationships" xmlns:p="http://schemas.openxmlformats.org/presentationml/2006/main">
  <p:tag name="AS_UNIQUEID" val="858"/>
</p:tagLst>
</file>

<file path=ppt/tags/tag687.xml><?xml version="1.0" encoding="utf-8"?>
<p:tagLst xmlns:a="http://schemas.openxmlformats.org/drawingml/2006/main" xmlns:r="http://schemas.openxmlformats.org/officeDocument/2006/relationships" xmlns:p="http://schemas.openxmlformats.org/presentationml/2006/main">
  <p:tag name="AS_UNIQUEID" val="859"/>
</p:tagLst>
</file>

<file path=ppt/tags/tag688.xml><?xml version="1.0" encoding="utf-8"?>
<p:tagLst xmlns:a="http://schemas.openxmlformats.org/drawingml/2006/main" xmlns:r="http://schemas.openxmlformats.org/officeDocument/2006/relationships" xmlns:p="http://schemas.openxmlformats.org/presentationml/2006/main">
  <p:tag name="AS_UNIQUEID" val="863"/>
</p:tagLst>
</file>

<file path=ppt/tags/tag689.xml><?xml version="1.0" encoding="utf-8"?>
<p:tagLst xmlns:a="http://schemas.openxmlformats.org/drawingml/2006/main" xmlns:r="http://schemas.openxmlformats.org/officeDocument/2006/relationships" xmlns:p="http://schemas.openxmlformats.org/presentationml/2006/main">
  <p:tag name="AS_UNIQUEID" val="867"/>
</p:tagLst>
</file>

<file path=ppt/tags/tag69.xml><?xml version="1.0" encoding="utf-8"?>
<p:tagLst xmlns:a="http://schemas.openxmlformats.org/drawingml/2006/main" xmlns:r="http://schemas.openxmlformats.org/officeDocument/2006/relationships" xmlns:p="http://schemas.openxmlformats.org/presentationml/2006/main">
  <p:tag name="AS_UNIQUEID" val="3171"/>
</p:tagLst>
</file>

<file path=ppt/tags/tag690.xml><?xml version="1.0" encoding="utf-8"?>
<p:tagLst xmlns:a="http://schemas.openxmlformats.org/drawingml/2006/main" xmlns:r="http://schemas.openxmlformats.org/officeDocument/2006/relationships" xmlns:p="http://schemas.openxmlformats.org/presentationml/2006/main">
  <p:tag name="AS_UNIQUEID" val="868"/>
</p:tagLst>
</file>

<file path=ppt/tags/tag691.xml><?xml version="1.0" encoding="utf-8"?>
<p:tagLst xmlns:a="http://schemas.openxmlformats.org/drawingml/2006/main" xmlns:r="http://schemas.openxmlformats.org/officeDocument/2006/relationships" xmlns:p="http://schemas.openxmlformats.org/presentationml/2006/main">
  <p:tag name="AS_UNIQUEID" val="873"/>
</p:tagLst>
</file>

<file path=ppt/tags/tag692.xml><?xml version="1.0" encoding="utf-8"?>
<p:tagLst xmlns:a="http://schemas.openxmlformats.org/drawingml/2006/main" xmlns:r="http://schemas.openxmlformats.org/officeDocument/2006/relationships" xmlns:p="http://schemas.openxmlformats.org/presentationml/2006/main">
  <p:tag name="AS_UNIQUEID" val="876"/>
</p:tagLst>
</file>

<file path=ppt/tags/tag693.xml><?xml version="1.0" encoding="utf-8"?>
<p:tagLst xmlns:a="http://schemas.openxmlformats.org/drawingml/2006/main" xmlns:r="http://schemas.openxmlformats.org/officeDocument/2006/relationships" xmlns:p="http://schemas.openxmlformats.org/presentationml/2006/main">
  <p:tag name="AS_UNIQUEID" val="880"/>
</p:tagLst>
</file>

<file path=ppt/tags/tag694.xml><?xml version="1.0" encoding="utf-8"?>
<p:tagLst xmlns:a="http://schemas.openxmlformats.org/drawingml/2006/main" xmlns:r="http://schemas.openxmlformats.org/officeDocument/2006/relationships" xmlns:p="http://schemas.openxmlformats.org/presentationml/2006/main">
  <p:tag name="AS_UNIQUEID" val="883"/>
</p:tagLst>
</file>

<file path=ppt/tags/tag695.xml><?xml version="1.0" encoding="utf-8"?>
<p:tagLst xmlns:a="http://schemas.openxmlformats.org/drawingml/2006/main" xmlns:r="http://schemas.openxmlformats.org/officeDocument/2006/relationships" xmlns:p="http://schemas.openxmlformats.org/presentationml/2006/main">
  <p:tag name="AS_UNIQUEID" val="884"/>
</p:tagLst>
</file>

<file path=ppt/tags/tag696.xml><?xml version="1.0" encoding="utf-8"?>
<p:tagLst xmlns:a="http://schemas.openxmlformats.org/drawingml/2006/main" xmlns:r="http://schemas.openxmlformats.org/officeDocument/2006/relationships" xmlns:p="http://schemas.openxmlformats.org/presentationml/2006/main">
  <p:tag name="AS_UNIQUEID" val="885"/>
</p:tagLst>
</file>

<file path=ppt/tags/tag697.xml><?xml version="1.0" encoding="utf-8"?>
<p:tagLst xmlns:a="http://schemas.openxmlformats.org/drawingml/2006/main" xmlns:r="http://schemas.openxmlformats.org/officeDocument/2006/relationships" xmlns:p="http://schemas.openxmlformats.org/presentationml/2006/main">
  <p:tag name="AS_UNIQUEID" val="881"/>
</p:tagLst>
</file>

<file path=ppt/tags/tag698.xml><?xml version="1.0" encoding="utf-8"?>
<p:tagLst xmlns:a="http://schemas.openxmlformats.org/drawingml/2006/main" xmlns:r="http://schemas.openxmlformats.org/officeDocument/2006/relationships" xmlns:p="http://schemas.openxmlformats.org/presentationml/2006/main">
  <p:tag name="AS_UNIQUEID" val="882"/>
</p:tagLst>
</file>

<file path=ppt/tags/tag699.xml><?xml version="1.0" encoding="utf-8"?>
<p:tagLst xmlns:a="http://schemas.openxmlformats.org/drawingml/2006/main" xmlns:r="http://schemas.openxmlformats.org/officeDocument/2006/relationships" xmlns:p="http://schemas.openxmlformats.org/presentationml/2006/main">
  <p:tag name="AS_UNIQUEID" val="877"/>
</p:tagLst>
</file>

<file path=ppt/tags/tag7.xml><?xml version="1.0" encoding="utf-8"?>
<p:tagLst xmlns:a="http://schemas.openxmlformats.org/drawingml/2006/main" xmlns:r="http://schemas.openxmlformats.org/officeDocument/2006/relationships" xmlns:p="http://schemas.openxmlformats.org/presentationml/2006/main">
  <p:tag name="AS_UNIQUEID" val="316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3172"/>
</p:tagLst>
</file>

<file path=ppt/tags/tag700.xml><?xml version="1.0" encoding="utf-8"?>
<p:tagLst xmlns:a="http://schemas.openxmlformats.org/drawingml/2006/main" xmlns:r="http://schemas.openxmlformats.org/officeDocument/2006/relationships" xmlns:p="http://schemas.openxmlformats.org/presentationml/2006/main">
  <p:tag name="AS_UNIQUEID" val="878"/>
</p:tagLst>
</file>

<file path=ppt/tags/tag701.xml><?xml version="1.0" encoding="utf-8"?>
<p:tagLst xmlns:a="http://schemas.openxmlformats.org/drawingml/2006/main" xmlns:r="http://schemas.openxmlformats.org/officeDocument/2006/relationships" xmlns:p="http://schemas.openxmlformats.org/presentationml/2006/main">
  <p:tag name="AS_UNIQUEID" val="879"/>
</p:tagLst>
</file>

<file path=ppt/tags/tag702.xml><?xml version="1.0" encoding="utf-8"?>
<p:tagLst xmlns:a="http://schemas.openxmlformats.org/drawingml/2006/main" xmlns:r="http://schemas.openxmlformats.org/officeDocument/2006/relationships" xmlns:p="http://schemas.openxmlformats.org/presentationml/2006/main">
  <p:tag name="AS_UNIQUEID" val="874"/>
</p:tagLst>
</file>

<file path=ppt/tags/tag703.xml><?xml version="1.0" encoding="utf-8"?>
<p:tagLst xmlns:a="http://schemas.openxmlformats.org/drawingml/2006/main" xmlns:r="http://schemas.openxmlformats.org/officeDocument/2006/relationships" xmlns:p="http://schemas.openxmlformats.org/presentationml/2006/main">
  <p:tag name="AS_UNIQUEID" val="875"/>
</p:tagLst>
</file>

<file path=ppt/tags/tag704.xml><?xml version="1.0" encoding="utf-8"?>
<p:tagLst xmlns:a="http://schemas.openxmlformats.org/drawingml/2006/main" xmlns:r="http://schemas.openxmlformats.org/officeDocument/2006/relationships" xmlns:p="http://schemas.openxmlformats.org/presentationml/2006/main">
  <p:tag name="AS_UNIQUEID" val="869"/>
</p:tagLst>
</file>

<file path=ppt/tags/tag705.xml><?xml version="1.0" encoding="utf-8"?>
<p:tagLst xmlns:a="http://schemas.openxmlformats.org/drawingml/2006/main" xmlns:r="http://schemas.openxmlformats.org/officeDocument/2006/relationships" xmlns:p="http://schemas.openxmlformats.org/presentationml/2006/main">
  <p:tag name="AS_UNIQUEID" val="870"/>
</p:tagLst>
</file>

<file path=ppt/tags/tag706.xml><?xml version="1.0" encoding="utf-8"?>
<p:tagLst xmlns:a="http://schemas.openxmlformats.org/drawingml/2006/main" xmlns:r="http://schemas.openxmlformats.org/officeDocument/2006/relationships" xmlns:p="http://schemas.openxmlformats.org/presentationml/2006/main">
  <p:tag name="AS_UNIQUEID" val="871"/>
</p:tagLst>
</file>

<file path=ppt/tags/tag707.xml><?xml version="1.0" encoding="utf-8"?>
<p:tagLst xmlns:a="http://schemas.openxmlformats.org/drawingml/2006/main" xmlns:r="http://schemas.openxmlformats.org/officeDocument/2006/relationships" xmlns:p="http://schemas.openxmlformats.org/presentationml/2006/main">
  <p:tag name="AS_UNIQUEID" val="872"/>
</p:tagLst>
</file>

<file path=ppt/tags/tag708.xml><?xml version="1.0" encoding="utf-8"?>
<p:tagLst xmlns:a="http://schemas.openxmlformats.org/drawingml/2006/main" xmlns:r="http://schemas.openxmlformats.org/officeDocument/2006/relationships" xmlns:p="http://schemas.openxmlformats.org/presentationml/2006/main">
  <p:tag name="AS_UNIQUEID" val="864"/>
</p:tagLst>
</file>

<file path=ppt/tags/tag709.xml><?xml version="1.0" encoding="utf-8"?>
<p:tagLst xmlns:a="http://schemas.openxmlformats.org/drawingml/2006/main" xmlns:r="http://schemas.openxmlformats.org/officeDocument/2006/relationships" xmlns:p="http://schemas.openxmlformats.org/presentationml/2006/main">
  <p:tag name="AS_UNIQUEID" val="865"/>
</p:tagLst>
</file>

<file path=ppt/tags/tag71.xml><?xml version="1.0" encoding="utf-8"?>
<p:tagLst xmlns:a="http://schemas.openxmlformats.org/drawingml/2006/main" xmlns:r="http://schemas.openxmlformats.org/officeDocument/2006/relationships" xmlns:p="http://schemas.openxmlformats.org/presentationml/2006/main">
  <p:tag name="AS_UNIQUEID" val="3173"/>
</p:tagLst>
</file>

<file path=ppt/tags/tag710.xml><?xml version="1.0" encoding="utf-8"?>
<p:tagLst xmlns:a="http://schemas.openxmlformats.org/drawingml/2006/main" xmlns:r="http://schemas.openxmlformats.org/officeDocument/2006/relationships" xmlns:p="http://schemas.openxmlformats.org/presentationml/2006/main">
  <p:tag name="AS_UNIQUEID" val="860"/>
</p:tagLst>
</file>

<file path=ppt/tags/tag711.xml><?xml version="1.0" encoding="utf-8"?>
<p:tagLst xmlns:a="http://schemas.openxmlformats.org/drawingml/2006/main" xmlns:r="http://schemas.openxmlformats.org/officeDocument/2006/relationships" xmlns:p="http://schemas.openxmlformats.org/presentationml/2006/main">
  <p:tag name="AS_UNIQUEID" val="861"/>
</p:tagLst>
</file>

<file path=ppt/tags/tag712.xml><?xml version="1.0" encoding="utf-8"?>
<p:tagLst xmlns:a="http://schemas.openxmlformats.org/drawingml/2006/main" xmlns:r="http://schemas.openxmlformats.org/officeDocument/2006/relationships" xmlns:p="http://schemas.openxmlformats.org/presentationml/2006/main">
  <p:tag name="AS_UNIQUEID" val="862"/>
</p:tagLst>
</file>

<file path=ppt/tags/tag713.xml><?xml version="1.0" encoding="utf-8"?>
<p:tagLst xmlns:a="http://schemas.openxmlformats.org/drawingml/2006/main" xmlns:r="http://schemas.openxmlformats.org/officeDocument/2006/relationships" xmlns:p="http://schemas.openxmlformats.org/presentationml/2006/main">
  <p:tag name="AS_UNIQUEID" val="3451"/>
</p:tagLst>
</file>

<file path=ppt/tags/tag714.xml><?xml version="1.0" encoding="utf-8"?>
<p:tagLst xmlns:a="http://schemas.openxmlformats.org/drawingml/2006/main" xmlns:r="http://schemas.openxmlformats.org/officeDocument/2006/relationships" xmlns:p="http://schemas.openxmlformats.org/presentationml/2006/main">
  <p:tag name="AS_UNIQUEID" val="3452"/>
</p:tagLst>
</file>

<file path=ppt/tags/tag71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16.xml><?xml version="1.0" encoding="utf-8"?>
<p:tagLst xmlns:a="http://schemas.openxmlformats.org/drawingml/2006/main" xmlns:r="http://schemas.openxmlformats.org/officeDocument/2006/relationships" xmlns:p="http://schemas.openxmlformats.org/presentationml/2006/main">
  <p:tag name="AS_UNIQUEID" val="3476"/>
</p:tagLst>
</file>

<file path=ppt/tags/tag717.xml><?xml version="1.0" encoding="utf-8"?>
<p:tagLst xmlns:a="http://schemas.openxmlformats.org/drawingml/2006/main" xmlns:r="http://schemas.openxmlformats.org/officeDocument/2006/relationships" xmlns:p="http://schemas.openxmlformats.org/presentationml/2006/main">
  <p:tag name="AS_UNIQUEID" val="3502"/>
</p:tagLst>
</file>

<file path=ppt/tags/tag718.xml><?xml version="1.0" encoding="utf-8"?>
<p:tagLst xmlns:a="http://schemas.openxmlformats.org/drawingml/2006/main" xmlns:r="http://schemas.openxmlformats.org/officeDocument/2006/relationships" xmlns:p="http://schemas.openxmlformats.org/presentationml/2006/main">
  <p:tag name="AS_UNIQUEID" val="3503"/>
</p:tagLst>
</file>

<file path=ppt/tags/tag719.xml><?xml version="1.0" encoding="utf-8"?>
<p:tagLst xmlns:a="http://schemas.openxmlformats.org/drawingml/2006/main" xmlns:r="http://schemas.openxmlformats.org/officeDocument/2006/relationships" xmlns:p="http://schemas.openxmlformats.org/presentationml/2006/main">
  <p:tag name="AS_UNIQUEID" val="3504"/>
</p:tagLst>
</file>

<file path=ppt/tags/tag72.xml><?xml version="1.0" encoding="utf-8"?>
<p:tagLst xmlns:a="http://schemas.openxmlformats.org/drawingml/2006/main" xmlns:r="http://schemas.openxmlformats.org/officeDocument/2006/relationships" xmlns:p="http://schemas.openxmlformats.org/presentationml/2006/main">
  <p:tag name="AS_UNIQUEID" val="3174"/>
</p:tagLst>
</file>

<file path=ppt/tags/tag720.xml><?xml version="1.0" encoding="utf-8"?>
<p:tagLst xmlns:a="http://schemas.openxmlformats.org/drawingml/2006/main" xmlns:r="http://schemas.openxmlformats.org/officeDocument/2006/relationships" xmlns:p="http://schemas.openxmlformats.org/presentationml/2006/main">
  <p:tag name="AS_UNIQUEID" val="3506"/>
</p:tagLst>
</file>

<file path=ppt/tags/tag721.xml><?xml version="1.0" encoding="utf-8"?>
<p:tagLst xmlns:a="http://schemas.openxmlformats.org/drawingml/2006/main" xmlns:r="http://schemas.openxmlformats.org/officeDocument/2006/relationships" xmlns:p="http://schemas.openxmlformats.org/presentationml/2006/main">
  <p:tag name="AS_UNIQUEID" val="3507"/>
</p:tagLst>
</file>

<file path=ppt/tags/tag722.xml><?xml version="1.0" encoding="utf-8"?>
<p:tagLst xmlns:a="http://schemas.openxmlformats.org/drawingml/2006/main" xmlns:r="http://schemas.openxmlformats.org/officeDocument/2006/relationships" xmlns:p="http://schemas.openxmlformats.org/presentationml/2006/main">
  <p:tag name="AS_UNIQUEID" val="3508"/>
</p:tagLst>
</file>

<file path=ppt/tags/tag723.xml><?xml version="1.0" encoding="utf-8"?>
<p:tagLst xmlns:a="http://schemas.openxmlformats.org/drawingml/2006/main" xmlns:r="http://schemas.openxmlformats.org/officeDocument/2006/relationships" xmlns:p="http://schemas.openxmlformats.org/presentationml/2006/main">
  <p:tag name="AS_UNIQUEID" val="3509"/>
</p:tagLst>
</file>

<file path=ppt/tags/tag724.xml><?xml version="1.0" encoding="utf-8"?>
<p:tagLst xmlns:a="http://schemas.openxmlformats.org/drawingml/2006/main" xmlns:r="http://schemas.openxmlformats.org/officeDocument/2006/relationships" xmlns:p="http://schemas.openxmlformats.org/presentationml/2006/main">
  <p:tag name="AS_UNIQUEID" val="3510"/>
</p:tagLst>
</file>

<file path=ppt/tags/tag725.xml><?xml version="1.0" encoding="utf-8"?>
<p:tagLst xmlns:a="http://schemas.openxmlformats.org/drawingml/2006/main" xmlns:r="http://schemas.openxmlformats.org/officeDocument/2006/relationships" xmlns:p="http://schemas.openxmlformats.org/presentationml/2006/main">
  <p:tag name="AS_UNIQUEID" val="3511"/>
</p:tagLst>
</file>

<file path=ppt/tags/tag726.xml><?xml version="1.0" encoding="utf-8"?>
<p:tagLst xmlns:a="http://schemas.openxmlformats.org/drawingml/2006/main" xmlns:r="http://schemas.openxmlformats.org/officeDocument/2006/relationships" xmlns:p="http://schemas.openxmlformats.org/presentationml/2006/main">
  <p:tag name="AS_UNIQUEID" val="3512"/>
</p:tagLst>
</file>

<file path=ppt/tags/tag727.xml><?xml version="1.0" encoding="utf-8"?>
<p:tagLst xmlns:a="http://schemas.openxmlformats.org/drawingml/2006/main" xmlns:r="http://schemas.openxmlformats.org/officeDocument/2006/relationships" xmlns:p="http://schemas.openxmlformats.org/presentationml/2006/main">
  <p:tag name="AS_UNIQUEID" val="3513"/>
</p:tagLst>
</file>

<file path=ppt/tags/tag728.xml><?xml version="1.0" encoding="utf-8"?>
<p:tagLst xmlns:a="http://schemas.openxmlformats.org/drawingml/2006/main" xmlns:r="http://schemas.openxmlformats.org/officeDocument/2006/relationships" xmlns:p="http://schemas.openxmlformats.org/presentationml/2006/main">
  <p:tag name="AS_UNIQUEID" val="3514"/>
</p:tagLst>
</file>

<file path=ppt/tags/tag729.xml><?xml version="1.0" encoding="utf-8"?>
<p:tagLst xmlns:a="http://schemas.openxmlformats.org/drawingml/2006/main" xmlns:r="http://schemas.openxmlformats.org/officeDocument/2006/relationships" xmlns:p="http://schemas.openxmlformats.org/presentationml/2006/main">
  <p:tag name="AS_UNIQUEID" val="3515"/>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30.xml><?xml version="1.0" encoding="utf-8"?>
<p:tagLst xmlns:a="http://schemas.openxmlformats.org/drawingml/2006/main" xmlns:r="http://schemas.openxmlformats.org/officeDocument/2006/relationships" xmlns:p="http://schemas.openxmlformats.org/presentationml/2006/main">
  <p:tag name="AS_UNIQUEID" val="3516"/>
</p:tagLst>
</file>

<file path=ppt/tags/tag731.xml><?xml version="1.0" encoding="utf-8"?>
<p:tagLst xmlns:a="http://schemas.openxmlformats.org/drawingml/2006/main" xmlns:r="http://schemas.openxmlformats.org/officeDocument/2006/relationships" xmlns:p="http://schemas.openxmlformats.org/presentationml/2006/main">
  <p:tag name="AS_UNIQUEID" val="3517"/>
</p:tagLst>
</file>

<file path=ppt/tags/tag732.xml><?xml version="1.0" encoding="utf-8"?>
<p:tagLst xmlns:a="http://schemas.openxmlformats.org/drawingml/2006/main" xmlns:r="http://schemas.openxmlformats.org/officeDocument/2006/relationships" xmlns:p="http://schemas.openxmlformats.org/presentationml/2006/main">
  <p:tag name="AS_UNIQUEID" val="3518"/>
</p:tagLst>
</file>

<file path=ppt/tags/tag733.xml><?xml version="1.0" encoding="utf-8"?>
<p:tagLst xmlns:a="http://schemas.openxmlformats.org/drawingml/2006/main" xmlns:r="http://schemas.openxmlformats.org/officeDocument/2006/relationships" xmlns:p="http://schemas.openxmlformats.org/presentationml/2006/main">
  <p:tag name="AS_UNIQUEID" val="3519"/>
</p:tagLst>
</file>

<file path=ppt/tags/tag734.xml><?xml version="1.0" encoding="utf-8"?>
<p:tagLst xmlns:a="http://schemas.openxmlformats.org/drawingml/2006/main" xmlns:r="http://schemas.openxmlformats.org/officeDocument/2006/relationships" xmlns:p="http://schemas.openxmlformats.org/presentationml/2006/main">
  <p:tag name="AS_UNIQUEID" val="3520"/>
</p:tagLst>
</file>

<file path=ppt/tags/tag735.xml><?xml version="1.0" encoding="utf-8"?>
<p:tagLst xmlns:a="http://schemas.openxmlformats.org/drawingml/2006/main" xmlns:r="http://schemas.openxmlformats.org/officeDocument/2006/relationships" xmlns:p="http://schemas.openxmlformats.org/presentationml/2006/main">
  <p:tag name="AS_UNIQUEID" val="3477"/>
</p:tagLst>
</file>

<file path=ppt/tags/tag736.xml><?xml version="1.0" encoding="utf-8"?>
<p:tagLst xmlns:a="http://schemas.openxmlformats.org/drawingml/2006/main" xmlns:r="http://schemas.openxmlformats.org/officeDocument/2006/relationships" xmlns:p="http://schemas.openxmlformats.org/presentationml/2006/main">
  <p:tag name="AS_UNIQUEID" val="3500"/>
</p:tagLst>
</file>

<file path=ppt/tags/tag737.xml><?xml version="1.0" encoding="utf-8"?>
<p:tagLst xmlns:a="http://schemas.openxmlformats.org/drawingml/2006/main" xmlns:r="http://schemas.openxmlformats.org/officeDocument/2006/relationships" xmlns:p="http://schemas.openxmlformats.org/presentationml/2006/main">
  <p:tag name="AS_UNIQUEID" val="3501"/>
</p:tagLst>
</file>

<file path=ppt/tags/tag738.xml><?xml version="1.0" encoding="utf-8"?>
<p:tagLst xmlns:a="http://schemas.openxmlformats.org/drawingml/2006/main" xmlns:r="http://schemas.openxmlformats.org/officeDocument/2006/relationships" xmlns:p="http://schemas.openxmlformats.org/presentationml/2006/main">
  <p:tag name="AS_UNIQUEID" val="3478"/>
</p:tagLst>
</file>

<file path=ppt/tags/tag739.xml><?xml version="1.0" encoding="utf-8"?>
<p:tagLst xmlns:a="http://schemas.openxmlformats.org/drawingml/2006/main" xmlns:r="http://schemas.openxmlformats.org/officeDocument/2006/relationships" xmlns:p="http://schemas.openxmlformats.org/presentationml/2006/main">
  <p:tag name="AS_UNIQUEID" val="3498"/>
</p:tagLst>
</file>

<file path=ppt/tags/tag74.xml><?xml version="1.0" encoding="utf-8"?>
<p:tagLst xmlns:a="http://schemas.openxmlformats.org/drawingml/2006/main" xmlns:r="http://schemas.openxmlformats.org/officeDocument/2006/relationships" xmlns:p="http://schemas.openxmlformats.org/presentationml/2006/main">
  <p:tag name="AS_UNIQUEID" val="3179"/>
</p:tagLst>
</file>

<file path=ppt/tags/tag740.xml><?xml version="1.0" encoding="utf-8"?>
<p:tagLst xmlns:a="http://schemas.openxmlformats.org/drawingml/2006/main" xmlns:r="http://schemas.openxmlformats.org/officeDocument/2006/relationships" xmlns:p="http://schemas.openxmlformats.org/presentationml/2006/main">
  <p:tag name="AS_UNIQUEID" val="3499"/>
</p:tagLst>
</file>

<file path=ppt/tags/tag741.xml><?xml version="1.0" encoding="utf-8"?>
<p:tagLst xmlns:a="http://schemas.openxmlformats.org/drawingml/2006/main" xmlns:r="http://schemas.openxmlformats.org/officeDocument/2006/relationships" xmlns:p="http://schemas.openxmlformats.org/presentationml/2006/main">
  <p:tag name="AS_UNIQUEID" val="3479"/>
</p:tagLst>
</file>

<file path=ppt/tags/tag742.xml><?xml version="1.0" encoding="utf-8"?>
<p:tagLst xmlns:a="http://schemas.openxmlformats.org/drawingml/2006/main" xmlns:r="http://schemas.openxmlformats.org/officeDocument/2006/relationships" xmlns:p="http://schemas.openxmlformats.org/presentationml/2006/main">
  <p:tag name="AS_UNIQUEID" val="3480"/>
</p:tagLst>
</file>

<file path=ppt/tags/tag743.xml><?xml version="1.0" encoding="utf-8"?>
<p:tagLst xmlns:a="http://schemas.openxmlformats.org/drawingml/2006/main" xmlns:r="http://schemas.openxmlformats.org/officeDocument/2006/relationships" xmlns:p="http://schemas.openxmlformats.org/presentationml/2006/main">
  <p:tag name="AS_UNIQUEID" val="3481"/>
</p:tagLst>
</file>

<file path=ppt/tags/tag744.xml><?xml version="1.0" encoding="utf-8"?>
<p:tagLst xmlns:a="http://schemas.openxmlformats.org/drawingml/2006/main" xmlns:r="http://schemas.openxmlformats.org/officeDocument/2006/relationships" xmlns:p="http://schemas.openxmlformats.org/presentationml/2006/main">
  <p:tag name="AS_UNIQUEID" val="3482"/>
</p:tagLst>
</file>

<file path=ppt/tags/tag745.xml><?xml version="1.0" encoding="utf-8"?>
<p:tagLst xmlns:a="http://schemas.openxmlformats.org/drawingml/2006/main" xmlns:r="http://schemas.openxmlformats.org/officeDocument/2006/relationships" xmlns:p="http://schemas.openxmlformats.org/presentationml/2006/main">
  <p:tag name="AS_UNIQUEID" val="3483"/>
</p:tagLst>
</file>

<file path=ppt/tags/tag746.xml><?xml version="1.0" encoding="utf-8"?>
<p:tagLst xmlns:a="http://schemas.openxmlformats.org/drawingml/2006/main" xmlns:r="http://schemas.openxmlformats.org/officeDocument/2006/relationships" xmlns:p="http://schemas.openxmlformats.org/presentationml/2006/main">
  <p:tag name="AS_UNIQUEID" val="3484"/>
</p:tagLst>
</file>

<file path=ppt/tags/tag747.xml><?xml version="1.0" encoding="utf-8"?>
<p:tagLst xmlns:a="http://schemas.openxmlformats.org/drawingml/2006/main" xmlns:r="http://schemas.openxmlformats.org/officeDocument/2006/relationships" xmlns:p="http://schemas.openxmlformats.org/presentationml/2006/main">
  <p:tag name="AS_UNIQUEID" val="3485"/>
</p:tagLst>
</file>

<file path=ppt/tags/tag748.xml><?xml version="1.0" encoding="utf-8"?>
<p:tagLst xmlns:a="http://schemas.openxmlformats.org/drawingml/2006/main" xmlns:r="http://schemas.openxmlformats.org/officeDocument/2006/relationships" xmlns:p="http://schemas.openxmlformats.org/presentationml/2006/main">
  <p:tag name="AS_UNIQUEID" val="3486"/>
</p:tagLst>
</file>

<file path=ppt/tags/tag749.xml><?xml version="1.0" encoding="utf-8"?>
<p:tagLst xmlns:a="http://schemas.openxmlformats.org/drawingml/2006/main" xmlns:r="http://schemas.openxmlformats.org/officeDocument/2006/relationships" xmlns:p="http://schemas.openxmlformats.org/presentationml/2006/main">
  <p:tag name="AS_UNIQUEID" val="3487"/>
</p:tagLst>
</file>

<file path=ppt/tags/tag75.xml><?xml version="1.0" encoding="utf-8"?>
<p:tagLst xmlns:a="http://schemas.openxmlformats.org/drawingml/2006/main" xmlns:r="http://schemas.openxmlformats.org/officeDocument/2006/relationships" xmlns:p="http://schemas.openxmlformats.org/presentationml/2006/main">
  <p:tag name="AS_UNIQUEID" val="3181"/>
  <p:tag name="KSO_WM_BEAUTIFY_FLAG" val=""/>
</p:tagLst>
</file>

<file path=ppt/tags/tag750.xml><?xml version="1.0" encoding="utf-8"?>
<p:tagLst xmlns:a="http://schemas.openxmlformats.org/drawingml/2006/main" xmlns:r="http://schemas.openxmlformats.org/officeDocument/2006/relationships" xmlns:p="http://schemas.openxmlformats.org/presentationml/2006/main">
  <p:tag name="AS_UNIQUEID" val="3488"/>
</p:tagLst>
</file>

<file path=ppt/tags/tag751.xml><?xml version="1.0" encoding="utf-8"?>
<p:tagLst xmlns:a="http://schemas.openxmlformats.org/drawingml/2006/main" xmlns:r="http://schemas.openxmlformats.org/officeDocument/2006/relationships" xmlns:p="http://schemas.openxmlformats.org/presentationml/2006/main">
  <p:tag name="AS_UNIQUEID" val="3489"/>
</p:tagLst>
</file>

<file path=ppt/tags/tag752.xml><?xml version="1.0" encoding="utf-8"?>
<p:tagLst xmlns:a="http://schemas.openxmlformats.org/drawingml/2006/main" xmlns:r="http://schemas.openxmlformats.org/officeDocument/2006/relationships" xmlns:p="http://schemas.openxmlformats.org/presentationml/2006/main">
  <p:tag name="AS_UNIQUEID" val="3490"/>
</p:tagLst>
</file>

<file path=ppt/tags/tag753.xml><?xml version="1.0" encoding="utf-8"?>
<p:tagLst xmlns:a="http://schemas.openxmlformats.org/drawingml/2006/main" xmlns:r="http://schemas.openxmlformats.org/officeDocument/2006/relationships" xmlns:p="http://schemas.openxmlformats.org/presentationml/2006/main">
  <p:tag name="AS_UNIQUEID" val="3491"/>
</p:tagLst>
</file>

<file path=ppt/tags/tag754.xml><?xml version="1.0" encoding="utf-8"?>
<p:tagLst xmlns:a="http://schemas.openxmlformats.org/drawingml/2006/main" xmlns:r="http://schemas.openxmlformats.org/officeDocument/2006/relationships" xmlns:p="http://schemas.openxmlformats.org/presentationml/2006/main">
  <p:tag name="AS_UNIQUEID" val="3492"/>
</p:tagLst>
</file>

<file path=ppt/tags/tag755.xml><?xml version="1.0" encoding="utf-8"?>
<p:tagLst xmlns:a="http://schemas.openxmlformats.org/drawingml/2006/main" xmlns:r="http://schemas.openxmlformats.org/officeDocument/2006/relationships" xmlns:p="http://schemas.openxmlformats.org/presentationml/2006/main">
  <p:tag name="AS_UNIQUEID" val="3493"/>
</p:tagLst>
</file>

<file path=ppt/tags/tag756.xml><?xml version="1.0" encoding="utf-8"?>
<p:tagLst xmlns:a="http://schemas.openxmlformats.org/drawingml/2006/main" xmlns:r="http://schemas.openxmlformats.org/officeDocument/2006/relationships" xmlns:p="http://schemas.openxmlformats.org/presentationml/2006/main">
  <p:tag name="AS_UNIQUEID" val="3494"/>
</p:tagLst>
</file>

<file path=ppt/tags/tag757.xml><?xml version="1.0" encoding="utf-8"?>
<p:tagLst xmlns:a="http://schemas.openxmlformats.org/drawingml/2006/main" xmlns:r="http://schemas.openxmlformats.org/officeDocument/2006/relationships" xmlns:p="http://schemas.openxmlformats.org/presentationml/2006/main">
  <p:tag name="AS_UNIQUEID" val="3495"/>
</p:tagLst>
</file>

<file path=ppt/tags/tag758.xml><?xml version="1.0" encoding="utf-8"?>
<p:tagLst xmlns:a="http://schemas.openxmlformats.org/drawingml/2006/main" xmlns:r="http://schemas.openxmlformats.org/officeDocument/2006/relationships" xmlns:p="http://schemas.openxmlformats.org/presentationml/2006/main">
  <p:tag name="AS_UNIQUEID" val="3496"/>
</p:tagLst>
</file>

<file path=ppt/tags/tag759.xml><?xml version="1.0" encoding="utf-8"?>
<p:tagLst xmlns:a="http://schemas.openxmlformats.org/drawingml/2006/main" xmlns:r="http://schemas.openxmlformats.org/officeDocument/2006/relationships" xmlns:p="http://schemas.openxmlformats.org/presentationml/2006/main">
  <p:tag name="AS_UNIQUEID" val="3497"/>
</p:tagLst>
</file>

<file path=ppt/tags/tag76.xml><?xml version="1.0" encoding="utf-8"?>
<p:tagLst xmlns:a="http://schemas.openxmlformats.org/drawingml/2006/main" xmlns:r="http://schemas.openxmlformats.org/officeDocument/2006/relationships" xmlns:p="http://schemas.openxmlformats.org/presentationml/2006/main">
  <p:tag name="AS_UNIQUEID" val="3182"/>
</p:tagLst>
</file>

<file path=ppt/tags/tag760.xml><?xml version="1.0" encoding="utf-8"?>
<p:tagLst xmlns:a="http://schemas.openxmlformats.org/drawingml/2006/main" xmlns:r="http://schemas.openxmlformats.org/officeDocument/2006/relationships" xmlns:p="http://schemas.openxmlformats.org/presentationml/2006/main">
  <p:tag name="AS_UNIQUEID" val="3473"/>
</p:tagLst>
</file>

<file path=ppt/tags/tag761.xml><?xml version="1.0" encoding="utf-8"?>
<p:tagLst xmlns:a="http://schemas.openxmlformats.org/drawingml/2006/main" xmlns:r="http://schemas.openxmlformats.org/officeDocument/2006/relationships" xmlns:p="http://schemas.openxmlformats.org/presentationml/2006/main">
  <p:tag name="AS_UNIQUEID" val="3474"/>
</p:tagLst>
</file>

<file path=ppt/tags/tag76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63.xml><?xml version="1.0" encoding="utf-8"?>
<p:tagLst xmlns:a="http://schemas.openxmlformats.org/drawingml/2006/main" xmlns:r="http://schemas.openxmlformats.org/officeDocument/2006/relationships" xmlns:p="http://schemas.openxmlformats.org/presentationml/2006/main">
  <p:tag name="AS_UNIQUEID" val="3525"/>
</p:tagLst>
</file>

<file path=ppt/tags/tag764.xml><?xml version="1.0" encoding="utf-8"?>
<p:tagLst xmlns:a="http://schemas.openxmlformats.org/drawingml/2006/main" xmlns:r="http://schemas.openxmlformats.org/officeDocument/2006/relationships" xmlns:p="http://schemas.openxmlformats.org/presentationml/2006/main">
  <p:tag name="AS_UNIQUEID" val="3526"/>
</p:tagLst>
</file>

<file path=ppt/tags/tag765.xml><?xml version="1.0" encoding="utf-8"?>
<p:tagLst xmlns:a="http://schemas.openxmlformats.org/drawingml/2006/main" xmlns:r="http://schemas.openxmlformats.org/officeDocument/2006/relationships" xmlns:p="http://schemas.openxmlformats.org/presentationml/2006/main">
  <p:tag name="AS_UNIQUEID" val="3527"/>
</p:tagLst>
</file>

<file path=ppt/tags/tag766.xml><?xml version="1.0" encoding="utf-8"?>
<p:tagLst xmlns:a="http://schemas.openxmlformats.org/drawingml/2006/main" xmlns:r="http://schemas.openxmlformats.org/officeDocument/2006/relationships" xmlns:p="http://schemas.openxmlformats.org/presentationml/2006/main">
  <p:tag name="AS_UNIQUEID" val="3528"/>
</p:tagLst>
</file>

<file path=ppt/tags/tag767.xml><?xml version="1.0" encoding="utf-8"?>
<p:tagLst xmlns:a="http://schemas.openxmlformats.org/drawingml/2006/main" xmlns:r="http://schemas.openxmlformats.org/officeDocument/2006/relationships" xmlns:p="http://schemas.openxmlformats.org/presentationml/2006/main">
  <p:tag name="AS_UNIQUEID" val="3529"/>
</p:tagLst>
</file>

<file path=ppt/tags/tag768.xml><?xml version="1.0" encoding="utf-8"?>
<p:tagLst xmlns:a="http://schemas.openxmlformats.org/drawingml/2006/main" xmlns:r="http://schemas.openxmlformats.org/officeDocument/2006/relationships" xmlns:p="http://schemas.openxmlformats.org/presentationml/2006/main">
  <p:tag name="AS_UNIQUEID" val="3530"/>
</p:tagLst>
</file>

<file path=ppt/tags/tag769.xml><?xml version="1.0" encoding="utf-8"?>
<p:tagLst xmlns:a="http://schemas.openxmlformats.org/drawingml/2006/main" xmlns:r="http://schemas.openxmlformats.org/officeDocument/2006/relationships" xmlns:p="http://schemas.openxmlformats.org/presentationml/2006/main">
  <p:tag name="AS_UNIQUEID" val="3531"/>
</p:tagLst>
</file>

<file path=ppt/tags/tag77.xml><?xml version="1.0" encoding="utf-8"?>
<p:tagLst xmlns:a="http://schemas.openxmlformats.org/drawingml/2006/main" xmlns:r="http://schemas.openxmlformats.org/officeDocument/2006/relationships" xmlns:p="http://schemas.openxmlformats.org/presentationml/2006/main">
  <p:tag name="AS_UNIQUEID" val="3183"/>
</p:tagLst>
</file>

<file path=ppt/tags/tag770.xml><?xml version="1.0" encoding="utf-8"?>
<p:tagLst xmlns:a="http://schemas.openxmlformats.org/drawingml/2006/main" xmlns:r="http://schemas.openxmlformats.org/officeDocument/2006/relationships" xmlns:p="http://schemas.openxmlformats.org/presentationml/2006/main">
  <p:tag name="AS_UNIQUEID" val="3532"/>
</p:tagLst>
</file>

<file path=ppt/tags/tag771.xml><?xml version="1.0" encoding="utf-8"?>
<p:tagLst xmlns:a="http://schemas.openxmlformats.org/drawingml/2006/main" xmlns:r="http://schemas.openxmlformats.org/officeDocument/2006/relationships" xmlns:p="http://schemas.openxmlformats.org/presentationml/2006/main">
  <p:tag name="AS_UNIQUEID" val="3533"/>
</p:tagLst>
</file>

<file path=ppt/tags/tag772.xml><?xml version="1.0" encoding="utf-8"?>
<p:tagLst xmlns:a="http://schemas.openxmlformats.org/drawingml/2006/main" xmlns:r="http://schemas.openxmlformats.org/officeDocument/2006/relationships" xmlns:p="http://schemas.openxmlformats.org/presentationml/2006/main">
  <p:tag name="AS_UNIQUEID" val="3534"/>
</p:tagLst>
</file>

<file path=ppt/tags/tag773.xml><?xml version="1.0" encoding="utf-8"?>
<p:tagLst xmlns:a="http://schemas.openxmlformats.org/drawingml/2006/main" xmlns:r="http://schemas.openxmlformats.org/officeDocument/2006/relationships" xmlns:p="http://schemas.openxmlformats.org/presentationml/2006/main">
  <p:tag name="AS_UNIQUEID" val="3535"/>
</p:tagLst>
</file>

<file path=ppt/tags/tag774.xml><?xml version="1.0" encoding="utf-8"?>
<p:tagLst xmlns:a="http://schemas.openxmlformats.org/drawingml/2006/main" xmlns:r="http://schemas.openxmlformats.org/officeDocument/2006/relationships" xmlns:p="http://schemas.openxmlformats.org/presentationml/2006/main">
  <p:tag name="AS_UNIQUEID" val="1703"/>
</p:tagLst>
</file>

<file path=ppt/tags/tag775.xml><?xml version="1.0" encoding="utf-8"?>
<p:tagLst xmlns:a="http://schemas.openxmlformats.org/drawingml/2006/main" xmlns:r="http://schemas.openxmlformats.org/officeDocument/2006/relationships" xmlns:p="http://schemas.openxmlformats.org/presentationml/2006/main">
  <p:tag name="AS_UNIQUEID" val="3522"/>
</p:tagLst>
</file>

<file path=ppt/tags/tag776.xml><?xml version="1.0" encoding="utf-8"?>
<p:tagLst xmlns:a="http://schemas.openxmlformats.org/drawingml/2006/main" xmlns:r="http://schemas.openxmlformats.org/officeDocument/2006/relationships" xmlns:p="http://schemas.openxmlformats.org/presentationml/2006/main">
  <p:tag name="AS_UNIQUEID" val="3523"/>
</p:tagLst>
</file>

<file path=ppt/tags/tag77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78.xml><?xml version="1.0" encoding="utf-8"?>
<p:tagLst xmlns:a="http://schemas.openxmlformats.org/drawingml/2006/main" xmlns:r="http://schemas.openxmlformats.org/officeDocument/2006/relationships" xmlns:p="http://schemas.openxmlformats.org/presentationml/2006/main">
  <p:tag name="AS_UNIQUEID" val="3540"/>
</p:tagLst>
</file>

<file path=ppt/tags/tag779.xml><?xml version="1.0" encoding="utf-8"?>
<p:tagLst xmlns:a="http://schemas.openxmlformats.org/drawingml/2006/main" xmlns:r="http://schemas.openxmlformats.org/officeDocument/2006/relationships" xmlns:p="http://schemas.openxmlformats.org/presentationml/2006/main">
  <p:tag name="AS_UNIQUEID" val="3541"/>
</p:tagLst>
</file>

<file path=ppt/tags/tag78.xml><?xml version="1.0" encoding="utf-8"?>
<p:tagLst xmlns:a="http://schemas.openxmlformats.org/drawingml/2006/main" xmlns:r="http://schemas.openxmlformats.org/officeDocument/2006/relationships" xmlns:p="http://schemas.openxmlformats.org/presentationml/2006/main">
  <p:tag name="AS_UNIQUEID" val="3184"/>
</p:tagLst>
</file>

<file path=ppt/tags/tag780.xml><?xml version="1.0" encoding="utf-8"?>
<p:tagLst xmlns:a="http://schemas.openxmlformats.org/drawingml/2006/main" xmlns:r="http://schemas.openxmlformats.org/officeDocument/2006/relationships" xmlns:p="http://schemas.openxmlformats.org/presentationml/2006/main">
  <p:tag name="AS_UNIQUEID" val="3542"/>
</p:tagLst>
</file>

<file path=ppt/tags/tag781.xml><?xml version="1.0" encoding="utf-8"?>
<p:tagLst xmlns:a="http://schemas.openxmlformats.org/drawingml/2006/main" xmlns:r="http://schemas.openxmlformats.org/officeDocument/2006/relationships" xmlns:p="http://schemas.openxmlformats.org/presentationml/2006/main">
  <p:tag name="AS_UNIQUEID" val="3543"/>
</p:tagLst>
</file>

<file path=ppt/tags/tag782.xml><?xml version="1.0" encoding="utf-8"?>
<p:tagLst xmlns:a="http://schemas.openxmlformats.org/drawingml/2006/main" xmlns:r="http://schemas.openxmlformats.org/officeDocument/2006/relationships" xmlns:p="http://schemas.openxmlformats.org/presentationml/2006/main">
  <p:tag name="AS_UNIQUEID" val="3544"/>
</p:tagLst>
</file>

<file path=ppt/tags/tag783.xml><?xml version="1.0" encoding="utf-8"?>
<p:tagLst xmlns:a="http://schemas.openxmlformats.org/drawingml/2006/main" xmlns:r="http://schemas.openxmlformats.org/officeDocument/2006/relationships" xmlns:p="http://schemas.openxmlformats.org/presentationml/2006/main">
  <p:tag name="AS_UNIQUEID" val="3545"/>
</p:tagLst>
</file>

<file path=ppt/tags/tag784.xml><?xml version="1.0" encoding="utf-8"?>
<p:tagLst xmlns:a="http://schemas.openxmlformats.org/drawingml/2006/main" xmlns:r="http://schemas.openxmlformats.org/officeDocument/2006/relationships" xmlns:p="http://schemas.openxmlformats.org/presentationml/2006/main">
  <p:tag name="AS_UNIQUEID" val="3546"/>
</p:tagLst>
</file>

<file path=ppt/tags/tag785.xml><?xml version="1.0" encoding="utf-8"?>
<p:tagLst xmlns:a="http://schemas.openxmlformats.org/drawingml/2006/main" xmlns:r="http://schemas.openxmlformats.org/officeDocument/2006/relationships" xmlns:p="http://schemas.openxmlformats.org/presentationml/2006/main">
  <p:tag name="AS_UNIQUEID" val="3547"/>
</p:tagLst>
</file>

<file path=ppt/tags/tag786.xml><?xml version="1.0" encoding="utf-8"?>
<p:tagLst xmlns:a="http://schemas.openxmlformats.org/drawingml/2006/main" xmlns:r="http://schemas.openxmlformats.org/officeDocument/2006/relationships" xmlns:p="http://schemas.openxmlformats.org/presentationml/2006/main">
  <p:tag name="AS_UNIQUEID" val="3548"/>
</p:tagLst>
</file>

<file path=ppt/tags/tag787.xml><?xml version="1.0" encoding="utf-8"?>
<p:tagLst xmlns:a="http://schemas.openxmlformats.org/drawingml/2006/main" xmlns:r="http://schemas.openxmlformats.org/officeDocument/2006/relationships" xmlns:p="http://schemas.openxmlformats.org/presentationml/2006/main">
  <p:tag name="AS_UNIQUEID" val="1723"/>
</p:tagLst>
</file>

<file path=ppt/tags/tag788.xml><?xml version="1.0" encoding="utf-8"?>
<p:tagLst xmlns:a="http://schemas.openxmlformats.org/drawingml/2006/main" xmlns:r="http://schemas.openxmlformats.org/officeDocument/2006/relationships" xmlns:p="http://schemas.openxmlformats.org/presentationml/2006/main">
  <p:tag name="AS_UNIQUEID" val="3537"/>
</p:tagLst>
</file>

<file path=ppt/tags/tag789.xml><?xml version="1.0" encoding="utf-8"?>
<p:tagLst xmlns:a="http://schemas.openxmlformats.org/drawingml/2006/main" xmlns:r="http://schemas.openxmlformats.org/officeDocument/2006/relationships" xmlns:p="http://schemas.openxmlformats.org/presentationml/2006/main">
  <p:tag name="AS_UNIQUEID" val="3538"/>
</p:tagLst>
</file>

<file path=ppt/tags/tag79.xml><?xml version="1.0" encoding="utf-8"?>
<p:tagLst xmlns:a="http://schemas.openxmlformats.org/drawingml/2006/main" xmlns:r="http://schemas.openxmlformats.org/officeDocument/2006/relationships" xmlns:p="http://schemas.openxmlformats.org/presentationml/2006/main">
  <p:tag name="AS_UNIQUEID" val="3185"/>
</p:tagLst>
</file>

<file path=ppt/tags/tag79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91.xml><?xml version="1.0" encoding="utf-8"?>
<p:tagLst xmlns:a="http://schemas.openxmlformats.org/drawingml/2006/main" xmlns:r="http://schemas.openxmlformats.org/officeDocument/2006/relationships" xmlns:p="http://schemas.openxmlformats.org/presentationml/2006/main">
  <p:tag name="AS_UNIQUEID" val="1851"/>
</p:tagLst>
</file>

<file path=ppt/tags/tag792.xml><?xml version="1.0" encoding="utf-8"?>
<p:tagLst xmlns:a="http://schemas.openxmlformats.org/drawingml/2006/main" xmlns:r="http://schemas.openxmlformats.org/officeDocument/2006/relationships" xmlns:p="http://schemas.openxmlformats.org/presentationml/2006/main">
  <p:tag name="AS_UNIQUEID" val="3553"/>
</p:tagLst>
</file>

<file path=ppt/tags/tag793.xml><?xml version="1.0" encoding="utf-8"?>
<p:tagLst xmlns:a="http://schemas.openxmlformats.org/drawingml/2006/main" xmlns:r="http://schemas.openxmlformats.org/officeDocument/2006/relationships" xmlns:p="http://schemas.openxmlformats.org/presentationml/2006/main">
  <p:tag name="AS_UNIQUEID" val="3555"/>
</p:tagLst>
</file>

<file path=ppt/tags/tag794.xml><?xml version="1.0" encoding="utf-8"?>
<p:tagLst xmlns:a="http://schemas.openxmlformats.org/drawingml/2006/main" xmlns:r="http://schemas.openxmlformats.org/officeDocument/2006/relationships" xmlns:p="http://schemas.openxmlformats.org/presentationml/2006/main">
  <p:tag name="AS_UNIQUEID" val="3556"/>
</p:tagLst>
</file>

<file path=ppt/tags/tag795.xml><?xml version="1.0" encoding="utf-8"?>
<p:tagLst xmlns:a="http://schemas.openxmlformats.org/drawingml/2006/main" xmlns:r="http://schemas.openxmlformats.org/officeDocument/2006/relationships" xmlns:p="http://schemas.openxmlformats.org/presentationml/2006/main">
  <p:tag name="AS_UNIQUEID" val="3557"/>
</p:tagLst>
</file>

<file path=ppt/tags/tag796.xml><?xml version="1.0" encoding="utf-8"?>
<p:tagLst xmlns:a="http://schemas.openxmlformats.org/drawingml/2006/main" xmlns:r="http://schemas.openxmlformats.org/officeDocument/2006/relationships" xmlns:p="http://schemas.openxmlformats.org/presentationml/2006/main">
  <p:tag name="AS_UNIQUEID" val="3558"/>
</p:tagLst>
</file>

<file path=ppt/tags/tag797.xml><?xml version="1.0" encoding="utf-8"?>
<p:tagLst xmlns:a="http://schemas.openxmlformats.org/drawingml/2006/main" xmlns:r="http://schemas.openxmlformats.org/officeDocument/2006/relationships" xmlns:p="http://schemas.openxmlformats.org/presentationml/2006/main">
  <p:tag name="AS_UNIQUEID" val="3694"/>
</p:tagLst>
</file>

<file path=ppt/tags/tag798.xml><?xml version="1.0" encoding="utf-8"?>
<p:tagLst xmlns:a="http://schemas.openxmlformats.org/drawingml/2006/main" xmlns:r="http://schemas.openxmlformats.org/officeDocument/2006/relationships" xmlns:p="http://schemas.openxmlformats.org/presentationml/2006/main">
  <p:tag name="AS_UNIQUEID" val="3550"/>
</p:tagLst>
</file>

<file path=ppt/tags/tag799.xml><?xml version="1.0" encoding="utf-8"?>
<p:tagLst xmlns:a="http://schemas.openxmlformats.org/drawingml/2006/main" xmlns:r="http://schemas.openxmlformats.org/officeDocument/2006/relationships" xmlns:p="http://schemas.openxmlformats.org/presentationml/2006/main">
  <p:tag name="AS_UNIQUEID" val="3551"/>
</p:tagLst>
</file>

<file path=ppt/tags/tag8.xml><?xml version="1.0" encoding="utf-8"?>
<p:tagLst xmlns:a="http://schemas.openxmlformats.org/drawingml/2006/main" xmlns:r="http://schemas.openxmlformats.org/officeDocument/2006/relationships" xmlns:p="http://schemas.openxmlformats.org/presentationml/2006/main">
  <p:tag name="AS_UNIQUEID" val="3167"/>
</p:tagLst>
</file>

<file path=ppt/tags/tag80.xml><?xml version="1.0" encoding="utf-8"?>
<p:tagLst xmlns:a="http://schemas.openxmlformats.org/drawingml/2006/main" xmlns:r="http://schemas.openxmlformats.org/officeDocument/2006/relationships" xmlns:p="http://schemas.openxmlformats.org/presentationml/2006/main">
  <p:tag name="AS_UNIQUEID" val="3176"/>
</p:tagLst>
</file>

<file path=ppt/tags/tag80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01.xml><?xml version="1.0" encoding="utf-8"?>
<p:tagLst xmlns:a="http://schemas.openxmlformats.org/drawingml/2006/main" xmlns:r="http://schemas.openxmlformats.org/officeDocument/2006/relationships" xmlns:p="http://schemas.openxmlformats.org/presentationml/2006/main">
  <p:tag name="AS_UNIQUEID" val="3563"/>
</p:tagLst>
</file>

<file path=ppt/tags/tag802.xml><?xml version="1.0" encoding="utf-8"?>
<p:tagLst xmlns:a="http://schemas.openxmlformats.org/drawingml/2006/main" xmlns:r="http://schemas.openxmlformats.org/officeDocument/2006/relationships" xmlns:p="http://schemas.openxmlformats.org/presentationml/2006/main">
  <p:tag name="AS_UNIQUEID" val="3564"/>
</p:tagLst>
</file>

<file path=ppt/tags/tag803.xml><?xml version="1.0" encoding="utf-8"?>
<p:tagLst xmlns:a="http://schemas.openxmlformats.org/drawingml/2006/main" xmlns:r="http://schemas.openxmlformats.org/officeDocument/2006/relationships" xmlns:p="http://schemas.openxmlformats.org/presentationml/2006/main">
  <p:tag name="AS_UNIQUEID" val="3565"/>
</p:tagLst>
</file>

<file path=ppt/tags/tag804.xml><?xml version="1.0" encoding="utf-8"?>
<p:tagLst xmlns:a="http://schemas.openxmlformats.org/drawingml/2006/main" xmlns:r="http://schemas.openxmlformats.org/officeDocument/2006/relationships" xmlns:p="http://schemas.openxmlformats.org/presentationml/2006/main">
  <p:tag name="AS_UNIQUEID" val="3567"/>
  <p:tag name="KSO_WM_BEAUTIFY_FLAG" val=""/>
</p:tagLst>
</file>

<file path=ppt/tags/tag805.xml><?xml version="1.0" encoding="utf-8"?>
<p:tagLst xmlns:a="http://schemas.openxmlformats.org/drawingml/2006/main" xmlns:r="http://schemas.openxmlformats.org/officeDocument/2006/relationships" xmlns:p="http://schemas.openxmlformats.org/presentationml/2006/main">
  <p:tag name="AS_UNIQUEID" val="3568"/>
</p:tagLst>
</file>

<file path=ppt/tags/tag806.xml><?xml version="1.0" encoding="utf-8"?>
<p:tagLst xmlns:a="http://schemas.openxmlformats.org/drawingml/2006/main" xmlns:r="http://schemas.openxmlformats.org/officeDocument/2006/relationships" xmlns:p="http://schemas.openxmlformats.org/presentationml/2006/main">
  <p:tag name="AS_UNIQUEID" val="3569"/>
</p:tagLst>
</file>

<file path=ppt/tags/tag807.xml><?xml version="1.0" encoding="utf-8"?>
<p:tagLst xmlns:a="http://schemas.openxmlformats.org/drawingml/2006/main" xmlns:r="http://schemas.openxmlformats.org/officeDocument/2006/relationships" xmlns:p="http://schemas.openxmlformats.org/presentationml/2006/main">
  <p:tag name="AS_UNIQUEID" val="3570"/>
</p:tagLst>
</file>

<file path=ppt/tags/tag808.xml><?xml version="1.0" encoding="utf-8"?>
<p:tagLst xmlns:a="http://schemas.openxmlformats.org/drawingml/2006/main" xmlns:r="http://schemas.openxmlformats.org/officeDocument/2006/relationships" xmlns:p="http://schemas.openxmlformats.org/presentationml/2006/main">
  <p:tag name="AS_UNIQUEID" val="3571"/>
</p:tagLst>
</file>

<file path=ppt/tags/tag809.xml><?xml version="1.0" encoding="utf-8"?>
<p:tagLst xmlns:a="http://schemas.openxmlformats.org/drawingml/2006/main" xmlns:r="http://schemas.openxmlformats.org/officeDocument/2006/relationships" xmlns:p="http://schemas.openxmlformats.org/presentationml/2006/main">
  <p:tag name="AS_UNIQUEID" val="3572"/>
</p:tagLst>
</file>

<file path=ppt/tags/tag81.xml><?xml version="1.0" encoding="utf-8"?>
<p:tagLst xmlns:a="http://schemas.openxmlformats.org/drawingml/2006/main" xmlns:r="http://schemas.openxmlformats.org/officeDocument/2006/relationships" xmlns:p="http://schemas.openxmlformats.org/presentationml/2006/main">
  <p:tag name="AS_UNIQUEID" val="3177"/>
</p:tagLst>
</file>

<file path=ppt/tags/tag810.xml><?xml version="1.0" encoding="utf-8"?>
<p:tagLst xmlns:a="http://schemas.openxmlformats.org/drawingml/2006/main" xmlns:r="http://schemas.openxmlformats.org/officeDocument/2006/relationships" xmlns:p="http://schemas.openxmlformats.org/presentationml/2006/main">
  <p:tag name="AS_UNIQUEID" val="3573"/>
</p:tagLst>
</file>

<file path=ppt/tags/tag811.xml><?xml version="1.0" encoding="utf-8"?>
<p:tagLst xmlns:a="http://schemas.openxmlformats.org/drawingml/2006/main" xmlns:r="http://schemas.openxmlformats.org/officeDocument/2006/relationships" xmlns:p="http://schemas.openxmlformats.org/presentationml/2006/main">
  <p:tag name="AS_UNIQUEID" val="3574"/>
</p:tagLst>
</file>

<file path=ppt/tags/tag812.xml><?xml version="1.0" encoding="utf-8"?>
<p:tagLst xmlns:a="http://schemas.openxmlformats.org/drawingml/2006/main" xmlns:r="http://schemas.openxmlformats.org/officeDocument/2006/relationships" xmlns:p="http://schemas.openxmlformats.org/presentationml/2006/main">
  <p:tag name="AS_UNIQUEID" val="3575"/>
</p:tagLst>
</file>

<file path=ppt/tags/tag813.xml><?xml version="1.0" encoding="utf-8"?>
<p:tagLst xmlns:a="http://schemas.openxmlformats.org/drawingml/2006/main" xmlns:r="http://schemas.openxmlformats.org/officeDocument/2006/relationships" xmlns:p="http://schemas.openxmlformats.org/presentationml/2006/main">
  <p:tag name="AS_UNIQUEID" val="3576"/>
</p:tagLst>
</file>

<file path=ppt/tags/tag814.xml><?xml version="1.0" encoding="utf-8"?>
<p:tagLst xmlns:a="http://schemas.openxmlformats.org/drawingml/2006/main" xmlns:r="http://schemas.openxmlformats.org/officeDocument/2006/relationships" xmlns:p="http://schemas.openxmlformats.org/presentationml/2006/main">
  <p:tag name="AS_UNIQUEID" val="3577"/>
</p:tagLst>
</file>

<file path=ppt/tags/tag815.xml><?xml version="1.0" encoding="utf-8"?>
<p:tagLst xmlns:a="http://schemas.openxmlformats.org/drawingml/2006/main" xmlns:r="http://schemas.openxmlformats.org/officeDocument/2006/relationships" xmlns:p="http://schemas.openxmlformats.org/presentationml/2006/main">
  <p:tag name="AS_UNIQUEID" val="3578"/>
</p:tagLst>
</file>

<file path=ppt/tags/tag816.xml><?xml version="1.0" encoding="utf-8"?>
<p:tagLst xmlns:a="http://schemas.openxmlformats.org/drawingml/2006/main" xmlns:r="http://schemas.openxmlformats.org/officeDocument/2006/relationships" xmlns:p="http://schemas.openxmlformats.org/presentationml/2006/main">
  <p:tag name="AS_UNIQUEID" val="3560"/>
</p:tagLst>
</file>

<file path=ppt/tags/tag817.xml><?xml version="1.0" encoding="utf-8"?>
<p:tagLst xmlns:a="http://schemas.openxmlformats.org/drawingml/2006/main" xmlns:r="http://schemas.openxmlformats.org/officeDocument/2006/relationships" xmlns:p="http://schemas.openxmlformats.org/presentationml/2006/main">
  <p:tag name="AS_UNIQUEID" val="3561"/>
</p:tagLst>
</file>

<file path=ppt/tags/tag81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19.xml><?xml version="1.0" encoding="utf-8"?>
<p:tagLst xmlns:a="http://schemas.openxmlformats.org/drawingml/2006/main" xmlns:r="http://schemas.openxmlformats.org/officeDocument/2006/relationships" xmlns:p="http://schemas.openxmlformats.org/presentationml/2006/main">
  <p:tag name="AS_UNIQUEID" val="3584"/>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20.xml><?xml version="1.0" encoding="utf-8"?>
<p:tagLst xmlns:a="http://schemas.openxmlformats.org/drawingml/2006/main" xmlns:r="http://schemas.openxmlformats.org/officeDocument/2006/relationships" xmlns:p="http://schemas.openxmlformats.org/presentationml/2006/main">
  <p:tag name="AS_UNIQUEID" val="3585"/>
</p:tagLst>
</file>

<file path=ppt/tags/tag821.xml><?xml version="1.0" encoding="utf-8"?>
<p:tagLst xmlns:a="http://schemas.openxmlformats.org/drawingml/2006/main" xmlns:r="http://schemas.openxmlformats.org/officeDocument/2006/relationships" xmlns:p="http://schemas.openxmlformats.org/presentationml/2006/main">
  <p:tag name="AS_UNIQUEID" val="3586"/>
</p:tagLst>
</file>

<file path=ppt/tags/tag822.xml><?xml version="1.0" encoding="utf-8"?>
<p:tagLst xmlns:a="http://schemas.openxmlformats.org/drawingml/2006/main" xmlns:r="http://schemas.openxmlformats.org/officeDocument/2006/relationships" xmlns:p="http://schemas.openxmlformats.org/presentationml/2006/main">
  <p:tag name="AS_UNIQUEID" val="3587"/>
  <p:tag name="KSO_WM_BEAUTIFY_FLAG" val=""/>
</p:tagLst>
</file>

<file path=ppt/tags/tag823.xml><?xml version="1.0" encoding="utf-8"?>
<p:tagLst xmlns:a="http://schemas.openxmlformats.org/drawingml/2006/main" xmlns:r="http://schemas.openxmlformats.org/officeDocument/2006/relationships" xmlns:p="http://schemas.openxmlformats.org/presentationml/2006/main">
  <p:tag name="AS_UNIQUEID" val="3588"/>
</p:tagLst>
</file>

<file path=ppt/tags/tag824.xml><?xml version="1.0" encoding="utf-8"?>
<p:tagLst xmlns:a="http://schemas.openxmlformats.org/drawingml/2006/main" xmlns:r="http://schemas.openxmlformats.org/officeDocument/2006/relationships" xmlns:p="http://schemas.openxmlformats.org/presentationml/2006/main">
  <p:tag name="AS_UNIQUEID" val="3589"/>
</p:tagLst>
</file>

<file path=ppt/tags/tag825.xml><?xml version="1.0" encoding="utf-8"?>
<p:tagLst xmlns:a="http://schemas.openxmlformats.org/drawingml/2006/main" xmlns:r="http://schemas.openxmlformats.org/officeDocument/2006/relationships" xmlns:p="http://schemas.openxmlformats.org/presentationml/2006/main">
  <p:tag name="AS_UNIQUEID" val="3590"/>
</p:tagLst>
</file>

<file path=ppt/tags/tag826.xml><?xml version="1.0" encoding="utf-8"?>
<p:tagLst xmlns:a="http://schemas.openxmlformats.org/drawingml/2006/main" xmlns:r="http://schemas.openxmlformats.org/officeDocument/2006/relationships" xmlns:p="http://schemas.openxmlformats.org/presentationml/2006/main">
  <p:tag name="AS_UNIQUEID" val="3591"/>
</p:tagLst>
</file>

<file path=ppt/tags/tag827.xml><?xml version="1.0" encoding="utf-8"?>
<p:tagLst xmlns:a="http://schemas.openxmlformats.org/drawingml/2006/main" xmlns:r="http://schemas.openxmlformats.org/officeDocument/2006/relationships" xmlns:p="http://schemas.openxmlformats.org/presentationml/2006/main">
  <p:tag name="AS_UNIQUEID" val="3592"/>
</p:tagLst>
</file>

<file path=ppt/tags/tag828.xml><?xml version="1.0" encoding="utf-8"?>
<p:tagLst xmlns:a="http://schemas.openxmlformats.org/drawingml/2006/main" xmlns:r="http://schemas.openxmlformats.org/officeDocument/2006/relationships" xmlns:p="http://schemas.openxmlformats.org/presentationml/2006/main">
  <p:tag name="AS_UNIQUEID" val="3593"/>
</p:tagLst>
</file>

<file path=ppt/tags/tag829.xml><?xml version="1.0" encoding="utf-8"?>
<p:tagLst xmlns:a="http://schemas.openxmlformats.org/drawingml/2006/main" xmlns:r="http://schemas.openxmlformats.org/officeDocument/2006/relationships" xmlns:p="http://schemas.openxmlformats.org/presentationml/2006/main">
  <p:tag name="AS_UNIQUEID" val="3594"/>
</p:tagLst>
</file>

<file path=ppt/tags/tag83.xml><?xml version="1.0" encoding="utf-8"?>
<p:tagLst xmlns:a="http://schemas.openxmlformats.org/drawingml/2006/main" xmlns:r="http://schemas.openxmlformats.org/officeDocument/2006/relationships" xmlns:p="http://schemas.openxmlformats.org/presentationml/2006/main">
  <p:tag name="AS_UNIQUEID" val="3187"/>
</p:tagLst>
</file>

<file path=ppt/tags/tag830.xml><?xml version="1.0" encoding="utf-8"?>
<p:tagLst xmlns:a="http://schemas.openxmlformats.org/drawingml/2006/main" xmlns:r="http://schemas.openxmlformats.org/officeDocument/2006/relationships" xmlns:p="http://schemas.openxmlformats.org/presentationml/2006/main">
  <p:tag name="AS_UNIQUEID" val="3595"/>
</p:tagLst>
</file>

<file path=ppt/tags/tag831.xml><?xml version="1.0" encoding="utf-8"?>
<p:tagLst xmlns:a="http://schemas.openxmlformats.org/drawingml/2006/main" xmlns:r="http://schemas.openxmlformats.org/officeDocument/2006/relationships" xmlns:p="http://schemas.openxmlformats.org/presentationml/2006/main">
  <p:tag name="AS_UNIQUEID" val="3596"/>
</p:tagLst>
</file>

<file path=ppt/tags/tag832.xml><?xml version="1.0" encoding="utf-8"?>
<p:tagLst xmlns:a="http://schemas.openxmlformats.org/drawingml/2006/main" xmlns:r="http://schemas.openxmlformats.org/officeDocument/2006/relationships" xmlns:p="http://schemas.openxmlformats.org/presentationml/2006/main">
  <p:tag name="AS_UNIQUEID" val="3597"/>
</p:tagLst>
</file>

<file path=ppt/tags/tag833.xml><?xml version="1.0" encoding="utf-8"?>
<p:tagLst xmlns:a="http://schemas.openxmlformats.org/drawingml/2006/main" xmlns:r="http://schemas.openxmlformats.org/officeDocument/2006/relationships" xmlns:p="http://schemas.openxmlformats.org/presentationml/2006/main">
  <p:tag name="AS_UNIQUEID" val="3598"/>
</p:tagLst>
</file>

<file path=ppt/tags/tag834.xml><?xml version="1.0" encoding="utf-8"?>
<p:tagLst xmlns:a="http://schemas.openxmlformats.org/drawingml/2006/main" xmlns:r="http://schemas.openxmlformats.org/officeDocument/2006/relationships" xmlns:p="http://schemas.openxmlformats.org/presentationml/2006/main">
  <p:tag name="AS_UNIQUEID" val="3599"/>
</p:tagLst>
</file>

<file path=ppt/tags/tag835.xml><?xml version="1.0" encoding="utf-8"?>
<p:tagLst xmlns:a="http://schemas.openxmlformats.org/drawingml/2006/main" xmlns:r="http://schemas.openxmlformats.org/officeDocument/2006/relationships" xmlns:p="http://schemas.openxmlformats.org/presentationml/2006/main">
  <p:tag name="AS_UNIQUEID" val="3600"/>
</p:tagLst>
</file>

<file path=ppt/tags/tag836.xml><?xml version="1.0" encoding="utf-8"?>
<p:tagLst xmlns:a="http://schemas.openxmlformats.org/drawingml/2006/main" xmlns:r="http://schemas.openxmlformats.org/officeDocument/2006/relationships" xmlns:p="http://schemas.openxmlformats.org/presentationml/2006/main">
  <p:tag name="AS_UNIQUEID" val="3580"/>
</p:tagLst>
</file>

<file path=ppt/tags/tag837.xml><?xml version="1.0" encoding="utf-8"?>
<p:tagLst xmlns:a="http://schemas.openxmlformats.org/drawingml/2006/main" xmlns:r="http://schemas.openxmlformats.org/officeDocument/2006/relationships" xmlns:p="http://schemas.openxmlformats.org/presentationml/2006/main">
  <p:tag name="AS_UNIQUEID" val="3581"/>
</p:tagLst>
</file>

<file path=ppt/tags/tag83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39.xml><?xml version="1.0" encoding="utf-8"?>
<p:tagLst xmlns:a="http://schemas.openxmlformats.org/drawingml/2006/main" xmlns:r="http://schemas.openxmlformats.org/officeDocument/2006/relationships" xmlns:p="http://schemas.openxmlformats.org/presentationml/2006/main">
  <p:tag name="AS_UNIQUEID" val="3606"/>
</p:tagLst>
</file>

<file path=ppt/tags/tag84.xml><?xml version="1.0" encoding="utf-8"?>
<p:tagLst xmlns:a="http://schemas.openxmlformats.org/drawingml/2006/main" xmlns:r="http://schemas.openxmlformats.org/officeDocument/2006/relationships" xmlns:p="http://schemas.openxmlformats.org/presentationml/2006/main">
  <p:tag name="AS_UNIQUEID" val="3188"/>
</p:tagLst>
</file>

<file path=ppt/tags/tag840.xml><?xml version="1.0" encoding="utf-8"?>
<p:tagLst xmlns:a="http://schemas.openxmlformats.org/drawingml/2006/main" xmlns:r="http://schemas.openxmlformats.org/officeDocument/2006/relationships" xmlns:p="http://schemas.openxmlformats.org/presentationml/2006/main">
  <p:tag name="AS_UNIQUEID" val="3607"/>
</p:tagLst>
</file>

<file path=ppt/tags/tag841.xml><?xml version="1.0" encoding="utf-8"?>
<p:tagLst xmlns:a="http://schemas.openxmlformats.org/drawingml/2006/main" xmlns:r="http://schemas.openxmlformats.org/officeDocument/2006/relationships" xmlns:p="http://schemas.openxmlformats.org/presentationml/2006/main">
  <p:tag name="AS_UNIQUEID" val="3608"/>
</p:tagLst>
</file>

<file path=ppt/tags/tag842.xml><?xml version="1.0" encoding="utf-8"?>
<p:tagLst xmlns:a="http://schemas.openxmlformats.org/drawingml/2006/main" xmlns:r="http://schemas.openxmlformats.org/officeDocument/2006/relationships" xmlns:p="http://schemas.openxmlformats.org/presentationml/2006/main">
  <p:tag name="AS_UNIQUEID" val="3609"/>
  <p:tag name="KSO_WM_BEAUTIFY_FLAG" val=""/>
</p:tagLst>
</file>

<file path=ppt/tags/tag843.xml><?xml version="1.0" encoding="utf-8"?>
<p:tagLst xmlns:a="http://schemas.openxmlformats.org/drawingml/2006/main" xmlns:r="http://schemas.openxmlformats.org/officeDocument/2006/relationships" xmlns:p="http://schemas.openxmlformats.org/presentationml/2006/main">
  <p:tag name="AS_UNIQUEID" val="3610"/>
</p:tagLst>
</file>

<file path=ppt/tags/tag844.xml><?xml version="1.0" encoding="utf-8"?>
<p:tagLst xmlns:a="http://schemas.openxmlformats.org/drawingml/2006/main" xmlns:r="http://schemas.openxmlformats.org/officeDocument/2006/relationships" xmlns:p="http://schemas.openxmlformats.org/presentationml/2006/main">
  <p:tag name="AS_UNIQUEID" val="3611"/>
</p:tagLst>
</file>

<file path=ppt/tags/tag845.xml><?xml version="1.0" encoding="utf-8"?>
<p:tagLst xmlns:a="http://schemas.openxmlformats.org/drawingml/2006/main" xmlns:r="http://schemas.openxmlformats.org/officeDocument/2006/relationships" xmlns:p="http://schemas.openxmlformats.org/presentationml/2006/main">
  <p:tag name="AS_UNIQUEID" val="3612"/>
</p:tagLst>
</file>

<file path=ppt/tags/tag846.xml><?xml version="1.0" encoding="utf-8"?>
<p:tagLst xmlns:a="http://schemas.openxmlformats.org/drawingml/2006/main" xmlns:r="http://schemas.openxmlformats.org/officeDocument/2006/relationships" xmlns:p="http://schemas.openxmlformats.org/presentationml/2006/main">
  <p:tag name="AS_UNIQUEID" val="3613"/>
</p:tagLst>
</file>

<file path=ppt/tags/tag847.xml><?xml version="1.0" encoding="utf-8"?>
<p:tagLst xmlns:a="http://schemas.openxmlformats.org/drawingml/2006/main" xmlns:r="http://schemas.openxmlformats.org/officeDocument/2006/relationships" xmlns:p="http://schemas.openxmlformats.org/presentationml/2006/main">
  <p:tag name="AS_UNIQUEID" val="3614"/>
</p:tagLst>
</file>

<file path=ppt/tags/tag848.xml><?xml version="1.0" encoding="utf-8"?>
<p:tagLst xmlns:a="http://schemas.openxmlformats.org/drawingml/2006/main" xmlns:r="http://schemas.openxmlformats.org/officeDocument/2006/relationships" xmlns:p="http://schemas.openxmlformats.org/presentationml/2006/main">
  <p:tag name="AS_UNIQUEID" val="3615"/>
</p:tagLst>
</file>

<file path=ppt/tags/tag849.xml><?xml version="1.0" encoding="utf-8"?>
<p:tagLst xmlns:a="http://schemas.openxmlformats.org/drawingml/2006/main" xmlns:r="http://schemas.openxmlformats.org/officeDocument/2006/relationships" xmlns:p="http://schemas.openxmlformats.org/presentationml/2006/main">
  <p:tag name="AS_UNIQUEID" val="3616"/>
</p:tagLst>
</file>

<file path=ppt/tags/tag85.xml><?xml version="1.0" encoding="utf-8"?>
<p:tagLst xmlns:a="http://schemas.openxmlformats.org/drawingml/2006/main" xmlns:r="http://schemas.openxmlformats.org/officeDocument/2006/relationships" xmlns:p="http://schemas.openxmlformats.org/presentationml/2006/main">
  <p:tag name="AS_UNIQUEID" val="3189"/>
</p:tagLst>
</file>

<file path=ppt/tags/tag850.xml><?xml version="1.0" encoding="utf-8"?>
<p:tagLst xmlns:a="http://schemas.openxmlformats.org/drawingml/2006/main" xmlns:r="http://schemas.openxmlformats.org/officeDocument/2006/relationships" xmlns:p="http://schemas.openxmlformats.org/presentationml/2006/main">
  <p:tag name="AS_UNIQUEID" val="3617"/>
</p:tagLst>
</file>

<file path=ppt/tags/tag851.xml><?xml version="1.0" encoding="utf-8"?>
<p:tagLst xmlns:a="http://schemas.openxmlformats.org/drawingml/2006/main" xmlns:r="http://schemas.openxmlformats.org/officeDocument/2006/relationships" xmlns:p="http://schemas.openxmlformats.org/presentationml/2006/main">
  <p:tag name="AS_UNIQUEID" val="3618"/>
</p:tagLst>
</file>

<file path=ppt/tags/tag852.xml><?xml version="1.0" encoding="utf-8"?>
<p:tagLst xmlns:a="http://schemas.openxmlformats.org/drawingml/2006/main" xmlns:r="http://schemas.openxmlformats.org/officeDocument/2006/relationships" xmlns:p="http://schemas.openxmlformats.org/presentationml/2006/main">
  <p:tag name="AS_UNIQUEID" val="3619"/>
</p:tagLst>
</file>

<file path=ppt/tags/tag853.xml><?xml version="1.0" encoding="utf-8"?>
<p:tagLst xmlns:a="http://schemas.openxmlformats.org/drawingml/2006/main" xmlns:r="http://schemas.openxmlformats.org/officeDocument/2006/relationships" xmlns:p="http://schemas.openxmlformats.org/presentationml/2006/main">
  <p:tag name="AS_UNIQUEID" val="3620"/>
</p:tagLst>
</file>

<file path=ppt/tags/tag854.xml><?xml version="1.0" encoding="utf-8"?>
<p:tagLst xmlns:a="http://schemas.openxmlformats.org/drawingml/2006/main" xmlns:r="http://schemas.openxmlformats.org/officeDocument/2006/relationships" xmlns:p="http://schemas.openxmlformats.org/presentationml/2006/main">
  <p:tag name="AS_UNIQUEID" val="3621"/>
</p:tagLst>
</file>

<file path=ppt/tags/tag855.xml><?xml version="1.0" encoding="utf-8"?>
<p:tagLst xmlns:a="http://schemas.openxmlformats.org/drawingml/2006/main" xmlns:r="http://schemas.openxmlformats.org/officeDocument/2006/relationships" xmlns:p="http://schemas.openxmlformats.org/presentationml/2006/main">
  <p:tag name="AS_UNIQUEID" val="3623"/>
</p:tagLst>
</file>

<file path=ppt/tags/tag856.xml><?xml version="1.0" encoding="utf-8"?>
<p:tagLst xmlns:a="http://schemas.openxmlformats.org/drawingml/2006/main" xmlns:r="http://schemas.openxmlformats.org/officeDocument/2006/relationships" xmlns:p="http://schemas.openxmlformats.org/presentationml/2006/main">
  <p:tag name="AS_UNIQUEID" val="3624"/>
</p:tagLst>
</file>

<file path=ppt/tags/tag857.xml><?xml version="1.0" encoding="utf-8"?>
<p:tagLst xmlns:a="http://schemas.openxmlformats.org/drawingml/2006/main" xmlns:r="http://schemas.openxmlformats.org/officeDocument/2006/relationships" xmlns:p="http://schemas.openxmlformats.org/presentationml/2006/main">
  <p:tag name="AS_UNIQUEID" val="3602"/>
</p:tagLst>
</file>

<file path=ppt/tags/tag858.xml><?xml version="1.0" encoding="utf-8"?>
<p:tagLst xmlns:a="http://schemas.openxmlformats.org/drawingml/2006/main" xmlns:r="http://schemas.openxmlformats.org/officeDocument/2006/relationships" xmlns:p="http://schemas.openxmlformats.org/presentationml/2006/main">
  <p:tag name="AS_UNIQUEID" val="3603"/>
</p:tagLst>
</file>

<file path=ppt/tags/tag85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6.xml><?xml version="1.0" encoding="utf-8"?>
<p:tagLst xmlns:a="http://schemas.openxmlformats.org/drawingml/2006/main" xmlns:r="http://schemas.openxmlformats.org/officeDocument/2006/relationships" xmlns:p="http://schemas.openxmlformats.org/presentationml/2006/main">
  <p:tag name="AS_UNIQUEID" val="3191"/>
  <p:tag name="KSO_WM_BEAUTIFY_FLAG" val=""/>
</p:tagLst>
</file>

<file path=ppt/tags/tag860.xml><?xml version="1.0" encoding="utf-8"?>
<p:tagLst xmlns:a="http://schemas.openxmlformats.org/drawingml/2006/main" xmlns:r="http://schemas.openxmlformats.org/officeDocument/2006/relationships" xmlns:p="http://schemas.openxmlformats.org/presentationml/2006/main">
  <p:tag name="AS_UNIQUEID" val="3629"/>
</p:tagLst>
</file>

<file path=ppt/tags/tag861.xml><?xml version="1.0" encoding="utf-8"?>
<p:tagLst xmlns:a="http://schemas.openxmlformats.org/drawingml/2006/main" xmlns:r="http://schemas.openxmlformats.org/officeDocument/2006/relationships" xmlns:p="http://schemas.openxmlformats.org/presentationml/2006/main">
  <p:tag name="AS_UNIQUEID" val="3630"/>
</p:tagLst>
</file>

<file path=ppt/tags/tag862.xml><?xml version="1.0" encoding="utf-8"?>
<p:tagLst xmlns:a="http://schemas.openxmlformats.org/drawingml/2006/main" xmlns:r="http://schemas.openxmlformats.org/officeDocument/2006/relationships" xmlns:p="http://schemas.openxmlformats.org/presentationml/2006/main">
  <p:tag name="AS_UNIQUEID" val="3632"/>
  <p:tag name="KSO_WM_BEAUTIFY_FLAG" val=""/>
</p:tagLst>
</file>

<file path=ppt/tags/tag863.xml><?xml version="1.0" encoding="utf-8"?>
<p:tagLst xmlns:a="http://schemas.openxmlformats.org/drawingml/2006/main" xmlns:r="http://schemas.openxmlformats.org/officeDocument/2006/relationships" xmlns:p="http://schemas.openxmlformats.org/presentationml/2006/main">
  <p:tag name="AS_UNIQUEID" val="3633"/>
</p:tagLst>
</file>

<file path=ppt/tags/tag864.xml><?xml version="1.0" encoding="utf-8"?>
<p:tagLst xmlns:a="http://schemas.openxmlformats.org/drawingml/2006/main" xmlns:r="http://schemas.openxmlformats.org/officeDocument/2006/relationships" xmlns:p="http://schemas.openxmlformats.org/presentationml/2006/main">
  <p:tag name="AS_UNIQUEID" val="3634"/>
</p:tagLst>
</file>

<file path=ppt/tags/tag865.xml><?xml version="1.0" encoding="utf-8"?>
<p:tagLst xmlns:a="http://schemas.openxmlformats.org/drawingml/2006/main" xmlns:r="http://schemas.openxmlformats.org/officeDocument/2006/relationships" xmlns:p="http://schemas.openxmlformats.org/presentationml/2006/main">
  <p:tag name="AS_UNIQUEID" val="3635"/>
</p:tagLst>
</file>

<file path=ppt/tags/tag866.xml><?xml version="1.0" encoding="utf-8"?>
<p:tagLst xmlns:a="http://schemas.openxmlformats.org/drawingml/2006/main" xmlns:r="http://schemas.openxmlformats.org/officeDocument/2006/relationships" xmlns:p="http://schemas.openxmlformats.org/presentationml/2006/main">
  <p:tag name="AS_UNIQUEID" val="3636"/>
</p:tagLst>
</file>

<file path=ppt/tags/tag867.xml><?xml version="1.0" encoding="utf-8"?>
<p:tagLst xmlns:a="http://schemas.openxmlformats.org/drawingml/2006/main" xmlns:r="http://schemas.openxmlformats.org/officeDocument/2006/relationships" xmlns:p="http://schemas.openxmlformats.org/presentationml/2006/main">
  <p:tag name="AS_UNIQUEID" val="3637"/>
</p:tagLst>
</file>

<file path=ppt/tags/tag868.xml><?xml version="1.0" encoding="utf-8"?>
<p:tagLst xmlns:a="http://schemas.openxmlformats.org/drawingml/2006/main" xmlns:r="http://schemas.openxmlformats.org/officeDocument/2006/relationships" xmlns:p="http://schemas.openxmlformats.org/presentationml/2006/main">
  <p:tag name="AS_UNIQUEID" val="3638"/>
</p:tagLst>
</file>

<file path=ppt/tags/tag869.xml><?xml version="1.0" encoding="utf-8"?>
<p:tagLst xmlns:a="http://schemas.openxmlformats.org/drawingml/2006/main" xmlns:r="http://schemas.openxmlformats.org/officeDocument/2006/relationships" xmlns:p="http://schemas.openxmlformats.org/presentationml/2006/main">
  <p:tag name="AS_UNIQUEID" val="3639"/>
</p:tagLst>
</file>

<file path=ppt/tags/tag87.xml><?xml version="1.0" encoding="utf-8"?>
<p:tagLst xmlns:a="http://schemas.openxmlformats.org/drawingml/2006/main" xmlns:r="http://schemas.openxmlformats.org/officeDocument/2006/relationships" xmlns:p="http://schemas.openxmlformats.org/presentationml/2006/main">
  <p:tag name="AS_UNIQUEID" val="3192"/>
</p:tagLst>
</file>

<file path=ppt/tags/tag870.xml><?xml version="1.0" encoding="utf-8"?>
<p:tagLst xmlns:a="http://schemas.openxmlformats.org/drawingml/2006/main" xmlns:r="http://schemas.openxmlformats.org/officeDocument/2006/relationships" xmlns:p="http://schemas.openxmlformats.org/presentationml/2006/main">
  <p:tag name="AS_UNIQUEID" val="3640"/>
</p:tagLst>
</file>

<file path=ppt/tags/tag871.xml><?xml version="1.0" encoding="utf-8"?>
<p:tagLst xmlns:a="http://schemas.openxmlformats.org/drawingml/2006/main" xmlns:r="http://schemas.openxmlformats.org/officeDocument/2006/relationships" xmlns:p="http://schemas.openxmlformats.org/presentationml/2006/main">
  <p:tag name="AS_UNIQUEID" val="3641"/>
</p:tagLst>
</file>

<file path=ppt/tags/tag872.xml><?xml version="1.0" encoding="utf-8"?>
<p:tagLst xmlns:a="http://schemas.openxmlformats.org/drawingml/2006/main" xmlns:r="http://schemas.openxmlformats.org/officeDocument/2006/relationships" xmlns:p="http://schemas.openxmlformats.org/presentationml/2006/main">
  <p:tag name="AS_UNIQUEID" val="3642"/>
</p:tagLst>
</file>

<file path=ppt/tags/tag873.xml><?xml version="1.0" encoding="utf-8"?>
<p:tagLst xmlns:a="http://schemas.openxmlformats.org/drawingml/2006/main" xmlns:r="http://schemas.openxmlformats.org/officeDocument/2006/relationships" xmlns:p="http://schemas.openxmlformats.org/presentationml/2006/main">
  <p:tag name="AS_UNIQUEID" val="3643"/>
</p:tagLst>
</file>

<file path=ppt/tags/tag874.xml><?xml version="1.0" encoding="utf-8"?>
<p:tagLst xmlns:a="http://schemas.openxmlformats.org/drawingml/2006/main" xmlns:r="http://schemas.openxmlformats.org/officeDocument/2006/relationships" xmlns:p="http://schemas.openxmlformats.org/presentationml/2006/main">
  <p:tag name="AS_UNIQUEID" val="3644"/>
</p:tagLst>
</file>

<file path=ppt/tags/tag875.xml><?xml version="1.0" encoding="utf-8"?>
<p:tagLst xmlns:a="http://schemas.openxmlformats.org/drawingml/2006/main" xmlns:r="http://schemas.openxmlformats.org/officeDocument/2006/relationships" xmlns:p="http://schemas.openxmlformats.org/presentationml/2006/main">
  <p:tag name="AS_UNIQUEID" val="3645"/>
</p:tagLst>
</file>

<file path=ppt/tags/tag876.xml><?xml version="1.0" encoding="utf-8"?>
<p:tagLst xmlns:a="http://schemas.openxmlformats.org/drawingml/2006/main" xmlns:r="http://schemas.openxmlformats.org/officeDocument/2006/relationships" xmlns:p="http://schemas.openxmlformats.org/presentationml/2006/main">
  <p:tag name="AS_UNIQUEID" val="3646"/>
</p:tagLst>
</file>

<file path=ppt/tags/tag877.xml><?xml version="1.0" encoding="utf-8"?>
<p:tagLst xmlns:a="http://schemas.openxmlformats.org/drawingml/2006/main" xmlns:r="http://schemas.openxmlformats.org/officeDocument/2006/relationships" xmlns:p="http://schemas.openxmlformats.org/presentationml/2006/main">
  <p:tag name="AS_UNIQUEID" val="3647"/>
</p:tagLst>
</file>

<file path=ppt/tags/tag878.xml><?xml version="1.0" encoding="utf-8"?>
<p:tagLst xmlns:a="http://schemas.openxmlformats.org/drawingml/2006/main" xmlns:r="http://schemas.openxmlformats.org/officeDocument/2006/relationships" xmlns:p="http://schemas.openxmlformats.org/presentationml/2006/main">
  <p:tag name="AS_UNIQUEID" val="3648"/>
</p:tagLst>
</file>

<file path=ppt/tags/tag879.xml><?xml version="1.0" encoding="utf-8"?>
<p:tagLst xmlns:a="http://schemas.openxmlformats.org/drawingml/2006/main" xmlns:r="http://schemas.openxmlformats.org/officeDocument/2006/relationships" xmlns:p="http://schemas.openxmlformats.org/presentationml/2006/main">
  <p:tag name="AS_UNIQUEID" val="3626"/>
</p:tagLst>
</file>

<file path=ppt/tags/tag88.xml><?xml version="1.0" encoding="utf-8"?>
<p:tagLst xmlns:a="http://schemas.openxmlformats.org/drawingml/2006/main" xmlns:r="http://schemas.openxmlformats.org/officeDocument/2006/relationships" xmlns:p="http://schemas.openxmlformats.org/presentationml/2006/main">
  <p:tag name="AS_UNIQUEID" val="3193"/>
</p:tagLst>
</file>

<file path=ppt/tags/tag880.xml><?xml version="1.0" encoding="utf-8"?>
<p:tagLst xmlns:a="http://schemas.openxmlformats.org/drawingml/2006/main" xmlns:r="http://schemas.openxmlformats.org/officeDocument/2006/relationships" xmlns:p="http://schemas.openxmlformats.org/presentationml/2006/main">
  <p:tag name="AS_UNIQUEID" val="3627"/>
</p:tagLst>
</file>

<file path=ppt/tags/tag88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82.xml><?xml version="1.0" encoding="utf-8"?>
<p:tagLst xmlns:a="http://schemas.openxmlformats.org/drawingml/2006/main" xmlns:r="http://schemas.openxmlformats.org/officeDocument/2006/relationships" xmlns:p="http://schemas.openxmlformats.org/presentationml/2006/main">
  <p:tag name="AS_UNIQUEID" val="3653"/>
</p:tagLst>
</file>

<file path=ppt/tags/tag883.xml><?xml version="1.0" encoding="utf-8"?>
<p:tagLst xmlns:a="http://schemas.openxmlformats.org/drawingml/2006/main" xmlns:r="http://schemas.openxmlformats.org/officeDocument/2006/relationships" xmlns:p="http://schemas.openxmlformats.org/presentationml/2006/main">
  <p:tag name="AS_UNIQUEID" val="3655"/>
  <p:tag name="KSO_WM_BEAUTIFY_FLAG" val=""/>
</p:tagLst>
</file>

<file path=ppt/tags/tag884.xml><?xml version="1.0" encoding="utf-8"?>
<p:tagLst xmlns:a="http://schemas.openxmlformats.org/drawingml/2006/main" xmlns:r="http://schemas.openxmlformats.org/officeDocument/2006/relationships" xmlns:p="http://schemas.openxmlformats.org/presentationml/2006/main">
  <p:tag name="AS_UNIQUEID" val="3656"/>
</p:tagLst>
</file>

<file path=ppt/tags/tag885.xml><?xml version="1.0" encoding="utf-8"?>
<p:tagLst xmlns:a="http://schemas.openxmlformats.org/drawingml/2006/main" xmlns:r="http://schemas.openxmlformats.org/officeDocument/2006/relationships" xmlns:p="http://schemas.openxmlformats.org/presentationml/2006/main">
  <p:tag name="AS_UNIQUEID" val="3657"/>
</p:tagLst>
</file>

<file path=ppt/tags/tag886.xml><?xml version="1.0" encoding="utf-8"?>
<p:tagLst xmlns:a="http://schemas.openxmlformats.org/drawingml/2006/main" xmlns:r="http://schemas.openxmlformats.org/officeDocument/2006/relationships" xmlns:p="http://schemas.openxmlformats.org/presentationml/2006/main">
  <p:tag name="AS_UNIQUEID" val="3658"/>
</p:tagLst>
</file>

<file path=ppt/tags/tag887.xml><?xml version="1.0" encoding="utf-8"?>
<p:tagLst xmlns:a="http://schemas.openxmlformats.org/drawingml/2006/main" xmlns:r="http://schemas.openxmlformats.org/officeDocument/2006/relationships" xmlns:p="http://schemas.openxmlformats.org/presentationml/2006/main">
  <p:tag name="AS_UNIQUEID" val="3659"/>
</p:tagLst>
</file>

<file path=ppt/tags/tag888.xml><?xml version="1.0" encoding="utf-8"?>
<p:tagLst xmlns:a="http://schemas.openxmlformats.org/drawingml/2006/main" xmlns:r="http://schemas.openxmlformats.org/officeDocument/2006/relationships" xmlns:p="http://schemas.openxmlformats.org/presentationml/2006/main">
  <p:tag name="AS_UNIQUEID" val="3660"/>
</p:tagLst>
</file>

<file path=ppt/tags/tag889.xml><?xml version="1.0" encoding="utf-8"?>
<p:tagLst xmlns:a="http://schemas.openxmlformats.org/drawingml/2006/main" xmlns:r="http://schemas.openxmlformats.org/officeDocument/2006/relationships" xmlns:p="http://schemas.openxmlformats.org/presentationml/2006/main">
  <p:tag name="AS_UNIQUEID" val="3661"/>
</p:tagLst>
</file>

<file path=ppt/tags/tag89.xml><?xml version="1.0" encoding="utf-8"?>
<p:tagLst xmlns:a="http://schemas.openxmlformats.org/drawingml/2006/main" xmlns:r="http://schemas.openxmlformats.org/officeDocument/2006/relationships" xmlns:p="http://schemas.openxmlformats.org/presentationml/2006/main">
  <p:tag name="AS_UNIQUEID" val="3194"/>
</p:tagLst>
</file>

<file path=ppt/tags/tag890.xml><?xml version="1.0" encoding="utf-8"?>
<p:tagLst xmlns:a="http://schemas.openxmlformats.org/drawingml/2006/main" xmlns:r="http://schemas.openxmlformats.org/officeDocument/2006/relationships" xmlns:p="http://schemas.openxmlformats.org/presentationml/2006/main">
  <p:tag name="AS_UNIQUEID" val="3663"/>
</p:tagLst>
</file>

<file path=ppt/tags/tag891.xml><?xml version="1.0" encoding="utf-8"?>
<p:tagLst xmlns:a="http://schemas.openxmlformats.org/drawingml/2006/main" xmlns:r="http://schemas.openxmlformats.org/officeDocument/2006/relationships" xmlns:p="http://schemas.openxmlformats.org/presentationml/2006/main">
  <p:tag name="AS_UNIQUEID" val="3664"/>
</p:tagLst>
</file>

<file path=ppt/tags/tag892.xml><?xml version="1.0" encoding="utf-8"?>
<p:tagLst xmlns:a="http://schemas.openxmlformats.org/drawingml/2006/main" xmlns:r="http://schemas.openxmlformats.org/officeDocument/2006/relationships" xmlns:p="http://schemas.openxmlformats.org/presentationml/2006/main">
  <p:tag name="AS_UNIQUEID" val="3665"/>
</p:tagLst>
</file>

<file path=ppt/tags/tag893.xml><?xml version="1.0" encoding="utf-8"?>
<p:tagLst xmlns:a="http://schemas.openxmlformats.org/drawingml/2006/main" xmlns:r="http://schemas.openxmlformats.org/officeDocument/2006/relationships" xmlns:p="http://schemas.openxmlformats.org/presentationml/2006/main">
  <p:tag name="AS_UNIQUEID" val="3666"/>
</p:tagLst>
</file>

<file path=ppt/tags/tag894.xml><?xml version="1.0" encoding="utf-8"?>
<p:tagLst xmlns:a="http://schemas.openxmlformats.org/drawingml/2006/main" xmlns:r="http://schemas.openxmlformats.org/officeDocument/2006/relationships" xmlns:p="http://schemas.openxmlformats.org/presentationml/2006/main">
  <p:tag name="AS_UNIQUEID" val="3667"/>
</p:tagLst>
</file>

<file path=ppt/tags/tag895.xml><?xml version="1.0" encoding="utf-8"?>
<p:tagLst xmlns:a="http://schemas.openxmlformats.org/drawingml/2006/main" xmlns:r="http://schemas.openxmlformats.org/officeDocument/2006/relationships" xmlns:p="http://schemas.openxmlformats.org/presentationml/2006/main">
  <p:tag name="AS_UNIQUEID" val="3668"/>
</p:tagLst>
</file>

<file path=ppt/tags/tag896.xml><?xml version="1.0" encoding="utf-8"?>
<p:tagLst xmlns:a="http://schemas.openxmlformats.org/drawingml/2006/main" xmlns:r="http://schemas.openxmlformats.org/officeDocument/2006/relationships" xmlns:p="http://schemas.openxmlformats.org/presentationml/2006/main">
  <p:tag name="AS_UNIQUEID" val="3669"/>
</p:tagLst>
</file>

<file path=ppt/tags/tag897.xml><?xml version="1.0" encoding="utf-8"?>
<p:tagLst xmlns:a="http://schemas.openxmlformats.org/drawingml/2006/main" xmlns:r="http://schemas.openxmlformats.org/officeDocument/2006/relationships" xmlns:p="http://schemas.openxmlformats.org/presentationml/2006/main">
  <p:tag name="AS_UNIQUEID" val="3650"/>
</p:tagLst>
</file>

<file path=ppt/tags/tag898.xml><?xml version="1.0" encoding="utf-8"?>
<p:tagLst xmlns:a="http://schemas.openxmlformats.org/drawingml/2006/main" xmlns:r="http://schemas.openxmlformats.org/officeDocument/2006/relationships" xmlns:p="http://schemas.openxmlformats.org/presentationml/2006/main">
  <p:tag name="AS_UNIQUEID" val="3651"/>
</p:tagLst>
</file>

<file path=ppt/tags/tag89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xml><?xml version="1.0" encoding="utf-8"?>
<p:tagLst xmlns:a="http://schemas.openxmlformats.org/drawingml/2006/main" xmlns:r="http://schemas.openxmlformats.org/officeDocument/2006/relationships" xmlns:p="http://schemas.openxmlformats.org/presentationml/2006/main">
  <p:tag name="AS_UNIQUEID" val="309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AS_UNIQUEID" val="3195"/>
</p:tagLst>
</file>

<file path=ppt/tags/tag900.xml><?xml version="1.0" encoding="utf-8"?>
<p:tagLst xmlns:a="http://schemas.openxmlformats.org/drawingml/2006/main" xmlns:r="http://schemas.openxmlformats.org/officeDocument/2006/relationships" xmlns:p="http://schemas.openxmlformats.org/presentationml/2006/main">
  <p:tag name="AS_UNIQUEID" val="3674"/>
</p:tagLst>
</file>

<file path=ppt/tags/tag901.xml><?xml version="1.0" encoding="utf-8"?>
<p:tagLst xmlns:a="http://schemas.openxmlformats.org/drawingml/2006/main" xmlns:r="http://schemas.openxmlformats.org/officeDocument/2006/relationships" xmlns:p="http://schemas.openxmlformats.org/presentationml/2006/main">
  <p:tag name="AS_UNIQUEID" val="3675"/>
</p:tagLst>
</file>

<file path=ppt/tags/tag902.xml><?xml version="1.0" encoding="utf-8"?>
<p:tagLst xmlns:a="http://schemas.openxmlformats.org/drawingml/2006/main" xmlns:r="http://schemas.openxmlformats.org/officeDocument/2006/relationships" xmlns:p="http://schemas.openxmlformats.org/presentationml/2006/main">
  <p:tag name="AS_UNIQUEID" val="3676"/>
</p:tagLst>
</file>

<file path=ppt/tags/tag903.xml><?xml version="1.0" encoding="utf-8"?>
<p:tagLst xmlns:a="http://schemas.openxmlformats.org/drawingml/2006/main" xmlns:r="http://schemas.openxmlformats.org/officeDocument/2006/relationships" xmlns:p="http://schemas.openxmlformats.org/presentationml/2006/main">
  <p:tag name="AS_UNIQUEID" val="3677"/>
  <p:tag name="KSO_WM_BEAUTIFY_FLAG" val=""/>
</p:tagLst>
</file>

<file path=ppt/tags/tag904.xml><?xml version="1.0" encoding="utf-8"?>
<p:tagLst xmlns:a="http://schemas.openxmlformats.org/drawingml/2006/main" xmlns:r="http://schemas.openxmlformats.org/officeDocument/2006/relationships" xmlns:p="http://schemas.openxmlformats.org/presentationml/2006/main">
  <p:tag name="AS_UNIQUEID" val="3678"/>
</p:tagLst>
</file>

<file path=ppt/tags/tag905.xml><?xml version="1.0" encoding="utf-8"?>
<p:tagLst xmlns:a="http://schemas.openxmlformats.org/drawingml/2006/main" xmlns:r="http://schemas.openxmlformats.org/officeDocument/2006/relationships" xmlns:p="http://schemas.openxmlformats.org/presentationml/2006/main">
  <p:tag name="AS_UNIQUEID" val="3679"/>
</p:tagLst>
</file>

<file path=ppt/tags/tag906.xml><?xml version="1.0" encoding="utf-8"?>
<p:tagLst xmlns:a="http://schemas.openxmlformats.org/drawingml/2006/main" xmlns:r="http://schemas.openxmlformats.org/officeDocument/2006/relationships" xmlns:p="http://schemas.openxmlformats.org/presentationml/2006/main">
  <p:tag name="AS_UNIQUEID" val="3680"/>
</p:tagLst>
</file>

<file path=ppt/tags/tag907.xml><?xml version="1.0" encoding="utf-8"?>
<p:tagLst xmlns:a="http://schemas.openxmlformats.org/drawingml/2006/main" xmlns:r="http://schemas.openxmlformats.org/officeDocument/2006/relationships" xmlns:p="http://schemas.openxmlformats.org/presentationml/2006/main">
  <p:tag name="AS_UNIQUEID" val="3681"/>
</p:tagLst>
</file>

<file path=ppt/tags/tag908.xml><?xml version="1.0" encoding="utf-8"?>
<p:tagLst xmlns:a="http://schemas.openxmlformats.org/drawingml/2006/main" xmlns:r="http://schemas.openxmlformats.org/officeDocument/2006/relationships" xmlns:p="http://schemas.openxmlformats.org/presentationml/2006/main">
  <p:tag name="AS_UNIQUEID" val="3682"/>
</p:tagLst>
</file>

<file path=ppt/tags/tag909.xml><?xml version="1.0" encoding="utf-8"?>
<p:tagLst xmlns:a="http://schemas.openxmlformats.org/drawingml/2006/main" xmlns:r="http://schemas.openxmlformats.org/officeDocument/2006/relationships" xmlns:p="http://schemas.openxmlformats.org/presentationml/2006/main">
  <p:tag name="AS_UNIQUEID" val="3683"/>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10.xml><?xml version="1.0" encoding="utf-8"?>
<p:tagLst xmlns:a="http://schemas.openxmlformats.org/drawingml/2006/main" xmlns:r="http://schemas.openxmlformats.org/officeDocument/2006/relationships" xmlns:p="http://schemas.openxmlformats.org/presentationml/2006/main">
  <p:tag name="AS_UNIQUEID" val="3684"/>
</p:tagLst>
</file>

<file path=ppt/tags/tag911.xml><?xml version="1.0" encoding="utf-8"?>
<p:tagLst xmlns:a="http://schemas.openxmlformats.org/drawingml/2006/main" xmlns:r="http://schemas.openxmlformats.org/officeDocument/2006/relationships" xmlns:p="http://schemas.openxmlformats.org/presentationml/2006/main">
  <p:tag name="AS_UNIQUEID" val="3685"/>
</p:tagLst>
</file>

<file path=ppt/tags/tag912.xml><?xml version="1.0" encoding="utf-8"?>
<p:tagLst xmlns:a="http://schemas.openxmlformats.org/drawingml/2006/main" xmlns:r="http://schemas.openxmlformats.org/officeDocument/2006/relationships" xmlns:p="http://schemas.openxmlformats.org/presentationml/2006/main">
  <p:tag name="AS_UNIQUEID" val="3671"/>
</p:tagLst>
</file>

<file path=ppt/tags/tag913.xml><?xml version="1.0" encoding="utf-8"?>
<p:tagLst xmlns:a="http://schemas.openxmlformats.org/drawingml/2006/main" xmlns:r="http://schemas.openxmlformats.org/officeDocument/2006/relationships" xmlns:p="http://schemas.openxmlformats.org/presentationml/2006/main">
  <p:tag name="AS_UNIQUEID" val="3672"/>
</p:tagLst>
</file>

<file path=ppt/tags/tag91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15.xml><?xml version="1.0" encoding="utf-8"?>
<p:tagLst xmlns:a="http://schemas.openxmlformats.org/drawingml/2006/main" xmlns:r="http://schemas.openxmlformats.org/officeDocument/2006/relationships" xmlns:p="http://schemas.openxmlformats.org/presentationml/2006/main">
  <p:tag name="AS_UNIQUEID" val="3688"/>
</p:tagLst>
</file>

<file path=ppt/tags/tag916.xml><?xml version="1.0" encoding="utf-8"?>
<p:tagLst xmlns:a="http://schemas.openxmlformats.org/drawingml/2006/main" xmlns:r="http://schemas.openxmlformats.org/officeDocument/2006/relationships" xmlns:p="http://schemas.openxmlformats.org/presentationml/2006/main">
  <p:tag name="AS_UNIQUEID" val="3689"/>
</p:tagLst>
</file>

<file path=ppt/tags/tag917.xml><?xml version="1.0" encoding="utf-8"?>
<p:tagLst xmlns:a="http://schemas.openxmlformats.org/drawingml/2006/main" xmlns:r="http://schemas.openxmlformats.org/officeDocument/2006/relationships" xmlns:p="http://schemas.openxmlformats.org/presentationml/2006/main">
  <p:tag name="AS_UNIQUEID" val="3690"/>
</p:tagLst>
</file>

<file path=ppt/tags/tag918.xml><?xml version="1.0" encoding="utf-8"?>
<p:tagLst xmlns:a="http://schemas.openxmlformats.org/drawingml/2006/main" xmlns:r="http://schemas.openxmlformats.org/officeDocument/2006/relationships" xmlns:p="http://schemas.openxmlformats.org/presentationml/2006/main">
  <p:tag name="AS_UNIQUEID" val="3692"/>
  <p:tag name="KSO_WM_BEAUTIFY_FLAG" val=""/>
</p:tagLst>
</file>

<file path=ppt/tags/tag919.xml><?xml version="1.0" encoding="utf-8"?>
<p:tagLst xmlns:a="http://schemas.openxmlformats.org/drawingml/2006/main" xmlns:r="http://schemas.openxmlformats.org/officeDocument/2006/relationships" xmlns:p="http://schemas.openxmlformats.org/presentationml/2006/main">
  <p:tag name="AS_UNIQUEID" val="3693"/>
</p:tagLst>
</file>

<file path=ppt/tags/tag92.xml><?xml version="1.0" encoding="utf-8"?>
<p:tagLst xmlns:a="http://schemas.openxmlformats.org/drawingml/2006/main" xmlns:r="http://schemas.openxmlformats.org/officeDocument/2006/relationships" xmlns:p="http://schemas.openxmlformats.org/presentationml/2006/main">
  <p:tag name="AS_UNIQUEID" val="3197"/>
</p:tagLst>
</file>

<file path=ppt/tags/tag93.xml><?xml version="1.0" encoding="utf-8"?>
<p:tagLst xmlns:a="http://schemas.openxmlformats.org/drawingml/2006/main" xmlns:r="http://schemas.openxmlformats.org/officeDocument/2006/relationships" xmlns:p="http://schemas.openxmlformats.org/presentationml/2006/main">
  <p:tag name="AS_UNIQUEID" val="3198"/>
</p:tagLst>
</file>

<file path=ppt/tags/tag937.xml><?xml version="1.0" encoding="utf-8"?>
<p:tagLst xmlns:p="http://schemas.openxmlformats.org/presentationml/2006/main">
  <p:tag name="AS_UNIQUEID" val="3622"/>
</p:tagLst>
</file>

<file path=ppt/tags/tag94.xml><?xml version="1.0" encoding="utf-8"?>
<p:tagLst xmlns:a="http://schemas.openxmlformats.org/drawingml/2006/main" xmlns:r="http://schemas.openxmlformats.org/officeDocument/2006/relationships" xmlns:p="http://schemas.openxmlformats.org/presentationml/2006/main">
  <p:tag name="AS_UNIQUEID" val="3199"/>
</p:tagLst>
</file>

<file path=ppt/tags/tag95.xml><?xml version="1.0" encoding="utf-8"?>
<p:tagLst xmlns:a="http://schemas.openxmlformats.org/drawingml/2006/main" xmlns:r="http://schemas.openxmlformats.org/officeDocument/2006/relationships" xmlns:p="http://schemas.openxmlformats.org/presentationml/2006/main">
  <p:tag name="AS_UNIQUEID" val="3201"/>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AS_UNIQUEID" val="3202"/>
</p:tagLst>
</file>

<file path=ppt/tags/tag97.xml><?xml version="1.0" encoding="utf-8"?>
<p:tagLst xmlns:a="http://schemas.openxmlformats.org/drawingml/2006/main" xmlns:r="http://schemas.openxmlformats.org/officeDocument/2006/relationships" xmlns:p="http://schemas.openxmlformats.org/presentationml/2006/main">
  <p:tag name="AS_UNIQUEID" val="3203"/>
</p:tagLst>
</file>

<file path=ppt/tags/tag979.xml><?xml version="1.0" encoding="utf-8"?>
<p:tagLst xmlns:p="http://schemas.openxmlformats.org/presentationml/2006/main">
  <p:tag name="AS_UNIQUEID" val="3662"/>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9.xml><?xml version="1.0" encoding="utf-8"?>
<p:tagLst xmlns:a="http://schemas.openxmlformats.org/drawingml/2006/main" xmlns:r="http://schemas.openxmlformats.org/officeDocument/2006/relationships" xmlns:p="http://schemas.openxmlformats.org/presentationml/2006/main">
  <p:tag name="AS_UNIQUEID" val="3208"/>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lang="zh-CN" altLang="en-US"/>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I4MzIxYWUzMC1kZmVjLTQxNzktOTQ5NC04YWExZjAyNDYyZmIiCn0K"/>
    </extobj>
  </extobjs>
</s:customData>
</file>

<file path=customXml/itemProps1.xml><?xml version="1.0" encoding="utf-8"?>
<ds:datastoreItem xmlns:ds="http://schemas.openxmlformats.org/officeDocument/2006/customXml" ds:itemID="{96036000-74A6-430E-8526-A28878DA4559}">
  <ds:schemaRefs/>
</ds:datastoreItem>
</file>

<file path=docProps/app.xml><?xml version="1.0" encoding="utf-8"?>
<Properties xmlns="http://schemas.openxmlformats.org/officeDocument/2006/extended-properties" xmlns:vt="http://schemas.openxmlformats.org/officeDocument/2006/docPropsVTypes">
  <TotalTime>1</TotalTime>
  <Words>4434</Words>
  <Application>Microsoft Office PowerPoint</Application>
  <PresentationFormat>宽屏</PresentationFormat>
  <Paragraphs>454</Paragraphs>
  <Slides>28</Slides>
  <Notes>25</Notes>
  <HiddenSlides>0</HiddenSlides>
  <MMClips>2</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28</vt:i4>
      </vt:variant>
    </vt:vector>
  </HeadingPairs>
  <TitlesOfParts>
    <vt:vector size="36" baseType="lpstr">
      <vt:lpstr>楷体</vt:lpstr>
      <vt:lpstr>微软雅黑</vt:lpstr>
      <vt:lpstr>Arial</vt:lpstr>
      <vt:lpstr>Calibri</vt:lpstr>
      <vt:lpstr>Cambria Math</vt:lpstr>
      <vt:lpstr>Times New Roman</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2025-10-25T22:03:04Z</cp:lastPrinted>
  <dcterms:created xsi:type="dcterms:W3CDTF">2025-10-25T22:03:04Z</dcterms:created>
  <dcterms:modified xsi:type="dcterms:W3CDTF">2025-11-04T12:23:34Z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