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548" r:id="rId8"/>
    <p:sldId id="565" r:id="rId9"/>
    <p:sldId id="566" r:id="rId10"/>
    <p:sldId id="567" r:id="rId11"/>
    <p:sldId id="568" r:id="rId12"/>
    <p:sldId id="569" r:id="rId13"/>
    <p:sldId id="570" r:id="rId14"/>
    <p:sldId id="571" r:id="rId15"/>
    <p:sldId id="477" r:id="rId16"/>
    <p:sldId id="454" r:id="rId17"/>
    <p:sldId id="564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4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17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844"/>
        <p:guide pos="770"/>
        <p:guide pos="7017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tags" Target="tags/tag252.xml" /><Relationship Id="rId2" Type="http://schemas.openxmlformats.org/officeDocument/2006/relationships/slideMaster" Target="slideMasters/slideMaster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2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tags" Target="../tags/tag4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tags" Target="../tags/tag19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9.xml" /><Relationship Id="rId4" Type="http://schemas.openxmlformats.org/officeDocument/2006/relationships/tags" Target="../tags/tag70.xml" /><Relationship Id="rId5" Type="http://schemas.openxmlformats.org/officeDocument/2006/relationships/tags" Target="../tags/tag71.xml" /><Relationship Id="rId6" Type="http://schemas.openxmlformats.org/officeDocument/2006/relationships/tags" Target="../tags/tag7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tags" Target="../tags/tag8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tags" Target="../tags/tag34.xml" /><Relationship Id="rId17" Type="http://schemas.openxmlformats.org/officeDocument/2006/relationships/image" Target="../media/image2.jpeg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4.xml" /><Relationship Id="rId11" Type="http://schemas.openxmlformats.org/officeDocument/2006/relationships/image" Target="../media/image7.png" /><Relationship Id="rId12" Type="http://schemas.openxmlformats.org/officeDocument/2006/relationships/tags" Target="../tags/tag55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tags" Target="../tags/tag52.xml" /><Relationship Id="rId8" Type="http://schemas.openxmlformats.org/officeDocument/2006/relationships/tags" Target="../tags/tag53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8.xml" /><Relationship Id="rId11" Type="http://schemas.openxmlformats.org/officeDocument/2006/relationships/image" Target="../media/image17.png" /><Relationship Id="rId12" Type="http://schemas.openxmlformats.org/officeDocument/2006/relationships/tags" Target="../tags/tag189.xml" /><Relationship Id="rId13" Type="http://schemas.openxmlformats.org/officeDocument/2006/relationships/video" Target="../media/media4.mp4" /><Relationship Id="rId14" Type="http://schemas.microsoft.com/office/2007/relationships/media" Target="../media/media4.mp4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Relationship Id="rId6" Type="http://schemas.openxmlformats.org/officeDocument/2006/relationships/tags" Target="../tags/tag184.xml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image" Target="../media/image18.png" /><Relationship Id="rId12" Type="http://schemas.openxmlformats.org/officeDocument/2006/relationships/tags" Target="../tags/tag20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12" Type="http://schemas.openxmlformats.org/officeDocument/2006/relationships/tags" Target="../tags/tag216.xml" /><Relationship Id="rId13" Type="http://schemas.openxmlformats.org/officeDocument/2006/relationships/tags" Target="../tags/tag217.xml" /><Relationship Id="rId14" Type="http://schemas.openxmlformats.org/officeDocument/2006/relationships/tags" Target="../tags/tag218.xml" /><Relationship Id="rId15" Type="http://schemas.openxmlformats.org/officeDocument/2006/relationships/tags" Target="../tags/tag219.xml" /><Relationship Id="rId16" Type="http://schemas.openxmlformats.org/officeDocument/2006/relationships/tags" Target="../tags/tag220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2.xml" /><Relationship Id="rId11" Type="http://schemas.openxmlformats.org/officeDocument/2006/relationships/image" Target="../media/image19.png" /><Relationship Id="rId12" Type="http://schemas.openxmlformats.org/officeDocument/2006/relationships/tags" Target="../tags/tag233.xml" /><Relationship Id="rId13" Type="http://schemas.openxmlformats.org/officeDocument/2006/relationships/image" Target="../media/image20.png" /><Relationship Id="rId14" Type="http://schemas.openxmlformats.org/officeDocument/2006/relationships/tags" Target="../tags/tag234.xml" /><Relationship Id="rId15" Type="http://schemas.openxmlformats.org/officeDocument/2006/relationships/tags" Target="../tags/tag23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tags" Target="../tags/tag228.xml" /><Relationship Id="rId7" Type="http://schemas.openxmlformats.org/officeDocument/2006/relationships/tags" Target="../tags/tag229.xml" /><Relationship Id="rId8" Type="http://schemas.openxmlformats.org/officeDocument/2006/relationships/tags" Target="../tags/tag230.xml" /><Relationship Id="rId9" Type="http://schemas.openxmlformats.org/officeDocument/2006/relationships/tags" Target="../tags/tag23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7.xml" /><Relationship Id="rId11" Type="http://schemas.openxmlformats.org/officeDocument/2006/relationships/image" Target="../media/image19.png" /><Relationship Id="rId12" Type="http://schemas.openxmlformats.org/officeDocument/2006/relationships/tags" Target="../tags/tag248.xml" /><Relationship Id="rId13" Type="http://schemas.openxmlformats.org/officeDocument/2006/relationships/tags" Target="../tags/tag249.xml" /><Relationship Id="rId14" Type="http://schemas.openxmlformats.org/officeDocument/2006/relationships/tags" Target="../tags/tag250.xml" /><Relationship Id="rId15" Type="http://schemas.openxmlformats.org/officeDocument/2006/relationships/image" Target="../media/image21.png" /><Relationship Id="rId16" Type="http://schemas.openxmlformats.org/officeDocument/2006/relationships/tags" Target="../tags/tag251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tags" Target="../tags/tag244.xml" /><Relationship Id="rId8" Type="http://schemas.openxmlformats.org/officeDocument/2006/relationships/tags" Target="../tags/tag245.xml" /><Relationship Id="rId9" Type="http://schemas.openxmlformats.org/officeDocument/2006/relationships/tags" Target="../tags/tag24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.png" /><Relationship Id="rId11" Type="http://schemas.openxmlformats.org/officeDocument/2006/relationships/tags" Target="../tags/tag67.xml" /><Relationship Id="rId12" Type="http://schemas.openxmlformats.org/officeDocument/2006/relationships/tags" Target="../tags/tag68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tags" Target="../tags/tag64.xml" /><Relationship Id="rId8" Type="http://schemas.openxmlformats.org/officeDocument/2006/relationships/tags" Target="../tags/tag65.xml" /><Relationship Id="rId9" Type="http://schemas.openxmlformats.org/officeDocument/2006/relationships/tags" Target="../tags/tag6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0.xml" /><Relationship Id="rId11" Type="http://schemas.openxmlformats.org/officeDocument/2006/relationships/image" Target="../media/image9.png" /><Relationship Id="rId12" Type="http://schemas.openxmlformats.org/officeDocument/2006/relationships/tags" Target="../tags/tag81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15" Type="http://schemas.openxmlformats.org/officeDocument/2006/relationships/tags" Target="../tags/tag8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73.xml" /><Relationship Id="rId4" Type="http://schemas.openxmlformats.org/officeDocument/2006/relationships/tags" Target="../tags/tag74.xml" /><Relationship Id="rId5" Type="http://schemas.openxmlformats.org/officeDocument/2006/relationships/tags" Target="../tags/tag75.xml" /><Relationship Id="rId6" Type="http://schemas.openxmlformats.org/officeDocument/2006/relationships/tags" Target="../tags/tag76.xml" /><Relationship Id="rId7" Type="http://schemas.openxmlformats.org/officeDocument/2006/relationships/tags" Target="../tags/tag77.xml" /><Relationship Id="rId8" Type="http://schemas.openxmlformats.org/officeDocument/2006/relationships/tags" Target="../tags/tag78.xml" /><Relationship Id="rId9" Type="http://schemas.openxmlformats.org/officeDocument/2006/relationships/tags" Target="../tags/tag7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4.xml" /><Relationship Id="rId11" Type="http://schemas.openxmlformats.org/officeDocument/2006/relationships/tags" Target="../tags/tag95.xml" /><Relationship Id="rId12" Type="http://schemas.openxmlformats.org/officeDocument/2006/relationships/tags" Target="../tags/tag96.xml" /><Relationship Id="rId13" Type="http://schemas.openxmlformats.org/officeDocument/2006/relationships/image" Target="../media/image10.png" /><Relationship Id="rId14" Type="http://schemas.openxmlformats.org/officeDocument/2006/relationships/tags" Target="../tags/tag97.xml" /><Relationship Id="rId15" Type="http://schemas.openxmlformats.org/officeDocument/2006/relationships/video" Target="../media/media2.mp4" /><Relationship Id="rId16" Type="http://schemas.microsoft.com/office/2007/relationships/media" Target="../media/media2.mp4" /><Relationship Id="rId2" Type="http://schemas.openxmlformats.org/officeDocument/2006/relationships/notesSlide" Target="../notesSlides/notesSlide3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tags" Target="../tags/tag89.xml" /><Relationship Id="rId6" Type="http://schemas.openxmlformats.org/officeDocument/2006/relationships/tags" Target="../tags/tag90.xml" /><Relationship Id="rId7" Type="http://schemas.openxmlformats.org/officeDocument/2006/relationships/tags" Target="../tags/tag91.xml" /><Relationship Id="rId8" Type="http://schemas.openxmlformats.org/officeDocument/2006/relationships/tags" Target="../tags/tag92.xml" /><Relationship Id="rId9" Type="http://schemas.openxmlformats.org/officeDocument/2006/relationships/tags" Target="../tags/tag9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9.xml" /><Relationship Id="rId11" Type="http://schemas.openxmlformats.org/officeDocument/2006/relationships/tags" Target="../tags/tag110.xml" /><Relationship Id="rId12" Type="http://schemas.openxmlformats.org/officeDocument/2006/relationships/image" Target="../media/image11.png" /><Relationship Id="rId13" Type="http://schemas.openxmlformats.org/officeDocument/2006/relationships/tags" Target="../tags/tag111.xml" /><Relationship Id="rId14" Type="http://schemas.openxmlformats.org/officeDocument/2006/relationships/tags" Target="../tags/tag112.xml" /><Relationship Id="rId15" Type="http://schemas.openxmlformats.org/officeDocument/2006/relationships/tags" Target="../tags/tag113.xml" /><Relationship Id="rId16" Type="http://schemas.openxmlformats.org/officeDocument/2006/relationships/tags" Target="../tags/tag114.xml" /><Relationship Id="rId17" Type="http://schemas.openxmlformats.org/officeDocument/2006/relationships/tags" Target="../tags/tag115.xml" /><Relationship Id="rId18" Type="http://schemas.openxmlformats.org/officeDocument/2006/relationships/tags" Target="../tags/tag116.xml" /><Relationship Id="rId19" Type="http://schemas.openxmlformats.org/officeDocument/2006/relationships/tags" Target="../tags/tag117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18.xml" /><Relationship Id="rId21" Type="http://schemas.openxmlformats.org/officeDocument/2006/relationships/tags" Target="../tags/tag119.xml" /><Relationship Id="rId22" Type="http://schemas.openxmlformats.org/officeDocument/2006/relationships/oleObject" Target="../embeddings/oleObject1.bin" TargetMode="Internal" /><Relationship Id="rId23" Type="http://schemas.openxmlformats.org/officeDocument/2006/relationships/image" Target="../media/image12.wmf" /><Relationship Id="rId24" Type="http://schemas.openxmlformats.org/officeDocument/2006/relationships/tags" Target="../tags/tag120.xml" /><Relationship Id="rId25" Type="http://schemas.openxmlformats.org/officeDocument/2006/relationships/tags" Target="../tags/tag121.xml" /><Relationship Id="rId26" Type="http://schemas.openxmlformats.org/officeDocument/2006/relationships/tags" Target="../tags/tag122.xml" /><Relationship Id="rId27" Type="http://schemas.openxmlformats.org/officeDocument/2006/relationships/vmlDrawing" Target="../drawings/vmlDrawing1.v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tags" Target="../tags/tag10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image" Target="../media/image13.png" /><Relationship Id="rId12" Type="http://schemas.openxmlformats.org/officeDocument/2006/relationships/tags" Target="../tags/tag135.xml" /><Relationship Id="rId13" Type="http://schemas.openxmlformats.org/officeDocument/2006/relationships/tags" Target="../tags/tag13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image" Target="../media/image14.png" /><Relationship Id="rId12" Type="http://schemas.openxmlformats.org/officeDocument/2006/relationships/tags" Target="../tags/tag149.xml" /><Relationship Id="rId13" Type="http://schemas.openxmlformats.org/officeDocument/2006/relationships/tags" Target="../tags/tag15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tags" Target="../tags/tag145.xml" /><Relationship Id="rId8" Type="http://schemas.openxmlformats.org/officeDocument/2006/relationships/tags" Target="../tags/tag146.xml" /><Relationship Id="rId9" Type="http://schemas.openxmlformats.org/officeDocument/2006/relationships/tags" Target="../tags/tag14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5.png" /><Relationship Id="rId11" Type="http://schemas.openxmlformats.org/officeDocument/2006/relationships/tags" Target="../tags/tag162.xml" /><Relationship Id="rId12" Type="http://schemas.openxmlformats.org/officeDocument/2006/relationships/tags" Target="../tags/tag16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Relationship Id="rId7" Type="http://schemas.openxmlformats.org/officeDocument/2006/relationships/tags" Target="../tags/tag159.xml" /><Relationship Id="rId8" Type="http://schemas.openxmlformats.org/officeDocument/2006/relationships/tags" Target="../tags/tag160.xml" /><Relationship Id="rId9" Type="http://schemas.openxmlformats.org/officeDocument/2006/relationships/tags" Target="../tags/tag16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5.xml" /><Relationship Id="rId11" Type="http://schemas.openxmlformats.org/officeDocument/2006/relationships/image" Target="../media/image16.png" /><Relationship Id="rId12" Type="http://schemas.openxmlformats.org/officeDocument/2006/relationships/tags" Target="../tags/tag176.xml" /><Relationship Id="rId13" Type="http://schemas.openxmlformats.org/officeDocument/2006/relationships/video" Target="../media/media3.mp4" /><Relationship Id="rId14" Type="http://schemas.microsoft.com/office/2007/relationships/media" Target="../media/media3.mp4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tags" Target="../tags/tag173.xml" /><Relationship Id="rId9" Type="http://schemas.openxmlformats.org/officeDocument/2006/relationships/tags" Target="../tags/tag17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25830" y="3198495"/>
            <a:ext cx="6095365" cy="13220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第二节  液体的压强</a:t>
            </a:r>
            <a:endParaRPr lang="zh-CN" altLang="en-US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（第二课时）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50184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第九章  压强与浮力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232015" y="2143760"/>
            <a:ext cx="4959985" cy="28168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2230100" y="11049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船闸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4392930" y="5897880"/>
            <a:ext cx="36372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三峡大坝五级船闸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49879493879973892e03df68508fad67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00300" y="1019175"/>
            <a:ext cx="7171055" cy="48787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船闸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405890" y="1019175"/>
            <a:ext cx="10534015" cy="210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三峡船闸的主体结构段全长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1621m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，是目前世界上最大的船闸。船只在船闸中要经过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5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个闸室使船体逐次降低（或升高）。每个闸室水位变化超过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20m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，因而三峡船闸的闸门非常高大，其首级人字闸门每扇门高近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40m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，宽近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20m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，如果平放在地面上，有两个篮球场大。三峡船闸的闸门足足有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厚，有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天下第一门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之称。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38170" y="3307715"/>
            <a:ext cx="5857875" cy="32950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 bwMode="auto">
          <a:xfrm>
            <a:off x="1460500" y="1464310"/>
            <a:ext cx="58273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连通器的定义及特点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711325" y="2279015"/>
            <a:ext cx="25920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）概念：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12"/>
            </p:custDataLst>
          </p:nvPr>
        </p:nvSpPr>
        <p:spPr bwMode="auto">
          <a:xfrm>
            <a:off x="1711325" y="3042920"/>
            <a:ext cx="18637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）特点：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3"/>
            </p:custDataLst>
          </p:nvPr>
        </p:nvSpPr>
        <p:spPr bwMode="auto">
          <a:xfrm>
            <a:off x="1757680" y="4155440"/>
            <a:ext cx="1863725" cy="610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）应用：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4"/>
            </p:custDataLst>
          </p:nvPr>
        </p:nvSpPr>
        <p:spPr bwMode="auto">
          <a:xfrm>
            <a:off x="3972560" y="2277110"/>
            <a:ext cx="71145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上端开口、底部相连通的容器叫作连通器。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5"/>
            </p:custDataLst>
          </p:nvPr>
        </p:nvSpPr>
        <p:spPr bwMode="auto">
          <a:xfrm>
            <a:off x="3829685" y="3042920"/>
            <a:ext cx="714057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连通器里装同种液体，当液体静止时，连通器各部分中的液面总是相平的。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6"/>
            </p:custDataLst>
          </p:nvPr>
        </p:nvSpPr>
        <p:spPr bwMode="auto">
          <a:xfrm>
            <a:off x="3829685" y="4155440"/>
            <a:ext cx="643001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锅炉水位计、U 形“反水弯”、船闸等。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26" grpId="0" animBg="1"/>
      <p:bldP spid="6" grpId="0" animBg="1"/>
      <p:bldP spid="2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23683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在如图的几种情况中，不能称为连通器的是（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733040" y="2066925"/>
            <a:ext cx="6574790" cy="464121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8812530" y="934085"/>
            <a:ext cx="518795" cy="60579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/>
          <a:p>
            <a:pPr lvl="0" indent="539750" algn="ctr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三峡船闸的示意图如图所示，阀门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关闭，阀门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打开，构成连通器的是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（选填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上游和闸室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下游和闸室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）；当阀门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处水不再流动时，闸室内水面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（选填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高于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低于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相平于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）下游水面。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3" name="文本框 2" title=""/>
          <p:cNvSpPr txBox="1"/>
          <p:nvPr>
            <p:custDataLst>
              <p:tags r:id="rId13"/>
            </p:custDataLst>
          </p:nvPr>
        </p:nvSpPr>
        <p:spPr>
          <a:xfrm>
            <a:off x="2477770" y="1510030"/>
            <a:ext cx="274828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上游和闸室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7881620" y="2201545"/>
            <a:ext cx="274828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高于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432175" y="3535045"/>
            <a:ext cx="5881370" cy="31610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49120" y="2372995"/>
            <a:ext cx="3606800" cy="2581910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6100445" y="3039110"/>
            <a:ext cx="470281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为什么茶壶的壶嘴和壶身中的水面高度总是相同的？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观察与实验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10"/>
            </p:custDataLst>
          </p:nvPr>
        </p:nvSpPr>
        <p:spPr bwMode="auto">
          <a:xfrm>
            <a:off x="5951220" y="2038350"/>
            <a:ext cx="42291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用橡皮管将漏斗和玻璃管相连，组成一个U形管。向漏斗中加适量红墨水，缓慢提升玻璃管，观察U形管中水位的变化。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82434acf83ac8a94d9a637a0224304da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66850" y="2038350"/>
            <a:ext cx="3543300" cy="348107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5"/>
            </p:custDataLst>
          </p:nvPr>
        </p:nvSpPr>
        <p:spPr bwMode="auto">
          <a:xfrm>
            <a:off x="6079490" y="4869180"/>
            <a:ext cx="41192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U形管中水位总是相平的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连通器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7114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上端开口、底部相连通的容器叫作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连通器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360805" y="197104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连通器有什么特点呢？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5942965" y="3642995"/>
            <a:ext cx="528193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连通器里装</a:t>
            </a: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同种液体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，当液体</a:t>
            </a: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静止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时，连通器各部分中的</a:t>
            </a: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液面总是相平的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43634c9af4c3ad1ba76bec9c8f36a652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6525" y="2644775"/>
            <a:ext cx="4015105" cy="35794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连通器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10"/>
            </p:custDataLst>
          </p:nvPr>
        </p:nvSpPr>
        <p:spPr bwMode="auto">
          <a:xfrm>
            <a:off x="1534160" y="1327785"/>
            <a:ext cx="973836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为什么倒入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同一种液体静止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时，各容器中的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液面相平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6304280" y="5313045"/>
            <a:ext cx="5361305" cy="977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连通器原理：同种液体，同一深度，液体向各个方向压强相等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34160" y="2908300"/>
            <a:ext cx="4034790" cy="3313430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4"/>
            </p:custDataLst>
          </p:nvPr>
        </p:nvSpPr>
        <p:spPr bwMode="auto">
          <a:xfrm>
            <a:off x="2093595" y="1974850"/>
            <a:ext cx="79546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液体静止，设想U形管下部正中有一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静止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小液片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6983095" y="2835910"/>
            <a:ext cx="12833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F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=F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endParaRPr lang="zh-CN" sz="2800" b="1" baseline="-250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6967855" y="3742690"/>
            <a:ext cx="1401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p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=p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endParaRPr lang="zh-CN" sz="2800" b="1" baseline="-250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7"/>
            </p:custDataLst>
          </p:nvPr>
        </p:nvSpPr>
        <p:spPr>
          <a:xfrm>
            <a:off x="6983095" y="4711700"/>
            <a:ext cx="1224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h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=h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endParaRPr lang="zh-CN" sz="2800" b="1" baseline="-250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8"/>
            </p:custDataLst>
          </p:nvPr>
        </p:nvSpPr>
        <p:spPr>
          <a:xfrm>
            <a:off x="8242300" y="4241165"/>
            <a:ext cx="32524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p=ρgh，ρ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左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=ρ</a:t>
            </a:r>
            <a:r>
              <a:rPr lang="zh-CN" sz="2800" b="1" baseline="-25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右</a:t>
            </a:r>
            <a:endParaRPr lang="zh-CN" sz="2800" b="1" baseline="-250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22" name="组合 21" title=""/>
          <p:cNvGrpSpPr/>
          <p:nvPr>
            <p:custDataLst>
              <p:tags r:id="rId19"/>
            </p:custDataLst>
          </p:nvPr>
        </p:nvGrpSpPr>
        <p:grpSpPr>
          <a:xfrm>
            <a:off x="8255000" y="3035935"/>
            <a:ext cx="3252470" cy="847725"/>
            <a:chOff x="13000" y="4781"/>
            <a:chExt cx="5122" cy="1335"/>
          </a:xfrm>
        </p:grpSpPr>
        <p:sp>
          <p:nvSpPr>
            <p:cNvPr id="18" name="文本框 17"/>
            <p:cNvSpPr txBox="1"/>
            <p:nvPr>
              <p:custDataLst>
                <p:tags r:id="rId20"/>
              </p:custDataLst>
            </p:nvPr>
          </p:nvSpPr>
          <p:spPr>
            <a:xfrm>
              <a:off x="13000" y="5072"/>
              <a:ext cx="5122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S</a:t>
              </a:r>
              <a:r>
                <a:rPr lang="en-US" altLang="zh-CN" sz="2800" b="1" baseline="-250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1</a:t>
              </a:r>
              <a:r>
                <a: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=</a:t>
              </a:r>
              <a:r>
                <a:rPr lang="en-US" alt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S</a:t>
              </a:r>
              <a:r>
                <a:rPr lang="en-US" altLang="zh-CN" sz="2800" b="1" baseline="-250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2</a:t>
              </a:r>
              <a:r>
                <a: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，</a:t>
              </a:r>
              <a:r>
                <a:rPr lang="en-US" alt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p</a:t>
              </a:r>
              <a:r>
                <a: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rPr>
                <a:t>=</a:t>
              </a:r>
              <a:endPara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graphicFrame>
          <p:nvGraphicFramePr>
            <p:cNvPr id="21" name="对象 20">
              <a:hlinkClick action="ppaction://ole?verb="/>
            </p:cNvPr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15592" y="4781"/>
            <a:ext cx="644" cy="133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r:id="rId22" imgW="190500" imgH="393700" progId="Equation.KSEE3">
                    <p:embed/>
                  </p:oleObj>
                </mc:Choice>
                <mc:Fallback>
                  <p:oleObj r:id="rId22" imgW="190500" imgH="3937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5592" y="4781"/>
                          <a:ext cx="644" cy="133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下箭头 22" title=""/>
          <p:cNvSpPr/>
          <p:nvPr>
            <p:custDataLst>
              <p:tags r:id="rId24"/>
            </p:custDataLst>
          </p:nvPr>
        </p:nvSpPr>
        <p:spPr>
          <a:xfrm>
            <a:off x="7345045" y="2469515"/>
            <a:ext cx="248285" cy="4381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下箭头 23" title=""/>
          <p:cNvSpPr/>
          <p:nvPr>
            <p:custDataLst>
              <p:tags r:id="rId25"/>
            </p:custDataLst>
          </p:nvPr>
        </p:nvSpPr>
        <p:spPr>
          <a:xfrm>
            <a:off x="7345045" y="3308350"/>
            <a:ext cx="248285" cy="4381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下箭头 24" title=""/>
          <p:cNvSpPr/>
          <p:nvPr>
            <p:custDataLst>
              <p:tags r:id="rId26"/>
            </p:custDataLst>
          </p:nvPr>
        </p:nvSpPr>
        <p:spPr>
          <a:xfrm>
            <a:off x="7345045" y="4310380"/>
            <a:ext cx="248285" cy="4381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3" grpId="0" animBg="1"/>
      <p:bldP spid="13" grpId="0"/>
      <p:bldP spid="24" grpId="0" animBg="1"/>
      <p:bldP spid="14" grpId="0"/>
      <p:bldP spid="16" grpId="0"/>
      <p:bldP spid="25" grpId="0" animBg="1"/>
      <p:bldP spid="15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连通器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4941570" y="5584190"/>
            <a:ext cx="21494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锅炉水位计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955290" y="1871980"/>
            <a:ext cx="6675120" cy="3531235"/>
          </a:xfrm>
          <a:prstGeom prst="rect">
            <a:avLst/>
          </a:prstGeom>
        </p:spPr>
      </p:pic>
      <p:sp>
        <p:nvSpPr>
          <p:cNvPr id="5" name="矩形 4" title=""/>
          <p:cNvSpPr/>
          <p:nvPr>
            <p:custDataLst>
              <p:tags r:id="rId13"/>
            </p:custDataLst>
          </p:nvPr>
        </p:nvSpPr>
        <p:spPr bwMode="auto">
          <a:xfrm>
            <a:off x="1534160" y="1327785"/>
            <a:ext cx="131000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应用：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连通器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4941570" y="5664200"/>
            <a:ext cx="249491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U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形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反水弯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”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51125" y="1764665"/>
            <a:ext cx="7076440" cy="3559810"/>
          </a:xfrm>
          <a:prstGeom prst="rect">
            <a:avLst/>
          </a:prstGeom>
        </p:spPr>
      </p:pic>
      <p:sp>
        <p:nvSpPr>
          <p:cNvPr id="5" name="矩形 4" title=""/>
          <p:cNvSpPr/>
          <p:nvPr>
            <p:custDataLst>
              <p:tags r:id="rId13"/>
            </p:custDataLst>
          </p:nvPr>
        </p:nvSpPr>
        <p:spPr bwMode="auto">
          <a:xfrm>
            <a:off x="1534160" y="1327785"/>
            <a:ext cx="131000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应用：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船闸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633470" y="2522220"/>
            <a:ext cx="4959985" cy="372999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2"/>
            </p:custDataLst>
          </p:nvPr>
        </p:nvSpPr>
        <p:spPr bwMode="auto">
          <a:xfrm>
            <a:off x="1708785" y="1270635"/>
            <a:ext cx="859028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我国三峡水利枢纽工程是举世瞩目的跨世纪工程，三峡大坝上、下游的水位差最大可达113m。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船闸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4392930" y="5897880"/>
            <a:ext cx="36372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船从下游到上游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50ec181967abe5ad57cbd941a6254e6d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44090" y="1019175"/>
            <a:ext cx="7670800" cy="47453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5140"/>
</p:tagLst>
</file>

<file path=ppt/tags/tag10.xml><?xml version="1.0" encoding="utf-8"?>
<p:tagLst xmlns:p="http://schemas.openxmlformats.org/presentationml/2006/main">
  <p:tag name="AS_UNIQUEID" val="5143"/>
</p:tagLst>
</file>

<file path=ppt/tags/tag100.xml><?xml version="1.0" encoding="utf-8"?>
<p:tagLst xmlns:p="http://schemas.openxmlformats.org/presentationml/2006/main">
  <p:tag name="AS_UNIQUEID" val="4779"/>
</p:tagLst>
</file>

<file path=ppt/tags/tag101.xml><?xml version="1.0" encoding="utf-8"?>
<p:tagLst xmlns:p="http://schemas.openxmlformats.org/presentationml/2006/main">
  <p:tag name="AS_UNIQUEID" val="4780"/>
</p:tagLst>
</file>

<file path=ppt/tags/tag102.xml><?xml version="1.0" encoding="utf-8"?>
<p:tagLst xmlns:p="http://schemas.openxmlformats.org/presentationml/2006/main">
  <p:tag name="AS_UNIQUEID" val="5169"/>
</p:tagLst>
</file>

<file path=ppt/tags/tag103.xml><?xml version="1.0" encoding="utf-8"?>
<p:tagLst xmlns:p="http://schemas.openxmlformats.org/presentationml/2006/main">
  <p:tag name="AS_UNIQUEID" val="4769"/>
</p:tagLst>
</file>

<file path=ppt/tags/tag104.xml><?xml version="1.0" encoding="utf-8"?>
<p:tagLst xmlns:p="http://schemas.openxmlformats.org/presentationml/2006/main">
  <p:tag name="AS_UNIQUEID" val="4770"/>
  <p:tag name="KSO_WM_BEAUTIFY_FLAG" val=""/>
</p:tagLst>
</file>

<file path=ppt/tags/tag105.xml><?xml version="1.0" encoding="utf-8"?>
<p:tagLst xmlns:p="http://schemas.openxmlformats.org/presentationml/2006/main">
  <p:tag name="AS_UNIQUEID" val="4771"/>
</p:tagLst>
</file>

<file path=ppt/tags/tag106.xml><?xml version="1.0" encoding="utf-8"?>
<p:tagLst xmlns:p="http://schemas.openxmlformats.org/presentationml/2006/main">
  <p:tag name="AS_UNIQUEID" val="4772"/>
  <p:tag name="KSO_WM_BEAUTIFY_FLAG" val=""/>
</p:tagLst>
</file>

<file path=ppt/tags/tag107.xml><?xml version="1.0" encoding="utf-8"?>
<p:tagLst xmlns:p="http://schemas.openxmlformats.org/presentationml/2006/main">
  <p:tag name="AS_UNIQUEID" val="4773"/>
  <p:tag name="KSO_WM_BEAUTIFY_FLAG" val=""/>
</p:tagLst>
</file>

<file path=ppt/tags/tag108.xml><?xml version="1.0" encoding="utf-8"?>
<p:tagLst xmlns:p="http://schemas.openxmlformats.org/presentationml/2006/main">
  <p:tag name="AS_UNIQUEID" val="4774"/>
  <p:tag name="KSO_WM_BEAUTIFY_FLAG" val=""/>
</p:tagLst>
</file>

<file path=ppt/tags/tag109.xml><?xml version="1.0" encoding="utf-8"?>
<p:tagLst xmlns:p="http://schemas.openxmlformats.org/presentationml/2006/main">
  <p:tag name="AS_UNIQUEID" val="5170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5171"/>
</p:tagLst>
</file>

<file path=ppt/tags/tag111.xml><?xml version="1.0" encoding="utf-8"?>
<p:tagLst xmlns:p="http://schemas.openxmlformats.org/presentationml/2006/main">
  <p:tag name="AS_UNIQUEID" val="5172"/>
</p:tagLst>
</file>

<file path=ppt/tags/tag112.xml><?xml version="1.0" encoding="utf-8"?>
<p:tagLst xmlns:p="http://schemas.openxmlformats.org/presentationml/2006/main">
  <p:tag name="AS_UNIQUEID" val="5173"/>
</p:tagLst>
</file>

<file path=ppt/tags/tag113.xml><?xml version="1.0" encoding="utf-8"?>
<p:tagLst xmlns:p="http://schemas.openxmlformats.org/presentationml/2006/main">
  <p:tag name="AS_UNIQUEID" val="5174"/>
</p:tagLst>
</file>

<file path=ppt/tags/tag114.xml><?xml version="1.0" encoding="utf-8"?>
<p:tagLst xmlns:p="http://schemas.openxmlformats.org/presentationml/2006/main">
  <p:tag name="AS_UNIQUEID" val="5175"/>
</p:tagLst>
</file>

<file path=ppt/tags/tag115.xml><?xml version="1.0" encoding="utf-8"?>
<p:tagLst xmlns:p="http://schemas.openxmlformats.org/presentationml/2006/main">
  <p:tag name="AS_UNIQUEID" val="5176"/>
</p:tagLst>
</file>

<file path=ppt/tags/tag116.xml><?xml version="1.0" encoding="utf-8"?>
<p:tagLst xmlns:p="http://schemas.openxmlformats.org/presentationml/2006/main">
  <p:tag name="AS_UNIQUEID" val="5177"/>
</p:tagLst>
</file>

<file path=ppt/tags/tag117.xml><?xml version="1.0" encoding="utf-8"?>
<p:tagLst xmlns:p="http://schemas.openxmlformats.org/presentationml/2006/main">
  <p:tag name="AS_UNIQUEID" val="5178"/>
</p:tagLst>
</file>

<file path=ppt/tags/tag118.xml><?xml version="1.0" encoding="utf-8"?>
<p:tagLst xmlns:p="http://schemas.openxmlformats.org/presentationml/2006/main">
  <p:tag name="AS_UNIQUEID" val="5179"/>
</p:tagLst>
</file>

<file path=ppt/tags/tag119.xml><?xml version="1.0" encoding="utf-8"?>
<p:tagLst xmlns:p="http://schemas.openxmlformats.org/presentationml/2006/main">
  <p:tag name="AS_UNIQUEID" val="5180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5181"/>
</p:tagLst>
</file>

<file path=ppt/tags/tag121.xml><?xml version="1.0" encoding="utf-8"?>
<p:tagLst xmlns:p="http://schemas.openxmlformats.org/presentationml/2006/main">
  <p:tag name="AS_UNIQUEID" val="5182"/>
</p:tagLst>
</file>

<file path=ppt/tags/tag122.xml><?xml version="1.0" encoding="utf-8"?>
<p:tagLst xmlns:p="http://schemas.openxmlformats.org/presentationml/2006/main">
  <p:tag name="AS_UNIQUEID" val="5183"/>
</p:tagLst>
</file>

<file path=ppt/tags/tag123.xml><?xml version="1.0" encoding="utf-8"?>
<p:tagLst xmlns:p="http://schemas.openxmlformats.org/presentationml/2006/main">
  <p:tag name="AS_UNIQUEID" val="5184"/>
</p:tagLst>
</file>

<file path=ppt/tags/tag124.xml><?xml version="1.0" encoding="utf-8"?>
<p:tagLst xmlns:p="http://schemas.openxmlformats.org/presentationml/2006/main">
  <p:tag name="AS_UNIQUEID" val="4778"/>
</p:tagLst>
</file>

<file path=ppt/tags/tag125.xml><?xml version="1.0" encoding="utf-8"?>
<p:tagLst xmlns:p="http://schemas.openxmlformats.org/presentationml/2006/main">
  <p:tag name="AS_UNIQUEID" val="4779"/>
</p:tagLst>
</file>

<file path=ppt/tags/tag126.xml><?xml version="1.0" encoding="utf-8"?>
<p:tagLst xmlns:p="http://schemas.openxmlformats.org/presentationml/2006/main">
  <p:tag name="AS_UNIQUEID" val="4780"/>
</p:tagLst>
</file>

<file path=ppt/tags/tag127.xml><?xml version="1.0" encoding="utf-8"?>
<p:tagLst xmlns:p="http://schemas.openxmlformats.org/presentationml/2006/main">
  <p:tag name="AS_UNIQUEID" val="5185"/>
</p:tagLst>
</file>

<file path=ppt/tags/tag128.xml><?xml version="1.0" encoding="utf-8"?>
<p:tagLst xmlns:p="http://schemas.openxmlformats.org/presentationml/2006/main">
  <p:tag name="AS_UNIQUEID" val="4769"/>
</p:tagLst>
</file>

<file path=ppt/tags/tag129.xml><?xml version="1.0" encoding="utf-8"?>
<p:tagLst xmlns:p="http://schemas.openxmlformats.org/presentationml/2006/main">
  <p:tag name="AS_UNIQUEID" val="4770"/>
  <p:tag name="KSO_WM_BEAUTIFY_FLAG" val="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771"/>
</p:tagLst>
</file>

<file path=ppt/tags/tag131.xml><?xml version="1.0" encoding="utf-8"?>
<p:tagLst xmlns:p="http://schemas.openxmlformats.org/presentationml/2006/main">
  <p:tag name="AS_UNIQUEID" val="4772"/>
  <p:tag name="KSO_WM_BEAUTIFY_FLAG" val=""/>
</p:tagLst>
</file>

<file path=ppt/tags/tag132.xml><?xml version="1.0" encoding="utf-8"?>
<p:tagLst xmlns:p="http://schemas.openxmlformats.org/presentationml/2006/main">
  <p:tag name="AS_UNIQUEID" val="4773"/>
  <p:tag name="KSO_WM_BEAUTIFY_FLAG" val=""/>
</p:tagLst>
</file>

<file path=ppt/tags/tag133.xml><?xml version="1.0" encoding="utf-8"?>
<p:tagLst xmlns:p="http://schemas.openxmlformats.org/presentationml/2006/main">
  <p:tag name="AS_UNIQUEID" val="4774"/>
  <p:tag name="KSO_WM_BEAUTIFY_FLAG" val=""/>
</p:tagLst>
</file>

<file path=ppt/tags/tag134.xml><?xml version="1.0" encoding="utf-8"?>
<p:tagLst xmlns:p="http://schemas.openxmlformats.org/presentationml/2006/main">
  <p:tag name="AS_UNIQUEID" val="5186"/>
</p:tagLst>
</file>

<file path=ppt/tags/tag135.xml><?xml version="1.0" encoding="utf-8"?>
<p:tagLst xmlns:p="http://schemas.openxmlformats.org/presentationml/2006/main">
  <p:tag name="AS_UNIQUEID" val="5187"/>
</p:tagLst>
</file>

<file path=ppt/tags/tag136.xml><?xml version="1.0" encoding="utf-8"?>
<p:tagLst xmlns:p="http://schemas.openxmlformats.org/presentationml/2006/main">
  <p:tag name="AS_UNIQUEID" val="5188"/>
</p:tagLst>
</file>

<file path=ppt/tags/tag137.xml><?xml version="1.0" encoding="utf-8"?>
<p:tagLst xmlns:p="http://schemas.openxmlformats.org/presentationml/2006/main">
  <p:tag name="AS_UNIQUEID" val="5189"/>
</p:tagLst>
</file>

<file path=ppt/tags/tag138.xml><?xml version="1.0" encoding="utf-8"?>
<p:tagLst xmlns:p="http://schemas.openxmlformats.org/presentationml/2006/main">
  <p:tag name="AS_UNIQUEID" val="4778"/>
</p:tagLst>
</file>

<file path=ppt/tags/tag139.xml><?xml version="1.0" encoding="utf-8"?>
<p:tagLst xmlns:p="http://schemas.openxmlformats.org/presentationml/2006/main">
  <p:tag name="AS_UNIQUEID" val="4779"/>
</p:tagLst>
</file>

<file path=ppt/tags/tag14.xml><?xml version="1.0" encoding="utf-8"?>
<p:tagLst xmlns:p="http://schemas.openxmlformats.org/presentationml/2006/main">
  <p:tag name="AS_UNIQUEID" val="5144"/>
</p:tagLst>
</file>

<file path=ppt/tags/tag140.xml><?xml version="1.0" encoding="utf-8"?>
<p:tagLst xmlns:p="http://schemas.openxmlformats.org/presentationml/2006/main">
  <p:tag name="AS_UNIQUEID" val="4780"/>
</p:tagLst>
</file>

<file path=ppt/tags/tag141.xml><?xml version="1.0" encoding="utf-8"?>
<p:tagLst xmlns:p="http://schemas.openxmlformats.org/presentationml/2006/main">
  <p:tag name="AS_UNIQUEID" val="5190"/>
</p:tagLst>
</file>

<file path=ppt/tags/tag142.xml><?xml version="1.0" encoding="utf-8"?>
<p:tagLst xmlns:p="http://schemas.openxmlformats.org/presentationml/2006/main">
  <p:tag name="AS_UNIQUEID" val="4769"/>
</p:tagLst>
</file>

<file path=ppt/tags/tag143.xml><?xml version="1.0" encoding="utf-8"?>
<p:tagLst xmlns:p="http://schemas.openxmlformats.org/presentationml/2006/main">
  <p:tag name="AS_UNIQUEID" val="4770"/>
  <p:tag name="KSO_WM_BEAUTIFY_FLAG" val=""/>
</p:tagLst>
</file>

<file path=ppt/tags/tag144.xml><?xml version="1.0" encoding="utf-8"?>
<p:tagLst xmlns:p="http://schemas.openxmlformats.org/presentationml/2006/main">
  <p:tag name="AS_UNIQUEID" val="4771"/>
</p:tagLst>
</file>

<file path=ppt/tags/tag145.xml><?xml version="1.0" encoding="utf-8"?>
<p:tagLst xmlns:p="http://schemas.openxmlformats.org/presentationml/2006/main">
  <p:tag name="AS_UNIQUEID" val="4772"/>
  <p:tag name="KSO_WM_BEAUTIFY_FLAG" val=""/>
</p:tagLst>
</file>

<file path=ppt/tags/tag146.xml><?xml version="1.0" encoding="utf-8"?>
<p:tagLst xmlns:p="http://schemas.openxmlformats.org/presentationml/2006/main">
  <p:tag name="AS_UNIQUEID" val="4773"/>
  <p:tag name="KSO_WM_BEAUTIFY_FLAG" val=""/>
</p:tagLst>
</file>

<file path=ppt/tags/tag147.xml><?xml version="1.0" encoding="utf-8"?>
<p:tagLst xmlns:p="http://schemas.openxmlformats.org/presentationml/2006/main">
  <p:tag name="AS_UNIQUEID" val="4774"/>
  <p:tag name="KSO_WM_BEAUTIFY_FLAG" val=""/>
</p:tagLst>
</file>

<file path=ppt/tags/tag148.xml><?xml version="1.0" encoding="utf-8"?>
<p:tagLst xmlns:p="http://schemas.openxmlformats.org/presentationml/2006/main">
  <p:tag name="AS_UNIQUEID" val="5191"/>
</p:tagLst>
</file>

<file path=ppt/tags/tag149.xml><?xml version="1.0" encoding="utf-8"?>
<p:tagLst xmlns:p="http://schemas.openxmlformats.org/presentationml/2006/main">
  <p:tag name="AS_UNIQUEID" val="5192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5193"/>
</p:tagLst>
</file>

<file path=ppt/tags/tag151.xml><?xml version="1.0" encoding="utf-8"?>
<p:tagLst xmlns:p="http://schemas.openxmlformats.org/presentationml/2006/main">
  <p:tag name="AS_UNIQUEID" val="5194"/>
</p:tagLst>
</file>

<file path=ppt/tags/tag152.xml><?xml version="1.0" encoding="utf-8"?>
<p:tagLst xmlns:p="http://schemas.openxmlformats.org/presentationml/2006/main">
  <p:tag name="AS_UNIQUEID" val="4778"/>
</p:tagLst>
</file>

<file path=ppt/tags/tag153.xml><?xml version="1.0" encoding="utf-8"?>
<p:tagLst xmlns:p="http://schemas.openxmlformats.org/presentationml/2006/main">
  <p:tag name="AS_UNIQUEID" val="4779"/>
</p:tagLst>
</file>

<file path=ppt/tags/tag154.xml><?xml version="1.0" encoding="utf-8"?>
<p:tagLst xmlns:p="http://schemas.openxmlformats.org/presentationml/2006/main">
  <p:tag name="AS_UNIQUEID" val="4780"/>
</p:tagLst>
</file>

<file path=ppt/tags/tag155.xml><?xml version="1.0" encoding="utf-8"?>
<p:tagLst xmlns:p="http://schemas.openxmlformats.org/presentationml/2006/main">
  <p:tag name="AS_UNIQUEID" val="5195"/>
</p:tagLst>
</file>

<file path=ppt/tags/tag156.xml><?xml version="1.0" encoding="utf-8"?>
<p:tagLst xmlns:p="http://schemas.openxmlformats.org/presentationml/2006/main">
  <p:tag name="AS_UNIQUEID" val="4769"/>
</p:tagLst>
</file>

<file path=ppt/tags/tag157.xml><?xml version="1.0" encoding="utf-8"?>
<p:tagLst xmlns:p="http://schemas.openxmlformats.org/presentationml/2006/main">
  <p:tag name="AS_UNIQUEID" val="4770"/>
  <p:tag name="KSO_WM_BEAUTIFY_FLAG" val=""/>
</p:tagLst>
</file>

<file path=ppt/tags/tag158.xml><?xml version="1.0" encoding="utf-8"?>
<p:tagLst xmlns:p="http://schemas.openxmlformats.org/presentationml/2006/main">
  <p:tag name="AS_UNIQUEID" val="4771"/>
</p:tagLst>
</file>

<file path=ppt/tags/tag159.xml><?xml version="1.0" encoding="utf-8"?>
<p:tagLst xmlns:p="http://schemas.openxmlformats.org/presentationml/2006/main">
  <p:tag name="AS_UNIQUEID" val="4772"/>
  <p:tag name="KSO_WM_BEAUTIFY_FLAG" val="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773"/>
  <p:tag name="KSO_WM_BEAUTIFY_FLAG" val=""/>
</p:tagLst>
</file>

<file path=ppt/tags/tag161.xml><?xml version="1.0" encoding="utf-8"?>
<p:tagLst xmlns:p="http://schemas.openxmlformats.org/presentationml/2006/main">
  <p:tag name="AS_UNIQUEID" val="4774"/>
  <p:tag name="KSO_WM_BEAUTIFY_FLAG" val=""/>
</p:tagLst>
</file>

<file path=ppt/tags/tag162.xml><?xml version="1.0" encoding="utf-8"?>
<p:tagLst xmlns:p="http://schemas.openxmlformats.org/presentationml/2006/main">
  <p:tag name="AS_UNIQUEID" val="5196"/>
</p:tagLst>
</file>

<file path=ppt/tags/tag163.xml><?xml version="1.0" encoding="utf-8"?>
<p:tagLst xmlns:p="http://schemas.openxmlformats.org/presentationml/2006/main">
  <p:tag name="AS_UNIQUEID" val="5197"/>
</p:tagLst>
</file>

<file path=ppt/tags/tag164.xml><?xml version="1.0" encoding="utf-8"?>
<p:tagLst xmlns:p="http://schemas.openxmlformats.org/presentationml/2006/main">
  <p:tag name="AS_UNIQUEID" val="5198"/>
</p:tagLst>
</file>

<file path=ppt/tags/tag165.xml><?xml version="1.0" encoding="utf-8"?>
<p:tagLst xmlns:p="http://schemas.openxmlformats.org/presentationml/2006/main">
  <p:tag name="AS_UNIQUEID" val="4778"/>
</p:tagLst>
</file>

<file path=ppt/tags/tag166.xml><?xml version="1.0" encoding="utf-8"?>
<p:tagLst xmlns:p="http://schemas.openxmlformats.org/presentationml/2006/main">
  <p:tag name="AS_UNIQUEID" val="4779"/>
</p:tagLst>
</file>

<file path=ppt/tags/tag167.xml><?xml version="1.0" encoding="utf-8"?>
<p:tagLst xmlns:p="http://schemas.openxmlformats.org/presentationml/2006/main">
  <p:tag name="AS_UNIQUEID" val="4780"/>
</p:tagLst>
</file>

<file path=ppt/tags/tag168.xml><?xml version="1.0" encoding="utf-8"?>
<p:tagLst xmlns:p="http://schemas.openxmlformats.org/presentationml/2006/main">
  <p:tag name="AS_UNIQUEID" val="5199"/>
</p:tagLst>
</file>

<file path=ppt/tags/tag169.xml><?xml version="1.0" encoding="utf-8"?>
<p:tagLst xmlns:p="http://schemas.openxmlformats.org/presentationml/2006/main">
  <p:tag name="AS_UNIQUEID" val="4769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4770"/>
  <p:tag name="KSO_WM_BEAUTIFY_FLAG" val=""/>
</p:tagLst>
</file>

<file path=ppt/tags/tag171.xml><?xml version="1.0" encoding="utf-8"?>
<p:tagLst xmlns:p="http://schemas.openxmlformats.org/presentationml/2006/main">
  <p:tag name="AS_UNIQUEID" val="4771"/>
</p:tagLst>
</file>

<file path=ppt/tags/tag172.xml><?xml version="1.0" encoding="utf-8"?>
<p:tagLst xmlns:p="http://schemas.openxmlformats.org/presentationml/2006/main">
  <p:tag name="AS_UNIQUEID" val="4772"/>
  <p:tag name="KSO_WM_BEAUTIFY_FLAG" val=""/>
</p:tagLst>
</file>

<file path=ppt/tags/tag173.xml><?xml version="1.0" encoding="utf-8"?>
<p:tagLst xmlns:p="http://schemas.openxmlformats.org/presentationml/2006/main">
  <p:tag name="AS_UNIQUEID" val="4773"/>
  <p:tag name="KSO_WM_BEAUTIFY_FLAG" val=""/>
</p:tagLst>
</file>

<file path=ppt/tags/tag174.xml><?xml version="1.0" encoding="utf-8"?>
<p:tagLst xmlns:p="http://schemas.openxmlformats.org/presentationml/2006/main">
  <p:tag name="AS_UNIQUEID" val="4774"/>
  <p:tag name="KSO_WM_BEAUTIFY_FLAG" val=""/>
</p:tagLst>
</file>

<file path=ppt/tags/tag175.xml><?xml version="1.0" encoding="utf-8"?>
<p:tagLst xmlns:p="http://schemas.openxmlformats.org/presentationml/2006/main">
  <p:tag name="AS_UNIQUEID" val="5200"/>
</p:tagLst>
</file>

<file path=ppt/tags/tag176.xml><?xml version="1.0" encoding="utf-8"?>
<p:tagLst xmlns:p="http://schemas.openxmlformats.org/presentationml/2006/main">
  <p:tag name="AS_UNIQUEID" val="5201"/>
</p:tagLst>
</file>

<file path=ppt/tags/tag177.xml><?xml version="1.0" encoding="utf-8"?>
<p:tagLst xmlns:p="http://schemas.openxmlformats.org/presentationml/2006/main">
  <p:tag name="AS_UNIQUEID" val="5202"/>
</p:tagLst>
</file>

<file path=ppt/tags/tag178.xml><?xml version="1.0" encoding="utf-8"?>
<p:tagLst xmlns:p="http://schemas.openxmlformats.org/presentationml/2006/main">
  <p:tag name="AS_UNIQUEID" val="4778"/>
</p:tagLst>
</file>

<file path=ppt/tags/tag179.xml><?xml version="1.0" encoding="utf-8"?>
<p:tagLst xmlns:p="http://schemas.openxmlformats.org/presentationml/2006/main">
  <p:tag name="AS_UNIQUEID" val="4779"/>
</p:tagLst>
</file>

<file path=ppt/tags/tag18.xml><?xml version="1.0" encoding="utf-8"?>
<p:tagLst xmlns:p="http://schemas.openxmlformats.org/presentationml/2006/main">
  <p:tag name="AS_UNIQUEID" val="5145"/>
</p:tagLst>
</file>

<file path=ppt/tags/tag180.xml><?xml version="1.0" encoding="utf-8"?>
<p:tagLst xmlns:p="http://schemas.openxmlformats.org/presentationml/2006/main">
  <p:tag name="AS_UNIQUEID" val="4780"/>
</p:tagLst>
</file>

<file path=ppt/tags/tag181.xml><?xml version="1.0" encoding="utf-8"?>
<p:tagLst xmlns:p="http://schemas.openxmlformats.org/presentationml/2006/main">
  <p:tag name="AS_UNIQUEID" val="5203"/>
</p:tagLst>
</file>

<file path=ppt/tags/tag182.xml><?xml version="1.0" encoding="utf-8"?>
<p:tagLst xmlns:p="http://schemas.openxmlformats.org/presentationml/2006/main">
  <p:tag name="AS_UNIQUEID" val="4769"/>
</p:tagLst>
</file>

<file path=ppt/tags/tag183.xml><?xml version="1.0" encoding="utf-8"?>
<p:tagLst xmlns:p="http://schemas.openxmlformats.org/presentationml/2006/main">
  <p:tag name="AS_UNIQUEID" val="4770"/>
  <p:tag name="KSO_WM_BEAUTIFY_FLAG" val=""/>
</p:tagLst>
</file>

<file path=ppt/tags/tag184.xml><?xml version="1.0" encoding="utf-8"?>
<p:tagLst xmlns:p="http://schemas.openxmlformats.org/presentationml/2006/main">
  <p:tag name="AS_UNIQUEID" val="4771"/>
</p:tagLst>
</file>

<file path=ppt/tags/tag185.xml><?xml version="1.0" encoding="utf-8"?>
<p:tagLst xmlns:p="http://schemas.openxmlformats.org/presentationml/2006/main">
  <p:tag name="AS_UNIQUEID" val="4772"/>
  <p:tag name="KSO_WM_BEAUTIFY_FLAG" val=""/>
</p:tagLst>
</file>

<file path=ppt/tags/tag186.xml><?xml version="1.0" encoding="utf-8"?>
<p:tagLst xmlns:p="http://schemas.openxmlformats.org/presentationml/2006/main">
  <p:tag name="AS_UNIQUEID" val="4773"/>
  <p:tag name="KSO_WM_BEAUTIFY_FLAG" val=""/>
</p:tagLst>
</file>

<file path=ppt/tags/tag187.xml><?xml version="1.0" encoding="utf-8"?>
<p:tagLst xmlns:p="http://schemas.openxmlformats.org/presentationml/2006/main">
  <p:tag name="AS_UNIQUEID" val="4774"/>
  <p:tag name="KSO_WM_BEAUTIFY_FLAG" val=""/>
</p:tagLst>
</file>

<file path=ppt/tags/tag188.xml><?xml version="1.0" encoding="utf-8"?>
<p:tagLst xmlns:p="http://schemas.openxmlformats.org/presentationml/2006/main">
  <p:tag name="AS_UNIQUEID" val="5204"/>
</p:tagLst>
</file>

<file path=ppt/tags/tag189.xml><?xml version="1.0" encoding="utf-8"?>
<p:tagLst xmlns:p="http://schemas.openxmlformats.org/presentationml/2006/main">
  <p:tag name="AS_UNIQUEID" val="5205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5206"/>
</p:tagLst>
</file>

<file path=ppt/tags/tag191.xml><?xml version="1.0" encoding="utf-8"?>
<p:tagLst xmlns:p="http://schemas.openxmlformats.org/presentationml/2006/main">
  <p:tag name="AS_UNIQUEID" val="4778"/>
</p:tagLst>
</file>

<file path=ppt/tags/tag192.xml><?xml version="1.0" encoding="utf-8"?>
<p:tagLst xmlns:p="http://schemas.openxmlformats.org/presentationml/2006/main">
  <p:tag name="AS_UNIQUEID" val="4779"/>
</p:tagLst>
</file>

<file path=ppt/tags/tag193.xml><?xml version="1.0" encoding="utf-8"?>
<p:tagLst xmlns:p="http://schemas.openxmlformats.org/presentationml/2006/main">
  <p:tag name="AS_UNIQUEID" val="4780"/>
</p:tagLst>
</file>

<file path=ppt/tags/tag194.xml><?xml version="1.0" encoding="utf-8"?>
<p:tagLst xmlns:p="http://schemas.openxmlformats.org/presentationml/2006/main">
  <p:tag name="AS_UNIQUEID" val="5207"/>
</p:tagLst>
</file>

<file path=ppt/tags/tag195.xml><?xml version="1.0" encoding="utf-8"?>
<p:tagLst xmlns:p="http://schemas.openxmlformats.org/presentationml/2006/main">
  <p:tag name="AS_UNIQUEID" val="4769"/>
</p:tagLst>
</file>

<file path=ppt/tags/tag196.xml><?xml version="1.0" encoding="utf-8"?>
<p:tagLst xmlns:p="http://schemas.openxmlformats.org/presentationml/2006/main">
  <p:tag name="AS_UNIQUEID" val="4770"/>
  <p:tag name="KSO_WM_BEAUTIFY_FLAG" val=""/>
</p:tagLst>
</file>

<file path=ppt/tags/tag197.xml><?xml version="1.0" encoding="utf-8"?>
<p:tagLst xmlns:p="http://schemas.openxmlformats.org/presentationml/2006/main">
  <p:tag name="AS_UNIQUEID" val="4771"/>
</p:tagLst>
</file>

<file path=ppt/tags/tag198.xml><?xml version="1.0" encoding="utf-8"?>
<p:tagLst xmlns:p="http://schemas.openxmlformats.org/presentationml/2006/main">
  <p:tag name="AS_UNIQUEID" val="4772"/>
  <p:tag name="KSO_WM_BEAUTIFY_FLAG" val=""/>
</p:tagLst>
</file>

<file path=ppt/tags/tag199.xml><?xml version="1.0" encoding="utf-8"?>
<p:tagLst xmlns:p="http://schemas.openxmlformats.org/presentationml/2006/main">
  <p:tag name="AS_UNIQUEID" val="4773"/>
  <p:tag name="KSO_WM_BEAUTIFY_FLAG" val="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4774"/>
  <p:tag name="KSO_WM_BEAUTIFY_FLAG" val=""/>
</p:tagLst>
</file>

<file path=ppt/tags/tag201.xml><?xml version="1.0" encoding="utf-8"?>
<p:tagLst xmlns:p="http://schemas.openxmlformats.org/presentationml/2006/main">
  <p:tag name="AS_UNIQUEID" val="5208"/>
</p:tagLst>
</file>

<file path=ppt/tags/tag202.xml><?xml version="1.0" encoding="utf-8"?>
<p:tagLst xmlns:p="http://schemas.openxmlformats.org/presentationml/2006/main">
  <p:tag name="AS_UNIQUEID" val="5209"/>
</p:tagLst>
</file>

<file path=ppt/tags/tag203.xml><?xml version="1.0" encoding="utf-8"?>
<p:tagLst xmlns:p="http://schemas.openxmlformats.org/presentationml/2006/main">
  <p:tag name="AS_UNIQUEID" val="5210"/>
</p:tagLst>
</file>

<file path=ppt/tags/tag204.xml><?xml version="1.0" encoding="utf-8"?>
<p:tagLst xmlns:p="http://schemas.openxmlformats.org/presentationml/2006/main">
  <p:tag name="AS_UNIQUEID" val="5090"/>
</p:tagLst>
</file>

<file path=ppt/tags/tag205.xml><?xml version="1.0" encoding="utf-8"?>
<p:tagLst xmlns:p="http://schemas.openxmlformats.org/presentationml/2006/main">
  <p:tag name="AS_UNIQUEID" val="5091"/>
</p:tagLst>
</file>

<file path=ppt/tags/tag206.xml><?xml version="1.0" encoding="utf-8"?>
<p:tagLst xmlns:p="http://schemas.openxmlformats.org/presentationml/2006/main">
  <p:tag name="AS_UNIQUEID" val="5092"/>
</p:tagLst>
</file>

<file path=ppt/tags/tag207.xml><?xml version="1.0" encoding="utf-8"?>
<p:tagLst xmlns:p="http://schemas.openxmlformats.org/presentationml/2006/main">
  <p:tag name="AS_UNIQUEID" val="5211"/>
</p:tagLst>
</file>

<file path=ppt/tags/tag208.xml><?xml version="1.0" encoding="utf-8"?>
<p:tagLst xmlns:p="http://schemas.openxmlformats.org/presentationml/2006/main">
  <p:tag name="AS_UNIQUEID" val="5094"/>
</p:tagLst>
</file>

<file path=ppt/tags/tag209.xml><?xml version="1.0" encoding="utf-8"?>
<p:tagLst xmlns:p="http://schemas.openxmlformats.org/presentationml/2006/main">
  <p:tag name="AS_UNIQUEID" val="5095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5096"/>
  <p:tag name="KSO_WM_BEAUTIFY_FLAG" val=""/>
</p:tagLst>
</file>

<file path=ppt/tags/tag211.xml><?xml version="1.0" encoding="utf-8"?>
<p:tagLst xmlns:p="http://schemas.openxmlformats.org/presentationml/2006/main">
  <p:tag name="AS_UNIQUEID" val="5097"/>
</p:tagLst>
</file>

<file path=ppt/tags/tag212.xml><?xml version="1.0" encoding="utf-8"?>
<p:tagLst xmlns:p="http://schemas.openxmlformats.org/presentationml/2006/main">
  <p:tag name="AS_UNIQUEID" val="5098"/>
  <p:tag name="KSO_WM_BEAUTIFY_FLAG" val=""/>
</p:tagLst>
</file>

<file path=ppt/tags/tag213.xml><?xml version="1.0" encoding="utf-8"?>
<p:tagLst xmlns:p="http://schemas.openxmlformats.org/presentationml/2006/main">
  <p:tag name="AS_UNIQUEID" val="5099"/>
  <p:tag name="KSO_WM_BEAUTIFY_FLAG" val=""/>
</p:tagLst>
</file>

<file path=ppt/tags/tag214.xml><?xml version="1.0" encoding="utf-8"?>
<p:tagLst xmlns:p="http://schemas.openxmlformats.org/presentationml/2006/main">
  <p:tag name="AS_UNIQUEID" val="5212"/>
</p:tagLst>
</file>

<file path=ppt/tags/tag215.xml><?xml version="1.0" encoding="utf-8"?>
<p:tagLst xmlns:p="http://schemas.openxmlformats.org/presentationml/2006/main">
  <p:tag name="AS_UNIQUEID" val="5213"/>
  <p:tag name="KSO_WM_DIAGRAM_VIRTUALLY_FRAME" val="{&quot;height&quot;:198.7,&quot;left&quot;:134.75,&quot;top&quot;:179.3,&quot;width&quot;:738.25}"/>
</p:tagLst>
</file>

<file path=ppt/tags/tag216.xml><?xml version="1.0" encoding="utf-8"?>
<p:tagLst xmlns:p="http://schemas.openxmlformats.org/presentationml/2006/main">
  <p:tag name="AS_UNIQUEID" val="5214"/>
  <p:tag name="KSO_WM_DIAGRAM_VIRTUALLY_FRAME" val="{&quot;height&quot;:198.7,&quot;left&quot;:134.75,&quot;top&quot;:179.3,&quot;width&quot;:738.25}"/>
</p:tagLst>
</file>

<file path=ppt/tags/tag217.xml><?xml version="1.0" encoding="utf-8"?>
<p:tagLst xmlns:p="http://schemas.openxmlformats.org/presentationml/2006/main">
  <p:tag name="AS_UNIQUEID" val="5215"/>
  <p:tag name="KSO_WM_DIAGRAM_VIRTUALLY_FRAME" val="{&quot;height&quot;:198.7,&quot;left&quot;:134.75,&quot;top&quot;:179.3,&quot;width&quot;:738.25}"/>
</p:tagLst>
</file>

<file path=ppt/tags/tag218.xml><?xml version="1.0" encoding="utf-8"?>
<p:tagLst xmlns:p="http://schemas.openxmlformats.org/presentationml/2006/main">
  <p:tag name="AS_UNIQUEID" val="5216"/>
  <p:tag name="KSO_WM_DIAGRAM_VIRTUALLY_FRAME" val="{&quot;height&quot;:198.7,&quot;left&quot;:134.75,&quot;top&quot;:179.3,&quot;width&quot;:738.25}"/>
</p:tagLst>
</file>

<file path=ppt/tags/tag219.xml><?xml version="1.0" encoding="utf-8"?>
<p:tagLst xmlns:p="http://schemas.openxmlformats.org/presentationml/2006/main">
  <p:tag name="AS_UNIQUEID" val="5217"/>
  <p:tag name="KSO_WM_DIAGRAM_VIRTUALLY_FRAME" val="{&quot;height&quot;:198.7,&quot;left&quot;:134.75,&quot;top&quot;:179.3,&quot;width&quot;:738.25}"/>
</p:tagLst>
</file>

<file path=ppt/tags/tag22.xml><?xml version="1.0" encoding="utf-8"?>
<p:tagLst xmlns:p="http://schemas.openxmlformats.org/presentationml/2006/main">
  <p:tag name="AS_UNIQUEID" val="5146"/>
</p:tagLst>
</file>

<file path=ppt/tags/tag220.xml><?xml version="1.0" encoding="utf-8"?>
<p:tagLst xmlns:p="http://schemas.openxmlformats.org/presentationml/2006/main">
  <p:tag name="AS_UNIQUEID" val="5218"/>
  <p:tag name="KSO_WM_DIAGRAM_VIRTUALLY_FRAME" val="{&quot;height&quot;:198.7,&quot;left&quot;:134.75,&quot;top&quot;:179.3,&quot;width&quot;:738.25}"/>
</p:tagLst>
</file>

<file path=ppt/tags/tag221.xml><?xml version="1.0" encoding="utf-8"?>
<p:tagLst xmlns:p="http://schemas.openxmlformats.org/presentationml/2006/main">
  <p:tag name="AS_UNIQUEID" val="5219"/>
</p:tagLst>
</file>

<file path=ppt/tags/tag222.xml><?xml version="1.0" encoding="utf-8"?>
<p:tagLst xmlns:p="http://schemas.openxmlformats.org/presentationml/2006/main">
  <p:tag name="AS_UNIQUEID" val="5111"/>
</p:tagLst>
</file>

<file path=ppt/tags/tag223.xml><?xml version="1.0" encoding="utf-8"?>
<p:tagLst xmlns:p="http://schemas.openxmlformats.org/presentationml/2006/main">
  <p:tag name="AS_UNIQUEID" val="5112"/>
</p:tagLst>
</file>

<file path=ppt/tags/tag224.xml><?xml version="1.0" encoding="utf-8"?>
<p:tagLst xmlns:p="http://schemas.openxmlformats.org/presentationml/2006/main">
  <p:tag name="AS_UNIQUEID" val="5113"/>
</p:tagLst>
</file>

<file path=ppt/tags/tag225.xml><?xml version="1.0" encoding="utf-8"?>
<p:tagLst xmlns:p="http://schemas.openxmlformats.org/presentationml/2006/main">
  <p:tag name="AS_UNIQUEID" val="5220"/>
</p:tagLst>
</file>

<file path=ppt/tags/tag226.xml><?xml version="1.0" encoding="utf-8"?>
<p:tagLst xmlns:p="http://schemas.openxmlformats.org/presentationml/2006/main">
  <p:tag name="AS_UNIQUEID" val="5115"/>
</p:tagLst>
</file>

<file path=ppt/tags/tag227.xml><?xml version="1.0" encoding="utf-8"?>
<p:tagLst xmlns:p="http://schemas.openxmlformats.org/presentationml/2006/main">
  <p:tag name="AS_UNIQUEID" val="5116"/>
</p:tagLst>
</file>

<file path=ppt/tags/tag228.xml><?xml version="1.0" encoding="utf-8"?>
<p:tagLst xmlns:p="http://schemas.openxmlformats.org/presentationml/2006/main">
  <p:tag name="AS_UNIQUEID" val="5117"/>
  <p:tag name="KSO_WM_BEAUTIFY_FLAG" val=""/>
</p:tagLst>
</file>

<file path=ppt/tags/tag229.xml><?xml version="1.0" encoding="utf-8"?>
<p:tagLst xmlns:p="http://schemas.openxmlformats.org/presentationml/2006/main">
  <p:tag name="AS_UNIQUEID" val="5118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5119"/>
  <p:tag name="KSO_WM_BEAUTIFY_FLAG" val=""/>
</p:tagLst>
</file>

<file path=ppt/tags/tag231.xml><?xml version="1.0" encoding="utf-8"?>
<p:tagLst xmlns:p="http://schemas.openxmlformats.org/presentationml/2006/main">
  <p:tag name="AS_UNIQUEID" val="5120"/>
  <p:tag name="KSO_WM_BEAUTIFY_FLAG" val=""/>
</p:tagLst>
</file>

<file path=ppt/tags/tag232.xml><?xml version="1.0" encoding="utf-8"?>
<p:tagLst xmlns:p="http://schemas.openxmlformats.org/presentationml/2006/main">
  <p:tag name="AS_UNIQUEID" val="3560"/>
</p:tagLst>
</file>

<file path=ppt/tags/tag233.xml><?xml version="1.0" encoding="utf-8"?>
<p:tagLst xmlns:p="http://schemas.openxmlformats.org/presentationml/2006/main">
  <p:tag name="AS_UNIQUEID" val="5125"/>
</p:tagLst>
</file>

<file path=ppt/tags/tag234.xml><?xml version="1.0" encoding="utf-8"?>
<p:tagLst xmlns:p="http://schemas.openxmlformats.org/presentationml/2006/main">
  <p:tag name="AS_UNIQUEID" val="5221"/>
</p:tagLst>
</file>

<file path=ppt/tags/tag235.xml><?xml version="1.0" encoding="utf-8"?>
<p:tagLst xmlns:p="http://schemas.openxmlformats.org/presentationml/2006/main">
  <p:tag name="AS_UNIQUEID" val="5222"/>
</p:tagLst>
</file>

<file path=ppt/tags/tag236.xml><?xml version="1.0" encoding="utf-8"?>
<p:tagLst xmlns:p="http://schemas.openxmlformats.org/presentationml/2006/main">
  <p:tag name="AS_UNIQUEID" val="5223"/>
</p:tagLst>
</file>

<file path=ppt/tags/tag237.xml><?xml version="1.0" encoding="utf-8"?>
<p:tagLst xmlns:p="http://schemas.openxmlformats.org/presentationml/2006/main">
  <p:tag name="AS_UNIQUEID" val="5111"/>
</p:tagLst>
</file>

<file path=ppt/tags/tag238.xml><?xml version="1.0" encoding="utf-8"?>
<p:tagLst xmlns:p="http://schemas.openxmlformats.org/presentationml/2006/main">
  <p:tag name="AS_UNIQUEID" val="5112"/>
</p:tagLst>
</file>

<file path=ppt/tags/tag239.xml><?xml version="1.0" encoding="utf-8"?>
<p:tagLst xmlns:p="http://schemas.openxmlformats.org/presentationml/2006/main">
  <p:tag name="AS_UNIQUEID" val="5113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5224"/>
</p:tagLst>
</file>

<file path=ppt/tags/tag241.xml><?xml version="1.0" encoding="utf-8"?>
<p:tagLst xmlns:p="http://schemas.openxmlformats.org/presentationml/2006/main">
  <p:tag name="AS_UNIQUEID" val="5115"/>
</p:tagLst>
</file>

<file path=ppt/tags/tag242.xml><?xml version="1.0" encoding="utf-8"?>
<p:tagLst xmlns:p="http://schemas.openxmlformats.org/presentationml/2006/main">
  <p:tag name="AS_UNIQUEID" val="5116"/>
</p:tagLst>
</file>

<file path=ppt/tags/tag243.xml><?xml version="1.0" encoding="utf-8"?>
<p:tagLst xmlns:p="http://schemas.openxmlformats.org/presentationml/2006/main">
  <p:tag name="AS_UNIQUEID" val="5117"/>
  <p:tag name="KSO_WM_BEAUTIFY_FLAG" val=""/>
</p:tagLst>
</file>

<file path=ppt/tags/tag244.xml><?xml version="1.0" encoding="utf-8"?>
<p:tagLst xmlns:p="http://schemas.openxmlformats.org/presentationml/2006/main">
  <p:tag name="AS_UNIQUEID" val="5118"/>
</p:tagLst>
</file>

<file path=ppt/tags/tag245.xml><?xml version="1.0" encoding="utf-8"?>
<p:tagLst xmlns:p="http://schemas.openxmlformats.org/presentationml/2006/main">
  <p:tag name="AS_UNIQUEID" val="5119"/>
  <p:tag name="KSO_WM_BEAUTIFY_FLAG" val=""/>
</p:tagLst>
</file>

<file path=ppt/tags/tag246.xml><?xml version="1.0" encoding="utf-8"?>
<p:tagLst xmlns:p="http://schemas.openxmlformats.org/presentationml/2006/main">
  <p:tag name="AS_UNIQUEID" val="5120"/>
  <p:tag name="KSO_WM_BEAUTIFY_FLAG" val=""/>
</p:tagLst>
</file>

<file path=ppt/tags/tag247.xml><?xml version="1.0" encoding="utf-8"?>
<p:tagLst xmlns:p="http://schemas.openxmlformats.org/presentationml/2006/main">
  <p:tag name="AS_UNIQUEID" val="3560"/>
</p:tagLst>
</file>

<file path=ppt/tags/tag248.xml><?xml version="1.0" encoding="utf-8"?>
<p:tagLst xmlns:p="http://schemas.openxmlformats.org/presentationml/2006/main">
  <p:tag name="AS_UNIQUEID" val="5125"/>
</p:tagLst>
</file>

<file path=ppt/tags/tag249.xml><?xml version="1.0" encoding="utf-8"?>
<p:tagLst xmlns:p="http://schemas.openxmlformats.org/presentationml/2006/main">
  <p:tag name="AS_UNIQUEID" val="5225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5226"/>
</p:tagLst>
</file>

<file path=ppt/tags/tag251.xml><?xml version="1.0" encoding="utf-8"?>
<p:tagLst xmlns:p="http://schemas.openxmlformats.org/presentationml/2006/main">
  <p:tag name="AS_UNIQUEID" val="5227"/>
</p:tagLst>
</file>

<file path=ppt/tags/tag25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8.xml><?xml version="1.0" encoding="utf-8"?>
<p:tagLst xmlns:p="http://schemas.openxmlformats.org/presentationml/2006/main">
  <p:tag name="AS_UNIQUEID" val="5147"/>
</p:tagLst>
</file>

<file path=ppt/tags/tag29.xml><?xml version="1.0" encoding="utf-8"?>
<p:tagLst xmlns:p="http://schemas.openxmlformats.org/presentationml/2006/main">
  <p:tag name="AS_UNIQUEID" val="4746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1.xml><?xml version="1.0" encoding="utf-8"?>
<p:tagLst xmlns:p="http://schemas.openxmlformats.org/presentationml/2006/main">
  <p:tag name="AS_UNIQUEID" val="4748"/>
</p:tagLst>
</file>

<file path=ppt/tags/tag32.xml><?xml version="1.0" encoding="utf-8"?>
<p:tagLst xmlns:p="http://schemas.openxmlformats.org/presentationml/2006/main">
  <p:tag name="AS_UNIQUEID" val="4749"/>
</p:tagLst>
</file>

<file path=ppt/tags/tag33.xml><?xml version="1.0" encoding="utf-8"?>
<p:tagLst xmlns:p="http://schemas.openxmlformats.org/presentationml/2006/main">
  <p:tag name="AS_UNIQUEID" val="5139"/>
</p:tagLst>
</file>

<file path=ppt/tags/tag34.xml><?xml version="1.0" encoding="utf-8"?>
<p:tagLst xmlns:p="http://schemas.openxmlformats.org/presentationml/2006/main">
  <p:tag name="AS_UNIQUEID" val="5148"/>
</p:tagLst>
</file>

<file path=ppt/tags/tag35.xml><?xml version="1.0" encoding="utf-8"?>
<p:tagLst xmlns:p="http://schemas.openxmlformats.org/presentationml/2006/main">
  <p:tag name="AS_UNIQUEID" val="5149"/>
</p:tagLst>
</file>

<file path=ppt/tags/tag36.xml><?xml version="1.0" encoding="utf-8"?>
<p:tagLst xmlns:p="http://schemas.openxmlformats.org/presentationml/2006/main">
  <p:tag name="AS_UNIQUEID" val="4751"/>
</p:tagLst>
</file>

<file path=ppt/tags/tag37.xml><?xml version="1.0" encoding="utf-8"?>
<p:tagLst xmlns:p="http://schemas.openxmlformats.org/presentationml/2006/main">
  <p:tag name="AS_UNIQUEID" val="4752"/>
</p:tagLst>
</file>

<file path=ppt/tags/tag38.xml><?xml version="1.0" encoding="utf-8"?>
<p:tagLst xmlns:p="http://schemas.openxmlformats.org/presentationml/2006/main">
  <p:tag name="AS_UNIQUEID" val="4753"/>
</p:tagLst>
</file>

<file path=ppt/tags/tag39.xml><?xml version="1.0" encoding="utf-8"?>
<p:tagLst xmlns:p="http://schemas.openxmlformats.org/presentationml/2006/main">
  <p:tag name="AS_UNIQUEID" val="4754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5"/>
</p:tagLst>
</file>

<file path=ppt/tags/tag41.xml><?xml version="1.0" encoding="utf-8"?>
<p:tagLst xmlns:p="http://schemas.openxmlformats.org/presentationml/2006/main">
  <p:tag name="AS_UNIQUEID" val="4756"/>
</p:tagLst>
</file>

<file path=ppt/tags/tag42.xml><?xml version="1.0" encoding="utf-8"?>
<p:tagLst xmlns:p="http://schemas.openxmlformats.org/presentationml/2006/main">
  <p:tag name="AS_UNIQUEID" val="5150"/>
</p:tagLst>
</file>

<file path=ppt/tags/tag43.xml><?xml version="1.0" encoding="utf-8"?>
<p:tagLst xmlns:p="http://schemas.openxmlformats.org/presentationml/2006/main">
  <p:tag name="AS_UNIQUEID" val="4758"/>
</p:tagLst>
</file>

<file path=ppt/tags/tag44.xml><?xml version="1.0" encoding="utf-8"?>
<p:tagLst xmlns:p="http://schemas.openxmlformats.org/presentationml/2006/main">
  <p:tag name="AS_UNIQUEID" val="4759"/>
</p:tagLst>
</file>

<file path=ppt/tags/tag45.xml><?xml version="1.0" encoding="utf-8"?>
<p:tagLst xmlns:p="http://schemas.openxmlformats.org/presentationml/2006/main">
  <p:tag name="AS_UNIQUEID" val="4760"/>
</p:tagLst>
</file>

<file path=ppt/tags/tag46.xml><?xml version="1.0" encoding="utf-8"?>
<p:tagLst xmlns:p="http://schemas.openxmlformats.org/presentationml/2006/main">
  <p:tag name="AS_UNIQUEID" val="4761"/>
</p:tagLst>
</file>

<file path=ppt/tags/tag47.xml><?xml version="1.0" encoding="utf-8"?>
<p:tagLst xmlns:p="http://schemas.openxmlformats.org/presentationml/2006/main">
  <p:tag name="AS_UNIQUEID" val="5151"/>
</p:tagLst>
</file>

<file path=ppt/tags/tag48.xml><?xml version="1.0" encoding="utf-8"?>
<p:tagLst xmlns:p="http://schemas.openxmlformats.org/presentationml/2006/main">
  <p:tag name="AS_UNIQUEID" val="4725"/>
</p:tagLst>
</file>

<file path=ppt/tags/tag49.xml><?xml version="1.0" encoding="utf-8"?>
<p:tagLst xmlns:p="http://schemas.openxmlformats.org/presentationml/2006/main">
  <p:tag name="AS_UNIQUEID" val="4726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7"/>
</p:tagLst>
</file>

<file path=ppt/tags/tag51.xml><?xml version="1.0" encoding="utf-8"?>
<p:tagLst xmlns:p="http://schemas.openxmlformats.org/presentationml/2006/main">
  <p:tag name="AS_UNIQUEID" val="4728"/>
</p:tagLst>
</file>

<file path=ppt/tags/tag52.xml><?xml version="1.0" encoding="utf-8"?>
<p:tagLst xmlns:p="http://schemas.openxmlformats.org/presentationml/2006/main">
  <p:tag name="AS_UNIQUEID" val="4730"/>
</p:tagLst>
</file>

<file path=ppt/tags/tag53.xml><?xml version="1.0" encoding="utf-8"?>
<p:tagLst xmlns:p="http://schemas.openxmlformats.org/presentationml/2006/main">
  <p:tag name="AS_UNIQUEID" val="4730"/>
  <p:tag name="KSO_WM_BEAUTIFY_FLAG" val=""/>
</p:tagLst>
</file>

<file path=ppt/tags/tag54.xml><?xml version="1.0" encoding="utf-8"?>
<p:tagLst xmlns:p="http://schemas.openxmlformats.org/presentationml/2006/main">
  <p:tag name="AS_UNIQUEID" val="5152"/>
  <p:tag name="KSO_WM_BEAUTIFY_FLAG" val=""/>
</p:tagLst>
</file>

<file path=ppt/tags/tag55.xml><?xml version="1.0" encoding="utf-8"?>
<p:tagLst xmlns:p="http://schemas.openxmlformats.org/presentationml/2006/main">
  <p:tag name="AS_UNIQUEID" val="5228"/>
</p:tagLst>
</file>

<file path=ppt/tags/tag56.xml><?xml version="1.0" encoding="utf-8"?>
<p:tagLst xmlns:p="http://schemas.openxmlformats.org/presentationml/2006/main">
  <p:tag name="AS_UNIQUEID" val="5153"/>
</p:tagLst>
</file>

<file path=ppt/tags/tag57.xml><?xml version="1.0" encoding="utf-8"?>
<p:tagLst xmlns:p="http://schemas.openxmlformats.org/presentationml/2006/main">
  <p:tag name="AS_UNIQUEID" val="4765"/>
</p:tagLst>
</file>

<file path=ppt/tags/tag58.xml><?xml version="1.0" encoding="utf-8"?>
<p:tagLst xmlns:p="http://schemas.openxmlformats.org/presentationml/2006/main">
  <p:tag name="AS_UNIQUEID" val="4766"/>
</p:tagLst>
</file>

<file path=ppt/tags/tag59.xml><?xml version="1.0" encoding="utf-8"?>
<p:tagLst xmlns:p="http://schemas.openxmlformats.org/presentationml/2006/main">
  <p:tag name="AS_UNIQUEID" val="4767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5154"/>
</p:tagLst>
</file>

<file path=ppt/tags/tag61.xml><?xml version="1.0" encoding="utf-8"?>
<p:tagLst xmlns:p="http://schemas.openxmlformats.org/presentationml/2006/main">
  <p:tag name="AS_UNIQUEID" val="4769"/>
</p:tagLst>
</file>

<file path=ppt/tags/tag62.xml><?xml version="1.0" encoding="utf-8"?>
<p:tagLst xmlns:p="http://schemas.openxmlformats.org/presentationml/2006/main">
  <p:tag name="AS_UNIQUEID" val="4770"/>
  <p:tag name="KSO_WM_BEAUTIFY_FLAG" val=""/>
</p:tagLst>
</file>

<file path=ppt/tags/tag63.xml><?xml version="1.0" encoding="utf-8"?>
<p:tagLst xmlns:p="http://schemas.openxmlformats.org/presentationml/2006/main">
  <p:tag name="AS_UNIQUEID" val="4771"/>
</p:tagLst>
</file>

<file path=ppt/tags/tag64.xml><?xml version="1.0" encoding="utf-8"?>
<p:tagLst xmlns:p="http://schemas.openxmlformats.org/presentationml/2006/main">
  <p:tag name="AS_UNIQUEID" val="4772"/>
  <p:tag name="KSO_WM_BEAUTIFY_FLAG" val=""/>
</p:tagLst>
</file>

<file path=ppt/tags/tag65.xml><?xml version="1.0" encoding="utf-8"?>
<p:tagLst xmlns:p="http://schemas.openxmlformats.org/presentationml/2006/main">
  <p:tag name="AS_UNIQUEID" val="4773"/>
  <p:tag name="KSO_WM_BEAUTIFY_FLAG" val=""/>
</p:tagLst>
</file>

<file path=ppt/tags/tag66.xml><?xml version="1.0" encoding="utf-8"?>
<p:tagLst xmlns:p="http://schemas.openxmlformats.org/presentationml/2006/main">
  <p:tag name="AS_UNIQUEID" val="4774"/>
  <p:tag name="KSO_WM_BEAUTIFY_FLAG" val=""/>
</p:tagLst>
</file>

<file path=ppt/tags/tag67.xml><?xml version="1.0" encoding="utf-8"?>
<p:tagLst xmlns:p="http://schemas.openxmlformats.org/presentationml/2006/main">
  <p:tag name="AS_UNIQUEID" val="5155"/>
</p:tagLst>
</file>

<file path=ppt/tags/tag68.xml><?xml version="1.0" encoding="utf-8"?>
<p:tagLst xmlns:p="http://schemas.openxmlformats.org/presentationml/2006/main">
  <p:tag name="AS_UNIQUEID" val="5156"/>
</p:tagLst>
</file>

<file path=ppt/tags/tag69.xml><?xml version="1.0" encoding="utf-8"?>
<p:tagLst xmlns:p="http://schemas.openxmlformats.org/presentationml/2006/main">
  <p:tag name="AS_UNIQUEID" val="5157"/>
</p:tagLst>
</file>

<file path=ppt/tags/tag7.xml><?xml version="1.0" encoding="utf-8"?>
<p:tagLst xmlns:p="http://schemas.openxmlformats.org/presentationml/2006/main">
  <p:tag name="AS_UNIQUEID" val="5141"/>
</p:tagLst>
</file>

<file path=ppt/tags/tag70.xml><?xml version="1.0" encoding="utf-8"?>
<p:tagLst xmlns:p="http://schemas.openxmlformats.org/presentationml/2006/main">
  <p:tag name="AS_UNIQUEID" val="4778"/>
</p:tagLst>
</file>

<file path=ppt/tags/tag71.xml><?xml version="1.0" encoding="utf-8"?>
<p:tagLst xmlns:p="http://schemas.openxmlformats.org/presentationml/2006/main">
  <p:tag name="AS_UNIQUEID" val="4779"/>
</p:tagLst>
</file>

<file path=ppt/tags/tag72.xml><?xml version="1.0" encoding="utf-8"?>
<p:tagLst xmlns:p="http://schemas.openxmlformats.org/presentationml/2006/main">
  <p:tag name="AS_UNIQUEID" val="4780"/>
</p:tagLst>
</file>

<file path=ppt/tags/tag73.xml><?xml version="1.0" encoding="utf-8"?>
<p:tagLst xmlns:p="http://schemas.openxmlformats.org/presentationml/2006/main">
  <p:tag name="AS_UNIQUEID" val="5158"/>
</p:tagLst>
</file>

<file path=ppt/tags/tag74.xml><?xml version="1.0" encoding="utf-8"?>
<p:tagLst xmlns:p="http://schemas.openxmlformats.org/presentationml/2006/main">
  <p:tag name="AS_UNIQUEID" val="4769"/>
</p:tagLst>
</file>

<file path=ppt/tags/tag75.xml><?xml version="1.0" encoding="utf-8"?>
<p:tagLst xmlns:p="http://schemas.openxmlformats.org/presentationml/2006/main">
  <p:tag name="AS_UNIQUEID" val="4770"/>
  <p:tag name="KSO_WM_BEAUTIFY_FLAG" val=""/>
</p:tagLst>
</file>

<file path=ppt/tags/tag76.xml><?xml version="1.0" encoding="utf-8"?>
<p:tagLst xmlns:p="http://schemas.openxmlformats.org/presentationml/2006/main">
  <p:tag name="AS_UNIQUEID" val="4771"/>
</p:tagLst>
</file>

<file path=ppt/tags/tag77.xml><?xml version="1.0" encoding="utf-8"?>
<p:tagLst xmlns:p="http://schemas.openxmlformats.org/presentationml/2006/main">
  <p:tag name="AS_UNIQUEID" val="4772"/>
  <p:tag name="KSO_WM_BEAUTIFY_FLAG" val=""/>
</p:tagLst>
</file>

<file path=ppt/tags/tag78.xml><?xml version="1.0" encoding="utf-8"?>
<p:tagLst xmlns:p="http://schemas.openxmlformats.org/presentationml/2006/main">
  <p:tag name="AS_UNIQUEID" val="4773"/>
  <p:tag name="KSO_WM_BEAUTIFY_FLAG" val=""/>
</p:tagLst>
</file>

<file path=ppt/tags/tag79.xml><?xml version="1.0" encoding="utf-8"?>
<p:tagLst xmlns:p="http://schemas.openxmlformats.org/presentationml/2006/main">
  <p:tag name="AS_UNIQUEID" val="4774"/>
  <p:tag name="KSO_WM_BEAUTIFY_FLAG" val="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5159"/>
</p:tagLst>
</file>

<file path=ppt/tags/tag81.xml><?xml version="1.0" encoding="utf-8"?>
<p:tagLst xmlns:p="http://schemas.openxmlformats.org/presentationml/2006/main">
  <p:tag name="AS_UNIQUEID" val="5160"/>
</p:tagLst>
</file>

<file path=ppt/tags/tag82.xml><?xml version="1.0" encoding="utf-8"?>
<p:tagLst xmlns:p="http://schemas.openxmlformats.org/presentationml/2006/main">
  <p:tag name="AS_UNIQUEID" val="5161"/>
</p:tagLst>
</file>

<file path=ppt/tags/tag83.xml><?xml version="1.0" encoding="utf-8"?>
<p:tagLst xmlns:p="http://schemas.openxmlformats.org/presentationml/2006/main">
  <p:tag name="AS_UNIQUEID" val="5162"/>
</p:tagLst>
</file>

<file path=ppt/tags/tag84.xml><?xml version="1.0" encoding="utf-8"?>
<p:tagLst xmlns:p="http://schemas.openxmlformats.org/presentationml/2006/main">
  <p:tag name="AS_UNIQUEID" val="4778"/>
</p:tagLst>
</file>

<file path=ppt/tags/tag85.xml><?xml version="1.0" encoding="utf-8"?>
<p:tagLst xmlns:p="http://schemas.openxmlformats.org/presentationml/2006/main">
  <p:tag name="AS_UNIQUEID" val="4779"/>
</p:tagLst>
</file>

<file path=ppt/tags/tag86.xml><?xml version="1.0" encoding="utf-8"?>
<p:tagLst xmlns:p="http://schemas.openxmlformats.org/presentationml/2006/main">
  <p:tag name="AS_UNIQUEID" val="4780"/>
</p:tagLst>
</file>

<file path=ppt/tags/tag87.xml><?xml version="1.0" encoding="utf-8"?>
<p:tagLst xmlns:p="http://schemas.openxmlformats.org/presentationml/2006/main">
  <p:tag name="AS_UNIQUEID" val="5163"/>
</p:tagLst>
</file>

<file path=ppt/tags/tag88.xml><?xml version="1.0" encoding="utf-8"?>
<p:tagLst xmlns:p="http://schemas.openxmlformats.org/presentationml/2006/main">
  <p:tag name="AS_UNIQUEID" val="4769"/>
</p:tagLst>
</file>

<file path=ppt/tags/tag89.xml><?xml version="1.0" encoding="utf-8"?>
<p:tagLst xmlns:p="http://schemas.openxmlformats.org/presentationml/2006/main">
  <p:tag name="AS_UNIQUEID" val="4770"/>
  <p:tag name="KSO_WM_BEAUTIFY_FLAG" val=""/>
</p:tagLst>
</file>

<file path=ppt/tags/tag9.xml><?xml version="1.0" encoding="utf-8"?>
<p:tagLst xmlns:p="http://schemas.openxmlformats.org/presentationml/2006/main">
  <p:tag name="AS_UNIQUEID" val="5142"/>
</p:tagLst>
</file>

<file path=ppt/tags/tag90.xml><?xml version="1.0" encoding="utf-8"?>
<p:tagLst xmlns:p="http://schemas.openxmlformats.org/presentationml/2006/main">
  <p:tag name="AS_UNIQUEID" val="4771"/>
</p:tagLst>
</file>

<file path=ppt/tags/tag91.xml><?xml version="1.0" encoding="utf-8"?>
<p:tagLst xmlns:p="http://schemas.openxmlformats.org/presentationml/2006/main">
  <p:tag name="AS_UNIQUEID" val="4772"/>
  <p:tag name="KSO_WM_BEAUTIFY_FLAG" val=""/>
</p:tagLst>
</file>

<file path=ppt/tags/tag92.xml><?xml version="1.0" encoding="utf-8"?>
<p:tagLst xmlns:p="http://schemas.openxmlformats.org/presentationml/2006/main">
  <p:tag name="AS_UNIQUEID" val="4773"/>
  <p:tag name="KSO_WM_BEAUTIFY_FLAG" val=""/>
</p:tagLst>
</file>

<file path=ppt/tags/tag93.xml><?xml version="1.0" encoding="utf-8"?>
<p:tagLst xmlns:p="http://schemas.openxmlformats.org/presentationml/2006/main">
  <p:tag name="AS_UNIQUEID" val="4774"/>
  <p:tag name="KSO_WM_BEAUTIFY_FLAG" val=""/>
</p:tagLst>
</file>

<file path=ppt/tags/tag94.xml><?xml version="1.0" encoding="utf-8"?>
<p:tagLst xmlns:p="http://schemas.openxmlformats.org/presentationml/2006/main">
  <p:tag name="AS_UNIQUEID" val="5164"/>
</p:tagLst>
</file>

<file path=ppt/tags/tag95.xml><?xml version="1.0" encoding="utf-8"?>
<p:tagLst xmlns:p="http://schemas.openxmlformats.org/presentationml/2006/main">
  <p:tag name="AS_UNIQUEID" val="5165"/>
</p:tagLst>
</file>

<file path=ppt/tags/tag96.xml><?xml version="1.0" encoding="utf-8"?>
<p:tagLst xmlns:p="http://schemas.openxmlformats.org/presentationml/2006/main">
  <p:tag name="AS_UNIQUEID" val="5166"/>
</p:tagLst>
</file>

<file path=ppt/tags/tag97.xml><?xml version="1.0" encoding="utf-8"?>
<p:tagLst xmlns:p="http://schemas.openxmlformats.org/presentationml/2006/main">
  <p:tag name="AS_UNIQUEID" val="5167"/>
</p:tagLst>
</file>

<file path=ppt/tags/tag98.xml><?xml version="1.0" encoding="utf-8"?>
<p:tagLst xmlns:p="http://schemas.openxmlformats.org/presentationml/2006/main">
  <p:tag name="AS_UNIQUEID" val="5168"/>
</p:tagLst>
</file>

<file path=ppt/tags/tag99.xml><?xml version="1.0" encoding="utf-8"?>
<p:tagLst xmlns:p="http://schemas.openxmlformats.org/presentationml/2006/main">
  <p:tag name="AS_UNIQUEID" val="4778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51</Paragraphs>
  <Slides>14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2026-02-10T17:26:39Z</cp:lastPrinted>
  <dcterms:created xsi:type="dcterms:W3CDTF">2026-02-10T17:26:39Z</dcterms:created>
  <dcterms:modified xsi:type="dcterms:W3CDTF">2026-02-10T09:26:39Z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