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7" r:id="rId3"/>
    <p:sldId id="264" r:id="rId4"/>
    <p:sldId id="308" r:id="rId5"/>
    <p:sldId id="309" r:id="rId6"/>
    <p:sldId id="306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26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68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第七章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第一节　科学探究</a:t>
            </a:r>
            <a:r>
              <a:rPr lang="en-US" altLang="zh-CN" dirty="0" smtClean="0"/>
              <a:t>:</a:t>
            </a:r>
            <a:r>
              <a:rPr lang="zh-CN" altLang="zh-CN" dirty="0" smtClean="0"/>
              <a:t>牛顿第一定律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1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第七章　力与运动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22772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在链球比赛中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小宇以逆时针方向快速旋转抛掷链球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若他的位置在图中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则他最适合在链球到达图中甲、乙、丙、丁的哪一个位置时放开链球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才能让链球既飞得远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又落在有效区内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18ZKXWJ743.EPS" descr="id:214749018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79380" y="2502317"/>
            <a:ext cx="4513644" cy="270713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5197042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2426" y="2120853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53770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833527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小明学习了惯性的知识之后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在探究跳远成绩是否与地球自转有关的研究中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他查了相关资料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发现地球由西向东自转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赤道附近的速度约为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460 m/s,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某市城区地面的自转速度约为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370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。关于跳远成绩与地球自转关系的分析中正确的是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因为人有惯性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地球没有惯性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所以向东跳成绩更好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因为人的惯性小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地球的惯性大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所以向西跳成绩更好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因为跳起后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地球会向东自转一段距离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所以向西跳更有利于提高成绩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因为人和地球都有惯性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且自转速度相同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无论向哪跳对成绩都没有影响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571404" y="2843341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89820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78610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有一气球以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的速度匀速竖直上升到某一高度时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从气球上脱落一物体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这个物体离开气球后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18ZKXWJ745.EPS" descr="id:214749018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809870" y="1969849"/>
            <a:ext cx="1432433" cy="2774078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4778228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以原来的速度仍然匀速上升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立即下落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继续上升一段时间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然后下落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52738" y="1524509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5052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661362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如图是从水平匀速飞行的轰炸机上先后投下的三颗炸弹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在无风、不计空气阻力的情况下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能正确反映飞机和三颗炸弹运动情况的是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9ZKXWJ128.EPS" descr="id:214749019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783334" y="2622093"/>
            <a:ext cx="8811514" cy="21458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21716" y="2192007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864960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8311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斜面上的重物在重力、支持力和摩擦力的作用下沿斜面向上做减速运动。假设在运动过程中的某一时刻重力突然消失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继续沿斜面向上做减速运动直到停止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在支持力和摩擦力作用下做曲线运动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沿斜面向下做匀速直线运动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沿斜面向上做匀速直线运动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18ZKXWJ748.EPS" descr="id:214749020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107180" y="2198687"/>
            <a:ext cx="3878580" cy="16187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37804" y="1793475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70951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39764"/>
            <a:ext cx="11430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如图是实心球离开手后在空中的运动轨迹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不考虑空气阻力的影响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当实心球运动到最高点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如果所受的外力全部消失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实心球将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方向运动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9ZKXWJ129.EPS" descr="id:214749021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81438" y="2861691"/>
            <a:ext cx="5518722" cy="225477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62213" y="1980130"/>
            <a:ext cx="221583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7654712" y="2307931"/>
            <a:ext cx="222703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第一节　科学探究</a:t>
            </a:r>
            <a:r>
              <a:rPr lang="en-US" altLang="zh-CN" dirty="0"/>
              <a:t>:</a:t>
            </a:r>
            <a:r>
              <a:rPr lang="zh-CN" altLang="zh-CN" dirty="0"/>
              <a:t>牛顿第一定律</a:t>
            </a:r>
          </a:p>
        </p:txBody>
      </p:sp>
    </p:spTree>
    <p:extLst>
      <p:ext uri="{BB962C8B-B14F-4D97-AF65-F5344CB8AC3E}">
        <p14:creationId xmlns:p14="http://schemas.microsoft.com/office/powerpoint/2010/main" val="333759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5556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牛顿第一定律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在水平桌面上铺粗糙程度不同的材料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毛巾、棉布、木板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让小车自斜面顶端从静止开始滑下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三次实验现象如图所示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比较小车沿水平桌面运动的距离。请你观察实验现象后回答下列问题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9ZKXWJ126.EPS" descr="id:214749014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84383" y="2790682"/>
            <a:ext cx="10623233" cy="114463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010132"/>
            <a:ext cx="11430000" cy="27515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为了得出科学结论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三次实验中应使小车运动到斜面底端时的速度</a:t>
            </a:r>
            <a:r>
              <a:rPr lang="zh-CN" altLang="zh-CN" sz="24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相等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即小车应从斜面上的</a:t>
            </a:r>
            <a:r>
              <a:rPr lang="zh-CN" altLang="zh-CN" sz="24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同一高度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处释放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三次实验中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小车在水平面上受到摩擦力最大的是第</a:t>
            </a:r>
            <a:r>
              <a:rPr lang="zh-CN" altLang="zh-CN" sz="24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一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这说明小车受到摩擦力的大小与接触面的</a:t>
            </a:r>
            <a:r>
              <a:rPr lang="zh-CN" altLang="zh-CN" sz="24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粗糙程度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en-US" altLang="zh-CN" sz="2400" dirty="0" smtClean="0">
              <a:solidFill>
                <a:srgbClr val="000000"/>
              </a:solidFill>
              <a:latin typeface="宋体" panose="02010600030101010101" pitchFamily="2" charset="-12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进一步推理可知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若水平面绝对光滑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即小车不受摩擦力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则小车会在水平面上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匀速直线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44832" y="4098141"/>
            <a:ext cx="96883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9543036" y="4425942"/>
            <a:ext cx="967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533203" y="4537513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5527093" y="4865314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696785" y="4962788"/>
            <a:ext cx="76426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7685644" y="5299232"/>
            <a:ext cx="76426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275425" y="5416484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3269315" y="5744285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520937" y="6308306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514827" y="6636107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264534"/>
            <a:ext cx="11430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正在加速滑行的雪橇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如果所受外力突然消失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则雪橇将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速度越来越快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速度越来越慢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最后停下来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立刻保持静止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做匀速直线运动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36116" y="2357919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39733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惯性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同一物体在月球表面受到的重力是在地球表面所受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重力的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在月球上人能跳得比在地球上更高。与在地球上相比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在月球上人的惯性</a:t>
            </a:r>
            <a:r>
              <a:rPr lang="zh-CN" altLang="zh-CN" sz="24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生活中人们常常利用物体的惯性。下列叙述中正确的是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将脸盆里的水泼出去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利用了水的惯性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紧固锤头时撞击锤柄的下端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利用了锤柄的惯性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拍打窗帘清除上面的浮灰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利用了窗帘的惯性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标枪运动员通过助跑提高成绩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利用了运动员自身的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惯性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牛顿第一定律指出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惯性是物体的固有属性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一切物体都具有惯性。下列四个物体中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惯性最大的是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运动的小朋友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缓慢进站的磁悬浮列车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飞奔的猎豹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飘浮的氢气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球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7267666"/>
              </p:ext>
            </p:extLst>
          </p:nvPr>
        </p:nvGraphicFramePr>
        <p:xfrm>
          <a:off x="4189156" y="1316574"/>
          <a:ext cx="8497478" cy="535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4917454" imgH="309733" progId="Word.Document.12">
                  <p:embed/>
                </p:oleObj>
              </mc:Choice>
              <mc:Fallback>
                <p:oleObj name="文档" r:id="rId4" imgW="4917454" imgH="3097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89156" y="1316574"/>
                        <a:ext cx="8497478" cy="5352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7035412" y="1912415"/>
            <a:ext cx="106572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7033707" y="2240216"/>
            <a:ext cx="106373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8187754" y="2832052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464288" y="5439786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257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17844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在一起交通事故中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车头受到所载水泥管的冲击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严重挤压变形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这起事故发生在汽车突然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减速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水泥管由于惯性保持原来的运动状态所致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水泥管的惯性如此之大是因为它的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质量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9ZKXWJ127.EPS" descr="id:214749016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440303" y="2782733"/>
            <a:ext cx="4777105" cy="22718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44121" y="1840364"/>
            <a:ext cx="96883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442325" y="2168165"/>
            <a:ext cx="967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796921" y="2288014"/>
            <a:ext cx="96883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795125" y="2615815"/>
            <a:ext cx="967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3460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某同学在科技馆参观时发现一件展品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在水平轨道上有一列小火车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车厢顶部有两个孔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小火车在直线轨道上做匀速运动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如图所示。当小火车即将经过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“∩”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形框架的下方时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孔中竖直向上弹出一个小钢球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不计小钢球受到的空气阻力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小钢球由于具有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惯性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将落入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孔中间的车厢顶上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8ZFWJ292.EPS" descr="id:214749016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560190" y="3212719"/>
            <a:ext cx="4315841" cy="190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1679" y="2701411"/>
            <a:ext cx="106572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69974" y="3029212"/>
            <a:ext cx="106373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097230" y="2701697"/>
            <a:ext cx="88076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3095352" y="3029498"/>
            <a:ext cx="87912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47083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34964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物体不受力时是静止还是做匀速直线运动取决于物体原来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运动状态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将小球竖直向上抛出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三点的速度分别为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。如果小球在经过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重力突然消失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不计空气阻力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向上做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匀速直线运动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速度大小为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如果小球在经过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重力突然消失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不计空气阻力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7ZKXWE21A.EPS" descr="id:214749017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662104" y="3000090"/>
            <a:ext cx="616776" cy="30546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51902" y="1234675"/>
            <a:ext cx="151443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8647729" y="1563948"/>
            <a:ext cx="151272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8256790" y="2112617"/>
            <a:ext cx="34046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8252618" y="2441890"/>
            <a:ext cx="340077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117027" y="2525236"/>
            <a:ext cx="522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2105886" y="2861680"/>
            <a:ext cx="522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1036883" y="2538540"/>
            <a:ext cx="63162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11025742" y="2874984"/>
            <a:ext cx="63162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39367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18550"/>
            <a:ext cx="11430000" cy="27515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大老虎从静止开始加速追赶小羚羊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快追上时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羚羊突然急转弯逃脱了老虎的捕捉。在此过程中下列说法正确的是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老虎静止时没有惯性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老虎加速过程惯性增大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老虎惯性大不易转弯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老虎惯性小不易转弯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38160" y="2561119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19653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21</TotalTime>
  <Words>776</Words>
  <Application>Microsoft Office PowerPoint</Application>
  <PresentationFormat>自定义</PresentationFormat>
  <Paragraphs>67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数学模板</vt:lpstr>
      <vt:lpstr>文档</vt:lpstr>
      <vt:lpstr>第七章　力与运动</vt:lpstr>
      <vt:lpstr>第一节　科学探究:牛顿第一定律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dreamsummit</cp:lastModifiedBy>
  <cp:revision>5</cp:revision>
  <dcterms:created xsi:type="dcterms:W3CDTF">2019-12-15T03:38:36Z</dcterms:created>
  <dcterms:modified xsi:type="dcterms:W3CDTF">2019-12-25T03:05:26Z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