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1992" r:id="rId5"/>
    <p:sldId id="2585" r:id="rId6"/>
    <p:sldId id="2586" r:id="rId7"/>
    <p:sldId id="2588" r:id="rId8"/>
    <p:sldId id="2589" r:id="rId9"/>
    <p:sldId id="2590" r:id="rId10"/>
    <p:sldId id="2591" r:id="rId11"/>
    <p:sldId id="2592" r:id="rId12"/>
    <p:sldId id="2593" r:id="rId13"/>
    <p:sldId id="2594" r:id="rId14"/>
    <p:sldId id="2595" r:id="rId15"/>
    <p:sldId id="2596" r:id="rId16"/>
    <p:sldId id="2597" r:id="rId17"/>
    <p:sldId id="2598" r:id="rId18"/>
    <p:sldId id="2601" r:id="rId19"/>
    <p:sldId id="2602" r:id="rId20"/>
    <p:sldId id="2604" r:id="rId21"/>
    <p:sldId id="2605" r:id="rId22"/>
    <p:sldId id="2606" r:id="rId23"/>
    <p:sldId id="2607" r:id="rId24"/>
    <p:sldId id="2608" r:id="rId25"/>
    <p:sldId id="2609" r:id="rId26"/>
    <p:sldId id="2610" r:id="rId27"/>
    <p:sldId id="2611" r:id="rId28"/>
    <p:sldId id="2612" r:id="rId29"/>
    <p:sldId id="2613" r:id="rId30"/>
    <p:sldId id="2614" r:id="rId31"/>
    <p:sldId id="2603" r:id="rId32"/>
  </p:sldIdLst>
  <p:sldSz cx="9144000" cy="5143500" type="screen16x9"/>
  <p:notesSz cx="6858000" cy="9144000"/>
  <p:custDataLst>
    <p:tags r:id="rId33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4" userDrawn="1">
          <p15:clr>
            <a:srgbClr val="A4A3A4"/>
          </p15:clr>
        </p15:guide>
        <p15:guide id="2" pos="287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dao4" initials="d" lastIdx="0" clrIdx="93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814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tags" Target="tags/tag440.xml" /><Relationship Id="rId34" Type="http://schemas.openxmlformats.org/officeDocument/2006/relationships/presProps" Target="presProps.xml" /><Relationship Id="rId35" Type="http://schemas.openxmlformats.org/officeDocument/2006/relationships/viewProps" Target="viewProps.xml" /><Relationship Id="rId36" Type="http://schemas.openxmlformats.org/officeDocument/2006/relationships/theme" Target="theme/theme1.xml" /><Relationship Id="rId37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7.xml" /><Relationship Id="rId2" Type="http://schemas.openxmlformats.org/officeDocument/2006/relationships/tags" Target="../tags/tag38.xml" /><Relationship Id="rId3" Type="http://schemas.openxmlformats.org/officeDocument/2006/relationships/tags" Target="../tags/tag39.xml" /><Relationship Id="rId4" Type="http://schemas.openxmlformats.org/officeDocument/2006/relationships/tags" Target="../tags/tag40.xml" /><Relationship Id="rId5" Type="http://schemas.openxmlformats.org/officeDocument/2006/relationships/tags" Target="../tags/tag41.xml" /><Relationship Id="rId6" Type="http://schemas.openxmlformats.org/officeDocument/2006/relationships/tags" Target="../tags/tag42.xml" /><Relationship Id="rId7" Type="http://schemas.openxmlformats.org/officeDocument/2006/relationships/tags" Target="../tags/tag43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tags" Target="../tags/tag53.xml" /><Relationship Id="rId8" Type="http://schemas.openxmlformats.org/officeDocument/2006/relationships/tags" Target="../tags/tag54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5.xml" /><Relationship Id="rId4" Type="http://schemas.openxmlformats.org/officeDocument/2006/relationships/tags" Target="../tags/tag306.xml" /><Relationship Id="rId5" Type="http://schemas.openxmlformats.org/officeDocument/2006/relationships/tags" Target="../tags/tag307.xml" /><Relationship Id="rId6" Type="http://schemas.openxmlformats.org/officeDocument/2006/relationships/tags" Target="../tags/tag308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7.xml" /><Relationship Id="rId4" Type="http://schemas.openxmlformats.org/officeDocument/2006/relationships/tags" Target="../tags/tag328.xml" /><Relationship Id="rId5" Type="http://schemas.openxmlformats.org/officeDocument/2006/relationships/tags" Target="../tags/tag329.xml" /><Relationship Id="rId6" Type="http://schemas.openxmlformats.org/officeDocument/2006/relationships/tags" Target="../tags/tag330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5.xml" /><Relationship Id="rId4" Type="http://schemas.openxmlformats.org/officeDocument/2006/relationships/tags" Target="../tags/tag336.xml" /><Relationship Id="rId5" Type="http://schemas.openxmlformats.org/officeDocument/2006/relationships/tags" Target="../tags/tag337.xml" /><Relationship Id="rId6" Type="http://schemas.openxmlformats.org/officeDocument/2006/relationships/tags" Target="../tags/tag338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5.xml" /><Relationship Id="rId4" Type="http://schemas.openxmlformats.org/officeDocument/2006/relationships/tags" Target="../tags/tag346.xml" /><Relationship Id="rId5" Type="http://schemas.openxmlformats.org/officeDocument/2006/relationships/tags" Target="../tags/tag347.xml" /><Relationship Id="rId6" Type="http://schemas.openxmlformats.org/officeDocument/2006/relationships/tags" Target="../tags/tag348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7.xml" /><Relationship Id="rId4" Type="http://schemas.openxmlformats.org/officeDocument/2006/relationships/tags" Target="../tags/tag358.xml" /><Relationship Id="rId5" Type="http://schemas.openxmlformats.org/officeDocument/2006/relationships/tags" Target="../tags/tag359.xml" /><Relationship Id="rId6" Type="http://schemas.openxmlformats.org/officeDocument/2006/relationships/tags" Target="../tags/tag360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6.xml" /><Relationship Id="rId4" Type="http://schemas.openxmlformats.org/officeDocument/2006/relationships/tags" Target="../tags/tag367.xml" /><Relationship Id="rId5" Type="http://schemas.openxmlformats.org/officeDocument/2006/relationships/tags" Target="../tags/tag368.xml" /><Relationship Id="rId6" Type="http://schemas.openxmlformats.org/officeDocument/2006/relationships/tags" Target="../tags/tag369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6.xml" /><Relationship Id="rId4" Type="http://schemas.openxmlformats.org/officeDocument/2006/relationships/tags" Target="../tags/tag377.xml" /><Relationship Id="rId5" Type="http://schemas.openxmlformats.org/officeDocument/2006/relationships/tags" Target="../tags/tag378.xml" /><Relationship Id="rId6" Type="http://schemas.openxmlformats.org/officeDocument/2006/relationships/tags" Target="../tags/tag379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9.xml" /><Relationship Id="rId4" Type="http://schemas.openxmlformats.org/officeDocument/2006/relationships/tags" Target="../tags/tag390.xml" /><Relationship Id="rId5" Type="http://schemas.openxmlformats.org/officeDocument/2006/relationships/tags" Target="../tags/tag391.xml" /><Relationship Id="rId6" Type="http://schemas.openxmlformats.org/officeDocument/2006/relationships/tags" Target="../tags/tag392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8.xml" /><Relationship Id="rId4" Type="http://schemas.openxmlformats.org/officeDocument/2006/relationships/tags" Target="../tags/tag399.xml" /><Relationship Id="rId5" Type="http://schemas.openxmlformats.org/officeDocument/2006/relationships/tags" Target="../tags/tag400.xml" /><Relationship Id="rId6" Type="http://schemas.openxmlformats.org/officeDocument/2006/relationships/tags" Target="../tags/tag40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9.xml" /><Relationship Id="rId4" Type="http://schemas.openxmlformats.org/officeDocument/2006/relationships/tags" Target="../tags/tag410.xml" /><Relationship Id="rId5" Type="http://schemas.openxmlformats.org/officeDocument/2006/relationships/tags" Target="../tags/tag411.xml" /><Relationship Id="rId6" Type="http://schemas.openxmlformats.org/officeDocument/2006/relationships/tags" Target="../tags/tag412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70.xml" /><Relationship Id="rId4" Type="http://schemas.openxmlformats.org/officeDocument/2006/relationships/tags" Target="../tags/tag71.xml" /><Relationship Id="rId5" Type="http://schemas.openxmlformats.org/officeDocument/2006/relationships/tags" Target="../tags/tag72.xml" /><Relationship Id="rId6" Type="http://schemas.openxmlformats.org/officeDocument/2006/relationships/tags" Target="../tags/tag73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9.xml" /><Relationship Id="rId4" Type="http://schemas.openxmlformats.org/officeDocument/2006/relationships/tags" Target="../tags/tag150.xml" /><Relationship Id="rId5" Type="http://schemas.openxmlformats.org/officeDocument/2006/relationships/tags" Target="../tags/tag151.xml" /><Relationship Id="rId6" Type="http://schemas.openxmlformats.org/officeDocument/2006/relationships/tags" Target="../tags/tag152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86.xml" /><Relationship Id="rId4" Type="http://schemas.openxmlformats.org/officeDocument/2006/relationships/tags" Target="../tags/tag187.xml" /><Relationship Id="rId5" Type="http://schemas.openxmlformats.org/officeDocument/2006/relationships/tags" Target="../tags/tag188.xml" /><Relationship Id="rId6" Type="http://schemas.openxmlformats.org/officeDocument/2006/relationships/tags" Target="../tags/tag189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05.xml" /><Relationship Id="rId4" Type="http://schemas.openxmlformats.org/officeDocument/2006/relationships/tags" Target="../tags/tag206.xml" /><Relationship Id="rId5" Type="http://schemas.openxmlformats.org/officeDocument/2006/relationships/tags" Target="../tags/tag207.xml" /><Relationship Id="rId6" Type="http://schemas.openxmlformats.org/officeDocument/2006/relationships/tags" Target="../tags/tag208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8.xml" /><Relationship Id="rId4" Type="http://schemas.openxmlformats.org/officeDocument/2006/relationships/tags" Target="../tags/tag219.xml" /><Relationship Id="rId5" Type="http://schemas.openxmlformats.org/officeDocument/2006/relationships/tags" Target="../tags/tag220.xml" /><Relationship Id="rId6" Type="http://schemas.openxmlformats.org/officeDocument/2006/relationships/tags" Target="../tags/tag22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5.xml" /><Relationship Id="rId4" Type="http://schemas.openxmlformats.org/officeDocument/2006/relationships/tags" Target="../tags/tag256.xml" /><Relationship Id="rId5" Type="http://schemas.openxmlformats.org/officeDocument/2006/relationships/tags" Target="../tags/tag257.xml" /><Relationship Id="rId6" Type="http://schemas.openxmlformats.org/officeDocument/2006/relationships/tags" Target="../tags/tag258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2.xml" /><Relationship Id="rId4" Type="http://schemas.openxmlformats.org/officeDocument/2006/relationships/tags" Target="../tags/tag283.xml" /><Relationship Id="rId5" Type="http://schemas.openxmlformats.org/officeDocument/2006/relationships/tags" Target="../tags/tag284.xml" /><Relationship Id="rId6" Type="http://schemas.openxmlformats.org/officeDocument/2006/relationships/tags" Target="../tags/tag285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4.xml" /><Relationship Id="rId4" Type="http://schemas.openxmlformats.org/officeDocument/2006/relationships/tags" Target="../tags/tag295.xml" /><Relationship Id="rId5" Type="http://schemas.openxmlformats.org/officeDocument/2006/relationships/tags" Target="../tags/tag296.xml" /><Relationship Id="rId6" Type="http://schemas.openxmlformats.org/officeDocument/2006/relationships/tags" Target="../tags/tag297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B962C8B-B14F-4D97-AF65-F5344CB8AC3E}" type="datetime9">
              <a:rPr lang="zh-CN" altLang="en-US"/>
              <a:t>2026年1月31日星期六8时53分33秒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页眉占位符 6"/>
          <p:cNvSpPr>
            <a:spLocks noGrp="1"/>
          </p:cNvSpPr>
          <p:nvPr>
            <p:ph type="hdr" sz="quarter" idx="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6CFC5A29-02AF-46BF-904D-7CB264463428}" type="slidenum">
              <a:rPr lang="zh-CN" altLang="en-US" smtClean="0"/>
              <a:t>28</a:t>
            </a:fld>
            <a:endParaRPr lang="zh-CN" altLang="en-US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6CFC5A29-02AF-46BF-904D-7CB264463428}" type="slidenum">
              <a:rPr lang="zh-CN" altLang="en-US" smtClean="0"/>
              <a:t>2</a:t>
            </a:fld>
            <a:endParaRPr lang="zh-CN" altLang="en-US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6CFC5A29-02AF-46BF-904D-7CB264463428}" type="slidenum">
              <a:rPr lang="zh-CN" altLang="en-US" smtClean="0"/>
              <a:t>8</a:t>
            </a:fld>
            <a:endParaRPr lang="zh-CN" altLang="en-US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6CFC5A29-02AF-46BF-904D-7CB264463428}" type="slidenum">
              <a:rPr lang="zh-CN" altLang="en-US" smtClean="0"/>
              <a:t>11</a:t>
            </a:fld>
            <a:endParaRPr lang="zh-CN" altLang="en-US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6CFC5A29-02AF-46BF-904D-7CB264463428}" type="slidenum">
              <a:rPr lang="zh-CN" altLang="en-US" smtClean="0"/>
              <a:t>12</a:t>
            </a:fld>
            <a:endParaRPr lang="zh-CN" altLang="en-US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6CFC5A29-02AF-46BF-904D-7CB264463428}" type="slidenum">
              <a:rPr lang="zh-CN" altLang="en-US" smtClean="0"/>
              <a:t>13</a:t>
            </a:fld>
            <a:endParaRPr lang="zh-CN" altLang="en-US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6CFC5A29-02AF-46BF-904D-7CB264463428}" type="slidenum">
              <a:rPr lang="zh-CN" altLang="en-US" smtClean="0"/>
              <a:t>14</a:t>
            </a:fld>
            <a:endParaRPr lang="zh-CN" altLang="en-US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6CFC5A29-02AF-46BF-904D-7CB264463428}" type="slidenum">
              <a:rPr lang="zh-CN" altLang="en-US" smtClean="0"/>
              <a:t>16</a:t>
            </a:fld>
            <a:endParaRPr lang="zh-CN" altLang="en-US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image" Target="../media/image6.png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2" Type="http://schemas.openxmlformats.org/officeDocument/2006/relationships/image" Target="../media/image1.jpeg" /><Relationship Id="rId3" Type="http://schemas.openxmlformats.org/officeDocument/2006/relationships/tags" Target="../tags/tag22.xml" /><Relationship Id="rId4" Type="http://schemas.openxmlformats.org/officeDocument/2006/relationships/tags" Target="../tags/tag23.xml" /><Relationship Id="rId5" Type="http://schemas.openxmlformats.org/officeDocument/2006/relationships/tags" Target="../tags/tag24.xml" /><Relationship Id="rId6" Type="http://schemas.openxmlformats.org/officeDocument/2006/relationships/tags" Target="../tags/tag25.xml" /><Relationship Id="rId7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image" Target="../media/image9.png" /><Relationship Id="rId11" Type="http://schemas.openxmlformats.org/officeDocument/2006/relationships/tags" Target="../tags/tag32.xml" /><Relationship Id="rId12" Type="http://schemas.openxmlformats.org/officeDocument/2006/relationships/tags" Target="../tags/tag33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image" Target="../media/image7.png" /><Relationship Id="rId6" Type="http://schemas.openxmlformats.org/officeDocument/2006/relationships/tags" Target="../tags/tag29.xml" /><Relationship Id="rId7" Type="http://schemas.openxmlformats.org/officeDocument/2006/relationships/image" Target="../media/image8.png" /><Relationship Id="rId8" Type="http://schemas.openxmlformats.org/officeDocument/2006/relationships/tags" Target="../tags/tag30.xml" /><Relationship Id="rId9" Type="http://schemas.openxmlformats.org/officeDocument/2006/relationships/tags" Target="../tags/tag3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2026年1月31日星期六8时53分32秒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6.xml" /><Relationship Id="rId11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tags" Target="../tags/tag34.xml" /><Relationship Id="rId7" Type="http://schemas.openxmlformats.org/officeDocument/2006/relationships/image" Target="file:///D:\qq&#25991;&#20214;\712321467\Image\C2C\Image2\%7b75232B38-A165-1FB7-499C-2E1C792CACB5%7d.png" TargetMode="External" /><Relationship Id="rId8" Type="http://schemas.openxmlformats.org/officeDocument/2006/relationships/image" Target="../media/image10.png" /><Relationship Id="rId9" Type="http://schemas.openxmlformats.org/officeDocument/2006/relationships/tags" Target="../tags/tag35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6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 r:link="rId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0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2.png" /><Relationship Id="rId11" Type="http://schemas.openxmlformats.org/officeDocument/2006/relationships/tags" Target="../tags/tag61.xml" /><Relationship Id="rId12" Type="http://schemas.openxmlformats.org/officeDocument/2006/relationships/image" Target="../media/image13.png" /><Relationship Id="rId13" Type="http://schemas.openxmlformats.org/officeDocument/2006/relationships/tags" Target="../tags/tag62.xml" /><Relationship Id="rId14" Type="http://schemas.openxmlformats.org/officeDocument/2006/relationships/tags" Target="../tags/tag63.xml" /><Relationship Id="rId15" Type="http://schemas.openxmlformats.org/officeDocument/2006/relationships/tags" Target="../tags/tag64.xml" /><Relationship Id="rId16" Type="http://schemas.openxmlformats.org/officeDocument/2006/relationships/image" Target="../media/image14.png" /><Relationship Id="rId17" Type="http://schemas.openxmlformats.org/officeDocument/2006/relationships/tags" Target="../tags/tag65.xml" /><Relationship Id="rId18" Type="http://schemas.openxmlformats.org/officeDocument/2006/relationships/tags" Target="../tags/tag66.xml" /><Relationship Id="rId19" Type="http://schemas.openxmlformats.org/officeDocument/2006/relationships/tags" Target="../tags/tag67.xml" /><Relationship Id="rId2" Type="http://schemas.openxmlformats.org/officeDocument/2006/relationships/notesSlide" Target="../notesSlides/notesSlide1.xml" /><Relationship Id="rId20" Type="http://schemas.openxmlformats.org/officeDocument/2006/relationships/image" Target="../media/image15.gif" /><Relationship Id="rId21" Type="http://schemas.openxmlformats.org/officeDocument/2006/relationships/tags" Target="../tags/tag68.xml" /><Relationship Id="rId22" Type="http://schemas.openxmlformats.org/officeDocument/2006/relationships/tags" Target="../tags/tag69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image" Target="../media/image11.png" /><Relationship Id="rId7" Type="http://schemas.openxmlformats.org/officeDocument/2006/relationships/tags" Target="../tags/tag58.xml" /><Relationship Id="rId8" Type="http://schemas.openxmlformats.org/officeDocument/2006/relationships/tags" Target="../tags/tag59.xml" /><Relationship Id="rId9" Type="http://schemas.openxmlformats.org/officeDocument/2006/relationships/tags" Target="../tags/tag60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83.xml" /><Relationship Id="rId11" Type="http://schemas.openxmlformats.org/officeDocument/2006/relationships/tags" Target="../tags/tag184.xml" /><Relationship Id="rId12" Type="http://schemas.openxmlformats.org/officeDocument/2006/relationships/tags" Target="../tags/tag185.xml" /><Relationship Id="rId2" Type="http://schemas.openxmlformats.org/officeDocument/2006/relationships/tags" Target="../tags/tag176.xml" /><Relationship Id="rId3" Type="http://schemas.openxmlformats.org/officeDocument/2006/relationships/tags" Target="../tags/tag177.xml" /><Relationship Id="rId4" Type="http://schemas.openxmlformats.org/officeDocument/2006/relationships/tags" Target="../tags/tag178.xml" /><Relationship Id="rId5" Type="http://schemas.openxmlformats.org/officeDocument/2006/relationships/tags" Target="../tags/tag179.xml" /><Relationship Id="rId6" Type="http://schemas.openxmlformats.org/officeDocument/2006/relationships/tags" Target="../tags/tag180.xml" /><Relationship Id="rId7" Type="http://schemas.openxmlformats.org/officeDocument/2006/relationships/tags" Target="../tags/tag181.xml" /><Relationship Id="rId8" Type="http://schemas.openxmlformats.org/officeDocument/2006/relationships/tags" Target="../tags/tag182.xml" /><Relationship Id="rId9" Type="http://schemas.openxmlformats.org/officeDocument/2006/relationships/image" Target="../media/image32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33.png" /><Relationship Id="rId11" Type="http://schemas.openxmlformats.org/officeDocument/2006/relationships/tags" Target="../tags/tag197.xml" /><Relationship Id="rId12" Type="http://schemas.openxmlformats.org/officeDocument/2006/relationships/tags" Target="../tags/tag198.xml" /><Relationship Id="rId13" Type="http://schemas.openxmlformats.org/officeDocument/2006/relationships/tags" Target="../tags/tag199.xml" /><Relationship Id="rId14" Type="http://schemas.openxmlformats.org/officeDocument/2006/relationships/tags" Target="../tags/tag200.xml" /><Relationship Id="rId15" Type="http://schemas.openxmlformats.org/officeDocument/2006/relationships/tags" Target="../tags/tag201.xml" /><Relationship Id="rId16" Type="http://schemas.openxmlformats.org/officeDocument/2006/relationships/tags" Target="../tags/tag202.xml" /><Relationship Id="rId17" Type="http://schemas.openxmlformats.org/officeDocument/2006/relationships/tags" Target="../tags/tag203.xml" /><Relationship Id="rId18" Type="http://schemas.openxmlformats.org/officeDocument/2006/relationships/image" Target="../media/image24.png" /><Relationship Id="rId19" Type="http://schemas.openxmlformats.org/officeDocument/2006/relationships/tags" Target="../tags/tag204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190.xml" /><Relationship Id="rId4" Type="http://schemas.openxmlformats.org/officeDocument/2006/relationships/tags" Target="../tags/tag191.xml" /><Relationship Id="rId5" Type="http://schemas.openxmlformats.org/officeDocument/2006/relationships/tags" Target="../tags/tag192.xml" /><Relationship Id="rId6" Type="http://schemas.openxmlformats.org/officeDocument/2006/relationships/tags" Target="../tags/tag193.xml" /><Relationship Id="rId7" Type="http://schemas.openxmlformats.org/officeDocument/2006/relationships/tags" Target="../tags/tag194.xml" /><Relationship Id="rId8" Type="http://schemas.openxmlformats.org/officeDocument/2006/relationships/tags" Target="../tags/tag195.xml" /><Relationship Id="rId9" Type="http://schemas.openxmlformats.org/officeDocument/2006/relationships/tags" Target="../tags/tag196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6.xml" /><Relationship Id="rId11" Type="http://schemas.openxmlformats.org/officeDocument/2006/relationships/image" Target="../media/image34.png" /><Relationship Id="rId12" Type="http://schemas.openxmlformats.org/officeDocument/2006/relationships/tags" Target="../tags/tag217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09.xml" /><Relationship Id="rId4" Type="http://schemas.openxmlformats.org/officeDocument/2006/relationships/tags" Target="../tags/tag210.xml" /><Relationship Id="rId5" Type="http://schemas.openxmlformats.org/officeDocument/2006/relationships/tags" Target="../tags/tag211.xml" /><Relationship Id="rId6" Type="http://schemas.openxmlformats.org/officeDocument/2006/relationships/tags" Target="../tags/tag212.xml" /><Relationship Id="rId7" Type="http://schemas.openxmlformats.org/officeDocument/2006/relationships/tags" Target="../tags/tag213.xml" /><Relationship Id="rId8" Type="http://schemas.openxmlformats.org/officeDocument/2006/relationships/tags" Target="../tags/tag214.xml" /><Relationship Id="rId9" Type="http://schemas.openxmlformats.org/officeDocument/2006/relationships/tags" Target="../tags/tag215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35.jpeg" /><Relationship Id="rId11" Type="http://schemas.openxmlformats.org/officeDocument/2006/relationships/tags" Target="../tags/tag229.xml" /><Relationship Id="rId12" Type="http://schemas.openxmlformats.org/officeDocument/2006/relationships/tags" Target="../tags/tag230.xml" /><Relationship Id="rId13" Type="http://schemas.openxmlformats.org/officeDocument/2006/relationships/tags" Target="../tags/tag231.xml" /><Relationship Id="rId14" Type="http://schemas.openxmlformats.org/officeDocument/2006/relationships/tags" Target="../tags/tag232.xml" /><Relationship Id="rId15" Type="http://schemas.openxmlformats.org/officeDocument/2006/relationships/tags" Target="../tags/tag233.xml" /><Relationship Id="rId16" Type="http://schemas.openxmlformats.org/officeDocument/2006/relationships/tags" Target="../tags/tag234.xml" /><Relationship Id="rId17" Type="http://schemas.openxmlformats.org/officeDocument/2006/relationships/image" Target="../media/image36.jpeg" /><Relationship Id="rId18" Type="http://schemas.openxmlformats.org/officeDocument/2006/relationships/tags" Target="../tags/tag235.xml" /><Relationship Id="rId19" Type="http://schemas.openxmlformats.org/officeDocument/2006/relationships/tags" Target="../tags/tag236.xml" /><Relationship Id="rId2" Type="http://schemas.openxmlformats.org/officeDocument/2006/relationships/notesSlide" Target="../notesSlides/notesSlide6.xml" /><Relationship Id="rId20" Type="http://schemas.openxmlformats.org/officeDocument/2006/relationships/tags" Target="../tags/tag237.xml" /><Relationship Id="rId21" Type="http://schemas.openxmlformats.org/officeDocument/2006/relationships/tags" Target="../tags/tag238.xml" /><Relationship Id="rId22" Type="http://schemas.openxmlformats.org/officeDocument/2006/relationships/tags" Target="../tags/tag239.xml" /><Relationship Id="rId23" Type="http://schemas.openxmlformats.org/officeDocument/2006/relationships/tags" Target="../tags/tag240.xml" /><Relationship Id="rId24" Type="http://schemas.openxmlformats.org/officeDocument/2006/relationships/tags" Target="../tags/tag241.xml" /><Relationship Id="rId25" Type="http://schemas.openxmlformats.org/officeDocument/2006/relationships/tags" Target="../tags/tag242.xml" /><Relationship Id="rId26" Type="http://schemas.openxmlformats.org/officeDocument/2006/relationships/tags" Target="../tags/tag243.xml" /><Relationship Id="rId27" Type="http://schemas.openxmlformats.org/officeDocument/2006/relationships/tags" Target="../tags/tag244.xml" /><Relationship Id="rId28" Type="http://schemas.openxmlformats.org/officeDocument/2006/relationships/tags" Target="../tags/tag245.xml" /><Relationship Id="rId29" Type="http://schemas.openxmlformats.org/officeDocument/2006/relationships/tags" Target="../tags/tag246.xml" /><Relationship Id="rId3" Type="http://schemas.openxmlformats.org/officeDocument/2006/relationships/tags" Target="../tags/tag222.xml" /><Relationship Id="rId30" Type="http://schemas.openxmlformats.org/officeDocument/2006/relationships/tags" Target="../tags/tag247.xml" /><Relationship Id="rId31" Type="http://schemas.openxmlformats.org/officeDocument/2006/relationships/tags" Target="../tags/tag248.xml" /><Relationship Id="rId32" Type="http://schemas.openxmlformats.org/officeDocument/2006/relationships/tags" Target="../tags/tag249.xml" /><Relationship Id="rId33" Type="http://schemas.openxmlformats.org/officeDocument/2006/relationships/tags" Target="../tags/tag250.xml" /><Relationship Id="rId34" Type="http://schemas.openxmlformats.org/officeDocument/2006/relationships/tags" Target="../tags/tag251.xml" /><Relationship Id="rId35" Type="http://schemas.openxmlformats.org/officeDocument/2006/relationships/tags" Target="../tags/tag252.xml" /><Relationship Id="rId36" Type="http://schemas.openxmlformats.org/officeDocument/2006/relationships/tags" Target="../tags/tag253.xml" /><Relationship Id="rId37" Type="http://schemas.openxmlformats.org/officeDocument/2006/relationships/tags" Target="../tags/tag254.xml" /><Relationship Id="rId4" Type="http://schemas.openxmlformats.org/officeDocument/2006/relationships/tags" Target="../tags/tag223.xml" /><Relationship Id="rId5" Type="http://schemas.openxmlformats.org/officeDocument/2006/relationships/tags" Target="../tags/tag224.xml" /><Relationship Id="rId6" Type="http://schemas.openxmlformats.org/officeDocument/2006/relationships/tags" Target="../tags/tag225.xml" /><Relationship Id="rId7" Type="http://schemas.openxmlformats.org/officeDocument/2006/relationships/tags" Target="../tags/tag226.xml" /><Relationship Id="rId8" Type="http://schemas.openxmlformats.org/officeDocument/2006/relationships/tags" Target="../tags/tag227.xml" /><Relationship Id="rId9" Type="http://schemas.openxmlformats.org/officeDocument/2006/relationships/tags" Target="../tags/tag228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6.xml" /><Relationship Id="rId11" Type="http://schemas.openxmlformats.org/officeDocument/2006/relationships/image" Target="../media/image37.png" /><Relationship Id="rId12" Type="http://schemas.openxmlformats.org/officeDocument/2006/relationships/tags" Target="../tags/tag267.xml" /><Relationship Id="rId13" Type="http://schemas.openxmlformats.org/officeDocument/2006/relationships/tags" Target="../tags/tag268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259.xml" /><Relationship Id="rId4" Type="http://schemas.openxmlformats.org/officeDocument/2006/relationships/tags" Target="../tags/tag260.xml" /><Relationship Id="rId5" Type="http://schemas.openxmlformats.org/officeDocument/2006/relationships/tags" Target="../tags/tag261.xml" /><Relationship Id="rId6" Type="http://schemas.openxmlformats.org/officeDocument/2006/relationships/tags" Target="../tags/tag262.xml" /><Relationship Id="rId7" Type="http://schemas.openxmlformats.org/officeDocument/2006/relationships/tags" Target="../tags/tag263.xml" /><Relationship Id="rId8" Type="http://schemas.openxmlformats.org/officeDocument/2006/relationships/tags" Target="../tags/tag264.xml" /><Relationship Id="rId9" Type="http://schemas.openxmlformats.org/officeDocument/2006/relationships/tags" Target="../tags/tag265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76.xml" /><Relationship Id="rId11" Type="http://schemas.openxmlformats.org/officeDocument/2006/relationships/image" Target="../media/image39.jpeg" /><Relationship Id="rId12" Type="http://schemas.openxmlformats.org/officeDocument/2006/relationships/tags" Target="../tags/tag277.xml" /><Relationship Id="rId13" Type="http://schemas.openxmlformats.org/officeDocument/2006/relationships/image" Target="../media/image40.jpeg" /><Relationship Id="rId14" Type="http://schemas.openxmlformats.org/officeDocument/2006/relationships/tags" Target="../tags/tag278.xml" /><Relationship Id="rId15" Type="http://schemas.openxmlformats.org/officeDocument/2006/relationships/tags" Target="../tags/tag279.xml" /><Relationship Id="rId16" Type="http://schemas.openxmlformats.org/officeDocument/2006/relationships/tags" Target="../tags/tag280.xml" /><Relationship Id="rId17" Type="http://schemas.openxmlformats.org/officeDocument/2006/relationships/tags" Target="../tags/tag281.xml" /><Relationship Id="rId2" Type="http://schemas.openxmlformats.org/officeDocument/2006/relationships/tags" Target="../tags/tag269.xml" /><Relationship Id="rId3" Type="http://schemas.openxmlformats.org/officeDocument/2006/relationships/tags" Target="../tags/tag270.xml" /><Relationship Id="rId4" Type="http://schemas.openxmlformats.org/officeDocument/2006/relationships/tags" Target="../tags/tag271.xml" /><Relationship Id="rId5" Type="http://schemas.openxmlformats.org/officeDocument/2006/relationships/tags" Target="../tags/tag272.xml" /><Relationship Id="rId6" Type="http://schemas.openxmlformats.org/officeDocument/2006/relationships/tags" Target="../tags/tag273.xml" /><Relationship Id="rId7" Type="http://schemas.openxmlformats.org/officeDocument/2006/relationships/tags" Target="../tags/tag274.xml" /><Relationship Id="rId8" Type="http://schemas.openxmlformats.org/officeDocument/2006/relationships/tags" Target="../tags/tag275.xml" /><Relationship Id="rId9" Type="http://schemas.openxmlformats.org/officeDocument/2006/relationships/image" Target="../media/image38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93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286.xml" /><Relationship Id="rId4" Type="http://schemas.openxmlformats.org/officeDocument/2006/relationships/tags" Target="../tags/tag287.xml" /><Relationship Id="rId5" Type="http://schemas.openxmlformats.org/officeDocument/2006/relationships/tags" Target="../tags/tag288.xml" /><Relationship Id="rId6" Type="http://schemas.openxmlformats.org/officeDocument/2006/relationships/tags" Target="../tags/tag289.xml" /><Relationship Id="rId7" Type="http://schemas.openxmlformats.org/officeDocument/2006/relationships/tags" Target="../tags/tag290.xml" /><Relationship Id="rId8" Type="http://schemas.openxmlformats.org/officeDocument/2006/relationships/tags" Target="../tags/tag291.xml" /><Relationship Id="rId9" Type="http://schemas.openxmlformats.org/officeDocument/2006/relationships/tags" Target="../tags/tag292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04.xml" /><Relationship Id="rId11" Type="http://schemas.openxmlformats.org/officeDocument/2006/relationships/slide" Target="slide2.xml" TargetMode="Interna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298.xml" /><Relationship Id="rId4" Type="http://schemas.openxmlformats.org/officeDocument/2006/relationships/tags" Target="../tags/tag299.xml" /><Relationship Id="rId5" Type="http://schemas.openxmlformats.org/officeDocument/2006/relationships/tags" Target="../tags/tag300.xml" /><Relationship Id="rId6" Type="http://schemas.openxmlformats.org/officeDocument/2006/relationships/tags" Target="../tags/tag301.xml" /><Relationship Id="rId7" Type="http://schemas.openxmlformats.org/officeDocument/2006/relationships/tags" Target="../tags/tag302.xml" /><Relationship Id="rId8" Type="http://schemas.openxmlformats.org/officeDocument/2006/relationships/tags" Target="../tags/tag303.xml" /><Relationship Id="rId9" Type="http://schemas.openxmlformats.org/officeDocument/2006/relationships/image" Target="../media/image41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309.xml" /><Relationship Id="rId4" Type="http://schemas.openxmlformats.org/officeDocument/2006/relationships/tags" Target="../tags/tag310.xml" /><Relationship Id="rId5" Type="http://schemas.openxmlformats.org/officeDocument/2006/relationships/tags" Target="../tags/tag311.xml" /><Relationship Id="rId6" Type="http://schemas.openxmlformats.org/officeDocument/2006/relationships/tags" Target="../tags/tag312.xml" /><Relationship Id="rId7" Type="http://schemas.openxmlformats.org/officeDocument/2006/relationships/tags" Target="../tags/tag313.xml" /><Relationship Id="rId8" Type="http://schemas.openxmlformats.org/officeDocument/2006/relationships/tags" Target="../tags/tag314.xml" /><Relationship Id="rId9" Type="http://schemas.openxmlformats.org/officeDocument/2006/relationships/slide" Target="slide2.xml" TargetMode="Interna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21.xml" /><Relationship Id="rId11" Type="http://schemas.openxmlformats.org/officeDocument/2006/relationships/image" Target="../media/image44.png" /><Relationship Id="rId12" Type="http://schemas.openxmlformats.org/officeDocument/2006/relationships/tags" Target="../tags/tag322.xml" /><Relationship Id="rId13" Type="http://schemas.openxmlformats.org/officeDocument/2006/relationships/tags" Target="../tags/tag323.xml" /><Relationship Id="rId14" Type="http://schemas.openxmlformats.org/officeDocument/2006/relationships/tags" Target="../tags/tag324.xml" /><Relationship Id="rId15" Type="http://schemas.openxmlformats.org/officeDocument/2006/relationships/image" Target="../media/image45.jpeg" /><Relationship Id="rId16" Type="http://schemas.openxmlformats.org/officeDocument/2006/relationships/tags" Target="../tags/tag325.xml" /><Relationship Id="rId17" Type="http://schemas.openxmlformats.org/officeDocument/2006/relationships/image" Target="../media/image46.png" /><Relationship Id="rId18" Type="http://schemas.openxmlformats.org/officeDocument/2006/relationships/tags" Target="../tags/tag326.xml" /><Relationship Id="rId2" Type="http://schemas.openxmlformats.org/officeDocument/2006/relationships/tags" Target="../tags/tag315.xml" /><Relationship Id="rId3" Type="http://schemas.openxmlformats.org/officeDocument/2006/relationships/image" Target="../media/image42.jpeg" /><Relationship Id="rId4" Type="http://schemas.openxmlformats.org/officeDocument/2006/relationships/tags" Target="../tags/tag316.xml" /><Relationship Id="rId5" Type="http://schemas.openxmlformats.org/officeDocument/2006/relationships/tags" Target="../tags/tag317.xml" /><Relationship Id="rId6" Type="http://schemas.openxmlformats.org/officeDocument/2006/relationships/tags" Target="../tags/tag318.xml" /><Relationship Id="rId7" Type="http://schemas.openxmlformats.org/officeDocument/2006/relationships/tags" Target="../tags/tag319.xml" /><Relationship Id="rId8" Type="http://schemas.openxmlformats.org/officeDocument/2006/relationships/image" Target="../media/image43.png" /><Relationship Id="rId9" Type="http://schemas.openxmlformats.org/officeDocument/2006/relationships/tags" Target="../tags/tag320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81.xml" /><Relationship Id="rId11" Type="http://schemas.openxmlformats.org/officeDocument/2006/relationships/tags" Target="../tags/tag82.xml" /><Relationship Id="rId12" Type="http://schemas.openxmlformats.org/officeDocument/2006/relationships/image" Target="../media/image16.png" /><Relationship Id="rId13" Type="http://schemas.openxmlformats.org/officeDocument/2006/relationships/tags" Target="../tags/tag83.xml" /><Relationship Id="rId14" Type="http://schemas.openxmlformats.org/officeDocument/2006/relationships/tags" Target="../tags/tag84.xml" /><Relationship Id="rId15" Type="http://schemas.openxmlformats.org/officeDocument/2006/relationships/tags" Target="../tags/tag85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74.xml" /><Relationship Id="rId4" Type="http://schemas.openxmlformats.org/officeDocument/2006/relationships/tags" Target="../tags/tag75.xml" /><Relationship Id="rId5" Type="http://schemas.openxmlformats.org/officeDocument/2006/relationships/tags" Target="../tags/tag76.xml" /><Relationship Id="rId6" Type="http://schemas.openxmlformats.org/officeDocument/2006/relationships/tags" Target="../tags/tag77.xml" /><Relationship Id="rId7" Type="http://schemas.openxmlformats.org/officeDocument/2006/relationships/tags" Target="../tags/tag78.xml" /><Relationship Id="rId8" Type="http://schemas.openxmlformats.org/officeDocument/2006/relationships/tags" Target="../tags/tag79.xml" /><Relationship Id="rId9" Type="http://schemas.openxmlformats.org/officeDocument/2006/relationships/tags" Target="../tags/tag80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31.xml" /><Relationship Id="rId4" Type="http://schemas.openxmlformats.org/officeDocument/2006/relationships/tags" Target="../tags/tag332.xml" /><Relationship Id="rId5" Type="http://schemas.openxmlformats.org/officeDocument/2006/relationships/tags" Target="../tags/tag333.xml" /><Relationship Id="rId6" Type="http://schemas.openxmlformats.org/officeDocument/2006/relationships/image" Target="../media/image42.jpeg" /><Relationship Id="rId7" Type="http://schemas.openxmlformats.org/officeDocument/2006/relationships/tags" Target="../tags/tag334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slide" Target="slide2.xml" TargetMode="Interna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39.xml" /><Relationship Id="rId4" Type="http://schemas.openxmlformats.org/officeDocument/2006/relationships/tags" Target="../tags/tag340.xml" /><Relationship Id="rId5" Type="http://schemas.openxmlformats.org/officeDocument/2006/relationships/tags" Target="../tags/tag341.xml" /><Relationship Id="rId6" Type="http://schemas.openxmlformats.org/officeDocument/2006/relationships/tags" Target="../tags/tag342.xml" /><Relationship Id="rId7" Type="http://schemas.openxmlformats.org/officeDocument/2006/relationships/image" Target="../media/image42.jpeg" /><Relationship Id="rId8" Type="http://schemas.openxmlformats.org/officeDocument/2006/relationships/tags" Target="../tags/tag343.xml" /><Relationship Id="rId9" Type="http://schemas.openxmlformats.org/officeDocument/2006/relationships/tags" Target="../tags/tag344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54.xml" /><Relationship Id="rId11" Type="http://schemas.openxmlformats.org/officeDocument/2006/relationships/tags" Target="../tags/tag355.xml" /><Relationship Id="rId12" Type="http://schemas.openxmlformats.org/officeDocument/2006/relationships/tags" Target="../tags/tag356.xml" /><Relationship Id="rId13" Type="http://schemas.openxmlformats.org/officeDocument/2006/relationships/slide" Target="slide2.xml" TargetMode="Interna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49.xml" /><Relationship Id="rId4" Type="http://schemas.openxmlformats.org/officeDocument/2006/relationships/tags" Target="../tags/tag350.xml" /><Relationship Id="rId5" Type="http://schemas.openxmlformats.org/officeDocument/2006/relationships/image" Target="../media/image47.jpeg" /><Relationship Id="rId6" Type="http://schemas.openxmlformats.org/officeDocument/2006/relationships/tags" Target="../tags/tag351.xml" /><Relationship Id="rId7" Type="http://schemas.openxmlformats.org/officeDocument/2006/relationships/tags" Target="../tags/tag352.xml" /><Relationship Id="rId8" Type="http://schemas.openxmlformats.org/officeDocument/2006/relationships/image" Target="../media/image45.jpeg" /><Relationship Id="rId9" Type="http://schemas.openxmlformats.org/officeDocument/2006/relationships/tags" Target="../tags/tag353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61.xml" /><Relationship Id="rId4" Type="http://schemas.openxmlformats.org/officeDocument/2006/relationships/tags" Target="../tags/tag362.xml" /><Relationship Id="rId5" Type="http://schemas.openxmlformats.org/officeDocument/2006/relationships/tags" Target="../tags/tag363.xml" /><Relationship Id="rId6" Type="http://schemas.openxmlformats.org/officeDocument/2006/relationships/tags" Target="../tags/tag364.xml" /><Relationship Id="rId7" Type="http://schemas.openxmlformats.org/officeDocument/2006/relationships/tags" Target="../tags/tag365.xml" /><Relationship Id="rId8" Type="http://schemas.openxmlformats.org/officeDocument/2006/relationships/slide" Target="slide2.xml" TargetMode="Interna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75.xml" /><Relationship Id="rId11" Type="http://schemas.openxmlformats.org/officeDocument/2006/relationships/slide" Target="slide2.xml" TargetMode="Interna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370.xml" /><Relationship Id="rId4" Type="http://schemas.openxmlformats.org/officeDocument/2006/relationships/image" Target="../media/image48.jpeg" /><Relationship Id="rId5" Type="http://schemas.openxmlformats.org/officeDocument/2006/relationships/tags" Target="../tags/tag371.xml" /><Relationship Id="rId6" Type="http://schemas.openxmlformats.org/officeDocument/2006/relationships/tags" Target="../tags/tag372.xml" /><Relationship Id="rId7" Type="http://schemas.openxmlformats.org/officeDocument/2006/relationships/tags" Target="../tags/tag373.xml" /><Relationship Id="rId8" Type="http://schemas.openxmlformats.org/officeDocument/2006/relationships/image" Target="../media/image49.png" /><Relationship Id="rId9" Type="http://schemas.openxmlformats.org/officeDocument/2006/relationships/tags" Target="../tags/tag374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85.xml" /><Relationship Id="rId11" Type="http://schemas.openxmlformats.org/officeDocument/2006/relationships/image" Target="../media/image52.jpeg" /><Relationship Id="rId12" Type="http://schemas.openxmlformats.org/officeDocument/2006/relationships/tags" Target="../tags/tag386.xml" /><Relationship Id="rId13" Type="http://schemas.openxmlformats.org/officeDocument/2006/relationships/tags" Target="../tags/tag387.xml" /><Relationship Id="rId14" Type="http://schemas.openxmlformats.org/officeDocument/2006/relationships/tags" Target="../tags/tag388.xml" /><Relationship Id="rId15" Type="http://schemas.openxmlformats.org/officeDocument/2006/relationships/slide" Target="slide2.xml" TargetMode="Interna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380.xml" /><Relationship Id="rId4" Type="http://schemas.openxmlformats.org/officeDocument/2006/relationships/tags" Target="../tags/tag381.xml" /><Relationship Id="rId5" Type="http://schemas.openxmlformats.org/officeDocument/2006/relationships/tags" Target="../tags/tag382.xml" /><Relationship Id="rId6" Type="http://schemas.openxmlformats.org/officeDocument/2006/relationships/tags" Target="../tags/tag383.xml" /><Relationship Id="rId7" Type="http://schemas.openxmlformats.org/officeDocument/2006/relationships/image" Target="../media/image50.jpeg" /><Relationship Id="rId8" Type="http://schemas.openxmlformats.org/officeDocument/2006/relationships/tags" Target="../tags/tag384.xml" /><Relationship Id="rId9" Type="http://schemas.openxmlformats.org/officeDocument/2006/relationships/image" Target="../media/image51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393.xml" /><Relationship Id="rId4" Type="http://schemas.openxmlformats.org/officeDocument/2006/relationships/tags" Target="../tags/tag394.xml" /><Relationship Id="rId5" Type="http://schemas.openxmlformats.org/officeDocument/2006/relationships/tags" Target="../tags/tag395.xml" /><Relationship Id="rId6" Type="http://schemas.openxmlformats.org/officeDocument/2006/relationships/tags" Target="../tags/tag396.xml" /><Relationship Id="rId7" Type="http://schemas.openxmlformats.org/officeDocument/2006/relationships/tags" Target="../tags/tag397.xml" /><Relationship Id="rId8" Type="http://schemas.openxmlformats.org/officeDocument/2006/relationships/slide" Target="slide2.xml" TargetMode="Interna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407.xml" /><Relationship Id="rId11" Type="http://schemas.openxmlformats.org/officeDocument/2006/relationships/tags" Target="../tags/tag408.xml" /><Relationship Id="rId12" Type="http://schemas.openxmlformats.org/officeDocument/2006/relationships/slide" Target="slide2.xml" TargetMode="Internal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402.xml" /><Relationship Id="rId4" Type="http://schemas.openxmlformats.org/officeDocument/2006/relationships/image" Target="../media/image53.jpeg" /><Relationship Id="rId5" Type="http://schemas.openxmlformats.org/officeDocument/2006/relationships/tags" Target="../tags/tag403.xml" /><Relationship Id="rId6" Type="http://schemas.openxmlformats.org/officeDocument/2006/relationships/tags" Target="../tags/tag404.xml" /><Relationship Id="rId7" Type="http://schemas.openxmlformats.org/officeDocument/2006/relationships/tags" Target="../tags/tag405.xml" /><Relationship Id="rId8" Type="http://schemas.openxmlformats.org/officeDocument/2006/relationships/image" Target="../media/image54.png" /><Relationship Id="rId9" Type="http://schemas.openxmlformats.org/officeDocument/2006/relationships/tags" Target="../tags/tag406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20.xml" /><Relationship Id="rId11" Type="http://schemas.openxmlformats.org/officeDocument/2006/relationships/tags" Target="../tags/tag421.xml" /><Relationship Id="rId12" Type="http://schemas.openxmlformats.org/officeDocument/2006/relationships/tags" Target="../tags/tag422.xml" /><Relationship Id="rId13" Type="http://schemas.openxmlformats.org/officeDocument/2006/relationships/tags" Target="../tags/tag423.xml" /><Relationship Id="rId14" Type="http://schemas.openxmlformats.org/officeDocument/2006/relationships/tags" Target="../tags/tag424.xml" /><Relationship Id="rId15" Type="http://schemas.openxmlformats.org/officeDocument/2006/relationships/tags" Target="../tags/tag425.xml" /><Relationship Id="rId16" Type="http://schemas.openxmlformats.org/officeDocument/2006/relationships/tags" Target="../tags/tag426.xml" /><Relationship Id="rId17" Type="http://schemas.openxmlformats.org/officeDocument/2006/relationships/tags" Target="../tags/tag427.xml" /><Relationship Id="rId18" Type="http://schemas.openxmlformats.org/officeDocument/2006/relationships/tags" Target="../tags/tag428.xml" /><Relationship Id="rId19" Type="http://schemas.openxmlformats.org/officeDocument/2006/relationships/tags" Target="../tags/tag429.xml" /><Relationship Id="rId2" Type="http://schemas.openxmlformats.org/officeDocument/2006/relationships/notesSlide" Target="../notesSlides/notesSlide19.xml" /><Relationship Id="rId20" Type="http://schemas.openxmlformats.org/officeDocument/2006/relationships/tags" Target="../tags/tag430.xml" /><Relationship Id="rId21" Type="http://schemas.openxmlformats.org/officeDocument/2006/relationships/tags" Target="../tags/tag431.xml" /><Relationship Id="rId22" Type="http://schemas.openxmlformats.org/officeDocument/2006/relationships/tags" Target="../tags/tag432.xml" /><Relationship Id="rId23" Type="http://schemas.openxmlformats.org/officeDocument/2006/relationships/tags" Target="../tags/tag433.xml" /><Relationship Id="rId24" Type="http://schemas.openxmlformats.org/officeDocument/2006/relationships/tags" Target="../tags/tag434.xml" /><Relationship Id="rId25" Type="http://schemas.openxmlformats.org/officeDocument/2006/relationships/tags" Target="../tags/tag435.xml" /><Relationship Id="rId26" Type="http://schemas.openxmlformats.org/officeDocument/2006/relationships/tags" Target="../tags/tag436.xml" /><Relationship Id="rId27" Type="http://schemas.openxmlformats.org/officeDocument/2006/relationships/tags" Target="../tags/tag437.xml" /><Relationship Id="rId28" Type="http://schemas.openxmlformats.org/officeDocument/2006/relationships/tags" Target="../tags/tag438.xml" /><Relationship Id="rId29" Type="http://schemas.openxmlformats.org/officeDocument/2006/relationships/tags" Target="../tags/tag439.xml" /><Relationship Id="rId3" Type="http://schemas.openxmlformats.org/officeDocument/2006/relationships/tags" Target="../tags/tag413.xml" /><Relationship Id="rId4" Type="http://schemas.openxmlformats.org/officeDocument/2006/relationships/tags" Target="../tags/tag414.xml" /><Relationship Id="rId5" Type="http://schemas.openxmlformats.org/officeDocument/2006/relationships/tags" Target="../tags/tag415.xml" /><Relationship Id="rId6" Type="http://schemas.openxmlformats.org/officeDocument/2006/relationships/tags" Target="../tags/tag416.xml" /><Relationship Id="rId7" Type="http://schemas.openxmlformats.org/officeDocument/2006/relationships/tags" Target="../tags/tag417.xml" /><Relationship Id="rId8" Type="http://schemas.openxmlformats.org/officeDocument/2006/relationships/tags" Target="../tags/tag418.xml" /><Relationship Id="rId9" Type="http://schemas.openxmlformats.org/officeDocument/2006/relationships/tags" Target="../tags/tag419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92.xml" /><Relationship Id="rId11" Type="http://schemas.openxmlformats.org/officeDocument/2006/relationships/image" Target="../media/image19.jpeg" /><Relationship Id="rId12" Type="http://schemas.openxmlformats.org/officeDocument/2006/relationships/tags" Target="../tags/tag93.xml" /><Relationship Id="rId13" Type="http://schemas.openxmlformats.org/officeDocument/2006/relationships/image" Target="../media/image20.jpeg" /><Relationship Id="rId14" Type="http://schemas.openxmlformats.org/officeDocument/2006/relationships/tags" Target="../tags/tag94.xml" /><Relationship Id="rId15" Type="http://schemas.openxmlformats.org/officeDocument/2006/relationships/tags" Target="../tags/tag95.xml" /><Relationship Id="rId16" Type="http://schemas.openxmlformats.org/officeDocument/2006/relationships/image" Target="../media/image21.jpeg" /><Relationship Id="rId17" Type="http://schemas.openxmlformats.org/officeDocument/2006/relationships/tags" Target="../tags/tag96.xml" /><Relationship Id="rId18" Type="http://schemas.openxmlformats.org/officeDocument/2006/relationships/image" Target="../media/image22.jpeg" /><Relationship Id="rId19" Type="http://schemas.openxmlformats.org/officeDocument/2006/relationships/tags" Target="../tags/tag97.xml" /><Relationship Id="rId2" Type="http://schemas.openxmlformats.org/officeDocument/2006/relationships/tags" Target="../tags/tag86.xml" /><Relationship Id="rId20" Type="http://schemas.openxmlformats.org/officeDocument/2006/relationships/tags" Target="../tags/tag98.xml" /><Relationship Id="rId21" Type="http://schemas.openxmlformats.org/officeDocument/2006/relationships/tags" Target="../tags/tag99.xml" /><Relationship Id="rId3" Type="http://schemas.openxmlformats.org/officeDocument/2006/relationships/image" Target="../media/image17.jpeg" /><Relationship Id="rId4" Type="http://schemas.openxmlformats.org/officeDocument/2006/relationships/tags" Target="../tags/tag87.xml" /><Relationship Id="rId5" Type="http://schemas.openxmlformats.org/officeDocument/2006/relationships/image" Target="../media/image18.jpeg" /><Relationship Id="rId6" Type="http://schemas.openxmlformats.org/officeDocument/2006/relationships/tags" Target="../tags/tag88.xml" /><Relationship Id="rId7" Type="http://schemas.openxmlformats.org/officeDocument/2006/relationships/tags" Target="../tags/tag89.xml" /><Relationship Id="rId8" Type="http://schemas.openxmlformats.org/officeDocument/2006/relationships/tags" Target="../tags/tag90.xml" /><Relationship Id="rId9" Type="http://schemas.openxmlformats.org/officeDocument/2006/relationships/tags" Target="../tags/tag91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07.xml" /><Relationship Id="rId11" Type="http://schemas.openxmlformats.org/officeDocument/2006/relationships/tags" Target="../tags/tag108.xml" /><Relationship Id="rId12" Type="http://schemas.openxmlformats.org/officeDocument/2006/relationships/tags" Target="../tags/tag109.xml" /><Relationship Id="rId13" Type="http://schemas.openxmlformats.org/officeDocument/2006/relationships/tags" Target="../tags/tag110.xml" /><Relationship Id="rId14" Type="http://schemas.openxmlformats.org/officeDocument/2006/relationships/tags" Target="../tags/tag111.xml" /><Relationship Id="rId15" Type="http://schemas.openxmlformats.org/officeDocument/2006/relationships/image" Target="../media/image24.png" /><Relationship Id="rId16" Type="http://schemas.openxmlformats.org/officeDocument/2006/relationships/tags" Target="../tags/tag112.xml" /><Relationship Id="rId2" Type="http://schemas.openxmlformats.org/officeDocument/2006/relationships/tags" Target="../tags/tag100.xml" /><Relationship Id="rId3" Type="http://schemas.openxmlformats.org/officeDocument/2006/relationships/image" Target="../media/image23.png" /><Relationship Id="rId4" Type="http://schemas.openxmlformats.org/officeDocument/2006/relationships/tags" Target="../tags/tag101.xml" /><Relationship Id="rId5" Type="http://schemas.openxmlformats.org/officeDocument/2006/relationships/tags" Target="../tags/tag102.xml" /><Relationship Id="rId6" Type="http://schemas.openxmlformats.org/officeDocument/2006/relationships/tags" Target="../tags/tag103.xml" /><Relationship Id="rId7" Type="http://schemas.openxmlformats.org/officeDocument/2006/relationships/tags" Target="../tags/tag104.xml" /><Relationship Id="rId8" Type="http://schemas.openxmlformats.org/officeDocument/2006/relationships/tags" Target="../tags/tag105.xml" /><Relationship Id="rId9" Type="http://schemas.openxmlformats.org/officeDocument/2006/relationships/tags" Target="../tags/tag106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20.xml" /><Relationship Id="rId11" Type="http://schemas.openxmlformats.org/officeDocument/2006/relationships/tags" Target="../tags/tag121.xml" /><Relationship Id="rId12" Type="http://schemas.openxmlformats.org/officeDocument/2006/relationships/tags" Target="../tags/tag122.xml" /><Relationship Id="rId13" Type="http://schemas.openxmlformats.org/officeDocument/2006/relationships/tags" Target="../tags/tag123.xml" /><Relationship Id="rId14" Type="http://schemas.openxmlformats.org/officeDocument/2006/relationships/image" Target="../media/image26.png" /><Relationship Id="rId15" Type="http://schemas.openxmlformats.org/officeDocument/2006/relationships/tags" Target="../tags/tag124.xml" /><Relationship Id="rId16" Type="http://schemas.openxmlformats.org/officeDocument/2006/relationships/tags" Target="../tags/tag125.xml" /><Relationship Id="rId17" Type="http://schemas.openxmlformats.org/officeDocument/2006/relationships/hyperlink" Target="2.%20&#28082;&#20307;&#30340;&#25193;&#25955;_1080.mp4" TargetMode="External" /><Relationship Id="rId18" Type="http://schemas.openxmlformats.org/officeDocument/2006/relationships/image" Target="../media/image27.png" /><Relationship Id="rId19" Type="http://schemas.openxmlformats.org/officeDocument/2006/relationships/tags" Target="../tags/tag126.xml" /><Relationship Id="rId2" Type="http://schemas.openxmlformats.org/officeDocument/2006/relationships/tags" Target="../tags/tag113.xml" /><Relationship Id="rId20" Type="http://schemas.openxmlformats.org/officeDocument/2006/relationships/video" Target="../media/media1.mp4" /><Relationship Id="rId21" Type="http://schemas.microsoft.com/office/2007/relationships/media" Target="../media/media1.mp4" /><Relationship Id="rId3" Type="http://schemas.openxmlformats.org/officeDocument/2006/relationships/tags" Target="../tags/tag114.xml" /><Relationship Id="rId4" Type="http://schemas.openxmlformats.org/officeDocument/2006/relationships/image" Target="../media/image25.png" /><Relationship Id="rId5" Type="http://schemas.openxmlformats.org/officeDocument/2006/relationships/tags" Target="../tags/tag115.xml" /><Relationship Id="rId6" Type="http://schemas.openxmlformats.org/officeDocument/2006/relationships/tags" Target="../tags/tag116.xml" /><Relationship Id="rId7" Type="http://schemas.openxmlformats.org/officeDocument/2006/relationships/tags" Target="../tags/tag117.xml" /><Relationship Id="rId8" Type="http://schemas.openxmlformats.org/officeDocument/2006/relationships/tags" Target="../tags/tag118.xml" /><Relationship Id="rId9" Type="http://schemas.openxmlformats.org/officeDocument/2006/relationships/tags" Target="../tags/tag119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4.xml" /><Relationship Id="rId11" Type="http://schemas.openxmlformats.org/officeDocument/2006/relationships/tags" Target="../tags/tag135.xml" /><Relationship Id="rId12" Type="http://schemas.openxmlformats.org/officeDocument/2006/relationships/tags" Target="../tags/tag136.xml" /><Relationship Id="rId13" Type="http://schemas.openxmlformats.org/officeDocument/2006/relationships/tags" Target="../tags/tag137.xml" /><Relationship Id="rId14" Type="http://schemas.openxmlformats.org/officeDocument/2006/relationships/image" Target="../media/image28.png" /><Relationship Id="rId15" Type="http://schemas.openxmlformats.org/officeDocument/2006/relationships/tags" Target="../tags/tag138.xml" /><Relationship Id="rId16" Type="http://schemas.openxmlformats.org/officeDocument/2006/relationships/tags" Target="../tags/tag139.xml" /><Relationship Id="rId17" Type="http://schemas.openxmlformats.org/officeDocument/2006/relationships/image" Target="../media/image29.jpeg" /><Relationship Id="rId18" Type="http://schemas.openxmlformats.org/officeDocument/2006/relationships/tags" Target="../tags/tag140.xml" /><Relationship Id="rId2" Type="http://schemas.openxmlformats.org/officeDocument/2006/relationships/tags" Target="../tags/tag127.xml" /><Relationship Id="rId3" Type="http://schemas.openxmlformats.org/officeDocument/2006/relationships/tags" Target="../tags/tag128.xml" /><Relationship Id="rId4" Type="http://schemas.openxmlformats.org/officeDocument/2006/relationships/image" Target="../media/image25.png" /><Relationship Id="rId5" Type="http://schemas.openxmlformats.org/officeDocument/2006/relationships/tags" Target="../tags/tag129.xml" /><Relationship Id="rId6" Type="http://schemas.openxmlformats.org/officeDocument/2006/relationships/tags" Target="../tags/tag130.xml" /><Relationship Id="rId7" Type="http://schemas.openxmlformats.org/officeDocument/2006/relationships/tags" Target="../tags/tag131.xml" /><Relationship Id="rId8" Type="http://schemas.openxmlformats.org/officeDocument/2006/relationships/tags" Target="../tags/tag132.xml" /><Relationship Id="rId9" Type="http://schemas.openxmlformats.org/officeDocument/2006/relationships/tags" Target="../tags/tag133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41.xml" /><Relationship Id="rId3" Type="http://schemas.openxmlformats.org/officeDocument/2006/relationships/tags" Target="../tags/tag142.xml" /><Relationship Id="rId4" Type="http://schemas.openxmlformats.org/officeDocument/2006/relationships/tags" Target="../tags/tag143.xml" /><Relationship Id="rId5" Type="http://schemas.openxmlformats.org/officeDocument/2006/relationships/tags" Target="../tags/tag144.xml" /><Relationship Id="rId6" Type="http://schemas.openxmlformats.org/officeDocument/2006/relationships/tags" Target="../tags/tag145.xml" /><Relationship Id="rId7" Type="http://schemas.openxmlformats.org/officeDocument/2006/relationships/tags" Target="../tags/tag146.xml" /><Relationship Id="rId8" Type="http://schemas.openxmlformats.org/officeDocument/2006/relationships/tags" Target="../tags/tag147.xml" /><Relationship Id="rId9" Type="http://schemas.openxmlformats.org/officeDocument/2006/relationships/tags" Target="../tags/tag148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60.xml" /><Relationship Id="rId11" Type="http://schemas.openxmlformats.org/officeDocument/2006/relationships/image" Target="../media/image25.png" /><Relationship Id="rId12" Type="http://schemas.openxmlformats.org/officeDocument/2006/relationships/tags" Target="../tags/tag161.xml" /><Relationship Id="rId13" Type="http://schemas.openxmlformats.org/officeDocument/2006/relationships/tags" Target="../tags/tag162.xml" /><Relationship Id="rId14" Type="http://schemas.openxmlformats.org/officeDocument/2006/relationships/image" Target="../media/image30.png" /><Relationship Id="rId15" Type="http://schemas.openxmlformats.org/officeDocument/2006/relationships/tags" Target="../tags/tag163.xml" /><Relationship Id="rId16" Type="http://schemas.openxmlformats.org/officeDocument/2006/relationships/tags" Target="../tags/tag164.xml" /><Relationship Id="rId17" Type="http://schemas.openxmlformats.org/officeDocument/2006/relationships/tags" Target="../tags/tag165.xml" /><Relationship Id="rId18" Type="http://schemas.openxmlformats.org/officeDocument/2006/relationships/tags" Target="../tags/tag166.xml" /><Relationship Id="rId19" Type="http://schemas.openxmlformats.org/officeDocument/2006/relationships/hyperlink" Target="4.%20&#35266;&#23519;&#37202;&#31934;&#19982;&#28165;&#27700;&#28151;&#21512;&#21518;&#20307;&#31215;&#30340;&#21464;&#21270;_1080.mp4" TargetMode="External" /><Relationship Id="rId2" Type="http://schemas.openxmlformats.org/officeDocument/2006/relationships/notesSlide" Target="../notesSlides/notesSlide3.xml" /><Relationship Id="rId20" Type="http://schemas.openxmlformats.org/officeDocument/2006/relationships/image" Target="../media/image31.png" /><Relationship Id="rId21" Type="http://schemas.openxmlformats.org/officeDocument/2006/relationships/tags" Target="../tags/tag167.xml" /><Relationship Id="rId22" Type="http://schemas.openxmlformats.org/officeDocument/2006/relationships/video" Target="../media/media2.mp4" /><Relationship Id="rId23" Type="http://schemas.microsoft.com/office/2007/relationships/media" Target="../media/media2.mp4" /><Relationship Id="rId3" Type="http://schemas.openxmlformats.org/officeDocument/2006/relationships/tags" Target="../tags/tag153.xml" /><Relationship Id="rId4" Type="http://schemas.openxmlformats.org/officeDocument/2006/relationships/tags" Target="../tags/tag154.xml" /><Relationship Id="rId5" Type="http://schemas.openxmlformats.org/officeDocument/2006/relationships/tags" Target="../tags/tag155.xml" /><Relationship Id="rId6" Type="http://schemas.openxmlformats.org/officeDocument/2006/relationships/tags" Target="../tags/tag156.xml" /><Relationship Id="rId7" Type="http://schemas.openxmlformats.org/officeDocument/2006/relationships/tags" Target="../tags/tag157.xml" /><Relationship Id="rId8" Type="http://schemas.openxmlformats.org/officeDocument/2006/relationships/tags" Target="../tags/tag158.xml" /><Relationship Id="rId9" Type="http://schemas.openxmlformats.org/officeDocument/2006/relationships/tags" Target="../tags/tag159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68.xml" /><Relationship Id="rId3" Type="http://schemas.openxmlformats.org/officeDocument/2006/relationships/tags" Target="../tags/tag169.xml" /><Relationship Id="rId4" Type="http://schemas.openxmlformats.org/officeDocument/2006/relationships/tags" Target="../tags/tag170.xml" /><Relationship Id="rId5" Type="http://schemas.openxmlformats.org/officeDocument/2006/relationships/tags" Target="../tags/tag171.xml" /><Relationship Id="rId6" Type="http://schemas.openxmlformats.org/officeDocument/2006/relationships/tags" Target="../tags/tag172.xml" /><Relationship Id="rId7" Type="http://schemas.openxmlformats.org/officeDocument/2006/relationships/tags" Target="../tags/tag173.xml" /><Relationship Id="rId8" Type="http://schemas.openxmlformats.org/officeDocument/2006/relationships/tags" Target="../tags/tag174.xml" /><Relationship Id="rId9" Type="http://schemas.openxmlformats.org/officeDocument/2006/relationships/tags" Target="../tags/tag175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2" name="Freeform 20" title="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11" name="Text Box 33" title=""/>
          <p:cNvSpPr txBox="1"/>
          <p:nvPr>
            <p:custDataLst>
              <p:tags r:id="rId5"/>
            </p:custDataLst>
          </p:nvPr>
        </p:nvSpPr>
        <p:spPr>
          <a:xfrm>
            <a:off x="971550" y="1017905"/>
            <a:ext cx="554418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北师大版（新教材）物理</a:t>
            </a:r>
            <a:r>
              <a:rPr kumimoji="0" lang="en-US" altLang="zh-CN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9</a:t>
            </a: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年级全一册</a:t>
            </a:r>
            <a:r>
              <a:rPr lang="zh-CN" altLang="en-US" sz="1600" b="1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精做课件</a:t>
            </a:r>
            <a:endParaRPr kumimoji="0" lang="zh-CN" altLang="en-US" sz="1600" b="1" i="0" u="none" strike="noStrike" kern="1200" cap="none" spc="0" normalizeH="0" baseline="0" noProof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 rot="714975">
            <a:off x="595772" y="671738"/>
            <a:ext cx="489858" cy="597027"/>
          </a:xfrm>
          <a:prstGeom prst="rect">
            <a:avLst/>
          </a:prstGeom>
        </p:spPr>
      </p:pic>
      <p:sp>
        <p:nvSpPr>
          <p:cNvPr id="5" name="Rectangle 5" title=""/>
          <p:cNvSpPr/>
          <p:nvPr>
            <p:custDataLst>
              <p:tags r:id="rId8"/>
            </p:custDataLst>
          </p:nvPr>
        </p:nvSpPr>
        <p:spPr>
          <a:xfrm>
            <a:off x="782320" y="1965008"/>
            <a:ext cx="57658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ctr">
              <a:buClrTx/>
              <a:buSzTx/>
              <a:buFontTx/>
              <a:defRPr/>
            </a:pPr>
            <a:r>
              <a:rPr lang="en-US" altLang="zh-CN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10.2.1</a:t>
            </a:r>
            <a:r>
              <a:rPr lang="zh-CN" altLang="en-US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物质结构的微观模型</a:t>
            </a:r>
            <a:endParaRPr lang="zh-CN" altLang="en-US" sz="2400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971550" y="1424940"/>
            <a:ext cx="58153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defRPr/>
            </a:pP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第十章</a:t>
            </a:r>
            <a:r>
              <a:rPr lang="en-US" altLang="zh-CN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 </a:t>
            </a: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机械能、内能及其转化</a:t>
            </a:r>
            <a:endParaRPr lang="zh-CN" altLang="en-US" sz="2400" b="1" kern="0">
              <a:gradFill>
                <a:gsLst>
                  <a:gs pos="0">
                    <a:srgbClr val="FABF9F"/>
                  </a:gs>
                  <a:gs pos="100000">
                    <a:srgbClr val="F4F099"/>
                  </a:gs>
                </a:gsLst>
                <a:lin ang="162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alphaModFix amt="80000"/>
          </a:blip>
          <a:stretch>
            <a:fillRect/>
          </a:stretch>
        </p:blipFill>
        <p:spPr>
          <a:xfrm flipH="1">
            <a:off x="5436235" y="555625"/>
            <a:ext cx="2493645" cy="4648200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sp>
        <p:nvSpPr>
          <p:cNvPr id="14" name="TextBox 8" title=""/>
          <p:cNvSpPr txBox="1"/>
          <p:nvPr userDrawn="1">
            <p:custDataLst>
              <p:tags r:id="rId14"/>
            </p:custDataLst>
          </p:nvPr>
        </p:nvSpPr>
        <p:spPr>
          <a:xfrm>
            <a:off x="2123288" y="271587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Home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九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---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3059430" y="322008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600" smtClea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2026年1月31日</a:t>
            </a:fld>
            <a:endParaRPr lang="zh-CN" altLang="en-US" sz="1600" smtClea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43585" y="4443730"/>
            <a:ext cx="415925" cy="44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title="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7236460" y="5956300"/>
            <a:ext cx="534670" cy="41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467360" y="3363595"/>
            <a:ext cx="949960" cy="949960"/>
          </a:xfrm>
          <a:prstGeom prst="rect">
            <a:avLst/>
          </a:prstGeom>
        </p:spPr>
      </p:pic>
    </p:spTree>
    <p:custDataLst>
      <p:tags r:id="rId2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1288 0.183519 L 0.211288 0.183829 L 0.277088 0.185679 C 0.292538 0.186299 0.282988 0.187219 0.295488 0.192159 C 0.298268 0.193399 0.301218 0.193699 0.304338 0.194319 C 0.307638 0.203579 0.307638 0.203269 0.310768 0.214379 C 0.312848 0.222099 0.312848 0.224879 0.316148 0.231979 C 0.317538 0.234439 0.319098 0.235679 0.320488 0.238459 C 0.321358 0.240309 0.321528 0.243089 0.322748 0.244939 C 0.323788 0.246789 0.325518 0.247719 0.327088 0.249569 C 0.329168 0.252039 0.331248 0.255739 0.333508 0.258209 C 0.336288 0.260989 0.339238 0.262219 0.342018 0.264999 C 0.343578 0.265929 0.344798 0.268089 0.346528 0.269319 C 0.348088 0.270249 0.350178 0.270249 0.351908 0.271479 C 0.353998 0.272719 0.356078 0.275189 0.358338 0.275799 C 0.366838 0.277959 0.375518 0.278889 0.384378 0.280429 C 0.391838 0.279509 0.399478 0.279199 0.406948 0.277959 C 0.413368 0.277039 0.410768 0.275799 0.415798 0.273639 C 0.420658 0.271169 0.425698 0.267159 0.430728 0.267159 L 0.484898 0.264999 C 0.487328 0.262529 0.490108 0.260369 0.492708 0.258209 C 0.499828 0.251419 0.493928 0.255739 0.500178 0.251729 C 0.520838 0.209439 0.484898 0.281049 0.507818 0.240619 C 0.512158 0.232589 0.522918 0.209139 0.528128 0.198949 C 0.546528 0.163769 0.531248 0.193089 0.549998 0.163769 C 0.552958 0.158519 0.555388 0.152649 0.558508 0.148329 C 0.565628 0.138149 0.575868 0.134439 0.583508 0.128579 C 0.603648 0.112219 0.590628 0.117779 0.608508 0.108519 C 0.626738 0.0986394 0.618058 0.103579 0.636458 0.0998794 C 0.642358 0.0983294 0.647918 0.0961694 0.653998 0.0955594 L 0.725178 0.0844394 C 0.735418 0.0791994 0.744448 0.0773494 0.753298 0.0668494 C 0.774138 0.0415394 0.777958 0.0322794 0.796708 0.00295938 C 0.799478 -0.00167062 0.802778 -0.00537063 0.805208 -0.0103106 C 0.811458 -0.0211106 0.817188 -0.0331506 0.823608 -0.0430206 C 0.826568 -0.0476506 0.829688 -0.0516706 0.832298 -0.0563006 C 0.834728 -0.0606206 0.836458 -0.0661706 0.838888 -0.0695706 C 0.843058 -0.0757406 0.847748 -0.0797506 0.851908 -0.0850006 C 0.859548 -0.0951806 0.866668 -0.107221 0.874658 -0.115861 C 0.889408 -0.131601 0.891318 -0.135931 0.903998 -0.144261 C 0.905208 -0.145491 0.906598 -0.145801 0.908158 -0.146421 C 0.933678 -0.144261 0.924658 -0.144261 0.935248 -0.144261 L 0.931948 -0.139941" pathEditMode="relative" rAng="0" ptsTypes="AAAAAAAAAAAAAAAAAAAAAAAAAAAAAAAAAAAAAAAAAAA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9856 -0.0407539 L 0.00388957 -0.0410199 L -0.0519764 -0.102854 C -0.0650405 -0.117532 -0.0565884 -0.109576 -0.0658715 -0.125255 C -0.0678954 -0.128863 -0.0703374 -0.131822 -0.0728314 -0.13521 C -0.0729775 -0.14617 -0.0730674 -0.145904 -0.0725314 -0.158293 C -0.0720785 -0.166814 -0.0712735 -0.169197 -0.0720445 -0.178304 C -0.0725235 -0.181686 -0.0735014 -0.184177 -0.0738875 -0.187834 C -0.0740975 -0.190216 -0.0734375 -0.192754 -0.0739474 -0.195457 C -0.0743035 -0.197994 -0.0755164 -0.200375 -0.0763264 -0.203399 C -0.0773935 -0.207421 -0.0781045 -0.212498 -0.0793254 -0.216684 C -0.0809035 -0.221612 -0.0830754 -0.225367 -0.0846535 -0.230296 C -0.0857215 -0.232521 -0.0861414 -0.235491 -0.0872674 -0.238128 C -0.0883354 -0.240355 -0.0901264 -0.242268 -0.0912535 -0.244906 C -0.0926855 -0.247883 -0.0937525 -0.251904 -0.0955134 -0.254496 C -0.102173 -0.264131 -0.109344 -0.272875 -0.116492 -0.282307 C -0.123153 -0.28835 -0.129792 -0.29508 -0.136554 -0.300856 C -0.142324 -0.305946 -0.140454 -0.302503 -0.145392 -0.305256 C -0.150273 -0.30759 -0.155755 -0.308766 -0.160066 -0.313373 L -0.207125 -0.361119 C -0.209923 -0.361229 -0.212932 -0.361921 -0.215787 -0.362451 C -0.223857 -0.36315 -0.217548 -0.361452 -0.224067 -0.363737 C -0.254028 -0.346403 -0.202475 -0.374877 -0.233834 -0.361208 C -0.239881 -0.358299 -0.255898 -0.348051 -0.263316 -0.344087 C -0.289279 -0.330779 -0.267688 -0.341921 -0.292253 -0.333955 C -0.296312 -0.332167 -0.300096 -0.329359 -0.304022 -0.328513 C -0.313074 -0.326307 -0.322926 -0.332503 -0.331172 -0.334475 C -0.353175 -0.338893 -0.340404 -0.331736 -0.358413 -0.340171 C -0.376901 -0.348394 -0.368031 -0.344681 -0.384874 -0.358357 C -0.390381 -0.362431 -0.395772 -0.365669 -0.401161 -0.370713 L -0.465396 -0.426355 C -0.475691 -0.431239 -0.483967 -0.437922 -0.494594 -0.437025 C -0.519789 -0.434412 -0.525747 -0.429972 -0.550313 -0.422007 C -0.55403 -0.420576 -0.55793 -0.420426 -0.561444 -0.418416 C -0.56993 -0.414882 -0.57833 -0.409806 -0.586692 -0.407226 C -0.590572 -0.405967 -0.594409 -0.405377 -0.597988 -0.403799 C -0.601323 -0.402322 -0.604414 -0.399148 -0.607482 -0.398458 C -0.612843 -0.396989 -0.618026 -0.397845 -0.623112 -0.397154 C -0.63261 -0.395424 -0.642202 -0.391623 -0.651553 -0.391533 C -0.668757 -0.391546 -0.671648 -0.389583 -0.68493 -0.394053 C -0.686325 -0.394107 -0.687605 -0.395114 -0.689122 -0.396011 C -0.710371 -0.421228 -0.702639 -0.412969 -0.711717 -0.422667 L -0.707637 -0.423347" pathEditMode="relative" rAng="-1485570048" ptsTypes="AAAAAAAAAAAAAAAAAAAAAAAAAAAAAAAAAAAAAAAAAAA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5" grpId="0"/>
      <p:bldP spid="1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1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1"/>
            <a:ext cx="4300721" cy="737235"/>
            <a:chOff x="0" y="623478"/>
            <a:chExt cx="5054664" cy="862628"/>
          </a:xfrm>
        </p:grpSpPr>
        <p:grpSp>
          <p:nvGrpSpPr>
            <p:cNvPr id="12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7" name="矩形 16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8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8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3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1" y="623478"/>
              <a:ext cx="4283003" cy="862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分子运动的快慢与温度的关系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3" name="TextBox 2" title=""/>
          <p:cNvSpPr txBox="1"/>
          <p:nvPr>
            <p:custDataLst>
              <p:tags r:id="rId8"/>
            </p:custDataLst>
          </p:nvPr>
        </p:nvSpPr>
        <p:spPr>
          <a:xfrm>
            <a:off x="737711" y="1167765"/>
            <a:ext cx="26269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演示：探究分子热运动</a:t>
            </a:r>
            <a:endParaRPr lang="zh-CN" altLang="en-US" sz="18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09613" y="1611630"/>
            <a:ext cx="2746058" cy="1543526"/>
          </a:xfrm>
          <a:prstGeom prst="rect">
            <a:avLst/>
          </a:prstGeom>
        </p:spPr>
      </p:pic>
      <p:sp>
        <p:nvSpPr>
          <p:cNvPr id="6" name="TextBox 3" title=""/>
          <p:cNvSpPr txBox="1"/>
          <p:nvPr>
            <p:custDataLst>
              <p:tags r:id="rId11"/>
            </p:custDataLst>
          </p:nvPr>
        </p:nvSpPr>
        <p:spPr>
          <a:xfrm>
            <a:off x="3682841" y="2175986"/>
            <a:ext cx="5424488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组成物质的分子在不停地做无规则运动，而且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温度</a:t>
            </a:r>
            <a:r>
              <a:rPr lang="zh-CN" altLang="en-US" sz="18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越高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，分子的运动</a:t>
            </a:r>
            <a:r>
              <a:rPr lang="zh-CN" altLang="en-US" sz="18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越剧烈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，我们称这种运动为热运动。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2"/>
            </p:custDataLst>
          </p:nvPr>
        </p:nvSpPr>
        <p:spPr>
          <a:xfrm>
            <a:off x="3736658" y="1830705"/>
            <a:ext cx="93662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结 论：</a:t>
            </a:r>
            <a:endParaRPr lang="zh-CN" altLang="en-US" sz="18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7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303608"/>
            <a:ext cx="3250407" cy="414020"/>
            <a:chOff x="0" y="623478"/>
            <a:chExt cx="3820223" cy="484441"/>
          </a:xfrm>
        </p:grpSpPr>
        <p:grpSp>
          <p:nvGrpSpPr>
            <p:cNvPr id="8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0" name="矩形 9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8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1" name="矩形 10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8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9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881" y="623478"/>
              <a:ext cx="3048342" cy="484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分子间的引力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5" name="TextBox 2" title=""/>
          <p:cNvSpPr txBox="1"/>
          <p:nvPr>
            <p:custDataLst>
              <p:tags r:id="rId9"/>
            </p:custDataLst>
          </p:nvPr>
        </p:nvSpPr>
        <p:spPr>
          <a:xfrm>
            <a:off x="792004" y="1106329"/>
            <a:ext cx="3143726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演示：探究分子间的作用力</a:t>
            </a:r>
            <a:endParaRPr lang="zh-CN" altLang="en-US" sz="18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84873" y="1520190"/>
            <a:ext cx="2751773" cy="1565434"/>
          </a:xfrm>
          <a:prstGeom prst="rect">
            <a:avLst/>
          </a:prstGeom>
        </p:spPr>
      </p:pic>
      <p:sp>
        <p:nvSpPr>
          <p:cNvPr id="14" name="文本框 13" title=""/>
          <p:cNvSpPr txBox="1"/>
          <p:nvPr>
            <p:custDataLst>
              <p:tags r:id="rId12"/>
            </p:custDataLst>
          </p:nvPr>
        </p:nvSpPr>
        <p:spPr>
          <a:xfrm>
            <a:off x="3741896" y="4395788"/>
            <a:ext cx="17830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分子间的引力</a:t>
            </a:r>
            <a:endParaRPr lang="zh-CN" altLang="en-US" sz="21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3"/>
            </p:custDataLst>
          </p:nvPr>
        </p:nvSpPr>
        <p:spPr>
          <a:xfrm>
            <a:off x="4160520" y="1808321"/>
            <a:ext cx="411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：</a:t>
            </a:r>
            <a:endParaRPr lang="zh-CN" altLang="en-US" sz="18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14"/>
            </p:custDataLst>
          </p:nvPr>
        </p:nvSpPr>
        <p:spPr>
          <a:xfrm>
            <a:off x="3977640" y="2232660"/>
            <a:ext cx="54660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100" spc="5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两个铅块紧密结合不能被钩码分开。</a:t>
            </a:r>
            <a:endParaRPr lang="zh-CN" altLang="en-US" sz="2100" spc="5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15"/>
            </p:custDataLst>
          </p:nvPr>
        </p:nvSpPr>
        <p:spPr>
          <a:xfrm>
            <a:off x="3977640" y="1808321"/>
            <a:ext cx="1325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实验现象：</a:t>
            </a:r>
            <a:endParaRPr lang="zh-CN" altLang="en-US" sz="18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9" name="组合 18" title=""/>
          <p:cNvGrpSpPr/>
          <p:nvPr>
            <p:custDataLst>
              <p:tags r:id="rId16"/>
            </p:custDataLst>
          </p:nvPr>
        </p:nvGrpSpPr>
        <p:grpSpPr>
          <a:xfrm>
            <a:off x="2098358" y="3755708"/>
            <a:ext cx="5175885" cy="806768"/>
            <a:chOff x="2093" y="8134"/>
            <a:chExt cx="15380" cy="1694"/>
          </a:xfrm>
        </p:grpSpPr>
        <p:sp>
          <p:nvSpPr>
            <p:cNvPr id="20" name="文本框 19"/>
            <p:cNvSpPr txBox="1"/>
            <p:nvPr>
              <p:custDataLst>
                <p:tags r:id="rId17"/>
              </p:custDataLst>
            </p:nvPr>
          </p:nvSpPr>
          <p:spPr>
            <a:xfrm>
              <a:off x="2093" y="8280"/>
              <a:ext cx="14747" cy="1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100" u="sng" spc="500">
                  <a:uFillTx/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是什么力使得两块铅柱结合在一起</a:t>
              </a:r>
              <a:endParaRPr lang="zh-CN" altLang="en-US" sz="2100" u="sng" spc="5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pic>
          <p:nvPicPr>
            <p:cNvPr id="21" name="图片 20" descr="千库网_红色立体C4D问号符号_元素编号11862797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16359" y="8134"/>
              <a:ext cx="1114" cy="1114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4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303608"/>
            <a:ext cx="3221831" cy="414020"/>
            <a:chOff x="0" y="623478"/>
            <a:chExt cx="3786638" cy="484441"/>
          </a:xfrm>
        </p:grpSpPr>
        <p:grpSp>
          <p:nvGrpSpPr>
            <p:cNvPr id="5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7" name="矩形 6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8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8" name="矩形 7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8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6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2" y="623478"/>
              <a:ext cx="3014976" cy="484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分子间的斥力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19458" name="Text Box 2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75310" y="970121"/>
            <a:ext cx="6354128" cy="15932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just">
              <a:lnSpc>
                <a:spcPct val="155000"/>
              </a:lnSpc>
              <a:spcBef>
                <a:spcPct val="50000"/>
              </a:spcBef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生活中的物理现象：打气筒在打气时，开始时比较好压缩，这说明了什么？越往后来，情况发生了什么变化？这又说明了什么？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581" name="Text Box 7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684496" y="2957513"/>
            <a:ext cx="4100513" cy="506730"/>
          </a:xfrm>
          <a:prstGeom prst="rect">
            <a:avLst/>
          </a:prstGeom>
          <a:noFill/>
          <a:ln w="38100">
            <a:noFill/>
            <a:miter lim="800000"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7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结论：分子之间存在斥力</a:t>
            </a:r>
            <a:endParaRPr kumimoji="1" lang="zh-CN" altLang="en-US" sz="27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Calibri" panose="020f0502020204030204" pitchFamily="34" charset="0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34156" t="6406" r="32330" b="7008"/>
          <a:stretch>
            <a:fillRect/>
          </a:stretch>
        </p:blipFill>
        <p:spPr>
          <a:xfrm>
            <a:off x="7411403" y="1216343"/>
            <a:ext cx="1250633" cy="3231833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55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303608"/>
            <a:ext cx="5674271" cy="414020"/>
            <a:chOff x="0" y="623478"/>
            <a:chExt cx="6669006" cy="484441"/>
          </a:xfrm>
        </p:grpSpPr>
        <p:grpSp>
          <p:nvGrpSpPr>
            <p:cNvPr id="58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66" name="矩形 65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8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7" name="矩形 66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8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59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2" y="623478"/>
              <a:ext cx="5897344" cy="484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分子间的作用力与分子间距离的关系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graphicFrame>
        <p:nvGraphicFramePr>
          <p:cNvPr id="6" name="表格 5" title=""/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613410" y="1101566"/>
          <a:ext cx="8076565" cy="32073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9495"/>
                <a:gridCol w="1928495"/>
                <a:gridCol w="2568575"/>
              </a:tblGrid>
              <a:tr h="40894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500" b="1" spc="5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分子距离</a:t>
                      </a:r>
                      <a:r>
                        <a:rPr lang="en-US" altLang="zh-CN" sz="1500" b="1" i="1" spc="500">
                          <a:solidFill>
                            <a:schemeClr val="bg1"/>
                          </a:solidFill>
                          <a:uFillTx/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r</a:t>
                      </a:r>
                      <a:endParaRPr lang="en-US" altLang="zh-CN" sz="1500" b="1" i="1" spc="500">
                        <a:solidFill>
                          <a:schemeClr val="bg1"/>
                        </a:solidFill>
                        <a:uFillTx/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68580" marR="68580" marT="34290" marB="34290" anchor="ctr">
                    <a:lnL w="28575">
                      <a:solidFill>
                        <a:srgbClr val="175B5C"/>
                      </a:solidFill>
                      <a:prstDash val="solid"/>
                    </a:lnL>
                    <a:lnR w="12700" cmpd="sng">
                      <a:solidFill>
                        <a:srgbClr val="175B5C"/>
                      </a:solidFill>
                      <a:prstDash val="solid"/>
                    </a:lnR>
                    <a:lnT w="28575">
                      <a:solidFill>
                        <a:srgbClr val="175B5C"/>
                      </a:solidFill>
                      <a:prstDash val="solid"/>
                    </a:lnT>
                    <a:lnB w="12700" cmpd="sng">
                      <a:solidFill>
                        <a:srgbClr val="175B5C"/>
                      </a:solidFill>
                      <a:prstDash val="solid"/>
                    </a:lnB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1500" b="1" i="1" spc="500">
                          <a:solidFill>
                            <a:schemeClr val="bg1"/>
                          </a:solidFill>
                          <a:uFillTx/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r</a:t>
                      </a:r>
                      <a:r>
                        <a:rPr lang="zh-CN" altLang="en-US" sz="1500" b="1" spc="5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与</a:t>
                      </a:r>
                      <a:r>
                        <a:rPr lang="en-US" altLang="zh-CN" sz="1500" b="1" i="1" spc="500">
                          <a:solidFill>
                            <a:schemeClr val="bg1"/>
                          </a:solidFill>
                          <a:uFillTx/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r</a:t>
                      </a:r>
                      <a:r>
                        <a:rPr lang="en-US" altLang="zh-CN" sz="1500" b="1" spc="500" baseline="-250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0</a:t>
                      </a:r>
                      <a:r>
                        <a:rPr lang="zh-CN" altLang="en-US" sz="1500" b="1" spc="5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的关系</a:t>
                      </a:r>
                      <a:endParaRPr lang="zh-CN" altLang="en-US" sz="1500" b="1" spc="500">
                        <a:solidFill>
                          <a:schemeClr val="bg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rgbClr val="175B5C"/>
                      </a:solidFill>
                      <a:prstDash val="solid"/>
                    </a:lnL>
                    <a:lnR w="12700" cmpd="sng">
                      <a:solidFill>
                        <a:srgbClr val="175B5C"/>
                      </a:solidFill>
                      <a:prstDash val="solid"/>
                    </a:lnR>
                    <a:lnT w="28575">
                      <a:solidFill>
                        <a:srgbClr val="175B5C"/>
                      </a:solidFill>
                      <a:prstDash val="solid"/>
                    </a:lnT>
                    <a:lnB w="12700" cmpd="sng">
                      <a:solidFill>
                        <a:srgbClr val="175B5C"/>
                      </a:solidFill>
                      <a:prstDash val="solid"/>
                    </a:lnB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500" b="1" spc="5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分 子 力</a:t>
                      </a:r>
                      <a:endParaRPr lang="zh-CN" altLang="en-US" sz="1500" b="1" spc="500">
                        <a:solidFill>
                          <a:schemeClr val="bg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rgbClr val="175B5C"/>
                      </a:solidFill>
                      <a:prstDash val="solid"/>
                    </a:lnL>
                    <a:lnR w="28575">
                      <a:solidFill>
                        <a:srgbClr val="175B5C"/>
                      </a:solidFill>
                      <a:prstDash val="solid"/>
                    </a:lnR>
                    <a:lnT w="28575">
                      <a:solidFill>
                        <a:srgbClr val="175B5C"/>
                      </a:solidFill>
                      <a:prstDash val="solid"/>
                    </a:lnT>
                    <a:lnB w="12700" cmpd="sng">
                      <a:solidFill>
                        <a:srgbClr val="175B5C"/>
                      </a:solidFill>
                      <a:prstDash val="solid"/>
                    </a:lnB>
                    <a:solidFill>
                      <a:srgbClr val="3B8C8C"/>
                    </a:solidFill>
                  </a:tcPr>
                </a:tc>
              </a:tr>
              <a:tr h="699770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28575">
                      <a:solidFill>
                        <a:srgbClr val="175B5C"/>
                      </a:solidFill>
                      <a:prstDash val="solid"/>
                    </a:lnL>
                    <a:lnR w="12700" cmpd="sng">
                      <a:solidFill>
                        <a:srgbClr val="175B5C"/>
                      </a:solidFill>
                      <a:prstDash val="solid"/>
                    </a:lnR>
                    <a:lnT w="12700" cmpd="sng">
                      <a:solidFill>
                        <a:srgbClr val="175B5C"/>
                      </a:solidFill>
                      <a:prstDash val="solid"/>
                    </a:lnT>
                    <a:lnB w="12700" cmpd="sng">
                      <a:solidFill>
                        <a:srgbClr val="175B5C"/>
                      </a:solidFill>
                      <a:prstDash val="soli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 i="1" spc="300">
                          <a:solidFill>
                            <a:schemeClr val="tx1"/>
                          </a:solidFill>
                          <a:uFillTx/>
                          <a:latin typeface="Times New Roman"/>
                          <a:cs typeface="Times New Roman" panose="02020603050405020304" charset="0"/>
                        </a:rPr>
                        <a:t>r</a:t>
                      </a:r>
                      <a:r>
                        <a:rPr lang="zh-CN" altLang="en-US" sz="2400" spc="300">
                          <a:solidFill>
                            <a:schemeClr val="tx1"/>
                          </a:solidFill>
                          <a:uFillTx/>
                          <a:latin typeface="Times New Roman"/>
                          <a:cs typeface="Times New Roman" panose="02020603050405020304" charset="0"/>
                        </a:rPr>
                        <a:t>＜</a:t>
                      </a:r>
                      <a:r>
                        <a:rPr lang="en-US" altLang="zh-CN" sz="2400" i="1" spc="300">
                          <a:solidFill>
                            <a:schemeClr val="tx1"/>
                          </a:solidFill>
                          <a:uFillTx/>
                          <a:latin typeface="Times New Roman"/>
                          <a:cs typeface="Times New Roman" panose="02020603050405020304" charset="0"/>
                        </a:rPr>
                        <a:t>r</a:t>
                      </a:r>
                      <a:r>
                        <a:rPr lang="en-US" altLang="zh-CN" sz="2400" spc="300" baseline="-25000">
                          <a:solidFill>
                            <a:schemeClr val="tx1"/>
                          </a:solidFill>
                          <a:uFillTx/>
                          <a:latin typeface="Times New Roman"/>
                          <a:cs typeface="Times New Roman" panose="02020603050405020304" charset="0"/>
                        </a:rPr>
                        <a:t>0</a:t>
                      </a:r>
                      <a:endParaRPr lang="en-US" altLang="zh-CN" sz="2400" spc="300" baseline="-25000">
                        <a:solidFill>
                          <a:schemeClr val="tx1"/>
                        </a:solidFill>
                        <a:uFillTx/>
                        <a:latin typeface="Times New Roman"/>
                        <a:cs typeface="Times New Roman" panose="0202060305040502030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rgbClr val="175B5C"/>
                      </a:solidFill>
                      <a:prstDash val="solid"/>
                    </a:lnL>
                    <a:lnR w="12700" cmpd="sng">
                      <a:solidFill>
                        <a:srgbClr val="175B5C"/>
                      </a:solidFill>
                      <a:prstDash val="solid"/>
                    </a:lnR>
                    <a:lnT w="12700" cmpd="sng">
                      <a:solidFill>
                        <a:srgbClr val="175B5C"/>
                      </a:solidFill>
                      <a:prstDash val="solid"/>
                    </a:lnT>
                    <a:lnB w="12700" cmpd="sng">
                      <a:solidFill>
                        <a:srgbClr val="175B5C"/>
                      </a:solidFill>
                      <a:prstDash val="soli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800" spc="6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引力＜斥力</a:t>
                      </a:r>
                      <a:endParaRPr lang="zh-CN" altLang="en-US" sz="1800" spc="6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rgbClr val="175B5C"/>
                      </a:solidFill>
                      <a:prstDash val="solid"/>
                    </a:lnL>
                    <a:lnR w="28575">
                      <a:solidFill>
                        <a:srgbClr val="175B5C"/>
                      </a:solidFill>
                      <a:prstDash val="solid"/>
                    </a:lnR>
                    <a:lnT w="12700" cmpd="sng">
                      <a:solidFill>
                        <a:srgbClr val="175B5C"/>
                      </a:solidFill>
                      <a:prstDash val="solid"/>
                    </a:lnT>
                    <a:lnB w="12700" cmpd="sng">
                      <a:solidFill>
                        <a:srgbClr val="175B5C"/>
                      </a:solidFill>
                      <a:prstDash val="solid"/>
                    </a:lnB>
                    <a:solidFill>
                      <a:srgbClr val="D1E8E8"/>
                    </a:solidFill>
                  </a:tcPr>
                </a:tc>
              </a:tr>
              <a:tr h="699770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28575">
                      <a:solidFill>
                        <a:srgbClr val="175B5C"/>
                      </a:solidFill>
                      <a:prstDash val="solid"/>
                    </a:lnL>
                    <a:lnR w="12700" cmpd="sng">
                      <a:solidFill>
                        <a:srgbClr val="175B5C"/>
                      </a:solidFill>
                      <a:prstDash val="solid"/>
                    </a:lnR>
                    <a:lnT w="12700" cmpd="sng">
                      <a:solidFill>
                        <a:srgbClr val="175B5C"/>
                      </a:solidFill>
                      <a:prstDash val="solid"/>
                    </a:lnT>
                    <a:lnB w="12700" cmpd="sng">
                      <a:solidFill>
                        <a:srgbClr val="175B5C"/>
                      </a:solidFill>
                      <a:prstDash val="solid"/>
                    </a:lnB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 i="1" spc="300">
                          <a:solidFill>
                            <a:schemeClr val="tx1"/>
                          </a:solidFill>
                          <a:uFillTx/>
                          <a:latin typeface="Times New Roman"/>
                          <a:cs typeface="Times New Roman" panose="02020603050405020304" charset="0"/>
                          <a:sym typeface="+mn-ea"/>
                        </a:rPr>
                        <a:t>r</a:t>
                      </a:r>
                      <a:r>
                        <a:rPr lang="zh-CN" altLang="en-US" sz="2400" spc="300">
                          <a:solidFill>
                            <a:schemeClr val="tx1"/>
                          </a:solidFill>
                          <a:uFillTx/>
                          <a:latin typeface="Times New Roman"/>
                          <a:cs typeface="Times New Roman" panose="02020603050405020304" charset="0"/>
                          <a:sym typeface="+mn-ea"/>
                        </a:rPr>
                        <a:t>＝</a:t>
                      </a:r>
                      <a:r>
                        <a:rPr lang="en-US" altLang="zh-CN" sz="2400" i="1" spc="300">
                          <a:solidFill>
                            <a:schemeClr val="tx1"/>
                          </a:solidFill>
                          <a:uFillTx/>
                          <a:latin typeface="Times New Roman"/>
                          <a:cs typeface="Times New Roman" panose="02020603050405020304" charset="0"/>
                          <a:sym typeface="+mn-ea"/>
                        </a:rPr>
                        <a:t>r</a:t>
                      </a:r>
                      <a:r>
                        <a:rPr lang="en-US" altLang="zh-CN" sz="2400" spc="300" baseline="-25000">
                          <a:solidFill>
                            <a:schemeClr val="tx1"/>
                          </a:solidFill>
                          <a:uFillTx/>
                          <a:latin typeface="Times New Roman"/>
                          <a:cs typeface="Times New Roman" panose="02020603050405020304" charset="0"/>
                          <a:sym typeface="+mn-ea"/>
                        </a:rPr>
                        <a:t>0</a:t>
                      </a:r>
                      <a:endParaRPr lang="en-US" altLang="zh-CN" sz="2400" spc="300" baseline="-25000">
                        <a:solidFill>
                          <a:schemeClr val="tx1"/>
                        </a:solidFill>
                        <a:uFillTx/>
                        <a:latin typeface="Times New Roman"/>
                        <a:cs typeface="Times New Roman" panose="02020603050405020304" charset="0"/>
                        <a:sym typeface="+mn-ea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rgbClr val="175B5C"/>
                      </a:solidFill>
                      <a:prstDash val="solid"/>
                    </a:lnL>
                    <a:lnR w="12700" cmpd="sng">
                      <a:solidFill>
                        <a:srgbClr val="175B5C"/>
                      </a:solidFill>
                      <a:prstDash val="solid"/>
                    </a:lnR>
                    <a:lnT w="12700" cmpd="sng">
                      <a:solidFill>
                        <a:srgbClr val="175B5C"/>
                      </a:solidFill>
                      <a:prstDash val="solid"/>
                    </a:lnT>
                    <a:lnB w="12700" cmpd="sng">
                      <a:solidFill>
                        <a:srgbClr val="175B5C"/>
                      </a:solidFill>
                      <a:prstDash val="solid"/>
                    </a:lnB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800" spc="6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引力＝斥力</a:t>
                      </a:r>
                      <a:endParaRPr lang="zh-CN" altLang="en-US" sz="1800" spc="6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rgbClr val="175B5C"/>
                      </a:solidFill>
                      <a:prstDash val="solid"/>
                    </a:lnL>
                    <a:lnR w="28575">
                      <a:solidFill>
                        <a:srgbClr val="175B5C"/>
                      </a:solidFill>
                      <a:prstDash val="solid"/>
                    </a:lnR>
                    <a:lnT w="12700" cmpd="sng">
                      <a:solidFill>
                        <a:srgbClr val="175B5C"/>
                      </a:solidFill>
                      <a:prstDash val="solid"/>
                    </a:lnT>
                    <a:lnB w="12700" cmpd="sng">
                      <a:solidFill>
                        <a:srgbClr val="175B5C"/>
                      </a:solidFill>
                      <a:prstDash val="solid"/>
                    </a:lnB>
                    <a:solidFill>
                      <a:srgbClr val="EBF5F5"/>
                    </a:solidFill>
                  </a:tcPr>
                </a:tc>
              </a:tr>
              <a:tr h="699135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28575">
                      <a:solidFill>
                        <a:srgbClr val="175B5C"/>
                      </a:solidFill>
                      <a:prstDash val="solid"/>
                    </a:lnL>
                    <a:lnR w="12700" cmpd="sng">
                      <a:solidFill>
                        <a:srgbClr val="175B5C"/>
                      </a:solidFill>
                      <a:prstDash val="solid"/>
                    </a:lnR>
                    <a:lnT w="12700" cmpd="sng">
                      <a:solidFill>
                        <a:srgbClr val="175B5C"/>
                      </a:solidFill>
                      <a:prstDash val="solid"/>
                    </a:lnT>
                    <a:lnB w="12700" cmpd="sng">
                      <a:solidFill>
                        <a:srgbClr val="175B5C"/>
                      </a:solidFill>
                      <a:prstDash val="soli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400" i="1" spc="300">
                          <a:solidFill>
                            <a:schemeClr val="tx1"/>
                          </a:solidFill>
                          <a:uFillTx/>
                          <a:latin typeface="Times New Roman"/>
                          <a:cs typeface="Times New Roman" panose="02020603050405020304" charset="0"/>
                          <a:sym typeface="+mn-ea"/>
                        </a:rPr>
                        <a:t>r</a:t>
                      </a:r>
                      <a:r>
                        <a:rPr lang="zh-CN" altLang="en-US" sz="2400" spc="300">
                          <a:solidFill>
                            <a:schemeClr val="tx1"/>
                          </a:solidFill>
                          <a:uFillTx/>
                          <a:latin typeface="Times New Roman"/>
                          <a:cs typeface="Times New Roman" panose="02020603050405020304" charset="0"/>
                          <a:sym typeface="+mn-ea"/>
                        </a:rPr>
                        <a:t>＞</a:t>
                      </a:r>
                      <a:r>
                        <a:rPr lang="en-US" altLang="zh-CN" sz="2400" i="1" spc="300">
                          <a:solidFill>
                            <a:schemeClr val="tx1"/>
                          </a:solidFill>
                          <a:uFillTx/>
                          <a:latin typeface="Times New Roman"/>
                          <a:cs typeface="Times New Roman" panose="02020603050405020304" charset="0"/>
                          <a:sym typeface="+mn-ea"/>
                        </a:rPr>
                        <a:t>r</a:t>
                      </a:r>
                      <a:r>
                        <a:rPr lang="en-US" altLang="zh-CN" sz="2400" spc="300" baseline="-25000">
                          <a:solidFill>
                            <a:schemeClr val="tx1"/>
                          </a:solidFill>
                          <a:uFillTx/>
                          <a:latin typeface="Times New Roman"/>
                          <a:cs typeface="Times New Roman" panose="02020603050405020304" charset="0"/>
                          <a:sym typeface="+mn-ea"/>
                        </a:rPr>
                        <a:t>0</a:t>
                      </a:r>
                      <a:endParaRPr lang="en-US" altLang="zh-CN" sz="2400" spc="300" baseline="-25000">
                        <a:solidFill>
                          <a:schemeClr val="tx1"/>
                        </a:solidFill>
                        <a:uFillTx/>
                        <a:latin typeface="Times New Roman"/>
                        <a:cs typeface="Times New Roman" panose="02020603050405020304" charset="0"/>
                        <a:sym typeface="+mn-ea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rgbClr val="175B5C"/>
                      </a:solidFill>
                      <a:prstDash val="solid"/>
                    </a:lnL>
                    <a:lnR w="12700" cmpd="sng">
                      <a:solidFill>
                        <a:srgbClr val="175B5C"/>
                      </a:solidFill>
                      <a:prstDash val="solid"/>
                    </a:lnR>
                    <a:lnT w="12700" cmpd="sng">
                      <a:solidFill>
                        <a:srgbClr val="175B5C"/>
                      </a:solidFill>
                      <a:prstDash val="solid"/>
                    </a:lnT>
                    <a:lnB w="12700" cmpd="sng">
                      <a:solidFill>
                        <a:srgbClr val="175B5C"/>
                      </a:solidFill>
                      <a:prstDash val="soli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800" spc="6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引力＞斥力</a:t>
                      </a:r>
                      <a:endParaRPr lang="zh-CN" altLang="en-US" sz="1800" spc="6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rgbClr val="175B5C"/>
                      </a:solidFill>
                      <a:prstDash val="solid"/>
                    </a:lnL>
                    <a:lnR w="28575">
                      <a:solidFill>
                        <a:srgbClr val="175B5C"/>
                      </a:solidFill>
                      <a:prstDash val="solid"/>
                    </a:lnR>
                    <a:lnT w="12700" cmpd="sng">
                      <a:solidFill>
                        <a:srgbClr val="175B5C"/>
                      </a:solidFill>
                      <a:prstDash val="solid"/>
                    </a:lnT>
                    <a:lnB w="12700" cmpd="sng">
                      <a:solidFill>
                        <a:srgbClr val="175B5C"/>
                      </a:solidFill>
                      <a:prstDash val="solid"/>
                    </a:lnB>
                    <a:solidFill>
                      <a:srgbClr val="D1E8E8"/>
                    </a:solidFill>
                  </a:tcPr>
                </a:tc>
              </a:tr>
              <a:tr h="699770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 w="28575">
                      <a:solidFill>
                        <a:srgbClr val="175B5C"/>
                      </a:solidFill>
                      <a:prstDash val="solid"/>
                    </a:lnL>
                    <a:lnR w="12700" cmpd="sng">
                      <a:solidFill>
                        <a:srgbClr val="175B5C"/>
                      </a:solidFill>
                      <a:prstDash val="solid"/>
                    </a:lnR>
                    <a:lnT w="12700" cmpd="sng">
                      <a:solidFill>
                        <a:srgbClr val="175B5C"/>
                      </a:solidFill>
                      <a:prstDash val="solid"/>
                    </a:lnT>
                    <a:lnB w="28575">
                      <a:solidFill>
                        <a:srgbClr val="175B5C"/>
                      </a:solidFill>
                      <a:prstDash val="solid"/>
                    </a:lnB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100" i="1">
                          <a:latin typeface="Times New Roman"/>
                          <a:cs typeface="Times New Roman" panose="02020603050405020304" charset="0"/>
                          <a:sym typeface="+mn-ea"/>
                        </a:rPr>
                        <a:t>r</a:t>
                      </a:r>
                      <a:r>
                        <a:rPr lang="zh-CN" altLang="en-US" sz="2100">
                          <a:latin typeface="Times New Roman"/>
                          <a:cs typeface="Times New Roman" panose="02020603050405020304" charset="0"/>
                          <a:sym typeface="+mn-ea"/>
                        </a:rPr>
                        <a:t>＞</a:t>
                      </a:r>
                      <a:r>
                        <a:rPr lang="en-US" altLang="zh-CN" sz="2100">
                          <a:latin typeface="Times New Roman"/>
                          <a:cs typeface="Times New Roman" panose="02020603050405020304" charset="0"/>
                          <a:sym typeface="+mn-ea"/>
                        </a:rPr>
                        <a:t>10</a:t>
                      </a:r>
                      <a:r>
                        <a:rPr lang="en-US" altLang="zh-CN" sz="2100" i="1">
                          <a:latin typeface="Times New Roman"/>
                          <a:cs typeface="Times New Roman" panose="02020603050405020304" charset="0"/>
                          <a:sym typeface="+mn-ea"/>
                        </a:rPr>
                        <a:t>r</a:t>
                      </a:r>
                      <a:r>
                        <a:rPr lang="en-US" altLang="zh-CN" sz="2100" baseline="-25000">
                          <a:latin typeface="Times New Roman"/>
                          <a:cs typeface="Times New Roman" panose="02020603050405020304" charset="0"/>
                          <a:sym typeface="+mn-ea"/>
                        </a:rPr>
                        <a:t>0</a:t>
                      </a:r>
                      <a:endParaRPr lang="en-US" altLang="zh-CN" sz="2100" baseline="-25000">
                        <a:latin typeface="Times New Roman"/>
                        <a:cs typeface="Times New Roman" panose="02020603050405020304" charset="0"/>
                        <a:sym typeface="+mn-ea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rgbClr val="175B5C"/>
                      </a:solidFill>
                      <a:prstDash val="solid"/>
                    </a:lnL>
                    <a:lnR w="12700" cmpd="sng">
                      <a:solidFill>
                        <a:srgbClr val="175B5C"/>
                      </a:solidFill>
                      <a:prstDash val="solid"/>
                    </a:lnR>
                    <a:lnT w="12700" cmpd="sng">
                      <a:solidFill>
                        <a:srgbClr val="175B5C"/>
                      </a:solidFill>
                      <a:prstDash val="solid"/>
                    </a:lnT>
                    <a:lnB w="28575">
                      <a:solidFill>
                        <a:srgbClr val="175B5C"/>
                      </a:solidFill>
                      <a:prstDash val="solid"/>
                    </a:lnB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800" spc="6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无作用力</a:t>
                      </a:r>
                      <a:endParaRPr lang="zh-CN" altLang="en-US" sz="1800" spc="6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rgbClr val="175B5C"/>
                      </a:solidFill>
                      <a:prstDash val="solid"/>
                    </a:lnL>
                    <a:lnR w="28575">
                      <a:solidFill>
                        <a:srgbClr val="175B5C"/>
                      </a:solidFill>
                      <a:prstDash val="solid"/>
                    </a:lnR>
                    <a:lnT w="12700" cmpd="sng">
                      <a:solidFill>
                        <a:srgbClr val="175B5C"/>
                      </a:solidFill>
                      <a:prstDash val="solid"/>
                    </a:lnT>
                    <a:lnB w="28575">
                      <a:solidFill>
                        <a:srgbClr val="175B5C"/>
                      </a:solidFill>
                      <a:prstDash val="solid"/>
                    </a:lnB>
                    <a:solidFill>
                      <a:srgbClr val="EBF5F5"/>
                    </a:solidFill>
                  </a:tcPr>
                </a:tc>
              </a:tr>
            </a:tbl>
          </a:graphicData>
        </a:graphic>
      </p:graphicFrame>
      <p:pic>
        <p:nvPicPr>
          <p:cNvPr id="4" name="Picture 15" title="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33989" y="2377916"/>
            <a:ext cx="412909" cy="416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5" title="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65133" y="2377916"/>
            <a:ext cx="412909" cy="416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5" title="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78794" y="1705928"/>
            <a:ext cx="412909" cy="416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 title="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28424" y="1705928"/>
            <a:ext cx="412909" cy="416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5" title=""/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1084" y="3103721"/>
            <a:ext cx="412909" cy="416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5" title=""/>
          <p:cNvPicPr>
            <a:picLocks noChangeAspect="1" noChangeArrowheads="1"/>
          </p:cNvPicPr>
          <p:nvPr>
            <p:custDataLst>
              <p:tags r:id="rId16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05651" y="3103721"/>
            <a:ext cx="412909" cy="416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5" title="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6771" y="3855244"/>
            <a:ext cx="254318" cy="256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5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30943" y="3855244"/>
            <a:ext cx="254318" cy="256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直接箭头连接符 20" title=""/>
          <p:cNvCxnSpPr/>
          <p:nvPr>
            <p:custDataLst>
              <p:tags r:id="rId20"/>
            </p:custDataLst>
          </p:nvPr>
        </p:nvCxnSpPr>
        <p:spPr>
          <a:xfrm>
            <a:off x="1978343" y="1914049"/>
            <a:ext cx="394335" cy="0"/>
          </a:xfrm>
          <a:prstGeom prst="straightConnector1">
            <a:avLst/>
          </a:prstGeom>
          <a:ln w="3175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 title=""/>
          <p:cNvCxnSpPr/>
          <p:nvPr>
            <p:custDataLst>
              <p:tags r:id="rId21"/>
            </p:custDataLst>
          </p:nvPr>
        </p:nvCxnSpPr>
        <p:spPr>
          <a:xfrm flipH="1">
            <a:off x="1145381" y="1914049"/>
            <a:ext cx="832961" cy="0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 title=""/>
          <p:cNvCxnSpPr/>
          <p:nvPr>
            <p:custDataLst>
              <p:tags r:id="rId22"/>
            </p:custDataLst>
          </p:nvPr>
        </p:nvCxnSpPr>
        <p:spPr>
          <a:xfrm flipH="1">
            <a:off x="2426970" y="1914049"/>
            <a:ext cx="394335" cy="0"/>
          </a:xfrm>
          <a:prstGeom prst="straightConnector1">
            <a:avLst/>
          </a:prstGeom>
          <a:ln w="3175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 title=""/>
          <p:cNvCxnSpPr/>
          <p:nvPr>
            <p:custDataLst>
              <p:tags r:id="rId23"/>
            </p:custDataLst>
          </p:nvPr>
        </p:nvCxnSpPr>
        <p:spPr>
          <a:xfrm>
            <a:off x="2821305" y="1914049"/>
            <a:ext cx="832961" cy="0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24" title=""/>
          <p:cNvSpPr txBox="1"/>
          <p:nvPr>
            <p:custDataLst>
              <p:tags r:id="rId24"/>
            </p:custDataLst>
          </p:nvPr>
        </p:nvSpPr>
        <p:spPr>
          <a:xfrm>
            <a:off x="1389698" y="1581150"/>
            <a:ext cx="198120" cy="106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</a:t>
            </a:r>
            <a:r>
              <a:rPr lang="zh-CN" altLang="en-US" sz="1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斥</a:t>
            </a:r>
            <a:endParaRPr lang="zh-CN" altLang="en-US" sz="100" b="1" baseline="-25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文本框 25" title=""/>
          <p:cNvSpPr txBox="1"/>
          <p:nvPr>
            <p:custDataLst>
              <p:tags r:id="rId25"/>
            </p:custDataLst>
          </p:nvPr>
        </p:nvSpPr>
        <p:spPr>
          <a:xfrm>
            <a:off x="2154079" y="1581150"/>
            <a:ext cx="198120" cy="106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</a:t>
            </a:r>
            <a:r>
              <a:rPr lang="zh-CN" altLang="en-US" sz="100" b="1" baseline="-2500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引</a:t>
            </a:r>
            <a:endParaRPr lang="zh-CN" altLang="en-US" sz="100" b="1" baseline="-2500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27" name="直接箭头连接符 26" title=""/>
          <p:cNvCxnSpPr/>
          <p:nvPr>
            <p:custDataLst>
              <p:tags r:id="rId26"/>
            </p:custDataLst>
          </p:nvPr>
        </p:nvCxnSpPr>
        <p:spPr>
          <a:xfrm>
            <a:off x="3521869" y="3311843"/>
            <a:ext cx="394335" cy="0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箭头连接符 27" title=""/>
          <p:cNvCxnSpPr/>
          <p:nvPr>
            <p:custDataLst>
              <p:tags r:id="rId27"/>
            </p:custDataLst>
          </p:nvPr>
        </p:nvCxnSpPr>
        <p:spPr>
          <a:xfrm flipH="1">
            <a:off x="2691765" y="3311843"/>
            <a:ext cx="832961" cy="0"/>
          </a:xfrm>
          <a:prstGeom prst="straightConnector1">
            <a:avLst/>
          </a:prstGeom>
          <a:ln w="3175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箭头连接符 28" title=""/>
          <p:cNvCxnSpPr/>
          <p:nvPr>
            <p:custDataLst>
              <p:tags r:id="rId28"/>
            </p:custDataLst>
          </p:nvPr>
        </p:nvCxnSpPr>
        <p:spPr>
          <a:xfrm flipH="1">
            <a:off x="863441" y="3311843"/>
            <a:ext cx="394335" cy="0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箭头连接符 29" title=""/>
          <p:cNvCxnSpPr/>
          <p:nvPr>
            <p:custDataLst>
              <p:tags r:id="rId29"/>
            </p:custDataLst>
          </p:nvPr>
        </p:nvCxnSpPr>
        <p:spPr>
          <a:xfrm>
            <a:off x="1257776" y="3311843"/>
            <a:ext cx="832961" cy="0"/>
          </a:xfrm>
          <a:prstGeom prst="straightConnector1">
            <a:avLst/>
          </a:prstGeom>
          <a:ln w="3175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本框 30" title=""/>
          <p:cNvSpPr txBox="1"/>
          <p:nvPr>
            <p:custDataLst>
              <p:tags r:id="rId30"/>
            </p:custDataLst>
          </p:nvPr>
        </p:nvSpPr>
        <p:spPr>
          <a:xfrm>
            <a:off x="681990" y="2996565"/>
            <a:ext cx="198120" cy="106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</a:t>
            </a:r>
            <a:r>
              <a:rPr lang="zh-CN" altLang="en-US" sz="1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斥</a:t>
            </a:r>
            <a:endParaRPr lang="zh-CN" altLang="en-US" sz="100" b="1" baseline="-25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" name="文本框 31" title=""/>
          <p:cNvSpPr txBox="1"/>
          <p:nvPr>
            <p:custDataLst>
              <p:tags r:id="rId31"/>
            </p:custDataLst>
          </p:nvPr>
        </p:nvSpPr>
        <p:spPr>
          <a:xfrm>
            <a:off x="1446371" y="2996565"/>
            <a:ext cx="198120" cy="106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</a:t>
            </a:r>
            <a:r>
              <a:rPr lang="zh-CN" altLang="en-US" sz="100" b="1" baseline="-2500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引</a:t>
            </a:r>
            <a:endParaRPr lang="zh-CN" altLang="en-US" sz="100" b="1" baseline="-2500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34" name="直接箭头连接符 33" title=""/>
          <p:cNvCxnSpPr/>
          <p:nvPr>
            <p:custDataLst>
              <p:tags r:id="rId32"/>
            </p:custDataLst>
          </p:nvPr>
        </p:nvCxnSpPr>
        <p:spPr>
          <a:xfrm>
            <a:off x="1634490" y="2575084"/>
            <a:ext cx="602933" cy="0"/>
          </a:xfrm>
          <a:prstGeom prst="straightConnector1">
            <a:avLst/>
          </a:prstGeom>
          <a:ln w="3175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箭头连接符 36" title=""/>
          <p:cNvCxnSpPr/>
          <p:nvPr>
            <p:custDataLst>
              <p:tags r:id="rId33"/>
            </p:custDataLst>
          </p:nvPr>
        </p:nvCxnSpPr>
        <p:spPr>
          <a:xfrm flipH="1">
            <a:off x="1031558" y="2575084"/>
            <a:ext cx="602933" cy="0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箭头连接符 37" title=""/>
          <p:cNvCxnSpPr/>
          <p:nvPr>
            <p:custDataLst>
              <p:tags r:id="rId34"/>
            </p:custDataLst>
          </p:nvPr>
        </p:nvCxnSpPr>
        <p:spPr>
          <a:xfrm>
            <a:off x="3170396" y="2580323"/>
            <a:ext cx="602933" cy="0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箭头连接符 38" title=""/>
          <p:cNvCxnSpPr/>
          <p:nvPr>
            <p:custDataLst>
              <p:tags r:id="rId35"/>
            </p:custDataLst>
          </p:nvPr>
        </p:nvCxnSpPr>
        <p:spPr>
          <a:xfrm flipH="1">
            <a:off x="2567464" y="2580323"/>
            <a:ext cx="602933" cy="0"/>
          </a:xfrm>
          <a:prstGeom prst="straightConnector1">
            <a:avLst/>
          </a:prstGeom>
          <a:ln w="31750">
            <a:solidFill>
              <a:srgbClr val="0070C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文本框 39" title=""/>
          <p:cNvSpPr txBox="1"/>
          <p:nvPr>
            <p:custDataLst>
              <p:tags r:id="rId36"/>
            </p:custDataLst>
          </p:nvPr>
        </p:nvSpPr>
        <p:spPr>
          <a:xfrm>
            <a:off x="1079659" y="2287429"/>
            <a:ext cx="198120" cy="106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</a:t>
            </a:r>
            <a:r>
              <a:rPr lang="zh-CN" altLang="en-US" sz="1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斥</a:t>
            </a:r>
            <a:endParaRPr lang="zh-CN" altLang="en-US" sz="100" b="1" baseline="-25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1" name="文本框 40" title=""/>
          <p:cNvSpPr txBox="1"/>
          <p:nvPr>
            <p:custDataLst>
              <p:tags r:id="rId37"/>
            </p:custDataLst>
          </p:nvPr>
        </p:nvSpPr>
        <p:spPr>
          <a:xfrm>
            <a:off x="1844040" y="2287429"/>
            <a:ext cx="198120" cy="106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</a:t>
            </a:r>
            <a:r>
              <a:rPr lang="zh-CN" altLang="en-US" sz="100" b="1" baseline="-2500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引</a:t>
            </a:r>
            <a:endParaRPr lang="zh-CN" altLang="en-US" sz="100" b="1" baseline="-2500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 spd="slow"/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7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303608"/>
            <a:ext cx="3221831" cy="414020"/>
            <a:chOff x="0" y="623478"/>
            <a:chExt cx="3786638" cy="484441"/>
          </a:xfrm>
        </p:grpSpPr>
        <p:grpSp>
          <p:nvGrpSpPr>
            <p:cNvPr id="18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20" name="矩形 19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8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1" name="矩形 20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8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9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2" y="623478"/>
              <a:ext cx="3014976" cy="484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小结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25604" name="Rectangle 4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06016" y="1108472"/>
            <a:ext cx="5629275" cy="21583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457200" indent="-457200" algn="l" eaLnBrk="0" hangingPunct="0">
              <a:lnSpc>
                <a:spcPct val="160000"/>
              </a:lnSpc>
              <a:buFont typeface="Wingdings" panose="05000000000000000000" charset="0"/>
              <a:buChar char="ü"/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物质是由分子组成的；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457200" indent="-457200" algn="l" eaLnBrk="0" hangingPunct="0">
              <a:lnSpc>
                <a:spcPct val="160000"/>
              </a:lnSpc>
              <a:buFont typeface="Wingdings" panose="05000000000000000000" charset="0"/>
              <a:buChar char="ü"/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分子在不停地做无规则运动；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457200" indent="-457200" algn="l" eaLnBrk="0" hangingPunct="0">
              <a:lnSpc>
                <a:spcPct val="160000"/>
              </a:lnSpc>
              <a:buFont typeface="Wingdings" panose="05000000000000000000" charset="0"/>
              <a:buChar char="ü"/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分子之间有间隙；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457200" indent="-457200" algn="l" eaLnBrk="0" hangingPunct="0">
              <a:lnSpc>
                <a:spcPct val="160000"/>
              </a:lnSpc>
              <a:buFont typeface="Wingdings" panose="05000000000000000000" charset="0"/>
              <a:buChar char="ü"/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分子之间存在着相互的作用力。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TextBox 2" title=""/>
          <p:cNvSpPr txBox="1"/>
          <p:nvPr>
            <p:custDataLst>
              <p:tags r:id="rId10"/>
            </p:custDataLst>
          </p:nvPr>
        </p:nvSpPr>
        <p:spPr>
          <a:xfrm>
            <a:off x="5652135" y="1056799"/>
            <a:ext cx="2740343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演示：分子的弹簧模型</a:t>
            </a:r>
            <a:endParaRPr lang="zh-CN" altLang="en-US" sz="18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" name="图片 6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rcRect l="6196" r="4720"/>
          <a:stretch>
            <a:fillRect/>
          </a:stretch>
        </p:blipFill>
        <p:spPr>
          <a:xfrm>
            <a:off x="5633561" y="1432560"/>
            <a:ext cx="2759393" cy="1593533"/>
          </a:xfrm>
          <a:prstGeom prst="rect">
            <a:avLst/>
          </a:prstGeom>
        </p:spPr>
      </p:pic>
      <p:sp>
        <p:nvSpPr>
          <p:cNvPr id="14" name="文本框 13" title=""/>
          <p:cNvSpPr txBox="1"/>
          <p:nvPr>
            <p:custDataLst>
              <p:tags r:id="rId13"/>
            </p:custDataLst>
          </p:nvPr>
        </p:nvSpPr>
        <p:spPr>
          <a:xfrm>
            <a:off x="6563678" y="3603784"/>
            <a:ext cx="9829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类比法</a:t>
            </a:r>
            <a:endParaRPr lang="zh-CN" altLang="en-US" sz="21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6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08"/>
            <a:ext cx="5674271" cy="414020"/>
            <a:chOff x="0" y="623478"/>
            <a:chExt cx="6669006" cy="484441"/>
          </a:xfrm>
        </p:grpSpPr>
        <p:grpSp>
          <p:nvGrpSpPr>
            <p:cNvPr id="17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9" name="矩形 18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8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0" name="矩形 19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8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8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5897344" cy="484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固体、液体和气体的分子间距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grpSp>
        <p:nvGrpSpPr>
          <p:cNvPr id="79874" name="组合 79873" title=""/>
          <p:cNvGrpSpPr/>
          <p:nvPr>
            <p:custDataLst>
              <p:tags r:id="rId8"/>
            </p:custDataLst>
          </p:nvPr>
        </p:nvGrpSpPr>
        <p:grpSpPr>
          <a:xfrm>
            <a:off x="624047" y="1151811"/>
            <a:ext cx="7939087" cy="2438400"/>
            <a:chExt cx="5001" cy="2048"/>
          </a:xfrm>
        </p:grpSpPr>
        <p:pic>
          <p:nvPicPr>
            <p:cNvPr id="18434" name="图片 79874" descr="13-1-5"/>
            <p:cNvPicPr>
              <a:picLocks noChangeAspect="1" noChangeArrowheads="1"/>
            </p:cNvPicPr>
            <p:nvPr>
              <p:custDataLst>
                <p:tags r:id="rId10"/>
              </p:custDataLst>
            </p:nvPr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0" y="0"/>
              <a:ext cx="1787" cy="1652"/>
            </a:xfrm>
            <a:prstGeom prst="rect">
              <a:avLst/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435" name="图片 79875" descr="13-1-6"/>
            <p:cNvPicPr>
              <a:picLocks noChangeArrowheads="1"/>
            </p:cNvPicPr>
            <p:nvPr>
              <p:custDataLst>
                <p:tags r:id="rId12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612" y="2"/>
              <a:ext cx="1374" cy="1671"/>
            </a:xfrm>
            <a:prstGeom prst="rect">
              <a:avLst/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436" name="图片 79876" descr="13-1-7-1"/>
            <p:cNvPicPr>
              <a:picLocks noChangeAspect="1" noChangeArrowheads="1"/>
            </p:cNvPicPr>
            <p:nvPr>
              <p:custDataLst>
                <p:tags r:id="rId14"/>
              </p:custDataLst>
            </p:nvPr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008" y="2"/>
              <a:ext cx="1369" cy="1644"/>
            </a:xfrm>
            <a:prstGeom prst="rect">
              <a:avLst/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437" name="TextBox 2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52" y="1681"/>
              <a:ext cx="1684" cy="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zh-CN" altLang="en-US" sz="18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固体分子间距</a:t>
              </a:r>
              <a:endPara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438" name="TextBox 2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1935" y="1681"/>
              <a:ext cx="1559" cy="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zh-CN" altLang="en-US" sz="18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液体分子间距</a:t>
              </a:r>
              <a:endPara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439" name="TextBox 2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3669" y="1675"/>
              <a:ext cx="1332" cy="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zh-CN" altLang="en-US" sz="18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气体分子间距</a:t>
              </a:r>
              <a:endPara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987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84996" name="TextBox 4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59343" y="4147601"/>
            <a:ext cx="8224838" cy="52969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　　</a:t>
            </a:r>
            <a:r>
              <a:rPr lang="zh-CN" altLang="en-US" sz="18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分子间距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决定了分子间的作用力，从而决定了固体、液体和气体的特征。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6" name="组合 9" title=""/>
          <p:cNvGrpSpPr/>
          <p:nvPr>
            <p:custDataLst>
              <p:tags r:id="rId5"/>
            </p:custDataLst>
          </p:nvPr>
        </p:nvGrpSpPr>
        <p:grpSpPr>
          <a:xfrm>
            <a:off x="-76200" y="303608"/>
            <a:ext cx="5674271" cy="414020"/>
            <a:chOff x="0" y="623478"/>
            <a:chExt cx="6669006" cy="484441"/>
          </a:xfrm>
        </p:grpSpPr>
        <p:grpSp>
          <p:nvGrpSpPr>
            <p:cNvPr id="10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2" name="矩形 11"/>
              <p:cNvSpPr/>
              <p:nvPr>
                <p:custDataLst>
                  <p:tags r:id="rId7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8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8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771662" y="623478"/>
              <a:ext cx="5897344" cy="484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固体、液体和气体的</a:t>
              </a: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特征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graphicFrame>
        <p:nvGraphicFramePr>
          <p:cNvPr id="2" name="表格 1" title=""/>
          <p:cNvGraphicFramePr>
            <a:graphicFrameLocks noGrp="1"/>
          </p:cNvGraphicFramePr>
          <p:nvPr>
            <p:custDataLst>
              <p:tags r:id="rId10"/>
            </p:custDataLst>
          </p:nvPr>
        </p:nvGraphicFramePr>
        <p:xfrm>
          <a:off x="734854" y="1135856"/>
          <a:ext cx="7769225" cy="28060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3845"/>
                <a:gridCol w="1553845"/>
                <a:gridCol w="1553845"/>
                <a:gridCol w="1553845"/>
                <a:gridCol w="1553845"/>
              </a:tblGrid>
              <a:tr h="540385">
                <a:tc rowSpan="2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1800" b="0" spc="5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物  态</a:t>
                      </a:r>
                      <a:endParaRPr lang="zh-CN" altLang="en-US" sz="1800" b="0" spc="500">
                        <a:solidFill>
                          <a:schemeClr val="bg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28575">
                      <a:solidFill>
                        <a:srgbClr val="175B5C"/>
                      </a:solidFill>
                      <a:prstDash val="solid"/>
                    </a:lnL>
                    <a:lnR w="19050">
                      <a:solidFill>
                        <a:srgbClr val="175B5C"/>
                      </a:solidFill>
                      <a:prstDash val="solid"/>
                    </a:lnR>
                    <a:lnT w="28575">
                      <a:solidFill>
                        <a:srgbClr val="175B5C"/>
                      </a:solidFill>
                      <a:prstDash val="solid"/>
                    </a:lnT>
                    <a:lnB w="19050">
                      <a:solidFill>
                        <a:srgbClr val="175B5C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8989"/>
                    </a:solidFill>
                  </a:tcPr>
                </a:tc>
                <a:tc gridSpan="2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1800" b="0" spc="5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微观特征</a:t>
                      </a:r>
                      <a:endParaRPr lang="zh-CN" altLang="en-US" sz="1800" b="0" spc="500">
                        <a:solidFill>
                          <a:schemeClr val="bg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9050">
                      <a:solidFill>
                        <a:srgbClr val="175B5C"/>
                      </a:solidFill>
                      <a:prstDash val="solid"/>
                    </a:lnL>
                    <a:lnR w="19050">
                      <a:solidFill>
                        <a:srgbClr val="175B5C"/>
                      </a:solidFill>
                      <a:prstDash val="solid"/>
                    </a:lnR>
                    <a:lnT w="28575">
                      <a:solidFill>
                        <a:srgbClr val="175B5C"/>
                      </a:solidFill>
                      <a:prstDash val="solid"/>
                    </a:lnT>
                    <a:lnB w="19050">
                      <a:solidFill>
                        <a:srgbClr val="175B5C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8989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R w="19050">
                      <a:solidFill>
                        <a:srgbClr val="175B5C"/>
                      </a:solidFill>
                      <a:prstDash val="solid"/>
                    </a:lnR>
                    <a:lnT w="28575">
                      <a:solidFill>
                        <a:srgbClr val="175B5C"/>
                      </a:solidFill>
                      <a:prstDash val="solid"/>
                    </a:lnT>
                    <a:lnB w="19050">
                      <a:solidFill>
                        <a:srgbClr val="175B5C"/>
                      </a:solidFill>
                      <a:prstDash val="solid"/>
                    </a:lnB>
                  </a:tcPr>
                </a:tc>
                <a:tc gridSpan="2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1800" b="0" spc="500">
                          <a:solidFill>
                            <a:schemeClr val="bg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宏观特征</a:t>
                      </a:r>
                      <a:endParaRPr lang="zh-CN" altLang="en-US" sz="1800" b="0" spc="500">
                        <a:solidFill>
                          <a:schemeClr val="bg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9050">
                      <a:solidFill>
                        <a:srgbClr val="175B5C"/>
                      </a:solidFill>
                      <a:prstDash val="solid"/>
                    </a:lnL>
                    <a:lnR w="28575">
                      <a:solidFill>
                        <a:srgbClr val="175B5C"/>
                      </a:solidFill>
                      <a:prstDash val="solid"/>
                    </a:lnR>
                    <a:lnT w="28575">
                      <a:solidFill>
                        <a:srgbClr val="175B5C"/>
                      </a:solidFill>
                      <a:prstDash val="solid"/>
                    </a:lnT>
                    <a:lnB w="19050">
                      <a:solidFill>
                        <a:srgbClr val="175B5C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8989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R w="28575">
                      <a:solidFill>
                        <a:srgbClr val="175B5C"/>
                      </a:solidFill>
                      <a:prstDash val="solid"/>
                    </a:lnR>
                    <a:lnT w="28575">
                      <a:solidFill>
                        <a:srgbClr val="175B5C"/>
                      </a:solidFill>
                      <a:prstDash val="solid"/>
                    </a:lnT>
                    <a:lnB w="19050">
                      <a:solidFill>
                        <a:srgbClr val="175B5C"/>
                      </a:solidFill>
                      <a:prstDash val="solid"/>
                    </a:lnB>
                  </a:tcPr>
                </a:tc>
              </a:tr>
              <a:tr h="645160">
                <a:tc vMerge="1">
                  <a:txBody>
                    <a:bodyPr vert="horz" wrap="square"/>
                    <a:lstStyle/>
                    <a:p/>
                  </a:txBody>
                  <a:tcPr>
                    <a:lnL w="28575">
                      <a:solidFill>
                        <a:srgbClr val="175B5C"/>
                      </a:solidFill>
                      <a:prstDash val="solid"/>
                    </a:lnL>
                    <a:lnR w="19050">
                      <a:solidFill>
                        <a:srgbClr val="175B5C"/>
                      </a:solidFill>
                      <a:prstDash val="solid"/>
                    </a:lnR>
                    <a:lnB w="19050">
                      <a:solidFill>
                        <a:srgbClr val="175B5C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180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分子间距离</a:t>
                      </a:r>
                      <a:endParaRPr lang="zh-CN" altLang="en-US" sz="180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9050">
                      <a:solidFill>
                        <a:srgbClr val="175B5C"/>
                      </a:solidFill>
                      <a:prstDash val="solid"/>
                    </a:lnL>
                    <a:lnR w="19050">
                      <a:solidFill>
                        <a:srgbClr val="175B5C"/>
                      </a:solidFill>
                      <a:prstDash val="solid"/>
                    </a:lnR>
                    <a:lnT w="19050">
                      <a:solidFill>
                        <a:srgbClr val="175B5C"/>
                      </a:solidFill>
                      <a:prstDash val="solid"/>
                    </a:lnT>
                    <a:lnB w="19050">
                      <a:solidFill>
                        <a:srgbClr val="175B5C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89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180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分子间作用力</a:t>
                      </a:r>
                      <a:endParaRPr lang="zh-CN" altLang="en-US" sz="180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9050">
                      <a:solidFill>
                        <a:srgbClr val="175B5C"/>
                      </a:solidFill>
                      <a:prstDash val="solid"/>
                    </a:lnL>
                    <a:lnR w="19050">
                      <a:solidFill>
                        <a:srgbClr val="175B5C"/>
                      </a:solidFill>
                      <a:prstDash val="solid"/>
                    </a:lnR>
                    <a:lnT w="19050">
                      <a:solidFill>
                        <a:srgbClr val="175B5C"/>
                      </a:solidFill>
                      <a:prstDash val="solid"/>
                    </a:lnT>
                    <a:lnB w="19050">
                      <a:solidFill>
                        <a:srgbClr val="175B5C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89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180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有无一定形状</a:t>
                      </a:r>
                      <a:endParaRPr lang="zh-CN" altLang="en-US" sz="180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9050">
                      <a:solidFill>
                        <a:srgbClr val="175B5C"/>
                      </a:solidFill>
                      <a:prstDash val="solid"/>
                    </a:lnL>
                    <a:lnR w="19050">
                      <a:solidFill>
                        <a:srgbClr val="175B5C"/>
                      </a:solidFill>
                      <a:prstDash val="solid"/>
                    </a:lnR>
                    <a:lnT w="19050">
                      <a:solidFill>
                        <a:srgbClr val="175B5C"/>
                      </a:solidFill>
                      <a:prstDash val="solid"/>
                    </a:lnT>
                    <a:lnB w="19050">
                      <a:solidFill>
                        <a:srgbClr val="175B5C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89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180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有无一定体积</a:t>
                      </a:r>
                      <a:endParaRPr lang="zh-CN" altLang="en-US" sz="180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9050">
                      <a:solidFill>
                        <a:srgbClr val="175B5C"/>
                      </a:solidFill>
                      <a:prstDash val="solid"/>
                    </a:lnL>
                    <a:lnR w="28575">
                      <a:solidFill>
                        <a:srgbClr val="175B5C"/>
                      </a:solidFill>
                      <a:prstDash val="solid"/>
                    </a:lnR>
                    <a:lnT w="19050">
                      <a:solidFill>
                        <a:srgbClr val="175B5C"/>
                      </a:solidFill>
                      <a:prstDash val="solid"/>
                    </a:lnT>
                    <a:lnB w="19050">
                      <a:solidFill>
                        <a:srgbClr val="175B5C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8989"/>
                    </a:solidFill>
                  </a:tcPr>
                </a:tc>
              </a:tr>
              <a:tr h="540385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1800" b="1" spc="3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固  态</a:t>
                      </a:r>
                      <a:endParaRPr lang="zh-CN" altLang="en-US" sz="1800" b="1" spc="3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28575">
                      <a:solidFill>
                        <a:srgbClr val="175B5C"/>
                      </a:solidFill>
                      <a:prstDash val="solid"/>
                    </a:lnL>
                    <a:lnR w="19050">
                      <a:solidFill>
                        <a:srgbClr val="175B5C"/>
                      </a:solidFill>
                      <a:prstDash val="solid"/>
                    </a:lnR>
                    <a:lnT w="19050">
                      <a:solidFill>
                        <a:srgbClr val="175B5C"/>
                      </a:solidFill>
                      <a:prstDash val="solid"/>
                    </a:lnT>
                    <a:lnB w="19050">
                      <a:solidFill>
                        <a:srgbClr val="175B5C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1800" spc="3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很小</a:t>
                      </a:r>
                      <a:endParaRPr lang="zh-CN" altLang="en-US" sz="1800" spc="3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9050">
                      <a:solidFill>
                        <a:srgbClr val="175B5C"/>
                      </a:solidFill>
                      <a:prstDash val="solid"/>
                    </a:lnL>
                    <a:lnR w="19050">
                      <a:solidFill>
                        <a:srgbClr val="175B5C"/>
                      </a:solidFill>
                      <a:prstDash val="solid"/>
                    </a:lnR>
                    <a:lnT w="19050">
                      <a:solidFill>
                        <a:srgbClr val="175B5C"/>
                      </a:solidFill>
                      <a:prstDash val="solid"/>
                    </a:lnT>
                    <a:lnB w="19050">
                      <a:solidFill>
                        <a:srgbClr val="175B5C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1800" spc="3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很大</a:t>
                      </a:r>
                      <a:endParaRPr lang="zh-CN" altLang="en-US" sz="1800" spc="3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9050">
                      <a:solidFill>
                        <a:srgbClr val="175B5C"/>
                      </a:solidFill>
                      <a:prstDash val="solid"/>
                    </a:lnL>
                    <a:lnR w="19050">
                      <a:solidFill>
                        <a:srgbClr val="175B5C"/>
                      </a:solidFill>
                      <a:prstDash val="solid"/>
                    </a:lnR>
                    <a:lnT w="19050">
                      <a:solidFill>
                        <a:srgbClr val="175B5C"/>
                      </a:solidFill>
                      <a:prstDash val="solid"/>
                    </a:lnT>
                    <a:lnB w="19050">
                      <a:solidFill>
                        <a:srgbClr val="175B5C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1800" spc="3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有</a:t>
                      </a:r>
                      <a:endParaRPr lang="zh-CN" altLang="en-US" sz="1800" spc="3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9050">
                      <a:solidFill>
                        <a:srgbClr val="175B5C"/>
                      </a:solidFill>
                      <a:prstDash val="solid"/>
                    </a:lnL>
                    <a:lnR w="19050">
                      <a:solidFill>
                        <a:srgbClr val="175B5C"/>
                      </a:solidFill>
                      <a:prstDash val="solid"/>
                    </a:lnR>
                    <a:lnT w="19050">
                      <a:solidFill>
                        <a:srgbClr val="175B5C"/>
                      </a:solidFill>
                      <a:prstDash val="solid"/>
                    </a:lnT>
                    <a:lnB w="19050">
                      <a:solidFill>
                        <a:srgbClr val="175B5C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1800" spc="3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有</a:t>
                      </a:r>
                      <a:endParaRPr lang="zh-CN" altLang="en-US" sz="1800" spc="3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9050">
                      <a:solidFill>
                        <a:srgbClr val="175B5C"/>
                      </a:solidFill>
                      <a:prstDash val="solid"/>
                    </a:lnL>
                    <a:lnR w="28575">
                      <a:solidFill>
                        <a:srgbClr val="175B5C"/>
                      </a:solidFill>
                      <a:prstDash val="solid"/>
                    </a:lnR>
                    <a:lnT w="19050">
                      <a:solidFill>
                        <a:srgbClr val="175B5C"/>
                      </a:solidFill>
                      <a:prstDash val="solid"/>
                    </a:lnT>
                    <a:lnB w="19050">
                      <a:solidFill>
                        <a:srgbClr val="175B5C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8E8"/>
                    </a:solidFill>
                  </a:tcPr>
                </a:tc>
              </a:tr>
              <a:tr h="53975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1800" b="1" spc="3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液  态</a:t>
                      </a:r>
                      <a:endParaRPr lang="zh-CN" altLang="en-US" sz="1800" b="1" spc="3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28575">
                      <a:solidFill>
                        <a:srgbClr val="175B5C"/>
                      </a:solidFill>
                      <a:prstDash val="solid"/>
                    </a:lnL>
                    <a:lnR w="19050">
                      <a:solidFill>
                        <a:srgbClr val="175B5C"/>
                      </a:solidFill>
                      <a:prstDash val="solid"/>
                    </a:lnR>
                    <a:lnT w="19050">
                      <a:solidFill>
                        <a:srgbClr val="175B5C"/>
                      </a:solidFill>
                      <a:prstDash val="solid"/>
                    </a:lnT>
                    <a:lnB w="19050">
                      <a:solidFill>
                        <a:srgbClr val="175B5C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1800" spc="3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较小</a:t>
                      </a:r>
                      <a:endParaRPr lang="zh-CN" altLang="en-US" sz="1800" spc="3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9050">
                      <a:solidFill>
                        <a:srgbClr val="175B5C"/>
                      </a:solidFill>
                      <a:prstDash val="solid"/>
                    </a:lnL>
                    <a:lnR w="19050">
                      <a:solidFill>
                        <a:srgbClr val="175B5C"/>
                      </a:solidFill>
                      <a:prstDash val="solid"/>
                    </a:lnR>
                    <a:lnT w="19050">
                      <a:solidFill>
                        <a:srgbClr val="175B5C"/>
                      </a:solidFill>
                      <a:prstDash val="solid"/>
                    </a:lnT>
                    <a:lnB w="19050">
                      <a:solidFill>
                        <a:srgbClr val="175B5C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1800" spc="3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较大</a:t>
                      </a:r>
                      <a:endParaRPr lang="zh-CN" altLang="en-US" sz="1800" spc="3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9050">
                      <a:solidFill>
                        <a:srgbClr val="175B5C"/>
                      </a:solidFill>
                      <a:prstDash val="solid"/>
                    </a:lnL>
                    <a:lnR w="19050">
                      <a:solidFill>
                        <a:srgbClr val="175B5C"/>
                      </a:solidFill>
                      <a:prstDash val="solid"/>
                    </a:lnR>
                    <a:lnT w="19050">
                      <a:solidFill>
                        <a:srgbClr val="175B5C"/>
                      </a:solidFill>
                      <a:prstDash val="solid"/>
                    </a:lnT>
                    <a:lnB w="19050">
                      <a:solidFill>
                        <a:srgbClr val="175B5C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1800" spc="3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无</a:t>
                      </a:r>
                      <a:endParaRPr lang="zh-CN" altLang="en-US" sz="1800" spc="3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9050">
                      <a:solidFill>
                        <a:srgbClr val="175B5C"/>
                      </a:solidFill>
                      <a:prstDash val="solid"/>
                    </a:lnL>
                    <a:lnR w="19050">
                      <a:solidFill>
                        <a:srgbClr val="175B5C"/>
                      </a:solidFill>
                      <a:prstDash val="solid"/>
                    </a:lnR>
                    <a:lnT w="19050">
                      <a:solidFill>
                        <a:srgbClr val="175B5C"/>
                      </a:solidFill>
                      <a:prstDash val="solid"/>
                    </a:lnT>
                    <a:lnB w="19050">
                      <a:solidFill>
                        <a:srgbClr val="175B5C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1800" spc="3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有</a:t>
                      </a:r>
                      <a:endParaRPr lang="zh-CN" altLang="en-US" sz="1800" spc="3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9050">
                      <a:solidFill>
                        <a:srgbClr val="175B5C"/>
                      </a:solidFill>
                      <a:prstDash val="solid"/>
                    </a:lnL>
                    <a:lnR w="28575">
                      <a:solidFill>
                        <a:srgbClr val="175B5C"/>
                      </a:solidFill>
                      <a:prstDash val="solid"/>
                    </a:lnR>
                    <a:lnT w="19050">
                      <a:solidFill>
                        <a:srgbClr val="175B5C"/>
                      </a:solidFill>
                      <a:prstDash val="solid"/>
                    </a:lnT>
                    <a:lnB w="19050">
                      <a:solidFill>
                        <a:srgbClr val="175B5C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F5F5"/>
                    </a:solidFill>
                  </a:tcPr>
                </a:tc>
              </a:tr>
              <a:tr h="540385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1800" b="1" spc="3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气  态</a:t>
                      </a:r>
                      <a:endParaRPr lang="zh-CN" altLang="en-US" sz="1800" b="1" spc="3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28575">
                      <a:solidFill>
                        <a:srgbClr val="175B5C"/>
                      </a:solidFill>
                      <a:prstDash val="solid"/>
                    </a:lnL>
                    <a:lnR w="19050">
                      <a:solidFill>
                        <a:srgbClr val="175B5C"/>
                      </a:solidFill>
                      <a:prstDash val="solid"/>
                    </a:lnR>
                    <a:lnT w="19050">
                      <a:solidFill>
                        <a:srgbClr val="175B5C"/>
                      </a:solidFill>
                      <a:prstDash val="solid"/>
                    </a:lnT>
                    <a:lnB w="28575">
                      <a:solidFill>
                        <a:srgbClr val="175B5C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1800" spc="3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较大</a:t>
                      </a:r>
                      <a:endParaRPr lang="zh-CN" altLang="en-US" sz="1800" spc="3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9050">
                      <a:solidFill>
                        <a:srgbClr val="175B5C"/>
                      </a:solidFill>
                      <a:prstDash val="solid"/>
                    </a:lnL>
                    <a:lnR w="19050">
                      <a:solidFill>
                        <a:srgbClr val="175B5C"/>
                      </a:solidFill>
                      <a:prstDash val="solid"/>
                    </a:lnR>
                    <a:lnT w="19050">
                      <a:solidFill>
                        <a:srgbClr val="175B5C"/>
                      </a:solidFill>
                      <a:prstDash val="solid"/>
                    </a:lnT>
                    <a:lnB w="28575">
                      <a:solidFill>
                        <a:srgbClr val="175B5C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1800" spc="3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极小</a:t>
                      </a:r>
                      <a:endParaRPr lang="zh-CN" altLang="en-US" sz="1800" spc="3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9050">
                      <a:solidFill>
                        <a:srgbClr val="175B5C"/>
                      </a:solidFill>
                      <a:prstDash val="solid"/>
                    </a:lnL>
                    <a:lnR w="19050">
                      <a:solidFill>
                        <a:srgbClr val="175B5C"/>
                      </a:solidFill>
                      <a:prstDash val="solid"/>
                    </a:lnR>
                    <a:lnT w="19050">
                      <a:solidFill>
                        <a:srgbClr val="175B5C"/>
                      </a:solidFill>
                      <a:prstDash val="solid"/>
                    </a:lnT>
                    <a:lnB w="28575">
                      <a:solidFill>
                        <a:srgbClr val="175B5C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1800" spc="3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无</a:t>
                      </a:r>
                      <a:endParaRPr lang="zh-CN" altLang="en-US" sz="1800" spc="3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9050">
                      <a:solidFill>
                        <a:srgbClr val="175B5C"/>
                      </a:solidFill>
                      <a:prstDash val="solid"/>
                    </a:lnL>
                    <a:lnR w="19050">
                      <a:solidFill>
                        <a:srgbClr val="175B5C"/>
                      </a:solidFill>
                      <a:prstDash val="solid"/>
                    </a:lnR>
                    <a:lnT w="19050">
                      <a:solidFill>
                        <a:srgbClr val="175B5C"/>
                      </a:solidFill>
                      <a:prstDash val="solid"/>
                    </a:lnT>
                    <a:lnB w="28575">
                      <a:solidFill>
                        <a:srgbClr val="175B5C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1800" spc="3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</a:rPr>
                        <a:t>无</a:t>
                      </a:r>
                      <a:endParaRPr lang="zh-CN" altLang="en-US" sz="1800" spc="3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9050">
                      <a:solidFill>
                        <a:srgbClr val="175B5C"/>
                      </a:solidFill>
                      <a:prstDash val="solid"/>
                    </a:lnL>
                    <a:lnR w="28575">
                      <a:solidFill>
                        <a:srgbClr val="175B5C"/>
                      </a:solidFill>
                      <a:prstDash val="solid"/>
                    </a:lnR>
                    <a:lnT w="19050">
                      <a:solidFill>
                        <a:srgbClr val="175B5C"/>
                      </a:solidFill>
                      <a:prstDash val="solid"/>
                    </a:lnT>
                    <a:lnB w="28575">
                      <a:solidFill>
                        <a:srgbClr val="175B5C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5_BD#ada6016f8?vcp=1&amp;pid=9a34a71f1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2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知识点1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物质的构成</a:t>
            </a:r>
            <a:endParaRPr lang="en-US" altLang="zh-CN" sz="2600"/>
          </a:p>
        </p:txBody>
      </p:sp>
      <p:sp>
        <p:nvSpPr>
          <p:cNvPr id="3" name="QC_6_BD.1_1#2b010f7ca?vcp=1&amp;vis=1&amp;pid=ada6016f8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52376"/>
            <a:ext cx="8065008" cy="1016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［2024·长沙模拟］关于物质的构成，下列说法正确的是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6_AN.2_1#2b010f7ca.bracket?vcp=1&amp;vis=1&amp;pid=ada6016f8&amp;color=0,0,0&amp;vpa=1&amp;vtp=1" title=""/>
          <p:cNvSpPr/>
          <p:nvPr>
            <p:custDataLst>
              <p:tags r:id="rId6"/>
            </p:custDataLst>
          </p:nvPr>
        </p:nvSpPr>
        <p:spPr>
          <a:xfrm>
            <a:off x="784765" y="1570917"/>
            <a:ext cx="423863" cy="482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C_6_BD.1_2#2b010f7ca.choices?vcp=1&amp;vis=1&amp;pid=ada6016f8&amp;color=0,0,0&amp;vtp=1&amp;bbb=1&amp;h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2093776"/>
                <a:ext cx="8065008" cy="2540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分子的直径很小，一般为</a:t>
                </a: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cm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可以借助光学显微镜观察到分子</a:t>
                </a:r>
                <a:endParaRPr lang="en-US" altLang="zh-CN" sz="24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常见物质是由分子、原子构成的</a:t>
                </a:r>
                <a:endParaRPr lang="en-US" altLang="zh-CN" sz="24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PM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.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是指能较长时间悬浮在空气中，直径小于或等于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μ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的尘埃，这些尘埃就是一个个小分子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6_BD.1_2#2b010f7ca.choices?vcp=1&amp;vis=1&amp;pid=ada6016f8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2093776"/>
                <a:ext cx="8065008" cy="2540000"/>
              </a:xfrm>
              <a:prstGeom prst="rect">
                <a:avLst/>
              </a:prstGeom>
              <a:blipFill rotWithShape="1">
                <a:blip r:embed="rId9"/>
                <a:stretch>
                  <a:fillRect l="-5" t="-7" r="3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54" title="">
            <a:hlinkClick r:id="rId11" action="ppaction://hlinksldjump"/>
          </p:cNvPr>
          <p:cNvSpPr/>
          <p:nvPr>
            <p:custDataLst>
              <p:tags r:id="rId10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5_BD#34b838007?vcp=1&amp;pid=9a34a71f1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知识点2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分子热运动</a:t>
            </a:r>
            <a:endParaRPr lang="en-US" altLang="zh-CN" sz="2600"/>
          </a:p>
        </p:txBody>
      </p:sp>
      <p:sp>
        <p:nvSpPr>
          <p:cNvPr id="3" name="QC_6_BD.3_1#7b4eba612?vcp=1&amp;vis=1&amp;pid=34b838007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52381"/>
            <a:ext cx="8065008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［2024·连云港］下列现象中，能说明分子在不停地做无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规则运动的是(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6_AN.4_1#7b4eba612.bracket?vcp=1&amp;vis=1&amp;pid=34b838007&amp;color=0,0,0&amp;vpa=2&amp;vtp=1" title=""/>
          <p:cNvSpPr/>
          <p:nvPr>
            <p:custDataLst>
              <p:tags r:id="rId6"/>
            </p:custDataLst>
          </p:nvPr>
        </p:nvSpPr>
        <p:spPr>
          <a:xfrm>
            <a:off x="2600864" y="1621341"/>
            <a:ext cx="441325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p:sp>
        <p:nvSpPr>
          <p:cNvPr id="5" name="QC_6_BD.3_2#7b4eba612.choices?vcp=1&amp;vis=1&amp;pid=34b838007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539496" y="2204266"/>
            <a:ext cx="8065008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082165"/>
                <a:tab pos="4139565"/>
                <a:tab pos="6196965"/>
              </a:tabLst>
              <a:defRPr/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花香满园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尘土飞扬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雪花飘飘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落叶纷纷</a:t>
            </a:r>
            <a:endParaRPr lang="en-US" altLang="zh-CN" sz="2400"/>
          </a:p>
        </p:txBody>
      </p:sp>
      <p:sp>
        <p:nvSpPr>
          <p:cNvPr id="6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QB_7_BD.6_1#9541227cc?htil=1&amp;vcp=1&amp;vis=1&amp;pid=bc6c20a1c&amp;color=0,0,0&amp;tib=255,255,255&amp;vtp=1&amp;hs=1&amp;hs=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00216" y="941070"/>
            <a:ext cx="2286000" cy="1124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7_BD.6_2#9541227cc?htil=1&amp;sp=1&amp;vcp=1&amp;vis=1&amp;pid=bc6c20a1c&amp;color=0,0,0&amp;vtp=1&amp;bbb=1&amp;hb=1&amp;hs=1" title=""/>
          <p:cNvSpPr/>
          <p:nvPr>
            <p:custDataLst>
              <p:tags r:id="rId5"/>
            </p:custDataLst>
          </p:nvPr>
        </p:nvSpPr>
        <p:spPr>
          <a:xfrm>
            <a:off x="539496" y="895350"/>
            <a:ext cx="5641848" cy="1676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（1）用如图甲所示的装置探究分子热运动，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其中一瓶装有密度比空气大的红棕色二氧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化氮气体，另一瓶装有空气。为了有力地</a:t>
            </a:r>
            <a:endParaRPr lang="en-US" altLang="zh-CN" sz="24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QB_7_BD.6_2#9541227cc?htil=1&amp;sp=1&amp;vcp=1&amp;vis=1&amp;pid=bc6c20a1c&amp;color=0,0,0&amp;vtp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2587737"/>
                <a:ext cx="8064000" cy="2235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证明分子热运动，装二氧化氮气体的是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（选填“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”或“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”）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瓶，当抽开中间的玻璃板一段时间后，可以观察到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瓶中气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体的颜色为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（选填“红棕色”或“无色”），这种现象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称为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现象。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QB_7_BD.6_2#9541227cc?htil=1&amp;sp=1&amp;vcp=1&amp;vis=1&amp;pid=bc6c20a1c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2587737"/>
                <a:ext cx="8064000" cy="2235200"/>
              </a:xfrm>
              <a:prstGeom prst="rect">
                <a:avLst/>
              </a:prstGeom>
              <a:blipFill rotWithShape="1">
                <a:blip r:embed="rId8"/>
                <a:stretch>
                  <a:fillRect l="-5" t="-5" r="-1450" b="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B_7_AN.7_1#9541227cc.blank?vcp=1&amp;vis=1&amp;pid=bc6c20a1c&amp;color=0,0,0&amp;vpa=3&amp;vtp=1&amp;bbb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5770308" y="2664962"/>
                <a:ext cx="363792" cy="381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7_AN.7_1#9541227cc.blank?vcp=1&amp;vis=1&amp;pid=bc6c20a1c&amp;color=0,0,0&amp;vpa=3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5770308" y="2664962"/>
                <a:ext cx="363792" cy="381000"/>
              </a:xfrm>
              <a:prstGeom prst="rect">
                <a:avLst/>
              </a:prstGeom>
              <a:blipFill rotWithShape="1">
                <a:blip r:embed="rId11"/>
                <a:stretch>
                  <a:fillRect l="-17" t="-132" b="1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7_AN.8_1#9541227cc.blank?vcp=1&amp;vis=1&amp;pid=bc6c20a1c&amp;color=0,0,0&amp;vpa=4&amp;vtp=1&amp;bbb=1" title=""/>
          <p:cNvSpPr/>
          <p:nvPr>
            <p:custDataLst>
              <p:tags r:id="rId12"/>
            </p:custDataLst>
          </p:nvPr>
        </p:nvSpPr>
        <p:spPr>
          <a:xfrm>
            <a:off x="2080164" y="3677397"/>
            <a:ext cx="11350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红棕色</a:t>
            </a:r>
            <a:endParaRPr lang="en-US" altLang="zh-CN" sz="2400">
              <a:solidFill>
                <a:srgbClr val="C00000"/>
              </a:solidFill>
            </a:endParaRPr>
          </a:p>
        </p:txBody>
      </p:sp>
      <p:sp>
        <p:nvSpPr>
          <p:cNvPr id="7" name="QB_7_AN.9_1#9541227cc.blank?vcp=1&amp;vis=1&amp;pid=bc6c20a1c&amp;color=0,0,0&amp;vpa=5&amp;vtp=1&amp;bbb=1" title=""/>
          <p:cNvSpPr/>
          <p:nvPr>
            <p:custDataLst>
              <p:tags r:id="rId13"/>
            </p:custDataLst>
          </p:nvPr>
        </p:nvSpPr>
        <p:spPr>
          <a:xfrm>
            <a:off x="1165765" y="4236198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扩散</a:t>
            </a:r>
            <a:endParaRPr lang="en-US" altLang="zh-CN" sz="2400">
              <a:solidFill>
                <a:srgbClr val="C00000"/>
              </a:solidFill>
            </a:endParaRPr>
          </a:p>
        </p:txBody>
      </p:sp>
      <p:sp>
        <p:nvSpPr>
          <p:cNvPr id="8" name="QO_6_BD.5_1#bc6c20a1c?vcp=1&amp;vis=1&amp;pid=34b838007&amp;color=0,0,0&amp;vtp=1&amp;bt=1&amp;bbb=1" title=""/>
          <p:cNvSpPr/>
          <p:nvPr>
            <p:custDataLst>
              <p:tags r:id="rId14"/>
            </p:custDataLst>
          </p:nvPr>
        </p:nvSpPr>
        <p:spPr>
          <a:xfrm>
            <a:off x="539496" y="392430"/>
            <a:ext cx="8064504" cy="5461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3.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9" name="QO_6_BD.5_1#bc6c20a1c?vcp=1&amp;vis=1&amp;pid=34b838007&amp;color=0,0,0&amp;tib=255,255,255&amp;iip=1&amp;vtp=1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0988" y="511302"/>
            <a:ext cx="1554480" cy="4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10" name="Picture 4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>
          <a:xfrm flipH="1">
            <a:off x="12433300" y="11950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  <p:bldP spid="7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圆角矩形 1" title=""/>
          <p:cNvSpPr/>
          <p:nvPr>
            <p:custDataLst>
              <p:tags r:id="rId4"/>
            </p:custDataLst>
          </p:nvPr>
        </p:nvSpPr>
        <p:spPr>
          <a:xfrm>
            <a:off x="244316" y="1391126"/>
            <a:ext cx="8329613" cy="644366"/>
          </a:xfrm>
          <a:prstGeom prst="roundRect">
            <a:avLst>
              <a:gd name="adj" fmla="val 9702"/>
            </a:avLst>
          </a:prstGeom>
          <a:noFill/>
          <a:ln w="190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</a:endParaRPr>
          </a:p>
        </p:txBody>
      </p:sp>
      <p:sp>
        <p:nvSpPr>
          <p:cNvPr id="9219" name="Rectangle 7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27196" y="1437799"/>
            <a:ext cx="7963853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7" tIns="45718" rIns="91437" bIns="45718">
            <a:spAutoFit/>
          </a:bodyPr>
          <a:lstStyle/>
          <a:p>
            <a:pPr eaLnBrk="1" hangingPunct="1">
              <a:lnSpc>
                <a:spcPct val="140000"/>
              </a:lnSpc>
              <a:buFont typeface="Arial" panose="020b0604020202020204" pitchFamily="34" charset="0"/>
              <a:buNone/>
            </a:pPr>
            <a:r>
              <a:rPr lang="zh-CN" altLang="en-US" sz="2100" spc="3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uFillTx/>
                <a:latin typeface="微软雅黑" panose="020b0503020204020204" charset="-122"/>
                <a:ea typeface="微软雅黑" panose="020b0503020204020204" charset="-122"/>
              </a:rPr>
              <a:t>常见的物质是由大量极其微小的粒子——分子、原子组成的。</a:t>
            </a:r>
            <a:endParaRPr lang="zh-CN" altLang="en-US" sz="2100" spc="30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" name="组合 9" title=""/>
          <p:cNvGrpSpPr/>
          <p:nvPr>
            <p:custDataLst>
              <p:tags r:id="rId6"/>
            </p:custDataLst>
          </p:nvPr>
        </p:nvGrpSpPr>
        <p:grpSpPr>
          <a:xfrm>
            <a:off x="-76200" y="303610"/>
            <a:ext cx="4666774" cy="414020"/>
            <a:chOff x="0" y="623478"/>
            <a:chExt cx="5484888" cy="484440"/>
          </a:xfrm>
        </p:grpSpPr>
        <p:grpSp>
          <p:nvGrpSpPr>
            <p:cNvPr id="8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0" name="矩形 9"/>
              <p:cNvSpPr/>
              <p:nvPr>
                <p:custDataLst>
                  <p:tags r:id="rId8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  <p:sp>
            <p:nvSpPr>
              <p:cNvPr id="11" name="矩形 10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</p:grpSp>
        <p:sp>
          <p:nvSpPr>
            <p:cNvPr id="9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771881" y="623478"/>
              <a:ext cx="4713007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latin typeface="微软雅黑" panose="020b0503020204020204" charset="-122"/>
                </a:rPr>
                <a:t>常见物质是由大量分子组成的</a:t>
              </a:r>
              <a:endParaRPr lang="zh-CN" altLang="en-US" sz="2100" b="1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</a:endParaRPr>
            </a:p>
          </p:txBody>
        </p:sp>
      </p:grpSp>
      <p:sp>
        <p:nvSpPr>
          <p:cNvPr id="3" name="文本框 2" title=""/>
          <p:cNvSpPr txBox="1"/>
          <p:nvPr>
            <p:custDataLst>
              <p:tags r:id="rId11"/>
            </p:custDataLst>
          </p:nvPr>
        </p:nvSpPr>
        <p:spPr>
          <a:xfrm>
            <a:off x="1522095" y="3084671"/>
            <a:ext cx="3615214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如果把分子看成小球，一般分子的直径大约只有</a:t>
            </a:r>
            <a:r>
              <a:rPr lang="en-US" altLang="zh-CN" sz="21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10</a:t>
            </a:r>
            <a:r>
              <a:rPr lang="en-US" altLang="zh-CN" sz="2100" baseline="300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-10</a:t>
            </a:r>
            <a:r>
              <a:rPr lang="en-US" altLang="zh-CN" sz="21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m</a:t>
            </a:r>
            <a:endParaRPr lang="en-US" altLang="zh-CN" sz="210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4" name="图片 3" title=""/>
          <p:cNvPicPr/>
          <p:nvPr>
            <p:custDataLst>
              <p:tags r:id="rId13"/>
            </p:custDataLst>
          </p:nvPr>
        </p:nvPicPr>
        <p:blipFill>
          <a:blip r:embed="rId12">
            <a:clrChange>
              <a:clrFrom>
                <a:srgbClr val="E9F5EA">
                  <a:alpha val="100000"/>
                </a:srgbClr>
              </a:clrFrom>
              <a:clrTo>
                <a:srgbClr val="E9F5EA">
                  <a:alpha val="100000"/>
                  <a:alpha val="0"/>
                </a:srgbClr>
              </a:clrTo>
            </a:clrChange>
          </a:blip>
          <a:srcRect l="3994" t="1455" r="2598" b="1953"/>
          <a:stretch>
            <a:fillRect/>
          </a:stretch>
        </p:blipFill>
        <p:spPr>
          <a:xfrm>
            <a:off x="5605463" y="2672239"/>
            <a:ext cx="2084070" cy="2090261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cxnSp>
        <p:nvCxnSpPr>
          <p:cNvPr id="17" name="直接箭头连接符 16" title=""/>
          <p:cNvCxnSpPr/>
          <p:nvPr>
            <p:custDataLst>
              <p:tags r:id="rId14"/>
            </p:custDataLst>
          </p:nvPr>
        </p:nvCxnSpPr>
        <p:spPr>
          <a:xfrm>
            <a:off x="5729179" y="3717536"/>
            <a:ext cx="1836128" cy="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1" name="Text Box 2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183227" y="3729908"/>
            <a:ext cx="1233131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1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10</a:t>
            </a:r>
            <a:r>
              <a:rPr lang="en-US" altLang="zh-CN" sz="2100" baseline="300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-10</a:t>
            </a:r>
            <a:r>
              <a:rPr lang="en-US" altLang="zh-CN" sz="21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m</a:t>
            </a:r>
            <a:endParaRPr lang="en-US" altLang="zh-CN" sz="210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219" grpId="0"/>
      <p:bldP spid="3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7_BD.10_1#0c209e1a0?vcp=1&amp;vis=1&amp;pid=bc6c20a1c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741089"/>
            <a:ext cx="8065008" cy="1676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（2）如图乙所示，向一端封闭的玻璃管中注水至一半位置，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再注入酒精直至充满，封闭管口，并将玻璃管反复翻转，观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察液面的位置，发现液体总体积变小，说明分子间有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3" name="QB_7_AN.11_1#0c209e1a0.blank?vcp=1&amp;vis=1&amp;pid=bc6c20a1c&amp;color=0,0,0&amp;vpa=6&amp;vtp=1&amp;bbb=1" title=""/>
          <p:cNvSpPr/>
          <p:nvPr>
            <p:custDataLst>
              <p:tags r:id="rId5"/>
            </p:custDataLst>
          </p:nvPr>
        </p:nvSpPr>
        <p:spPr>
          <a:xfrm>
            <a:off x="7566564" y="1830749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间隙</a:t>
            </a:r>
            <a:endParaRPr lang="en-US" altLang="zh-CN" sz="2400"/>
          </a:p>
        </p:txBody>
      </p:sp>
      <p:pic>
        <p:nvPicPr>
          <p:cNvPr id="4" name="QB_7_BD.6_1#9541227cc?htil=1&amp;vcp=1&amp;vis=1&amp;pid=bc6c20a1c&amp;color=0,0,0&amp;tib=255,255,255&amp;vtp=1&amp;hs=1&amp;hs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9000" y="2571750"/>
            <a:ext cx="2286000" cy="1124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7_BD.12_1#cfecba889?vcp=1&amp;vis=1&amp;pid=bc6c20a1c&amp;color=0,0,0&amp;mp=1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757627"/>
            <a:ext cx="8065008" cy="1676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（3）分别在冷水和热水中同时注入一滴红墨水，5秒后的现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象如图丙所示，该现象说明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越高，分子运动越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（选填“剧烈”或“缓慢”）。</a:t>
            </a:r>
            <a:endParaRPr lang="en-US" altLang="zh-CN" sz="2400"/>
          </a:p>
        </p:txBody>
      </p:sp>
      <p:sp>
        <p:nvSpPr>
          <p:cNvPr id="3" name="QB_7_AN.13_1#cfecba889.blank?vcp=1&amp;vis=1&amp;pid=bc6c20a1c&amp;color=0,0,0&amp;mp=1&amp;vpa=7&amp;vtp=1&amp;bbb=1" title=""/>
          <p:cNvSpPr/>
          <p:nvPr>
            <p:custDataLst>
              <p:tags r:id="rId5"/>
            </p:custDataLst>
          </p:nvPr>
        </p:nvSpPr>
        <p:spPr>
          <a:xfrm>
            <a:off x="4213765" y="1288487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温度</a:t>
            </a:r>
            <a:endParaRPr lang="en-US" altLang="zh-CN" sz="2400"/>
          </a:p>
        </p:txBody>
      </p:sp>
      <p:sp>
        <p:nvSpPr>
          <p:cNvPr id="4" name="QB_7_AN.14_1#cfecba889.blank?vcp=1&amp;vis=1&amp;pid=bc6c20a1c&amp;color=0,0,0&amp;mp=1&amp;vpa=8&amp;vtp=1&amp;bbb=1" title=""/>
          <p:cNvSpPr/>
          <p:nvPr>
            <p:custDataLst>
              <p:tags r:id="rId6"/>
            </p:custDataLst>
          </p:nvPr>
        </p:nvSpPr>
        <p:spPr>
          <a:xfrm>
            <a:off x="7566564" y="1288487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剧烈</a:t>
            </a:r>
            <a:endParaRPr lang="en-US" altLang="zh-CN" sz="2400"/>
          </a:p>
        </p:txBody>
      </p:sp>
      <p:pic>
        <p:nvPicPr>
          <p:cNvPr id="5" name="QB_7_BD.6_1#9541227cc?htil=1&amp;vcp=1&amp;vis=1&amp;pid=bc6c20a1c&amp;color=0,0,0&amp;tib=255,255,255&amp;vtp=1&amp;hs=1&amp;hs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9000" y="2434027"/>
            <a:ext cx="2286000" cy="1124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6" name="object 54" title="">
            <a:hlinkClick r:id="rId10" action="ppaction://hlinksldjump"/>
          </p:cNvPr>
          <p:cNvSpPr/>
          <p:nvPr>
            <p:custDataLst>
              <p:tags r:id="rId9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5_BD#51d2adeed?vcp=1&amp;pid=9a34a71f1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2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知识点3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分子间的作用力</a:t>
            </a:r>
            <a:endParaRPr lang="en-US" altLang="zh-CN" sz="2600"/>
          </a:p>
        </p:txBody>
      </p:sp>
      <p:pic>
        <p:nvPicPr>
          <p:cNvPr id="3" name="QC_6_BD.15_1#5a3e3c37f?htil=2&amp;vcp=1&amp;vis=1&amp;pid=51d2adeed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30560" y="1065077"/>
            <a:ext cx="1064175" cy="240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C_6_BD.15_2#5a3e3c37f?htil=2&amp;vcp=1&amp;vis=1&amp;pid=51d2adeed&amp;color=0,0,0&amp;vtp=1&amp;bbb=1&amp;hb=1" title=""/>
          <p:cNvSpPr/>
          <p:nvPr>
            <p:custDataLst>
              <p:tags r:id="rId7"/>
            </p:custDataLst>
          </p:nvPr>
        </p:nvSpPr>
        <p:spPr>
          <a:xfrm>
            <a:off x="539496" y="1052376"/>
            <a:ext cx="6711696" cy="1524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4.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将两个表面光滑的铅块相互压紧，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两铅块就会粘在一起，并能吊起多个钩码，如图所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示。该现象说明(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pic>
        <p:nvPicPr>
          <p:cNvPr id="5" name="QC_6_BD.15_2#5a3e3c37f?htil=2&amp;vcp=1&amp;vis=1&amp;pid=51d2adeed&amp;color=0,0,0&amp;tib=255,255,255&amp;iip=2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3388" y="1086222"/>
            <a:ext cx="1554480" cy="4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6" name="QC_6_AN.16_1#5a3e3c37f.bracket?vcp=1&amp;vis=1&amp;pid=51d2adeed&amp;color=0,0,0&amp;vpa=9&amp;vtp=1" title=""/>
          <p:cNvSpPr/>
          <p:nvPr>
            <p:custDataLst>
              <p:tags r:id="rId10"/>
            </p:custDataLst>
          </p:nvPr>
        </p:nvSpPr>
        <p:spPr>
          <a:xfrm>
            <a:off x="2918364" y="2078917"/>
            <a:ext cx="423863" cy="482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sp>
        <p:nvSpPr>
          <p:cNvPr id="7" name="QC_6_BD.15_3#5a3e3c37f.choices?htil=2&amp;vcp=1&amp;vis=1&amp;pid=51d2adeed&amp;color=0,0,0&amp;vtp=1&amp;bbb=1" title=""/>
          <p:cNvSpPr/>
          <p:nvPr>
            <p:custDataLst>
              <p:tags r:id="rId11"/>
            </p:custDataLst>
          </p:nvPr>
        </p:nvSpPr>
        <p:spPr>
          <a:xfrm>
            <a:off x="539496" y="2601776"/>
            <a:ext cx="6711696" cy="2032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分子间有空隙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分子间存在引力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分子间存在斥力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分子不停地做无规则运动</a:t>
            </a:r>
            <a:endParaRPr lang="en-US" altLang="zh-CN" sz="2400"/>
          </a:p>
        </p:txBody>
      </p:sp>
      <p:sp>
        <p:nvSpPr>
          <p:cNvPr id="8" name="object 54" title="">
            <a:hlinkClick r:id="rId13" action="ppaction://hlinksldjump"/>
          </p:cNvPr>
          <p:cNvSpPr/>
          <p:nvPr>
            <p:custDataLst>
              <p:tags r:id="rId12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6_BD.17_1#46a97047b?vcp=1&amp;vis=1&amp;pid=51d2adeed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388314"/>
            <a:ext cx="8065008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5.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在工业上，液压机利用了液体很难被压缩的原理，“液体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很难被压缩”反映了液体(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6_AN.18_1#46a97047b.bracket?vcp=1&amp;vis=1&amp;pid=51d2adeed&amp;color=0,0,0&amp;vpa=10&amp;vtp=1" title=""/>
          <p:cNvSpPr/>
          <p:nvPr>
            <p:custDataLst>
              <p:tags r:id="rId5"/>
            </p:custDataLst>
          </p:nvPr>
        </p:nvSpPr>
        <p:spPr>
          <a:xfrm>
            <a:off x="3967702" y="1957274"/>
            <a:ext cx="423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sp>
        <p:nvSpPr>
          <p:cNvPr id="4" name="QC_6_BD.17_2#46a97047b.choices?vcp=1&amp;vis=1&amp;pid=51d2adeed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2543560"/>
            <a:ext cx="8065008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/>
              </a:tabLst>
              <a:defRPr/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分子间没有引力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分子间存在引力</a:t>
            </a:r>
            <a:endParaRPr lang="en-US" altLang="zh-CN" sz="2400"/>
          </a:p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/>
              </a:tabLst>
              <a:defRPr/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分子间存在斥力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分子间没有空隙</a:t>
            </a:r>
            <a:endParaRPr lang="en-US" altLang="zh-CN" sz="2400"/>
          </a:p>
        </p:txBody>
      </p:sp>
      <p:sp>
        <p:nvSpPr>
          <p:cNvPr id="5" name="object 54" title="">
            <a:hlinkClick r:id="rId8" action="ppaction://hlinksldjump"/>
          </p:cNvPr>
          <p:cNvSpPr/>
          <p:nvPr>
            <p:custDataLst>
              <p:tags r:id="rId7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6_BD.19_1#78d3d5347?htil=3&amp;vcp=1&amp;vis=1&amp;pid=51d2adeed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73344" y="1457110"/>
            <a:ext cx="1892808" cy="187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B_6_BD.19_2#78d3d5347?htil=3&amp;sp=1&amp;vcp=1&amp;vis=1&amp;pid=51d2adeed&amp;color=0,0,0&amp;vtp=1&amp;bt=1&amp;bbb=1&amp;hb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1411391"/>
                <a:ext cx="6044184" cy="2235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6.分子之间既有引力又有斥力。其中，分子间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的斥力大小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斥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随分子间距离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r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变化的情况如图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所示。根据图像可知，分子之间斥力的大小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随着分子间距离的减小而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B_6_BD.19_2#78d3d5347?htil=3&amp;sp=1&amp;vcp=1&amp;vis=1&amp;pid=51d2adeed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1411391"/>
                <a:ext cx="6044184" cy="2235200"/>
              </a:xfrm>
              <a:prstGeom prst="rect">
                <a:avLst/>
              </a:prstGeom>
              <a:blipFill rotWithShape="1">
                <a:blip r:embed="rId8"/>
                <a:stretch>
                  <a:fillRect l="-6" t="-19" r="-988" b="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6_AN.20_1#78d3d5347.blank?vcp=1&amp;vis=1&amp;pid=51d2adeed&amp;color=0,0,0&amp;vpa=11&amp;vtp=1&amp;bbb=1" title=""/>
          <p:cNvSpPr/>
          <p:nvPr>
            <p:custDataLst>
              <p:tags r:id="rId9"/>
            </p:custDataLst>
          </p:nvPr>
        </p:nvSpPr>
        <p:spPr>
          <a:xfrm>
            <a:off x="3908965" y="3059851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增大</a:t>
            </a:r>
            <a:endParaRPr lang="en-US" altLang="zh-CN" sz="2400"/>
          </a:p>
        </p:txBody>
      </p:sp>
      <p:sp>
        <p:nvSpPr>
          <p:cNvPr id="5" name="object 54" title="">
            <a:hlinkClick r:id="rId11" action="ppaction://hlinksldjump"/>
          </p:cNvPr>
          <p:cNvSpPr/>
          <p:nvPr>
            <p:custDataLst>
              <p:tags r:id="rId10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5_BD#0742aff95?vcp=1&amp;pid=9a34a71f1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300"/>
              </a:lnSpc>
            </a:pPr>
            <a:r>
              <a:rPr lang="en-US" altLang="zh-CN" sz="235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知识点4</a:t>
            </a:r>
            <a:r>
              <a:rPr lang="en-US" altLang="zh-CN" sz="235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35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固体、液体和气体的特征</a:t>
            </a:r>
            <a:endParaRPr lang="en-US" altLang="zh-CN" sz="2350"/>
          </a:p>
        </p:txBody>
      </p:sp>
      <p:sp>
        <p:nvSpPr>
          <p:cNvPr id="3" name="QC_6_BD.21_1#6fa1414c7?sp=1&amp;vcp=1&amp;vis=1&amp;pid=0742aff95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52824"/>
            <a:ext cx="8065008" cy="787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100"/>
              </a:lnSpc>
            </a:pPr>
            <a:r>
              <a:rPr lang="en-US" altLang="zh-CN" sz="21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7.</a:t>
            </a:r>
            <a:r>
              <a:rPr lang="en-US" altLang="zh-CN" sz="21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1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物质在不同状态下的分子模型如图甲、乙、丙所示，下列说法正</a:t>
            </a:r>
            <a:endParaRPr lang="en-US" altLang="zh-CN" sz="215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100"/>
              </a:lnSpc>
            </a:pPr>
            <a:r>
              <a:rPr lang="en-US" altLang="zh-CN" sz="21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确的是(</a:t>
            </a:r>
            <a:r>
              <a:rPr lang="en-US" altLang="zh-CN" sz="21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1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150"/>
          </a:p>
        </p:txBody>
      </p:sp>
      <p:sp>
        <p:nvSpPr>
          <p:cNvPr id="4" name="QC_6_AN.22_1#6fa1414c7.bracket?vcp=1&amp;vis=1&amp;pid=0742aff95&amp;color=0,0,0&amp;vpa=12&amp;vtp=1" title=""/>
          <p:cNvSpPr/>
          <p:nvPr>
            <p:custDataLst>
              <p:tags r:id="rId6"/>
            </p:custDataLst>
          </p:nvPr>
        </p:nvSpPr>
        <p:spPr>
          <a:xfrm>
            <a:off x="1576925" y="1447032"/>
            <a:ext cx="381000" cy="3683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2900"/>
              </a:lnSpc>
            </a:pPr>
            <a:r>
              <a:rPr lang="en-US" altLang="zh-CN" sz="215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150"/>
          </a:p>
        </p:txBody>
      </p:sp>
      <p:pic>
        <p:nvPicPr>
          <p:cNvPr id="5" name="QC_6_BD.21_3#6fa1414c7?htil=1&amp;vcp=1&amp;vis=1&amp;pid=0742aff95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45336" y="1971999"/>
            <a:ext cx="667512" cy="877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6" name="QC_6_BD.21_4#6fa1414c7?htil=1&amp;vcp=1&amp;vis=1&amp;pid=0742aff95&amp;color=0,0,0&amp;tib=255,255,255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24528" y="1990287"/>
            <a:ext cx="704088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7" name="QC_6_BD.21_5#6fa1414c7?htil=1&amp;vcp=1&amp;vis=1&amp;pid=0742aff95&amp;color=0,0,0&amp;tib=255,255,255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12864" y="1990287"/>
            <a:ext cx="704088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8" name="QC_6_BD.21_6#6fa1414c7.choices?vcp=1&amp;vis=1&amp;pid=0742aff95&amp;color=0,0,0&amp;vtp=1&amp;bbb=1&amp;hb=1" title=""/>
          <p:cNvSpPr/>
          <p:nvPr>
            <p:custDataLst>
              <p:tags r:id="rId13"/>
            </p:custDataLst>
          </p:nvPr>
        </p:nvSpPr>
        <p:spPr>
          <a:xfrm>
            <a:off x="539496" y="2987999"/>
            <a:ext cx="8065008" cy="1574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100"/>
              </a:lnSpc>
            </a:pPr>
            <a:r>
              <a:rPr lang="en-US" altLang="zh-CN" sz="215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150" b="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15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图甲中分子间距较大，其宏观特性表现为没有固定的体积</a:t>
            </a:r>
            <a:endParaRPr lang="en-US" altLang="zh-CN" sz="2150" spc="-50"/>
          </a:p>
          <a:p>
            <a:pPr latinLnBrk="1">
              <a:lnSpc>
                <a:spcPts val="3100"/>
              </a:lnSpc>
            </a:pPr>
            <a:r>
              <a:rPr lang="en-US" altLang="zh-CN" sz="21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1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1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图乙中分子间距最大，分子间作用力几乎为零</a:t>
            </a:r>
            <a:endParaRPr lang="en-US" altLang="zh-CN" sz="2150"/>
          </a:p>
          <a:p>
            <a:pPr latinLnBrk="1">
              <a:lnSpc>
                <a:spcPts val="3100"/>
              </a:lnSpc>
            </a:pPr>
            <a:r>
              <a:rPr lang="en-US" altLang="zh-CN" sz="21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1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1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图丙中分子间距最小，分子间作用力最小</a:t>
            </a:r>
            <a:endParaRPr lang="en-US" altLang="zh-CN" sz="2150"/>
          </a:p>
          <a:p>
            <a:pPr latinLnBrk="1">
              <a:lnSpc>
                <a:spcPts val="3100"/>
              </a:lnSpc>
            </a:pPr>
            <a:r>
              <a:rPr lang="en-US" altLang="zh-CN" sz="21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1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1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同一物质从图甲所示状态变化到图丙所示状态的过程中，需要吸热</a:t>
            </a:r>
            <a:endParaRPr lang="en-US" altLang="zh-CN" sz="2150"/>
          </a:p>
        </p:txBody>
      </p:sp>
      <p:sp>
        <p:nvSpPr>
          <p:cNvPr id="9" name="object 54" title="">
            <a:hlinkClick r:id="rId15" action="ppaction://hlinksldjump"/>
          </p:cNvPr>
          <p:cNvSpPr/>
          <p:nvPr>
            <p:custDataLst>
              <p:tags r:id="rId14"/>
            </p:custDataLst>
          </p:nvPr>
        </p:nvSpPr>
        <p:spPr>
          <a:xfrm flipH="1">
            <a:off x="8244408" y="456749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5_BD.23_1#902ca10fb?vcp=1&amp;vis=1&amp;pid=b723d2977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826974"/>
            <a:ext cx="8065008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8.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［2024·广元］“女皇蒸凉面”是广元地方特色美食，凉面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的口感、香气深受人们喜欢，下列说法正确的是(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5_AN.24_1#902ca10fb.bracket?vcp=1&amp;vis=1&amp;pid=b723d2977&amp;color=0,0,0&amp;vpa=13&amp;vtp=1" title=""/>
          <p:cNvSpPr/>
          <p:nvPr>
            <p:custDataLst>
              <p:tags r:id="rId5"/>
            </p:custDataLst>
          </p:nvPr>
        </p:nvSpPr>
        <p:spPr>
          <a:xfrm>
            <a:off x="7185564" y="1395934"/>
            <a:ext cx="423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sp>
        <p:nvSpPr>
          <p:cNvPr id="4" name="QC_5_BD.23_2#902ca10fb.choices?vcp=1&amp;vis=1&amp;pid=b723d2977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1982220"/>
            <a:ext cx="8065008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油辣子附着在凉面上，说明分子间只存在引力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香气四溢，表明分子在不停地做热运动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凉面面条之间有空隙，说明分子间有间隙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吃一口凉面，只有几个分子进入口中</a:t>
            </a:r>
            <a:endParaRPr lang="en-US" altLang="zh-CN" sz="2400"/>
          </a:p>
        </p:txBody>
      </p:sp>
      <p:sp>
        <p:nvSpPr>
          <p:cNvPr id="5" name="object 54" title="">
            <a:hlinkClick r:id="rId8" action="ppaction://hlinksldjump"/>
          </p:cNvPr>
          <p:cNvSpPr/>
          <p:nvPr>
            <p:custDataLst>
              <p:tags r:id="rId7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5_BD.25_1#3ce84fa22?htil=5&amp;vcp=1&amp;vis=1&amp;pid=b723d2977&amp;color=0,0,0&amp;tib=255,255,255&amp;vtp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48713" y="1183871"/>
            <a:ext cx="2121408" cy="2633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C_5_BD.25_2#3ce84fa22?htil=5&amp;sp=1&amp;vcp=1&amp;vis=1&amp;pid=b723d2977&amp;color=0,0,0&amp;vtp=1&amp;bt=1&amp;bbb=1&amp;hb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1138151"/>
                <a:ext cx="5815584" cy="1676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9.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［2024·唐山二模］如图所示是实现“碳中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和”的途径之一，该技术通过将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CO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压入地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下实现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CO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的封存，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CO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封存后(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C_5_BD.25_2#3ce84fa22?htil=5&amp;sp=1&amp;vcp=1&amp;vis=1&amp;pid=b723d2977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1138151"/>
                <a:ext cx="5815584" cy="1676400"/>
              </a:xfrm>
              <a:prstGeom prst="rect">
                <a:avLst/>
              </a:prstGeom>
              <a:blipFill rotWithShape="1">
                <a:blip r:embed="rId8"/>
                <a:stretch>
                  <a:fillRect l="-7" t="-14" r="-1168" b="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C_5_AN.26_1#3ce84fa22.bracket?vcp=1&amp;vis=1&amp;pid=b723d2977&amp;color=0,0,0&amp;vpa=14&amp;vtp=1" title=""/>
          <p:cNvSpPr/>
          <p:nvPr>
            <p:custDataLst>
              <p:tags r:id="rId9"/>
            </p:custDataLst>
          </p:nvPr>
        </p:nvSpPr>
        <p:spPr>
          <a:xfrm>
            <a:off x="4854987" y="2265911"/>
            <a:ext cx="423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sp>
        <p:nvSpPr>
          <p:cNvPr id="5" name="QC_5_BD.25_3#3ce84fa22.choices?htil=5&amp;vcp=1&amp;vis=1&amp;pid=b723d2977&amp;color=0,0,0&amp;vtp=1&amp;bbb=1" title=""/>
          <p:cNvSpPr/>
          <p:nvPr>
            <p:custDataLst>
              <p:tags r:id="rId10"/>
            </p:custDataLst>
          </p:nvPr>
        </p:nvSpPr>
        <p:spPr>
          <a:xfrm>
            <a:off x="539496" y="2793723"/>
            <a:ext cx="5815584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3015615"/>
              </a:tabLst>
              <a:defRPr/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分子的数目减小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分子的体积变小</a:t>
            </a:r>
            <a:endParaRPr lang="en-US" altLang="zh-CN" sz="2400"/>
          </a:p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3015615"/>
              </a:tabLst>
              <a:defRPr/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分子的间隔变小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分子的质量减小</a:t>
            </a:r>
            <a:endParaRPr lang="en-US" altLang="zh-CN" sz="2400"/>
          </a:p>
        </p:txBody>
      </p:sp>
      <p:sp>
        <p:nvSpPr>
          <p:cNvPr id="6" name="object 54" title="">
            <a:hlinkClick r:id="rId12" action="ppaction://hlinksldjump"/>
          </p:cNvPr>
          <p:cNvSpPr/>
          <p:nvPr>
            <p:custDataLst>
              <p:tags r:id="rId11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3" name="文本框 1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60311" y="1260702"/>
            <a:ext cx="432048" cy="3392440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txBody>
          <a:bodyPr wrap="square" lIns="54000" tIns="0" rIns="0" bIns="27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物质结构的微观模型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框 2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623536" y="3160871"/>
            <a:ext cx="1853089" cy="45857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分子间作用力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5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313271" y="1627823"/>
            <a:ext cx="1866900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分子间有间隙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6" name="组合 24" title=""/>
          <p:cNvGrpSpPr/>
          <p:nvPr>
            <p:custDataLst>
              <p:tags r:id="rId7"/>
            </p:custDataLst>
          </p:nvPr>
        </p:nvGrpSpPr>
        <p:grpSpPr>
          <a:xfrm>
            <a:off x="1115854" y="1500664"/>
            <a:ext cx="521494" cy="2945130"/>
            <a:chOff x="1775520" y="2156166"/>
            <a:chExt cx="695642" cy="2364582"/>
          </a:xfrm>
        </p:grpSpPr>
        <p:cxnSp>
          <p:nvCxnSpPr>
            <p:cNvPr id="27" name="直接连接符 26"/>
            <p:cNvCxnSpPr/>
            <p:nvPr>
              <p:custDataLst>
                <p:tags r:id="rId8"/>
              </p:custDataLst>
            </p:nvPr>
          </p:nvCxnSpPr>
          <p:spPr>
            <a:xfrm>
              <a:off x="1775520" y="3276970"/>
              <a:ext cx="335494" cy="11197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>
              <p:custDataLst>
                <p:tags r:id="rId9"/>
              </p:custDataLst>
            </p:nvPr>
          </p:nvCxnSpPr>
          <p:spPr>
            <a:xfrm>
              <a:off x="2098417" y="4509047"/>
              <a:ext cx="372745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直接连接符 2"/>
            <p:cNvCxnSpPr/>
            <p:nvPr>
              <p:custDataLst>
                <p:tags r:id="rId10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>
              <p:custDataLst>
                <p:tags r:id="rId11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文本框 2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601153" y="2231708"/>
            <a:ext cx="3424714" cy="81334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分子运动快慢与温度的关系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2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601629" y="1285875"/>
            <a:ext cx="1294924" cy="45857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扩散现象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318034" y="1037273"/>
            <a:ext cx="3409950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分子在不停地做无规则运动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5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3907155" y="2769394"/>
            <a:ext cx="782003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引力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5" title="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907155" y="3520440"/>
            <a:ext cx="782003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斥力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7" name="组合 48" title=""/>
          <p:cNvGrpSpPr/>
          <p:nvPr>
            <p:custDataLst>
              <p:tags r:id="rId17"/>
            </p:custDataLst>
          </p:nvPr>
        </p:nvGrpSpPr>
        <p:grpSpPr>
          <a:xfrm>
            <a:off x="3560445" y="3017996"/>
            <a:ext cx="291941" cy="701516"/>
            <a:chOff x="1775520" y="2156166"/>
            <a:chExt cx="695494" cy="2364582"/>
          </a:xfrm>
        </p:grpSpPr>
        <p:cxnSp>
          <p:nvCxnSpPr>
            <p:cNvPr id="38" name="直接连接符 37"/>
            <p:cNvCxnSpPr/>
            <p:nvPr>
              <p:custDataLst>
                <p:tags r:id="rId18"/>
              </p:custDataLst>
            </p:nvPr>
          </p:nvCxnSpPr>
          <p:spPr>
            <a:xfrm>
              <a:off x="1775520" y="3273787"/>
              <a:ext cx="335494" cy="11197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/>
            <p:nvPr>
              <p:custDataLst>
                <p:tags r:id="rId19"/>
              </p:custDataLst>
            </p:nvPr>
          </p:nvCxnSpPr>
          <p:spPr>
            <a:xfrm>
              <a:off x="2111014" y="450912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>
              <p:custDataLst>
                <p:tags r:id="rId20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>
              <p:custDataLst>
                <p:tags r:id="rId21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组合 48" title=""/>
          <p:cNvGrpSpPr/>
          <p:nvPr>
            <p:custDataLst>
              <p:tags r:id="rId22"/>
            </p:custDataLst>
          </p:nvPr>
        </p:nvGrpSpPr>
        <p:grpSpPr>
          <a:xfrm>
            <a:off x="2999114" y="1109504"/>
            <a:ext cx="291962" cy="773015"/>
            <a:chOff x="1775520" y="2156166"/>
            <a:chExt cx="695494" cy="2364582"/>
          </a:xfrm>
        </p:grpSpPr>
        <p:cxnSp>
          <p:nvCxnSpPr>
            <p:cNvPr id="16" name="直接连接符 15"/>
            <p:cNvCxnSpPr/>
            <p:nvPr>
              <p:custDataLst>
                <p:tags r:id="rId23"/>
              </p:custDataLst>
            </p:nvPr>
          </p:nvCxnSpPr>
          <p:spPr>
            <a:xfrm>
              <a:off x="1775520" y="3273787"/>
              <a:ext cx="335494" cy="11197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>
              <p:custDataLst>
                <p:tags r:id="rId24"/>
              </p:custDataLst>
            </p:nvPr>
          </p:nvCxnSpPr>
          <p:spPr>
            <a:xfrm>
              <a:off x="2111014" y="450912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>
              <p:custDataLst>
                <p:tags r:id="rId25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>
              <p:custDataLst>
                <p:tags r:id="rId26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文本框 2" title=""/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1637348" y="4185285"/>
            <a:ext cx="3165158" cy="45857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固体、液体和气体的特征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 title=""/>
          <p:cNvSpPr txBox="1"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5446395" y="2253139"/>
            <a:ext cx="3409950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温度越高，分子运动越剧烈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左箭头 10" title=""/>
          <p:cNvSpPr/>
          <p:nvPr>
            <p:custDataLst>
              <p:tags r:id="rId29"/>
            </p:custDataLst>
          </p:nvPr>
        </p:nvSpPr>
        <p:spPr>
          <a:xfrm flipH="1">
            <a:off x="5079902" y="2340695"/>
            <a:ext cx="360362" cy="215503"/>
          </a:xfrm>
          <a:prstGeom prst="leftArrow">
            <a:avLst/>
          </a:prstGeom>
          <a:solidFill>
            <a:srgbClr val="F4B18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100" noProof="1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rcRect t="32699" b="5665"/>
          <a:stretch>
            <a:fillRect/>
          </a:stretch>
        </p:blipFill>
        <p:spPr>
          <a:xfrm>
            <a:off x="596265" y="2930366"/>
            <a:ext cx="2278856" cy="1435418"/>
          </a:xfrm>
          <a:prstGeom prst="rect">
            <a:avLst/>
          </a:prstGeom>
        </p:spPr>
      </p:pic>
      <p:pic>
        <p:nvPicPr>
          <p:cNvPr id="1028" name="Picture 4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5789" y="1064895"/>
            <a:ext cx="2279333" cy="142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" title=""/>
          <p:cNvSpPr txBox="1"/>
          <p:nvPr>
            <p:custDataLst>
              <p:tags r:id="rId7"/>
            </p:custDataLst>
          </p:nvPr>
        </p:nvSpPr>
        <p:spPr>
          <a:xfrm>
            <a:off x="2966561" y="1064895"/>
            <a:ext cx="5589746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草叶上的一颗小露珠，就含有约</a:t>
            </a:r>
            <a:r>
              <a:rPr lang="en-US" altLang="zh-CN" sz="18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10</a:t>
            </a:r>
            <a:r>
              <a:rPr lang="en-US" altLang="zh-CN" sz="1800" baseline="300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21</a:t>
            </a:r>
            <a:r>
              <a:rPr lang="zh-CN" altLang="en-US" sz="18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个水分子。假如一个微小动物每秒钟喝掉</a:t>
            </a:r>
            <a:r>
              <a:rPr lang="en-US" altLang="zh-CN" sz="18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18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万个水分子，喝完这颗露珠大概要用</a:t>
            </a:r>
            <a:r>
              <a:rPr lang="en-US" altLang="zh-CN" sz="18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31.7</a:t>
            </a:r>
            <a:r>
              <a:rPr lang="zh-CN" altLang="en-US" sz="18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亿年！</a:t>
            </a:r>
            <a:endParaRPr lang="zh-CN" altLang="en-US" sz="180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Text Box 2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358039" y="4452938"/>
            <a:ext cx="2466499" cy="55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buFont typeface="Arial" panose="020b0604020202020204" pitchFamily="34" charset="0"/>
              <a:buNone/>
            </a:pPr>
            <a:r>
              <a:rPr lang="zh-CN" altLang="en-US" sz="15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电子显微镜下的铝合金易拉罐表面</a:t>
            </a:r>
            <a:endParaRPr lang="zh-CN" altLang="en-US" sz="150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Text Box 3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350318" y="4452938"/>
            <a:ext cx="2206466" cy="321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15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电子显微镜下的金分子</a:t>
            </a:r>
            <a:endParaRPr lang="zh-CN" altLang="en-US" sz="150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" name="组合 1" title=""/>
          <p:cNvGrpSpPr/>
          <p:nvPr>
            <p:custDataLst>
              <p:tags r:id="rId10"/>
            </p:custDataLst>
          </p:nvPr>
        </p:nvGrpSpPr>
        <p:grpSpPr>
          <a:xfrm>
            <a:off x="3358039" y="2913221"/>
            <a:ext cx="2466975" cy="1438275"/>
            <a:chOff x="7051" y="5552"/>
            <a:chExt cx="5180" cy="3020"/>
          </a:xfrm>
        </p:grpSpPr>
        <p:pic>
          <p:nvPicPr>
            <p:cNvPr id="15" name="Picture 5" descr="7895245_002237462305_2"/>
            <p:cNvPicPr>
              <a:picLocks noChangeAspect="1" noChangeArrowheads="1"/>
            </p:cNvPicPr>
            <p:nvPr>
              <p:custDataLst>
                <p:tags r:id="rId12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051" y="5552"/>
              <a:ext cx="2390" cy="30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6" name="Picture 6" descr="1225264602662"/>
            <p:cNvPicPr>
              <a:picLocks noChangeAspect="1" noChangeArrowheads="1"/>
            </p:cNvPicPr>
            <p:nvPr>
              <p:custDataLst>
                <p:tags r:id="rId14"/>
              </p:custDataLst>
            </p:nvPr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921" y="5557"/>
              <a:ext cx="2310" cy="29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7" name="组合 6" title=""/>
          <p:cNvGrpSpPr/>
          <p:nvPr>
            <p:custDataLst>
              <p:tags r:id="rId15"/>
            </p:custDataLst>
          </p:nvPr>
        </p:nvGrpSpPr>
        <p:grpSpPr>
          <a:xfrm>
            <a:off x="6176486" y="2913221"/>
            <a:ext cx="2525554" cy="1452563"/>
            <a:chOff x="12969" y="5552"/>
            <a:chExt cx="5303" cy="3050"/>
          </a:xfrm>
        </p:grpSpPr>
        <p:pic>
          <p:nvPicPr>
            <p:cNvPr id="14" name="Picture 4" descr="2786001_151223679000_2"/>
            <p:cNvPicPr>
              <a:picLocks noChangeAspect="1" noChangeArrowheads="1"/>
            </p:cNvPicPr>
            <p:nvPr>
              <p:custDataLst>
                <p:tags r:id="rId17"/>
              </p:custDataLst>
            </p:nvPr>
          </p:nvPicPr>
          <p:blipFill>
            <a:blip r:embed="rId16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395"/>
            <a:stretch>
              <a:fillRect/>
            </a:stretch>
          </p:blipFill>
          <p:spPr bwMode="auto">
            <a:xfrm>
              <a:off x="12969" y="5552"/>
              <a:ext cx="2485" cy="30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7" name="Picture 9" descr="分子"/>
            <p:cNvPicPr>
              <a:picLocks noChangeAspect="1" noChangeArrowheads="1"/>
            </p:cNvPicPr>
            <p:nvPr>
              <p:custDataLst>
                <p:tags r:id="rId19"/>
              </p:custDataLst>
            </p:nvPr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5726" y="5552"/>
              <a:ext cx="2547" cy="3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 Box 2" title="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596265" y="4452938"/>
            <a:ext cx="2279809" cy="55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buFont typeface="Arial" panose="020b0604020202020204" pitchFamily="34" charset="0"/>
              <a:buNone/>
            </a:pPr>
            <a:r>
              <a:rPr lang="zh-CN" altLang="en-US" sz="15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超高分辨率扫描探针显微镜下的水分子内部结构</a:t>
            </a:r>
            <a:endParaRPr lang="zh-CN" altLang="en-US" sz="150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6" name="直接连接符 5" title=""/>
          <p:cNvCxnSpPr/>
          <p:nvPr>
            <p:custDataLst>
              <p:tags r:id="rId21"/>
            </p:custDataLst>
          </p:nvPr>
        </p:nvCxnSpPr>
        <p:spPr>
          <a:xfrm>
            <a:off x="15716" y="2642235"/>
            <a:ext cx="9058275" cy="0"/>
          </a:xfrm>
          <a:prstGeom prst="line">
            <a:avLst/>
          </a:prstGeom>
          <a:ln w="19050" cmpd="sng">
            <a:solidFill>
              <a:srgbClr val="22898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rcRect b="5921"/>
          <a:stretch>
            <a:fillRect/>
          </a:stretch>
        </p:blipFill>
        <p:spPr>
          <a:xfrm>
            <a:off x="827723" y="1424940"/>
            <a:ext cx="2740819" cy="1597819"/>
          </a:xfrm>
          <a:prstGeom prst="rect">
            <a:avLst/>
          </a:prstGeom>
        </p:spPr>
      </p:pic>
      <p:grpSp>
        <p:nvGrpSpPr>
          <p:cNvPr id="7" name="组合 9" title=""/>
          <p:cNvGrpSpPr/>
          <p:nvPr>
            <p:custDataLst>
              <p:tags r:id="rId5"/>
            </p:custDataLst>
          </p:nvPr>
        </p:nvGrpSpPr>
        <p:grpSpPr>
          <a:xfrm>
            <a:off x="-76200" y="303610"/>
            <a:ext cx="3221831" cy="737235"/>
            <a:chOff x="0" y="623478"/>
            <a:chExt cx="3786638" cy="862630"/>
          </a:xfrm>
        </p:grpSpPr>
        <p:grpSp>
          <p:nvGrpSpPr>
            <p:cNvPr id="8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0" name="矩形 9"/>
              <p:cNvSpPr/>
              <p:nvPr>
                <p:custDataLst>
                  <p:tags r:id="rId7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1" name="矩形 10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9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771662" y="623478"/>
              <a:ext cx="3014976" cy="862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气体分子的扩散现象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3" name="TextBox 2" title=""/>
          <p:cNvSpPr txBox="1"/>
          <p:nvPr>
            <p:custDataLst>
              <p:tags r:id="rId10"/>
            </p:custDataLst>
          </p:nvPr>
        </p:nvSpPr>
        <p:spPr>
          <a:xfrm>
            <a:off x="467995" y="1017270"/>
            <a:ext cx="41097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演示：探究气体分子的扩散现象</a:t>
            </a:r>
            <a:endParaRPr lang="zh-CN" altLang="en-US" sz="18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1"/>
            </p:custDataLst>
          </p:nvPr>
        </p:nvSpPr>
        <p:spPr>
          <a:xfrm>
            <a:off x="4215289" y="1824038"/>
            <a:ext cx="1325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实验现象：</a:t>
            </a:r>
            <a:endParaRPr lang="zh-CN" altLang="en-US" sz="18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2"/>
            </p:custDataLst>
          </p:nvPr>
        </p:nvSpPr>
        <p:spPr>
          <a:xfrm>
            <a:off x="4759166" y="2248853"/>
            <a:ext cx="41452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100" spc="5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两个瓶子全部变成红棕色。</a:t>
            </a:r>
            <a:endParaRPr lang="zh-CN" altLang="en-US" sz="2100" spc="5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" name="组合 3" title=""/>
          <p:cNvGrpSpPr/>
          <p:nvPr>
            <p:custDataLst>
              <p:tags r:id="rId13"/>
            </p:custDataLst>
          </p:nvPr>
        </p:nvGrpSpPr>
        <p:grpSpPr>
          <a:xfrm>
            <a:off x="996791" y="3873818"/>
            <a:ext cx="7324725" cy="806768"/>
            <a:chOff x="2093" y="8134"/>
            <a:chExt cx="15380" cy="1694"/>
          </a:xfrm>
        </p:grpSpPr>
        <p:sp>
          <p:nvSpPr>
            <p:cNvPr id="14" name="文本框 13"/>
            <p:cNvSpPr txBox="1"/>
            <p:nvPr>
              <p:custDataLst>
                <p:tags r:id="rId14"/>
              </p:custDataLst>
            </p:nvPr>
          </p:nvSpPr>
          <p:spPr>
            <a:xfrm>
              <a:off x="2093" y="8280"/>
              <a:ext cx="14747" cy="1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100" u="sng" spc="300">
                  <a:solidFill>
                    <a:schemeClr val="tx1"/>
                  </a:solidFill>
                  <a:uFillTx/>
                  <a:latin typeface="微软雅黑" panose="020b0503020204020204" charset="-122"/>
                  <a:ea typeface="微软雅黑" panose="020b0503020204020204" charset="-122"/>
                </a:rPr>
                <a:t>能否在一开始把红棕色的二氧化氮气体瓶放在上面呢</a:t>
              </a:r>
              <a:endParaRPr lang="zh-CN" altLang="en-US" sz="2100" u="sng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5" name="图片 14" descr="千库网_红色立体C4D问号符号_元素编号11862797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16359" y="8134"/>
              <a:ext cx="1114" cy="1114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3"/>
            </p:custDataLst>
          </p:nvPr>
        </p:nvSpPr>
        <p:spPr>
          <a:xfrm>
            <a:off x="-2381" y="1741646"/>
            <a:ext cx="9146381" cy="1080135"/>
          </a:xfrm>
          <a:prstGeom prst="rect">
            <a:avLst/>
          </a:prstGeom>
          <a:solidFill>
            <a:schemeClr val="tx1">
              <a:lumMod val="75000"/>
              <a:lumOff val="25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" name="Picture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19"/>
          <a:stretch>
            <a:fillRect/>
          </a:stretch>
        </p:blipFill>
        <p:spPr bwMode="auto">
          <a:xfrm>
            <a:off x="5529263" y="1328738"/>
            <a:ext cx="2944654" cy="2025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组合 9" title=""/>
          <p:cNvGrpSpPr/>
          <p:nvPr>
            <p:custDataLst>
              <p:tags r:id="rId6"/>
            </p:custDataLst>
          </p:nvPr>
        </p:nvGrpSpPr>
        <p:grpSpPr>
          <a:xfrm>
            <a:off x="-76200" y="303610"/>
            <a:ext cx="3656965" cy="414020"/>
            <a:chOff x="0" y="623478"/>
            <a:chExt cx="4298053" cy="484440"/>
          </a:xfrm>
        </p:grpSpPr>
        <p:grpSp>
          <p:nvGrpSpPr>
            <p:cNvPr id="8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0" name="矩形 9"/>
              <p:cNvSpPr/>
              <p:nvPr>
                <p:custDataLst>
                  <p:tags r:id="rId8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1" name="矩形 10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9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771694" y="623478"/>
              <a:ext cx="3526359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液体分子的扩散现象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3" name="TextBox 2" title=""/>
          <p:cNvSpPr txBox="1"/>
          <p:nvPr>
            <p:custDataLst>
              <p:tags r:id="rId11"/>
            </p:custDataLst>
          </p:nvPr>
        </p:nvSpPr>
        <p:spPr>
          <a:xfrm>
            <a:off x="5058251" y="1019651"/>
            <a:ext cx="378856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演示：探究液体分子的扩散现象</a:t>
            </a:r>
            <a:endParaRPr lang="zh-CN" altLang="en-US" sz="18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2"/>
            </p:custDataLst>
          </p:nvPr>
        </p:nvSpPr>
        <p:spPr>
          <a:xfrm>
            <a:off x="327184" y="1900238"/>
            <a:ext cx="1325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实验现象：</a:t>
            </a:r>
            <a:endParaRPr lang="zh-CN" altLang="en-US" sz="18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3"/>
            </p:custDataLst>
          </p:nvPr>
        </p:nvSpPr>
        <p:spPr>
          <a:xfrm>
            <a:off x="880586" y="2315528"/>
            <a:ext cx="34848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100" spc="5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两种液体混合均匀了。</a:t>
            </a:r>
            <a:endParaRPr lang="zh-CN" altLang="en-US" sz="2100" spc="5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532" y="1426844"/>
            <a:ext cx="2754114" cy="1553051"/>
          </a:xfrm>
          <a:prstGeom prst="rect">
            <a:avLst/>
          </a:prstGeom>
        </p:spPr>
      </p:pic>
      <p:sp>
        <p:nvSpPr>
          <p:cNvPr id="12" name="任意多边形: 形状 12" title="">
            <a:hlinkClick r:id="rId17" action="ppaction://hlinkfile"/>
          </p:cNvPr>
          <p:cNvSpPr/>
          <p:nvPr>
            <p:custDataLst>
              <p:tags r:id="rId16"/>
            </p:custDataLst>
          </p:nvPr>
        </p:nvSpPr>
        <p:spPr>
          <a:xfrm>
            <a:off x="6721316" y="1923098"/>
            <a:ext cx="560546" cy="560546"/>
          </a:xfrm>
          <a:custGeom>
            <a:gdLst>
              <a:gd name="connsiteX0" fmla="*/ 342284 w 936104"/>
              <a:gd name="connsiteY0" fmla="*/ 242052 h 936104"/>
              <a:gd name="connsiteX1" fmla="*/ 731941 w 936104"/>
              <a:gd name="connsiteY1" fmla="*/ 468053 h 936104"/>
              <a:gd name="connsiteX2" fmla="*/ 342284 w 936104"/>
              <a:gd name="connsiteY2" fmla="*/ 694054 h 936104"/>
              <a:gd name="connsiteX3" fmla="*/ 468052 w 936104"/>
              <a:gd name="connsiteY3" fmla="*/ 59688 h 936104"/>
              <a:gd name="connsiteX4" fmla="*/ 59688 w 936104"/>
              <a:gd name="connsiteY4" fmla="*/ 468052 h 936104"/>
              <a:gd name="connsiteX5" fmla="*/ 468052 w 936104"/>
              <a:gd name="connsiteY5" fmla="*/ 876416 h 936104"/>
              <a:gd name="connsiteX6" fmla="*/ 876416 w 936104"/>
              <a:gd name="connsiteY6" fmla="*/ 468052 h 936104"/>
              <a:gd name="connsiteX7" fmla="*/ 468052 w 936104"/>
              <a:gd name="connsiteY7" fmla="*/ 59688 h 936104"/>
              <a:gd name="connsiteX8" fmla="*/ 468052 w 936104"/>
              <a:gd name="connsiteY8" fmla="*/ 0 h 936104"/>
              <a:gd name="connsiteX9" fmla="*/ 936104 w 936104"/>
              <a:gd name="connsiteY9" fmla="*/ 468052 h 936104"/>
              <a:gd name="connsiteX10" fmla="*/ 468052 w 936104"/>
              <a:gd name="connsiteY10" fmla="*/ 936104 h 936104"/>
              <a:gd name="connsiteX11" fmla="*/ 0 w 936104"/>
              <a:gd name="connsiteY11" fmla="*/ 468052 h 936104"/>
              <a:gd name="connsiteX12" fmla="*/ 468052 w 936104"/>
              <a:gd name="connsiteY12" fmla="*/ 0 h 93610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36104" h="936104">
                <a:moveTo>
                  <a:pt x="342284" y="242052"/>
                </a:moveTo>
                <a:lnTo>
                  <a:pt x="731941" y="468053"/>
                </a:lnTo>
                <a:lnTo>
                  <a:pt x="342284" y="694054"/>
                </a:lnTo>
                <a:close/>
                <a:moveTo>
                  <a:pt x="468052" y="59688"/>
                </a:moveTo>
                <a:cubicBezTo>
                  <a:pt x="242519" y="59688"/>
                  <a:pt x="59688" y="242519"/>
                  <a:pt x="59688" y="468052"/>
                </a:cubicBezTo>
                <a:cubicBezTo>
                  <a:pt x="59688" y="693585"/>
                  <a:pt x="242519" y="876416"/>
                  <a:pt x="468052" y="876416"/>
                </a:cubicBezTo>
                <a:cubicBezTo>
                  <a:pt x="693585" y="876416"/>
                  <a:pt x="876416" y="693585"/>
                  <a:pt x="876416" y="468052"/>
                </a:cubicBezTo>
                <a:cubicBezTo>
                  <a:pt x="876416" y="242519"/>
                  <a:pt x="693585" y="59688"/>
                  <a:pt x="468052" y="59688"/>
                </a:cubicBezTo>
                <a:close/>
                <a:moveTo>
                  <a:pt x="468052" y="0"/>
                </a:moveTo>
                <a:cubicBezTo>
                  <a:pt x="726550" y="0"/>
                  <a:pt x="936104" y="209554"/>
                  <a:pt x="936104" y="468052"/>
                </a:cubicBezTo>
                <a:cubicBezTo>
                  <a:pt x="936104" y="726550"/>
                  <a:pt x="726550" y="936104"/>
                  <a:pt x="468052" y="936104"/>
                </a:cubicBezTo>
                <a:cubicBezTo>
                  <a:pt x="209554" y="936104"/>
                  <a:pt x="0" y="726550"/>
                  <a:pt x="0" y="468052"/>
                </a:cubicBezTo>
                <a:cubicBezTo>
                  <a:pt x="0" y="209554"/>
                  <a:pt x="209554" y="0"/>
                  <a:pt x="46805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0">
              <a:ea typeface="微软雅黑" panose="020b0503020204020204" charset="-122"/>
            </a:endParaRPr>
          </a:p>
        </p:txBody>
      </p:sp>
      <p:pic>
        <p:nvPicPr>
          <p:cNvPr id="5" name="2. 液体的扩散_1080" title="">
            <a:hlinkClick action="ppaction://media"/>
          </p:cNvPr>
          <p:cNvPicPr/>
          <p:nvPr>
            <a:videoFile r:link="rId20"/>
            <p:custDataLst>
              <p:tags r:id="rId19"/>
            </p:custDataLst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723573" y="1421606"/>
            <a:ext cx="2636044" cy="162639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0" name="矩形 19" title=""/>
          <p:cNvSpPr/>
          <p:nvPr>
            <p:custDataLst>
              <p:tags r:id="rId3"/>
            </p:custDataLst>
          </p:nvPr>
        </p:nvSpPr>
        <p:spPr>
          <a:xfrm>
            <a:off x="1873091" y="3782378"/>
            <a:ext cx="7270433" cy="845820"/>
          </a:xfrm>
          <a:prstGeom prst="rect">
            <a:avLst/>
          </a:prstGeom>
          <a:solidFill>
            <a:schemeClr val="tx1">
              <a:lumMod val="75000"/>
              <a:lumOff val="25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" name="Picture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19"/>
          <a:stretch>
            <a:fillRect/>
          </a:stretch>
        </p:blipFill>
        <p:spPr bwMode="auto">
          <a:xfrm>
            <a:off x="723424" y="1325880"/>
            <a:ext cx="2944654" cy="2025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组合 9" title=""/>
          <p:cNvGrpSpPr/>
          <p:nvPr>
            <p:custDataLst>
              <p:tags r:id="rId6"/>
            </p:custDataLst>
          </p:nvPr>
        </p:nvGrpSpPr>
        <p:grpSpPr>
          <a:xfrm>
            <a:off x="-76200" y="303610"/>
            <a:ext cx="3221831" cy="737235"/>
            <a:chOff x="0" y="623478"/>
            <a:chExt cx="3786638" cy="862630"/>
          </a:xfrm>
        </p:grpSpPr>
        <p:grpSp>
          <p:nvGrpSpPr>
            <p:cNvPr id="8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0" name="矩形 9"/>
              <p:cNvSpPr/>
              <p:nvPr>
                <p:custDataLst>
                  <p:tags r:id="rId8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1" name="矩形 10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9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771662" y="623478"/>
              <a:ext cx="3014976" cy="862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固体分子的扩散现象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3" name="TextBox 2" title=""/>
          <p:cNvSpPr txBox="1"/>
          <p:nvPr>
            <p:custDataLst>
              <p:tags r:id="rId11"/>
            </p:custDataLst>
          </p:nvPr>
        </p:nvSpPr>
        <p:spPr>
          <a:xfrm>
            <a:off x="467678" y="1022033"/>
            <a:ext cx="3814763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演示：探究固体分子的扩散现象</a:t>
            </a:r>
            <a:endParaRPr lang="zh-CN" altLang="en-US" sz="18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2"/>
            </p:custDataLst>
          </p:nvPr>
        </p:nvSpPr>
        <p:spPr>
          <a:xfrm>
            <a:off x="4215289" y="1833563"/>
            <a:ext cx="1325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实验现象：</a:t>
            </a:r>
            <a:endParaRPr lang="zh-CN" altLang="en-US" sz="18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3"/>
            </p:custDataLst>
          </p:nvPr>
        </p:nvSpPr>
        <p:spPr>
          <a:xfrm>
            <a:off x="4759166" y="2258378"/>
            <a:ext cx="41452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100" spc="5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铅片和金片之间互相渗入。</a:t>
            </a:r>
            <a:endParaRPr lang="zh-CN" altLang="en-US" sz="2100" spc="5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784860" y="1432084"/>
            <a:ext cx="2821781" cy="1548765"/>
          </a:xfrm>
          <a:prstGeom prst="rect">
            <a:avLst/>
          </a:prstGeom>
        </p:spPr>
      </p:pic>
      <p:sp>
        <p:nvSpPr>
          <p:cNvPr id="10242" name="Text Box 4" title="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934051" y="3782378"/>
            <a:ext cx="4083368" cy="782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7" tIns="45718" rIns="91437" bIns="4571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长时间堆放煤的墙角会变黑，用笤帚扫都扫不干净。</a:t>
            </a:r>
            <a:endParaRPr lang="zh-CN" altLang="en-US" sz="1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9" name="图片 18" title=""/>
          <p:cNvPicPr/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6372225" y="3501390"/>
            <a:ext cx="2084070" cy="1344454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3" grpId="0"/>
      <p:bldP spid="102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6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1"/>
            <a:ext cx="4300721" cy="414020"/>
            <a:chOff x="0" y="623478"/>
            <a:chExt cx="5054664" cy="484439"/>
          </a:xfrm>
        </p:grpSpPr>
        <p:grpSp>
          <p:nvGrpSpPr>
            <p:cNvPr id="17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9" name="矩形 18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8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0" name="矩形 19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8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8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1" y="623478"/>
              <a:ext cx="4283003" cy="484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结论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3" name="文本框 2" title=""/>
          <p:cNvSpPr txBox="1"/>
          <p:nvPr>
            <p:custDataLst>
              <p:tags r:id="rId8"/>
            </p:custDataLst>
          </p:nvPr>
        </p:nvSpPr>
        <p:spPr>
          <a:xfrm>
            <a:off x="506254" y="812959"/>
            <a:ext cx="8146256" cy="1188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70000"/>
              </a:lnSpc>
            </a:pPr>
            <a:r>
              <a:rPr lang="en-US" altLang="zh-CN" sz="2100"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zh-CN" sz="2100"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．</a:t>
            </a:r>
            <a:r>
              <a:rPr lang="zh-CN" altLang="zh-CN" sz="2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上述实验现象说明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，两种不同的物质可以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自发地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彼此</a:t>
            </a:r>
            <a:r>
              <a:rPr lang="zh-CN" altLang="zh-CN" sz="2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进入对方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，这种现象称为</a:t>
            </a:r>
            <a:r>
              <a:rPr lang="zh-CN" altLang="zh-CN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扩散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zh-CN" sz="21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9"/>
            </p:custDataLst>
          </p:nvPr>
        </p:nvSpPr>
        <p:spPr>
          <a:xfrm>
            <a:off x="496729" y="2376488"/>
            <a:ext cx="7747159" cy="930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2100"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r>
              <a:rPr lang="zh-CN" altLang="zh-CN" sz="2100"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．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扩散现象等大量实验表明，组成物质的分子处于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永不停息的无规则运动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之中。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-2381" y="1694021"/>
            <a:ext cx="9146381" cy="1080135"/>
          </a:xfrm>
          <a:prstGeom prst="rect">
            <a:avLst/>
          </a:prstGeom>
          <a:solidFill>
            <a:schemeClr val="tx1">
              <a:lumMod val="75000"/>
              <a:lumOff val="25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4" name="Text Box 5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608296" y="4030028"/>
            <a:ext cx="5927408" cy="369094"/>
          </a:xfrm>
          <a:prstGeom prst="rect">
            <a:avLst/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37" tIns="45718" rIns="91437" bIns="45718" anchor="ctr"/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r>
              <a:rPr lang="zh-CN" altLang="en-US" sz="2100"/>
              <a:t>扩散现象也可以说明一切物质的分子间存在间隙。</a:t>
            </a:r>
            <a:endParaRPr lang="zh-CN" altLang="en-US" sz="2100"/>
          </a:p>
        </p:txBody>
      </p:sp>
      <p:grpSp>
        <p:nvGrpSpPr>
          <p:cNvPr id="5" name="组合 9" title=""/>
          <p:cNvGrpSpPr/>
          <p:nvPr>
            <p:custDataLst>
              <p:tags r:id="rId6"/>
            </p:custDataLst>
          </p:nvPr>
        </p:nvGrpSpPr>
        <p:grpSpPr>
          <a:xfrm>
            <a:off x="-76200" y="303611"/>
            <a:ext cx="4300721" cy="414020"/>
            <a:chOff x="0" y="623478"/>
            <a:chExt cx="5054664" cy="484439"/>
          </a:xfrm>
        </p:grpSpPr>
        <p:grpSp>
          <p:nvGrpSpPr>
            <p:cNvPr id="6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8" name="矩形 7"/>
              <p:cNvSpPr/>
              <p:nvPr>
                <p:custDataLst>
                  <p:tags r:id="rId8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8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8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7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771661" y="623478"/>
              <a:ext cx="4283003" cy="484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分子间存在间隙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2" name="Picture" title="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19"/>
          <a:stretch>
            <a:fillRect/>
          </a:stretch>
        </p:blipFill>
        <p:spPr bwMode="auto">
          <a:xfrm>
            <a:off x="819150" y="1452563"/>
            <a:ext cx="2944654" cy="2025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2" title=""/>
          <p:cNvSpPr txBox="1"/>
          <p:nvPr>
            <p:custDataLst>
              <p:tags r:id="rId13"/>
            </p:custDataLst>
          </p:nvPr>
        </p:nvSpPr>
        <p:spPr>
          <a:xfrm>
            <a:off x="758190" y="1049655"/>
            <a:ext cx="3110389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演示：探究分子间存在间隙</a:t>
            </a:r>
            <a:endParaRPr lang="zh-CN" altLang="en-US" sz="18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4" name="图片 1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22496" y="1565910"/>
            <a:ext cx="2738438" cy="1527810"/>
          </a:xfrm>
          <a:prstGeom prst="rect">
            <a:avLst/>
          </a:prstGeom>
        </p:spPr>
      </p:pic>
      <p:sp>
        <p:nvSpPr>
          <p:cNvPr id="3" name="文本框 2" title=""/>
          <p:cNvSpPr txBox="1"/>
          <p:nvPr>
            <p:custDataLst>
              <p:tags r:id="rId16"/>
            </p:custDataLst>
          </p:nvPr>
        </p:nvSpPr>
        <p:spPr>
          <a:xfrm>
            <a:off x="4224814" y="1808321"/>
            <a:ext cx="1325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实验现象：</a:t>
            </a:r>
            <a:endParaRPr lang="zh-CN" altLang="en-US" sz="18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7"/>
            </p:custDataLst>
          </p:nvPr>
        </p:nvSpPr>
        <p:spPr>
          <a:xfrm>
            <a:off x="5378291" y="1827371"/>
            <a:ext cx="367093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00" spc="5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50ml</a:t>
            </a:r>
            <a:r>
              <a:rPr lang="zh-CN" altLang="en-US" sz="2100" spc="5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水和酒精混合后总体积小于</a:t>
            </a:r>
            <a:r>
              <a:rPr lang="en-US" altLang="zh-CN" sz="2100" spc="5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100ml</a:t>
            </a:r>
            <a:r>
              <a:rPr lang="zh-CN" altLang="en-US" sz="2100" spc="5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100" spc="5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任意多边形: 形状 12" title="">
            <a:hlinkClick r:id="rId19" action="ppaction://hlinkfile"/>
          </p:cNvPr>
          <p:cNvSpPr/>
          <p:nvPr>
            <p:custDataLst>
              <p:tags r:id="rId18"/>
            </p:custDataLst>
          </p:nvPr>
        </p:nvSpPr>
        <p:spPr>
          <a:xfrm>
            <a:off x="2033111" y="2049304"/>
            <a:ext cx="560546" cy="560546"/>
          </a:xfrm>
          <a:custGeom>
            <a:gdLst>
              <a:gd name="connsiteX0" fmla="*/ 342284 w 936104"/>
              <a:gd name="connsiteY0" fmla="*/ 242052 h 936104"/>
              <a:gd name="connsiteX1" fmla="*/ 731941 w 936104"/>
              <a:gd name="connsiteY1" fmla="*/ 468053 h 936104"/>
              <a:gd name="connsiteX2" fmla="*/ 342284 w 936104"/>
              <a:gd name="connsiteY2" fmla="*/ 694054 h 936104"/>
              <a:gd name="connsiteX3" fmla="*/ 468052 w 936104"/>
              <a:gd name="connsiteY3" fmla="*/ 59688 h 936104"/>
              <a:gd name="connsiteX4" fmla="*/ 59688 w 936104"/>
              <a:gd name="connsiteY4" fmla="*/ 468052 h 936104"/>
              <a:gd name="connsiteX5" fmla="*/ 468052 w 936104"/>
              <a:gd name="connsiteY5" fmla="*/ 876416 h 936104"/>
              <a:gd name="connsiteX6" fmla="*/ 876416 w 936104"/>
              <a:gd name="connsiteY6" fmla="*/ 468052 h 936104"/>
              <a:gd name="connsiteX7" fmla="*/ 468052 w 936104"/>
              <a:gd name="connsiteY7" fmla="*/ 59688 h 936104"/>
              <a:gd name="connsiteX8" fmla="*/ 468052 w 936104"/>
              <a:gd name="connsiteY8" fmla="*/ 0 h 936104"/>
              <a:gd name="connsiteX9" fmla="*/ 936104 w 936104"/>
              <a:gd name="connsiteY9" fmla="*/ 468052 h 936104"/>
              <a:gd name="connsiteX10" fmla="*/ 468052 w 936104"/>
              <a:gd name="connsiteY10" fmla="*/ 936104 h 936104"/>
              <a:gd name="connsiteX11" fmla="*/ 0 w 936104"/>
              <a:gd name="connsiteY11" fmla="*/ 468052 h 936104"/>
              <a:gd name="connsiteX12" fmla="*/ 468052 w 936104"/>
              <a:gd name="connsiteY12" fmla="*/ 0 h 93610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36104" h="936104">
                <a:moveTo>
                  <a:pt x="342284" y="242052"/>
                </a:moveTo>
                <a:lnTo>
                  <a:pt x="731941" y="468053"/>
                </a:lnTo>
                <a:lnTo>
                  <a:pt x="342284" y="694054"/>
                </a:lnTo>
                <a:close/>
                <a:moveTo>
                  <a:pt x="468052" y="59688"/>
                </a:moveTo>
                <a:cubicBezTo>
                  <a:pt x="242519" y="59688"/>
                  <a:pt x="59688" y="242519"/>
                  <a:pt x="59688" y="468052"/>
                </a:cubicBezTo>
                <a:cubicBezTo>
                  <a:pt x="59688" y="693585"/>
                  <a:pt x="242519" y="876416"/>
                  <a:pt x="468052" y="876416"/>
                </a:cubicBezTo>
                <a:cubicBezTo>
                  <a:pt x="693585" y="876416"/>
                  <a:pt x="876416" y="693585"/>
                  <a:pt x="876416" y="468052"/>
                </a:cubicBezTo>
                <a:cubicBezTo>
                  <a:pt x="876416" y="242519"/>
                  <a:pt x="693585" y="59688"/>
                  <a:pt x="468052" y="59688"/>
                </a:cubicBezTo>
                <a:close/>
                <a:moveTo>
                  <a:pt x="468052" y="0"/>
                </a:moveTo>
                <a:cubicBezTo>
                  <a:pt x="726550" y="0"/>
                  <a:pt x="936104" y="209554"/>
                  <a:pt x="936104" y="468052"/>
                </a:cubicBezTo>
                <a:cubicBezTo>
                  <a:pt x="936104" y="726550"/>
                  <a:pt x="726550" y="936104"/>
                  <a:pt x="468052" y="936104"/>
                </a:cubicBezTo>
                <a:cubicBezTo>
                  <a:pt x="209554" y="936104"/>
                  <a:pt x="0" y="726550"/>
                  <a:pt x="0" y="468052"/>
                </a:cubicBezTo>
                <a:cubicBezTo>
                  <a:pt x="0" y="209554"/>
                  <a:pt x="209554" y="0"/>
                  <a:pt x="46805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0">
              <a:ea typeface="微软雅黑" panose="020b0503020204020204" charset="-122"/>
            </a:endParaRPr>
          </a:p>
        </p:txBody>
      </p:sp>
      <p:pic>
        <p:nvPicPr>
          <p:cNvPr id="12" name="4. 观察酒精与清水混合后体积的变化_1080" title="">
            <a:hlinkClick action="ppaction://media"/>
          </p:cNvPr>
          <p:cNvPicPr/>
          <p:nvPr>
            <a:videoFile r:link="rId22"/>
            <p:custDataLst>
              <p:tags r:id="rId21"/>
            </p:custDataLst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22496" y="1565910"/>
            <a:ext cx="2686050" cy="163306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9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>
                <p:cTn id="20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  <p:bldLst>
      <p:bldP spid="4" grpId="0" animBg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4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5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7" name="矩形 6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8" name="矩形 7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6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练一练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2" name="矩形 1" title=""/>
          <p:cNvSpPr/>
          <p:nvPr>
            <p:custDataLst>
              <p:tags r:id="rId8"/>
            </p:custDataLst>
          </p:nvPr>
        </p:nvSpPr>
        <p:spPr>
          <a:xfrm>
            <a:off x="512921" y="802958"/>
            <a:ext cx="8068151" cy="2417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80000"/>
              </a:lnSpc>
            </a:pPr>
            <a:r>
              <a:rPr lang="zh-CN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下列常见的自然现象，能用分子热运动知识解释的是（　　 ）</a:t>
            </a:r>
            <a:endParaRPr lang="zh-CN" altLang="zh-CN" sz="21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80000"/>
              </a:lnSpc>
            </a:pPr>
            <a:r>
              <a:rPr lang="en-US" altLang="zh-CN" sz="21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A</a:t>
            </a:r>
            <a:r>
              <a:rPr lang="zh-CN" altLang="zh-CN" sz="21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zh-CN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春天，柳枝吐芽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	             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B</a:t>
            </a:r>
            <a:r>
              <a:rPr lang="zh-CN" altLang="zh-CN" sz="21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zh-CN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夏天，瀑布流水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	</a:t>
            </a:r>
            <a:endParaRPr lang="zh-CN" altLang="zh-CN" sz="21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80000"/>
              </a:lnSpc>
            </a:pPr>
            <a:r>
              <a:rPr lang="en-US" altLang="zh-CN" sz="21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C</a:t>
            </a:r>
            <a:r>
              <a:rPr lang="zh-CN" altLang="zh-CN" sz="21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zh-CN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秋天，菊香满园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	             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D</a:t>
            </a:r>
            <a:r>
              <a:rPr lang="zh-CN" altLang="zh-CN" sz="21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zh-CN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冬天，雪花飘飘</a:t>
            </a:r>
            <a:endParaRPr lang="zh-CN" altLang="zh-CN" sz="21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9"/>
            </p:custDataLst>
          </p:nvPr>
        </p:nvSpPr>
        <p:spPr>
          <a:xfrm>
            <a:off x="7571446" y="987803"/>
            <a:ext cx="411480" cy="5067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7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C</a:t>
            </a:r>
            <a:endParaRPr lang="en-US" altLang="zh-CN" sz="270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5"/>
</p:tagLst>
</file>

<file path=ppt/tags/tag101.xml><?xml version="1.0" encoding="utf-8"?>
<p:tagLst xmlns:p="http://schemas.openxmlformats.org/presentationml/2006/main">
  <p:tag name="AS_UNIQUEID" val="596"/>
</p:tagLst>
</file>

<file path=ppt/tags/tag102.xml><?xml version="1.0" encoding="utf-8"?>
<p:tagLst xmlns:p="http://schemas.openxmlformats.org/presentationml/2006/main">
  <p:tag name="AS_UNIQUEID" val="597"/>
</p:tagLst>
</file>

<file path=ppt/tags/tag103.xml><?xml version="1.0" encoding="utf-8"?>
<p:tagLst xmlns:p="http://schemas.openxmlformats.org/presentationml/2006/main">
  <p:tag name="AS_UNIQUEID" val="598"/>
</p:tagLst>
</file>

<file path=ppt/tags/tag104.xml><?xml version="1.0" encoding="utf-8"?>
<p:tagLst xmlns:p="http://schemas.openxmlformats.org/presentationml/2006/main">
  <p:tag name="AS_UNIQUEID" val="599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</p:tagLst>
</file>

<file path=ppt/tags/tag112.xml><?xml version="1.0" encoding="utf-8"?>
<p:tagLst xmlns:p="http://schemas.openxmlformats.org/presentationml/2006/main">
  <p:tag name="AS_UNIQUEID" val="607"/>
</p:tagLst>
</file>

<file path=ppt/tags/tag113.xml><?xml version="1.0" encoding="utf-8"?>
<p:tagLst xmlns:p="http://schemas.openxmlformats.org/presentationml/2006/main">
  <p:tag name="AS_UNIQUEID" val="608"/>
</p:tagLst>
</file>

<file path=ppt/tags/tag114.xml><?xml version="1.0" encoding="utf-8"?>
<p:tagLst xmlns:p="http://schemas.openxmlformats.org/presentationml/2006/main">
  <p:tag name="AS_UNIQUEID" val="609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</p:tagLst>
</file>

<file path=ppt/tags/tag117.xml><?xml version="1.0" encoding="utf-8"?>
<p:tagLst xmlns:p="http://schemas.openxmlformats.org/presentationml/2006/main">
  <p:tag name="AS_UNIQUEID" val="612"/>
</p:tagLst>
</file>

<file path=ppt/tags/tag118.xml><?xml version="1.0" encoding="utf-8"?>
<p:tagLst xmlns:p="http://schemas.openxmlformats.org/presentationml/2006/main">
  <p:tag name="AS_UNIQUEID" val="613"/>
</p:tagLst>
</file>

<file path=ppt/tags/tag119.xml><?xml version="1.0" encoding="utf-8"?>
<p:tagLst xmlns:p="http://schemas.openxmlformats.org/presentationml/2006/main">
  <p:tag name="AS_UNIQUEID" val="614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</p:tagLst>
</file>

<file path=ppt/tags/tag122.xml><?xml version="1.0" encoding="utf-8"?>
<p:tagLst xmlns:p="http://schemas.openxmlformats.org/presentationml/2006/main">
  <p:tag name="AS_UNIQUEID" val="617"/>
</p:tagLst>
</file>

<file path=ppt/tags/tag123.xml><?xml version="1.0" encoding="utf-8"?>
<p:tagLst xmlns:p="http://schemas.openxmlformats.org/presentationml/2006/main">
  <p:tag name="AS_UNIQUEID" val="618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</p:tagLst>
</file>

<file path=ppt/tags/tag136.xml><?xml version="1.0" encoding="utf-8"?>
<p:tagLst xmlns:p="http://schemas.openxmlformats.org/presentationml/2006/main">
  <p:tag name="AS_UNIQUEID" val="631"/>
</p:tagLst>
</file>

<file path=ppt/tags/tag137.xml><?xml version="1.0" encoding="utf-8"?>
<p:tagLst xmlns:p="http://schemas.openxmlformats.org/presentationml/2006/main">
  <p:tag name="AS_UNIQUEID" val="632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</p:tagLst>
</file>

<file path=ppt/tags/tag153.xml><?xml version="1.0" encoding="utf-8"?>
<p:tagLst xmlns:p="http://schemas.openxmlformats.org/presentationml/2006/main">
  <p:tag name="AS_UNIQUEID" val="648"/>
</p:tagLst>
</file>

<file path=ppt/tags/tag154.xml><?xml version="1.0" encoding="utf-8"?>
<p:tagLst xmlns:p="http://schemas.openxmlformats.org/presentationml/2006/main">
  <p:tag name="AS_UNIQUEID" val="649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</p:tagLst>
</file>

<file path=ppt/tags/tag166.xml><?xml version="1.0" encoding="utf-8"?>
<p:tagLst xmlns:p="http://schemas.openxmlformats.org/presentationml/2006/main">
  <p:tag name="AS_UNIQUEID" val="661"/>
</p:tagLst>
</file>

<file path=ppt/tags/tag167.xml><?xml version="1.0" encoding="utf-8"?>
<p:tagLst xmlns:p="http://schemas.openxmlformats.org/presentationml/2006/main">
  <p:tag name="AS_UNIQUEID" val="662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</p:tagLst>
</file>

<file path=ppt/tags/tag171.xml><?xml version="1.0" encoding="utf-8"?>
<p:tagLst xmlns:p="http://schemas.openxmlformats.org/presentationml/2006/main">
  <p:tag name="AS_UNIQUEID" val="666"/>
</p:tagLst>
</file>

<file path=ppt/tags/tag172.xml><?xml version="1.0" encoding="utf-8"?>
<p:tagLst xmlns:p="http://schemas.openxmlformats.org/presentationml/2006/main">
  <p:tag name="AS_UNIQUEID" val="667"/>
</p:tagLst>
</file>

<file path=ppt/tags/tag173.xml><?xml version="1.0" encoding="utf-8"?>
<p:tagLst xmlns:p="http://schemas.openxmlformats.org/presentationml/2006/main">
  <p:tag name="AS_UNIQUEID" val="668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</p:tagLst>
</file>

<file path=ppt/tags/tag176.xml><?xml version="1.0" encoding="utf-8"?>
<p:tagLst xmlns:p="http://schemas.openxmlformats.org/presentationml/2006/main">
  <p:tag name="AS_UNIQUEID" val="671"/>
</p:tagLst>
</file>

<file path=ppt/tags/tag177.xml><?xml version="1.0" encoding="utf-8"?>
<p:tagLst xmlns:p="http://schemas.openxmlformats.org/presentationml/2006/main">
  <p:tag name="AS_UNIQUEID" val="672"/>
</p:tagLst>
</file>

<file path=ppt/tags/tag178.xml><?xml version="1.0" encoding="utf-8"?>
<p:tagLst xmlns:p="http://schemas.openxmlformats.org/presentationml/2006/main">
  <p:tag name="AS_UNIQUEID" val="673"/>
</p:tagLst>
</file>

<file path=ppt/tags/tag179.xml><?xml version="1.0" encoding="utf-8"?>
<p:tagLst xmlns:p="http://schemas.openxmlformats.org/presentationml/2006/main">
  <p:tag name="AS_UNIQUEID" val="674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</p:tagLst>
</file>

<file path=ppt/tags/tag182.xml><?xml version="1.0" encoding="utf-8"?>
<p:tagLst xmlns:p="http://schemas.openxmlformats.org/presentationml/2006/main">
  <p:tag name="AS_UNIQUEID" val="677"/>
</p:tagLst>
</file>

<file path=ppt/tags/tag183.xml><?xml version="1.0" encoding="utf-8"?>
<p:tagLst xmlns:p="http://schemas.openxmlformats.org/presentationml/2006/main">
  <p:tag name="AS_UNIQUEID" val="678"/>
</p:tagLst>
</file>

<file path=ppt/tags/tag184.xml><?xml version="1.0" encoding="utf-8"?>
<p:tagLst xmlns:p="http://schemas.openxmlformats.org/presentationml/2006/main">
  <p:tag name="AS_UNIQUEID" val="679"/>
</p:tagLst>
</file>

<file path=ppt/tags/tag185.xml><?xml version="1.0" encoding="utf-8"?>
<p:tagLst xmlns:p="http://schemas.openxmlformats.org/presentationml/2006/main">
  <p:tag name="AS_UNIQUEID" val="680"/>
</p:tagLst>
</file>

<file path=ppt/tags/tag186.xml><?xml version="1.0" encoding="utf-8"?>
<p:tagLst xmlns:p="http://schemas.openxmlformats.org/presentationml/2006/main">
  <p:tag name="AS_UNIQUEID" val="681"/>
</p:tagLst>
</file>

<file path=ppt/tags/tag187.xml><?xml version="1.0" encoding="utf-8"?>
<p:tagLst xmlns:p="http://schemas.openxmlformats.org/presentationml/2006/main">
  <p:tag name="AS_UNIQUEID" val="682"/>
</p:tagLst>
</file>

<file path=ppt/tags/tag188.xml><?xml version="1.0" encoding="utf-8"?>
<p:tagLst xmlns:p="http://schemas.openxmlformats.org/presentationml/2006/main">
  <p:tag name="AS_UNIQUEID" val="683"/>
</p:tagLst>
</file>

<file path=ppt/tags/tag189.xml><?xml version="1.0" encoding="utf-8"?>
<p:tagLst xmlns:p="http://schemas.openxmlformats.org/presentationml/2006/main">
  <p:tag name="AS_UNIQUEID" val="684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</p:tagLst>
</file>

<file path=ppt/tags/tag191.xml><?xml version="1.0" encoding="utf-8"?>
<p:tagLst xmlns:p="http://schemas.openxmlformats.org/presentationml/2006/main">
  <p:tag name="AS_UNIQUEID" val="686"/>
</p:tagLst>
</file>

<file path=ppt/tags/tag192.xml><?xml version="1.0" encoding="utf-8"?>
<p:tagLst xmlns:p="http://schemas.openxmlformats.org/presentationml/2006/main">
  <p:tag name="AS_UNIQUEID" val="687"/>
</p:tagLst>
</file>

<file path=ppt/tags/tag193.xml><?xml version="1.0" encoding="utf-8"?>
<p:tagLst xmlns:p="http://schemas.openxmlformats.org/presentationml/2006/main">
  <p:tag name="AS_UNIQUEID" val="688"/>
</p:tagLst>
</file>

<file path=ppt/tags/tag194.xml><?xml version="1.0" encoding="utf-8"?>
<p:tagLst xmlns:p="http://schemas.openxmlformats.org/presentationml/2006/main">
  <p:tag name="AS_UNIQUEID" val="689"/>
</p:tagLst>
</file>

<file path=ppt/tags/tag195.xml><?xml version="1.0" encoding="utf-8"?>
<p:tagLst xmlns:p="http://schemas.openxmlformats.org/presentationml/2006/main">
  <p:tag name="AS_UNIQUEID" val="690"/>
</p:tagLst>
</file>

<file path=ppt/tags/tag196.xml><?xml version="1.0" encoding="utf-8"?>
<p:tagLst xmlns:p="http://schemas.openxmlformats.org/presentationml/2006/main">
  <p:tag name="AS_UNIQUEID" val="691"/>
</p:tagLst>
</file>

<file path=ppt/tags/tag197.xml><?xml version="1.0" encoding="utf-8"?>
<p:tagLst xmlns:p="http://schemas.openxmlformats.org/presentationml/2006/main">
  <p:tag name="AS_UNIQUEID" val="692"/>
</p:tagLst>
</file>

<file path=ppt/tags/tag198.xml><?xml version="1.0" encoding="utf-8"?>
<p:tagLst xmlns:p="http://schemas.openxmlformats.org/presentationml/2006/main">
  <p:tag name="AS_UNIQUEID" val="693"/>
</p:tagLst>
</file>

<file path=ppt/tags/tag199.xml><?xml version="1.0" encoding="utf-8"?>
<p:tagLst xmlns:p="http://schemas.openxmlformats.org/presentationml/2006/main">
  <p:tag name="AS_UNIQUEID" val="694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</p:tagLst>
</file>

<file path=ppt/tags/tag201.xml><?xml version="1.0" encoding="utf-8"?>
<p:tagLst xmlns:p="http://schemas.openxmlformats.org/presentationml/2006/main">
  <p:tag name="AS_UNIQUEID" val="696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</p:tagLst>
</file>

<file path=ppt/tags/tag205.xml><?xml version="1.0" encoding="utf-8"?>
<p:tagLst xmlns:p="http://schemas.openxmlformats.org/presentationml/2006/main">
  <p:tag name="AS_UNIQUEID" val="700"/>
</p:tagLst>
</file>

<file path=ppt/tags/tag206.xml><?xml version="1.0" encoding="utf-8"?>
<p:tagLst xmlns:p="http://schemas.openxmlformats.org/presentationml/2006/main">
  <p:tag name="AS_UNIQUEID" val="701"/>
</p:tagLst>
</file>

<file path=ppt/tags/tag207.xml><?xml version="1.0" encoding="utf-8"?>
<p:tagLst xmlns:p="http://schemas.openxmlformats.org/presentationml/2006/main">
  <p:tag name="AS_UNIQUEID" val="702"/>
</p:tagLst>
</file>

<file path=ppt/tags/tag208.xml><?xml version="1.0" encoding="utf-8"?>
<p:tagLst xmlns:p="http://schemas.openxmlformats.org/presentationml/2006/main">
  <p:tag name="AS_UNIQUEID" val="703"/>
</p:tagLst>
</file>

<file path=ppt/tags/tag209.xml><?xml version="1.0" encoding="utf-8"?>
<p:tagLst xmlns:p="http://schemas.openxmlformats.org/presentationml/2006/main">
  <p:tag name="AS_UNIQUEID" val="704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</p:tagLst>
</file>

<file path=ppt/tags/tag211.xml><?xml version="1.0" encoding="utf-8"?>
<p:tagLst xmlns:p="http://schemas.openxmlformats.org/presentationml/2006/main">
  <p:tag name="AS_UNIQUEID" val="706"/>
</p:tagLst>
</file>

<file path=ppt/tags/tag212.xml><?xml version="1.0" encoding="utf-8"?>
<p:tagLst xmlns:p="http://schemas.openxmlformats.org/presentationml/2006/main">
  <p:tag name="AS_UNIQUEID" val="707"/>
</p:tagLst>
</file>

<file path=ppt/tags/tag213.xml><?xml version="1.0" encoding="utf-8"?>
<p:tagLst xmlns:p="http://schemas.openxmlformats.org/presentationml/2006/main">
  <p:tag name="AS_UNIQUEID" val="708"/>
</p:tagLst>
</file>

<file path=ppt/tags/tag214.xml><?xml version="1.0" encoding="utf-8"?>
<p:tagLst xmlns:p="http://schemas.openxmlformats.org/presentationml/2006/main">
  <p:tag name="AS_UNIQUEID" val="709"/>
</p:tagLst>
</file>

<file path=ppt/tags/tag215.xml><?xml version="1.0" encoding="utf-8"?>
<p:tagLst xmlns:p="http://schemas.openxmlformats.org/presentationml/2006/main">
  <p:tag name="AS_UNIQUEID" val="710"/>
</p:tagLst>
</file>

<file path=ppt/tags/tag216.xml><?xml version="1.0" encoding="utf-8"?>
<p:tagLst xmlns:p="http://schemas.openxmlformats.org/presentationml/2006/main">
  <p:tag name="AS_UNIQUEID" val="711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</p:tagLst>
</file>

<file path=ppt/tags/tag219.xml><?xml version="1.0" encoding="utf-8"?>
<p:tagLst xmlns:p="http://schemas.openxmlformats.org/presentationml/2006/main">
  <p:tag name="AS_UNIQUEID" val="714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</p:tagLst>
</file>

<file path=ppt/tags/tag221.xml><?xml version="1.0" encoding="utf-8"?>
<p:tagLst xmlns:p="http://schemas.openxmlformats.org/presentationml/2006/main">
  <p:tag name="AS_UNIQUEID" val="716"/>
</p:tagLst>
</file>

<file path=ppt/tags/tag222.xml><?xml version="1.0" encoding="utf-8"?>
<p:tagLst xmlns:p="http://schemas.openxmlformats.org/presentationml/2006/main">
  <p:tag name="AS_UNIQUEID" val="717"/>
</p:tagLst>
</file>

<file path=ppt/tags/tag223.xml><?xml version="1.0" encoding="utf-8"?>
<p:tagLst xmlns:p="http://schemas.openxmlformats.org/presentationml/2006/main">
  <p:tag name="AS_UNIQUEID" val="718"/>
</p:tagLst>
</file>

<file path=ppt/tags/tag224.xml><?xml version="1.0" encoding="utf-8"?>
<p:tagLst xmlns:p="http://schemas.openxmlformats.org/presentationml/2006/main">
  <p:tag name="AS_UNIQUEID" val="719"/>
</p:tagLst>
</file>

<file path=ppt/tags/tag225.xml><?xml version="1.0" encoding="utf-8"?>
<p:tagLst xmlns:p="http://schemas.openxmlformats.org/presentationml/2006/main">
  <p:tag name="AS_UNIQUEID" val="720"/>
</p:tagLst>
</file>

<file path=ppt/tags/tag226.xml><?xml version="1.0" encoding="utf-8"?>
<p:tagLst xmlns:p="http://schemas.openxmlformats.org/presentationml/2006/main">
  <p:tag name="AS_UNIQUEID" val="721"/>
</p:tagLst>
</file>

<file path=ppt/tags/tag227.xml><?xml version="1.0" encoding="utf-8"?>
<p:tagLst xmlns:p="http://schemas.openxmlformats.org/presentationml/2006/main">
  <p:tag name="AS_UNIQUEID" val="722"/>
</p:tagLst>
</file>

<file path=ppt/tags/tag228.xml><?xml version="1.0" encoding="utf-8"?>
<p:tagLst xmlns:p="http://schemas.openxmlformats.org/presentationml/2006/main">
  <p:tag name="AS_UNIQUEID" val="723"/>
  <p:tag name="KSO_WM_UNIT_TABLE_BEAUTIFY" val="smartTable{d5685739-7d06-4bca-8ad5-84c0662db5a5}"/>
</p:tagLst>
</file>

<file path=ppt/tags/tag229.xml><?xml version="1.0" encoding="utf-8"?>
<p:tagLst xmlns:p="http://schemas.openxmlformats.org/presentationml/2006/main">
  <p:tag name="AS_UNIQUEID" val="724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</p:tagLst>
</file>

<file path=ppt/tags/tag231.xml><?xml version="1.0" encoding="utf-8"?>
<p:tagLst xmlns:p="http://schemas.openxmlformats.org/presentationml/2006/main">
  <p:tag name="AS_UNIQUEID" val="726"/>
</p:tagLst>
</file>

<file path=ppt/tags/tag232.xml><?xml version="1.0" encoding="utf-8"?>
<p:tagLst xmlns:p="http://schemas.openxmlformats.org/presentationml/2006/main">
  <p:tag name="AS_UNIQUEID" val="727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</p:tagLst>
</file>

<file path=ppt/tags/tag237.xml><?xml version="1.0" encoding="utf-8"?>
<p:tagLst xmlns:p="http://schemas.openxmlformats.org/presentationml/2006/main">
  <p:tag name="AS_UNIQUEID" val="732"/>
</p:tagLst>
</file>

<file path=ppt/tags/tag238.xml><?xml version="1.0" encoding="utf-8"?>
<p:tagLst xmlns:p="http://schemas.openxmlformats.org/presentationml/2006/main">
  <p:tag name="AS_UNIQUEID" val="733"/>
</p:tagLst>
</file>

<file path=ppt/tags/tag239.xml><?xml version="1.0" encoding="utf-8"?>
<p:tagLst xmlns:p="http://schemas.openxmlformats.org/presentationml/2006/main">
  <p:tag name="AS_UNIQUEID" val="734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</p:tagLst>
</file>

<file path=ppt/tags/tag241.xml><?xml version="1.0" encoding="utf-8"?>
<p:tagLst xmlns:p="http://schemas.openxmlformats.org/presentationml/2006/main">
  <p:tag name="AS_UNIQUEID" val="736"/>
</p:tagLst>
</file>

<file path=ppt/tags/tag242.xml><?xml version="1.0" encoding="utf-8"?>
<p:tagLst xmlns:p="http://schemas.openxmlformats.org/presentationml/2006/main">
  <p:tag name="AS_UNIQUEID" val="737"/>
</p:tagLst>
</file>

<file path=ppt/tags/tag243.xml><?xml version="1.0" encoding="utf-8"?>
<p:tagLst xmlns:p="http://schemas.openxmlformats.org/presentationml/2006/main">
  <p:tag name="AS_UNIQUEID" val="738"/>
</p:tagLst>
</file>

<file path=ppt/tags/tag244.xml><?xml version="1.0" encoding="utf-8"?>
<p:tagLst xmlns:p="http://schemas.openxmlformats.org/presentationml/2006/main">
  <p:tag name="AS_UNIQUEID" val="739"/>
</p:tagLst>
</file>

<file path=ppt/tags/tag245.xml><?xml version="1.0" encoding="utf-8"?>
<p:tagLst xmlns:p="http://schemas.openxmlformats.org/presentationml/2006/main">
  <p:tag name="AS_UNIQUEID" val="740"/>
</p:tagLst>
</file>

<file path=ppt/tags/tag246.xml><?xml version="1.0" encoding="utf-8"?>
<p:tagLst xmlns:p="http://schemas.openxmlformats.org/presentationml/2006/main">
  <p:tag name="AS_UNIQUEID" val="741"/>
</p:tagLst>
</file>

<file path=ppt/tags/tag247.xml><?xml version="1.0" encoding="utf-8"?>
<p:tagLst xmlns:p="http://schemas.openxmlformats.org/presentationml/2006/main">
  <p:tag name="AS_UNIQUEID" val="742"/>
</p:tagLst>
</file>

<file path=ppt/tags/tag248.xml><?xml version="1.0" encoding="utf-8"?>
<p:tagLst xmlns:p="http://schemas.openxmlformats.org/presentationml/2006/main">
  <p:tag name="AS_UNIQUEID" val="743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</p:tagLst>
</file>

<file path=ppt/tags/tag251.xml><?xml version="1.0" encoding="utf-8"?>
<p:tagLst xmlns:p="http://schemas.openxmlformats.org/presentationml/2006/main">
  <p:tag name="AS_UNIQUEID" val="746"/>
</p:tagLst>
</file>

<file path=ppt/tags/tag252.xml><?xml version="1.0" encoding="utf-8"?>
<p:tagLst xmlns:p="http://schemas.openxmlformats.org/presentationml/2006/main">
  <p:tag name="AS_UNIQUEID" val="747"/>
</p:tagLst>
</file>

<file path=ppt/tags/tag253.xml><?xml version="1.0" encoding="utf-8"?>
<p:tagLst xmlns:p="http://schemas.openxmlformats.org/presentationml/2006/main">
  <p:tag name="AS_UNIQUEID" val="748"/>
</p:tagLst>
</file>

<file path=ppt/tags/tag254.xml><?xml version="1.0" encoding="utf-8"?>
<p:tagLst xmlns:p="http://schemas.openxmlformats.org/presentationml/2006/main">
  <p:tag name="AS_UNIQUEID" val="749"/>
</p:tagLst>
</file>

<file path=ppt/tags/tag255.xml><?xml version="1.0" encoding="utf-8"?>
<p:tagLst xmlns:p="http://schemas.openxmlformats.org/presentationml/2006/main">
  <p:tag name="AS_UNIQUEID" val="750"/>
</p:tagLst>
</file>

<file path=ppt/tags/tag256.xml><?xml version="1.0" encoding="utf-8"?>
<p:tagLst xmlns:p="http://schemas.openxmlformats.org/presentationml/2006/main">
  <p:tag name="AS_UNIQUEID" val="751"/>
</p:tagLst>
</file>

<file path=ppt/tags/tag257.xml><?xml version="1.0" encoding="utf-8"?>
<p:tagLst xmlns:p="http://schemas.openxmlformats.org/presentationml/2006/main">
  <p:tag name="AS_UNIQUEID" val="752"/>
</p:tagLst>
</file>

<file path=ppt/tags/tag258.xml><?xml version="1.0" encoding="utf-8"?>
<p:tagLst xmlns:p="http://schemas.openxmlformats.org/presentationml/2006/main">
  <p:tag name="AS_UNIQUEID" val="753"/>
</p:tagLst>
</file>

<file path=ppt/tags/tag259.xml><?xml version="1.0" encoding="utf-8"?>
<p:tagLst xmlns:p="http://schemas.openxmlformats.org/presentationml/2006/main">
  <p:tag name="AS_UNIQUEID" val="754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</p:tagLst>
</file>

<file path=ppt/tags/tag261.xml><?xml version="1.0" encoding="utf-8"?>
<p:tagLst xmlns:p="http://schemas.openxmlformats.org/presentationml/2006/main">
  <p:tag name="AS_UNIQUEID" val="756"/>
</p:tagLst>
</file>

<file path=ppt/tags/tag262.xml><?xml version="1.0" encoding="utf-8"?>
<p:tagLst xmlns:p="http://schemas.openxmlformats.org/presentationml/2006/main">
  <p:tag name="AS_UNIQUEID" val="757"/>
</p:tagLst>
</file>

<file path=ppt/tags/tag263.xml><?xml version="1.0" encoding="utf-8"?>
<p:tagLst xmlns:p="http://schemas.openxmlformats.org/presentationml/2006/main">
  <p:tag name="AS_UNIQUEID" val="758"/>
</p:tagLst>
</file>

<file path=ppt/tags/tag264.xml><?xml version="1.0" encoding="utf-8"?>
<p:tagLst xmlns:p="http://schemas.openxmlformats.org/presentationml/2006/main">
  <p:tag name="AS_UNIQUEID" val="759"/>
</p:tagLst>
</file>

<file path=ppt/tags/tag265.xml><?xml version="1.0" encoding="utf-8"?>
<p:tagLst xmlns:p="http://schemas.openxmlformats.org/presentationml/2006/main">
  <p:tag name="AS_UNIQUEID" val="760"/>
</p:tagLst>
</file>

<file path=ppt/tags/tag266.xml><?xml version="1.0" encoding="utf-8"?>
<p:tagLst xmlns:p="http://schemas.openxmlformats.org/presentationml/2006/main">
  <p:tag name="AS_UNIQUEID" val="761"/>
</p:tagLst>
</file>

<file path=ppt/tags/tag267.xml><?xml version="1.0" encoding="utf-8"?>
<p:tagLst xmlns:p="http://schemas.openxmlformats.org/presentationml/2006/main">
  <p:tag name="AS_UNIQUEID" val="762"/>
</p:tagLst>
</file>

<file path=ppt/tags/tag268.xml><?xml version="1.0" encoding="utf-8"?>
<p:tagLst xmlns:p="http://schemas.openxmlformats.org/presentationml/2006/main">
  <p:tag name="AS_UNIQUEID" val="763"/>
</p:tagLst>
</file>

<file path=ppt/tags/tag269.xml><?xml version="1.0" encoding="utf-8"?>
<p:tagLst xmlns:p="http://schemas.openxmlformats.org/presentationml/2006/main">
  <p:tag name="AS_UNIQUEID" val="764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</p:tagLst>
</file>

<file path=ppt/tags/tag271.xml><?xml version="1.0" encoding="utf-8"?>
<p:tagLst xmlns:p="http://schemas.openxmlformats.org/presentationml/2006/main">
  <p:tag name="AS_UNIQUEID" val="766"/>
</p:tagLst>
</file>

<file path=ppt/tags/tag272.xml><?xml version="1.0" encoding="utf-8"?>
<p:tagLst xmlns:p="http://schemas.openxmlformats.org/presentationml/2006/main">
  <p:tag name="AS_UNIQUEID" val="767"/>
</p:tagLst>
</file>

<file path=ppt/tags/tag273.xml><?xml version="1.0" encoding="utf-8"?>
<p:tagLst xmlns:p="http://schemas.openxmlformats.org/presentationml/2006/main">
  <p:tag name="AS_UNIQUEID" val="768"/>
</p:tagLst>
</file>

<file path=ppt/tags/tag274.xml><?xml version="1.0" encoding="utf-8"?>
<p:tagLst xmlns:p="http://schemas.openxmlformats.org/presentationml/2006/main">
  <p:tag name="AS_UNIQUEID" val="769"/>
</p:tagLst>
</file>

<file path=ppt/tags/tag275.xml><?xml version="1.0" encoding="utf-8"?>
<p:tagLst xmlns:p="http://schemas.openxmlformats.org/presentationml/2006/main">
  <p:tag name="AS_UNIQUEID" val="770"/>
</p:tagLst>
</file>

<file path=ppt/tags/tag276.xml><?xml version="1.0" encoding="utf-8"?>
<p:tagLst xmlns:p="http://schemas.openxmlformats.org/presentationml/2006/main">
  <p:tag name="AS_UNIQUEID" val="771"/>
</p:tagLst>
</file>

<file path=ppt/tags/tag277.xml><?xml version="1.0" encoding="utf-8"?>
<p:tagLst xmlns:p="http://schemas.openxmlformats.org/presentationml/2006/main">
  <p:tag name="AS_UNIQUEID" val="772"/>
</p:tagLst>
</file>

<file path=ppt/tags/tag278.xml><?xml version="1.0" encoding="utf-8"?>
<p:tagLst xmlns:p="http://schemas.openxmlformats.org/presentationml/2006/main">
  <p:tag name="AS_UNIQUEID" val="773"/>
</p:tagLst>
</file>

<file path=ppt/tags/tag279.xml><?xml version="1.0" encoding="utf-8"?>
<p:tagLst xmlns:p="http://schemas.openxmlformats.org/presentationml/2006/main">
  <p:tag name="AS_UNIQUEID" val="774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</p:tagLst>
</file>

<file path=ppt/tags/tag281.xml><?xml version="1.0" encoding="utf-8"?>
<p:tagLst xmlns:p="http://schemas.openxmlformats.org/presentationml/2006/main">
  <p:tag name="AS_UNIQUEID" val="776"/>
</p:tagLst>
</file>

<file path=ppt/tags/tag282.xml><?xml version="1.0" encoding="utf-8"?>
<p:tagLst xmlns:p="http://schemas.openxmlformats.org/presentationml/2006/main">
  <p:tag name="AS_UNIQUEID" val="777"/>
</p:tagLst>
</file>

<file path=ppt/tags/tag283.xml><?xml version="1.0" encoding="utf-8"?>
<p:tagLst xmlns:p="http://schemas.openxmlformats.org/presentationml/2006/main">
  <p:tag name="AS_UNIQUEID" val="778"/>
</p:tagLst>
</file>

<file path=ppt/tags/tag284.xml><?xml version="1.0" encoding="utf-8"?>
<p:tagLst xmlns:p="http://schemas.openxmlformats.org/presentationml/2006/main">
  <p:tag name="AS_UNIQUEID" val="779"/>
</p:tagLst>
</file>

<file path=ppt/tags/tag285.xml><?xml version="1.0" encoding="utf-8"?>
<p:tagLst xmlns:p="http://schemas.openxmlformats.org/presentationml/2006/main">
  <p:tag name="AS_UNIQUEID" val="780"/>
</p:tagLst>
</file>

<file path=ppt/tags/tag286.xml><?xml version="1.0" encoding="utf-8"?>
<p:tagLst xmlns:p="http://schemas.openxmlformats.org/presentationml/2006/main">
  <p:tag name="AS_UNIQUEID" val="781"/>
</p:tagLst>
</file>

<file path=ppt/tags/tag287.xml><?xml version="1.0" encoding="utf-8"?>
<p:tagLst xmlns:p="http://schemas.openxmlformats.org/presentationml/2006/main">
  <p:tag name="AS_UNIQUEID" val="782"/>
</p:tagLst>
</file>

<file path=ppt/tags/tag288.xml><?xml version="1.0" encoding="utf-8"?>
<p:tagLst xmlns:p="http://schemas.openxmlformats.org/presentationml/2006/main">
  <p:tag name="AS_UNIQUEID" val="783"/>
</p:tagLst>
</file>

<file path=ppt/tags/tag289.xml><?xml version="1.0" encoding="utf-8"?>
<p:tagLst xmlns:p="http://schemas.openxmlformats.org/presentationml/2006/main">
  <p:tag name="AS_UNIQUEID" val="784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</p:tagLst>
</file>

<file path=ppt/tags/tag291.xml><?xml version="1.0" encoding="utf-8"?>
<p:tagLst xmlns:p="http://schemas.openxmlformats.org/presentationml/2006/main">
  <p:tag name="AS_UNIQUEID" val="786"/>
</p:tagLst>
</file>

<file path=ppt/tags/tag292.xml><?xml version="1.0" encoding="utf-8"?>
<p:tagLst xmlns:p="http://schemas.openxmlformats.org/presentationml/2006/main">
  <p:tag name="AS_UNIQUEID" val="787"/>
</p:tagLst>
</file>

<file path=ppt/tags/tag293.xml><?xml version="1.0" encoding="utf-8"?>
<p:tagLst xmlns:p="http://schemas.openxmlformats.org/presentationml/2006/main">
  <p:tag name="AS_UNIQUEID" val="788"/>
  <p:tag name="KSO_WM_UNIT_TABLE_BEAUTIFY" val="smartTable{9acccf52-a8bf-4692-a09d-81175aff5cef}"/>
</p:tagLst>
</file>

<file path=ppt/tags/tag294.xml><?xml version="1.0" encoding="utf-8"?>
<p:tagLst xmlns:p="http://schemas.openxmlformats.org/presentationml/2006/main">
  <p:tag name="AS_UNIQUEID" val="789"/>
</p:tagLst>
</file>

<file path=ppt/tags/tag295.xml><?xml version="1.0" encoding="utf-8"?>
<p:tagLst xmlns:p="http://schemas.openxmlformats.org/presentationml/2006/main">
  <p:tag name="AS_UNIQUEID" val="790"/>
</p:tagLst>
</file>

<file path=ppt/tags/tag296.xml><?xml version="1.0" encoding="utf-8"?>
<p:tagLst xmlns:p="http://schemas.openxmlformats.org/presentationml/2006/main">
  <p:tag name="AS_UNIQUEID" val="791"/>
</p:tagLst>
</file>

<file path=ppt/tags/tag297.xml><?xml version="1.0" encoding="utf-8"?>
<p:tagLst xmlns:p="http://schemas.openxmlformats.org/presentationml/2006/main">
  <p:tag name="AS_UNIQUEID" val="792"/>
</p:tagLst>
</file>

<file path=ppt/tags/tag298.xml><?xml version="1.0" encoding="utf-8"?>
<p:tagLst xmlns:p="http://schemas.openxmlformats.org/presentationml/2006/main">
  <p:tag name="AS_UNIQUEID" val="793"/>
</p:tagLst>
</file>

<file path=ppt/tags/tag299.xml><?xml version="1.0" encoding="utf-8"?>
<p:tagLst xmlns:p="http://schemas.openxmlformats.org/presentationml/2006/main">
  <p:tag name="AS_UNIQUEID" val="794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5"/>
</p:tagLst>
</file>

<file path=ppt/tags/tag301.xml><?xml version="1.0" encoding="utf-8"?>
<p:tagLst xmlns:p="http://schemas.openxmlformats.org/presentationml/2006/main">
  <p:tag name="AS_UNIQUEID" val="796"/>
</p:tagLst>
</file>

<file path=ppt/tags/tag302.xml><?xml version="1.0" encoding="utf-8"?>
<p:tagLst xmlns:p="http://schemas.openxmlformats.org/presentationml/2006/main">
  <p:tag name="AS_UNIQUEID" val="797"/>
</p:tagLst>
</file>

<file path=ppt/tags/tag303.xml><?xml version="1.0" encoding="utf-8"?>
<p:tagLst xmlns:p="http://schemas.openxmlformats.org/presentationml/2006/main">
  <p:tag name="AS_UNIQUEID" val="798"/>
</p:tagLst>
</file>

<file path=ppt/tags/tag304.xml><?xml version="1.0" encoding="utf-8"?>
<p:tagLst xmlns:p="http://schemas.openxmlformats.org/presentationml/2006/main">
  <p:tag name="AS_UNIQUEID" val="799"/>
</p:tagLst>
</file>

<file path=ppt/tags/tag305.xml><?xml version="1.0" encoding="utf-8"?>
<p:tagLst xmlns:p="http://schemas.openxmlformats.org/presentationml/2006/main">
  <p:tag name="AS_UNIQUEID" val="800"/>
</p:tagLst>
</file>

<file path=ppt/tags/tag306.xml><?xml version="1.0" encoding="utf-8"?>
<p:tagLst xmlns:p="http://schemas.openxmlformats.org/presentationml/2006/main">
  <p:tag name="AS_UNIQUEID" val="801"/>
</p:tagLst>
</file>

<file path=ppt/tags/tag307.xml><?xml version="1.0" encoding="utf-8"?>
<p:tagLst xmlns:p="http://schemas.openxmlformats.org/presentationml/2006/main">
  <p:tag name="AS_UNIQUEID" val="802"/>
</p:tagLst>
</file>

<file path=ppt/tags/tag308.xml><?xml version="1.0" encoding="utf-8"?>
<p:tagLst xmlns:p="http://schemas.openxmlformats.org/presentationml/2006/main">
  <p:tag name="AS_UNIQUEID" val="803"/>
</p:tagLst>
</file>

<file path=ppt/tags/tag309.xml><?xml version="1.0" encoding="utf-8"?>
<p:tagLst xmlns:p="http://schemas.openxmlformats.org/presentationml/2006/main">
  <p:tag name="AS_UNIQUEID" val="804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5"/>
</p:tagLst>
</file>

<file path=ppt/tags/tag311.xml><?xml version="1.0" encoding="utf-8"?>
<p:tagLst xmlns:p="http://schemas.openxmlformats.org/presentationml/2006/main">
  <p:tag name="AS_UNIQUEID" val="806"/>
</p:tagLst>
</file>

<file path=ppt/tags/tag312.xml><?xml version="1.0" encoding="utf-8"?>
<p:tagLst xmlns:p="http://schemas.openxmlformats.org/presentationml/2006/main">
  <p:tag name="AS_UNIQUEID" val="807"/>
</p:tagLst>
</file>

<file path=ppt/tags/tag313.xml><?xml version="1.0" encoding="utf-8"?>
<p:tagLst xmlns:p="http://schemas.openxmlformats.org/presentationml/2006/main">
  <p:tag name="AS_UNIQUEID" val="808"/>
</p:tagLst>
</file>

<file path=ppt/tags/tag314.xml><?xml version="1.0" encoding="utf-8"?>
<p:tagLst xmlns:p="http://schemas.openxmlformats.org/presentationml/2006/main">
  <p:tag name="AS_UNIQUEID" val="809"/>
</p:tagLst>
</file>

<file path=ppt/tags/tag315.xml><?xml version="1.0" encoding="utf-8"?>
<p:tagLst xmlns:p="http://schemas.openxmlformats.org/presentationml/2006/main">
  <p:tag name="AS_UNIQUEID" val="810"/>
</p:tagLst>
</file>

<file path=ppt/tags/tag316.xml><?xml version="1.0" encoding="utf-8"?>
<p:tagLst xmlns:p="http://schemas.openxmlformats.org/presentationml/2006/main">
  <p:tag name="AS_UNIQUEID" val="811"/>
</p:tagLst>
</file>

<file path=ppt/tags/tag317.xml><?xml version="1.0" encoding="utf-8"?>
<p:tagLst xmlns:p="http://schemas.openxmlformats.org/presentationml/2006/main">
  <p:tag name="AS_UNIQUEID" val="812"/>
</p:tagLst>
</file>

<file path=ppt/tags/tag318.xml><?xml version="1.0" encoding="utf-8"?>
<p:tagLst xmlns:p="http://schemas.openxmlformats.org/presentationml/2006/main">
  <p:tag name="AS_UNIQUEID" val="813"/>
</p:tagLst>
</file>

<file path=ppt/tags/tag319.xml><?xml version="1.0" encoding="utf-8"?>
<p:tagLst xmlns:p="http://schemas.openxmlformats.org/presentationml/2006/main">
  <p:tag name="AS_UNIQUEID" val="814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5"/>
</p:tagLst>
</file>

<file path=ppt/tags/tag321.xml><?xml version="1.0" encoding="utf-8"?>
<p:tagLst xmlns:p="http://schemas.openxmlformats.org/presentationml/2006/main">
  <p:tag name="AS_UNIQUEID" val="816"/>
</p:tagLst>
</file>

<file path=ppt/tags/tag322.xml><?xml version="1.0" encoding="utf-8"?>
<p:tagLst xmlns:p="http://schemas.openxmlformats.org/presentationml/2006/main">
  <p:tag name="AS_UNIQUEID" val="817"/>
</p:tagLst>
</file>

<file path=ppt/tags/tag323.xml><?xml version="1.0" encoding="utf-8"?>
<p:tagLst xmlns:p="http://schemas.openxmlformats.org/presentationml/2006/main">
  <p:tag name="AS_UNIQUEID" val="818"/>
</p:tagLst>
</file>

<file path=ppt/tags/tag324.xml><?xml version="1.0" encoding="utf-8"?>
<p:tagLst xmlns:p="http://schemas.openxmlformats.org/presentationml/2006/main">
  <p:tag name="AS_UNIQUEID" val="819"/>
</p:tagLst>
</file>

<file path=ppt/tags/tag325.xml><?xml version="1.0" encoding="utf-8"?>
<p:tagLst xmlns:p="http://schemas.openxmlformats.org/presentationml/2006/main">
  <p:tag name="AS_UNIQUEID" val="820"/>
</p:tagLst>
</file>

<file path=ppt/tags/tag326.xml><?xml version="1.0" encoding="utf-8"?>
<p:tagLst xmlns:p="http://schemas.openxmlformats.org/presentationml/2006/main">
  <p:tag name="AS_UNIQUEID" val="934"/>
</p:tagLst>
</file>

<file path=ppt/tags/tag327.xml><?xml version="1.0" encoding="utf-8"?>
<p:tagLst xmlns:p="http://schemas.openxmlformats.org/presentationml/2006/main">
  <p:tag name="AS_UNIQUEID" val="821"/>
</p:tagLst>
</file>

<file path=ppt/tags/tag328.xml><?xml version="1.0" encoding="utf-8"?>
<p:tagLst xmlns:p="http://schemas.openxmlformats.org/presentationml/2006/main">
  <p:tag name="AS_UNIQUEID" val="822"/>
</p:tagLst>
</file>

<file path=ppt/tags/tag329.xml><?xml version="1.0" encoding="utf-8"?>
<p:tagLst xmlns:p="http://schemas.openxmlformats.org/presentationml/2006/main">
  <p:tag name="AS_UNIQUEID" val="823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4"/>
</p:tagLst>
</file>

<file path=ppt/tags/tag331.xml><?xml version="1.0" encoding="utf-8"?>
<p:tagLst xmlns:p="http://schemas.openxmlformats.org/presentationml/2006/main">
  <p:tag name="AS_UNIQUEID" val="825"/>
</p:tagLst>
</file>

<file path=ppt/tags/tag332.xml><?xml version="1.0" encoding="utf-8"?>
<p:tagLst xmlns:p="http://schemas.openxmlformats.org/presentationml/2006/main">
  <p:tag name="AS_UNIQUEID" val="826"/>
</p:tagLst>
</file>

<file path=ppt/tags/tag333.xml><?xml version="1.0" encoding="utf-8"?>
<p:tagLst xmlns:p="http://schemas.openxmlformats.org/presentationml/2006/main">
  <p:tag name="AS_UNIQUEID" val="827"/>
</p:tagLst>
</file>

<file path=ppt/tags/tag334.xml><?xml version="1.0" encoding="utf-8"?>
<p:tagLst xmlns:p="http://schemas.openxmlformats.org/presentationml/2006/main">
  <p:tag name="AS_UNIQUEID" val="828"/>
</p:tagLst>
</file>

<file path=ppt/tags/tag335.xml><?xml version="1.0" encoding="utf-8"?>
<p:tagLst xmlns:p="http://schemas.openxmlformats.org/presentationml/2006/main">
  <p:tag name="AS_UNIQUEID" val="829"/>
</p:tagLst>
</file>

<file path=ppt/tags/tag336.xml><?xml version="1.0" encoding="utf-8"?>
<p:tagLst xmlns:p="http://schemas.openxmlformats.org/presentationml/2006/main">
  <p:tag name="AS_UNIQUEID" val="830"/>
</p:tagLst>
</file>

<file path=ppt/tags/tag337.xml><?xml version="1.0" encoding="utf-8"?>
<p:tagLst xmlns:p="http://schemas.openxmlformats.org/presentationml/2006/main">
  <p:tag name="AS_UNIQUEID" val="831"/>
</p:tagLst>
</file>

<file path=ppt/tags/tag338.xml><?xml version="1.0" encoding="utf-8"?>
<p:tagLst xmlns:p="http://schemas.openxmlformats.org/presentationml/2006/main">
  <p:tag name="AS_UNIQUEID" val="832"/>
</p:tagLst>
</file>

<file path=ppt/tags/tag339.xml><?xml version="1.0" encoding="utf-8"?>
<p:tagLst xmlns:p="http://schemas.openxmlformats.org/presentationml/2006/main">
  <p:tag name="AS_UNIQUEID" val="833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4"/>
</p:tagLst>
</file>

<file path=ppt/tags/tag341.xml><?xml version="1.0" encoding="utf-8"?>
<p:tagLst xmlns:p="http://schemas.openxmlformats.org/presentationml/2006/main">
  <p:tag name="AS_UNIQUEID" val="835"/>
</p:tagLst>
</file>

<file path=ppt/tags/tag342.xml><?xml version="1.0" encoding="utf-8"?>
<p:tagLst xmlns:p="http://schemas.openxmlformats.org/presentationml/2006/main">
  <p:tag name="AS_UNIQUEID" val="836"/>
</p:tagLst>
</file>

<file path=ppt/tags/tag343.xml><?xml version="1.0" encoding="utf-8"?>
<p:tagLst xmlns:p="http://schemas.openxmlformats.org/presentationml/2006/main">
  <p:tag name="AS_UNIQUEID" val="837"/>
</p:tagLst>
</file>

<file path=ppt/tags/tag344.xml><?xml version="1.0" encoding="utf-8"?>
<p:tagLst xmlns:p="http://schemas.openxmlformats.org/presentationml/2006/main">
  <p:tag name="AS_UNIQUEID" val="838"/>
</p:tagLst>
</file>

<file path=ppt/tags/tag345.xml><?xml version="1.0" encoding="utf-8"?>
<p:tagLst xmlns:p="http://schemas.openxmlformats.org/presentationml/2006/main">
  <p:tag name="AS_UNIQUEID" val="839"/>
</p:tagLst>
</file>

<file path=ppt/tags/tag346.xml><?xml version="1.0" encoding="utf-8"?>
<p:tagLst xmlns:p="http://schemas.openxmlformats.org/presentationml/2006/main">
  <p:tag name="AS_UNIQUEID" val="840"/>
</p:tagLst>
</file>

<file path=ppt/tags/tag347.xml><?xml version="1.0" encoding="utf-8"?>
<p:tagLst xmlns:p="http://schemas.openxmlformats.org/presentationml/2006/main">
  <p:tag name="AS_UNIQUEID" val="841"/>
</p:tagLst>
</file>

<file path=ppt/tags/tag348.xml><?xml version="1.0" encoding="utf-8"?>
<p:tagLst xmlns:p="http://schemas.openxmlformats.org/presentationml/2006/main">
  <p:tag name="AS_UNIQUEID" val="842"/>
</p:tagLst>
</file>

<file path=ppt/tags/tag349.xml><?xml version="1.0" encoding="utf-8"?>
<p:tagLst xmlns:p="http://schemas.openxmlformats.org/presentationml/2006/main">
  <p:tag name="AS_UNIQUEID" val="843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4"/>
</p:tagLst>
</file>

<file path=ppt/tags/tag351.xml><?xml version="1.0" encoding="utf-8"?>
<p:tagLst xmlns:p="http://schemas.openxmlformats.org/presentationml/2006/main">
  <p:tag name="AS_UNIQUEID" val="845"/>
</p:tagLst>
</file>

<file path=ppt/tags/tag352.xml><?xml version="1.0" encoding="utf-8"?>
<p:tagLst xmlns:p="http://schemas.openxmlformats.org/presentationml/2006/main">
  <p:tag name="AS_UNIQUEID" val="846"/>
</p:tagLst>
</file>

<file path=ppt/tags/tag353.xml><?xml version="1.0" encoding="utf-8"?>
<p:tagLst xmlns:p="http://schemas.openxmlformats.org/presentationml/2006/main">
  <p:tag name="AS_UNIQUEID" val="847"/>
</p:tagLst>
</file>

<file path=ppt/tags/tag354.xml><?xml version="1.0" encoding="utf-8"?>
<p:tagLst xmlns:p="http://schemas.openxmlformats.org/presentationml/2006/main">
  <p:tag name="AS_UNIQUEID" val="848"/>
</p:tagLst>
</file>

<file path=ppt/tags/tag355.xml><?xml version="1.0" encoding="utf-8"?>
<p:tagLst xmlns:p="http://schemas.openxmlformats.org/presentationml/2006/main">
  <p:tag name="AS_UNIQUEID" val="849"/>
</p:tagLst>
</file>

<file path=ppt/tags/tag356.xml><?xml version="1.0" encoding="utf-8"?>
<p:tagLst xmlns:p="http://schemas.openxmlformats.org/presentationml/2006/main">
  <p:tag name="AS_UNIQUEID" val="850"/>
</p:tagLst>
</file>

<file path=ppt/tags/tag357.xml><?xml version="1.0" encoding="utf-8"?>
<p:tagLst xmlns:p="http://schemas.openxmlformats.org/presentationml/2006/main">
  <p:tag name="AS_UNIQUEID" val="851"/>
</p:tagLst>
</file>

<file path=ppt/tags/tag358.xml><?xml version="1.0" encoding="utf-8"?>
<p:tagLst xmlns:p="http://schemas.openxmlformats.org/presentationml/2006/main">
  <p:tag name="AS_UNIQUEID" val="852"/>
</p:tagLst>
</file>

<file path=ppt/tags/tag359.xml><?xml version="1.0" encoding="utf-8"?>
<p:tagLst xmlns:p="http://schemas.openxmlformats.org/presentationml/2006/main">
  <p:tag name="AS_UNIQUEID" val="853"/>
</p:tagLst>
</file>

<file path=ppt/tags/tag3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60.xml><?xml version="1.0" encoding="utf-8"?>
<p:tagLst xmlns:p="http://schemas.openxmlformats.org/presentationml/2006/main">
  <p:tag name="AS_UNIQUEID" val="854"/>
</p:tagLst>
</file>

<file path=ppt/tags/tag361.xml><?xml version="1.0" encoding="utf-8"?>
<p:tagLst xmlns:p="http://schemas.openxmlformats.org/presentationml/2006/main">
  <p:tag name="AS_UNIQUEID" val="855"/>
</p:tagLst>
</file>

<file path=ppt/tags/tag362.xml><?xml version="1.0" encoding="utf-8"?>
<p:tagLst xmlns:p="http://schemas.openxmlformats.org/presentationml/2006/main">
  <p:tag name="AS_UNIQUEID" val="856"/>
</p:tagLst>
</file>

<file path=ppt/tags/tag363.xml><?xml version="1.0" encoding="utf-8"?>
<p:tagLst xmlns:p="http://schemas.openxmlformats.org/presentationml/2006/main">
  <p:tag name="AS_UNIQUEID" val="857"/>
</p:tagLst>
</file>

<file path=ppt/tags/tag364.xml><?xml version="1.0" encoding="utf-8"?>
<p:tagLst xmlns:p="http://schemas.openxmlformats.org/presentationml/2006/main">
  <p:tag name="AS_UNIQUEID" val="858"/>
</p:tagLst>
</file>

<file path=ppt/tags/tag365.xml><?xml version="1.0" encoding="utf-8"?>
<p:tagLst xmlns:p="http://schemas.openxmlformats.org/presentationml/2006/main">
  <p:tag name="AS_UNIQUEID" val="859"/>
</p:tagLst>
</file>

<file path=ppt/tags/tag366.xml><?xml version="1.0" encoding="utf-8"?>
<p:tagLst xmlns:p="http://schemas.openxmlformats.org/presentationml/2006/main">
  <p:tag name="AS_UNIQUEID" val="860"/>
</p:tagLst>
</file>

<file path=ppt/tags/tag367.xml><?xml version="1.0" encoding="utf-8"?>
<p:tagLst xmlns:p="http://schemas.openxmlformats.org/presentationml/2006/main">
  <p:tag name="AS_UNIQUEID" val="861"/>
</p:tagLst>
</file>

<file path=ppt/tags/tag368.xml><?xml version="1.0" encoding="utf-8"?>
<p:tagLst xmlns:p="http://schemas.openxmlformats.org/presentationml/2006/main">
  <p:tag name="AS_UNIQUEID" val="862"/>
</p:tagLst>
</file>

<file path=ppt/tags/tag369.xml><?xml version="1.0" encoding="utf-8"?>
<p:tagLst xmlns:p="http://schemas.openxmlformats.org/presentationml/2006/main">
  <p:tag name="AS_UNIQUEID" val="863"/>
</p:tagLst>
</file>

<file path=ppt/tags/tag37.xml><?xml version="1.0" encoding="utf-8"?>
<p:tagLst xmlns:p="http://schemas.openxmlformats.org/presentationml/2006/main">
  <p:tag name="AS_UNIQUEID" val="534"/>
</p:tagLst>
</file>

<file path=ppt/tags/tag370.xml><?xml version="1.0" encoding="utf-8"?>
<p:tagLst xmlns:p="http://schemas.openxmlformats.org/presentationml/2006/main">
  <p:tag name="AS_UNIQUEID" val="864"/>
</p:tagLst>
</file>

<file path=ppt/tags/tag371.xml><?xml version="1.0" encoding="utf-8"?>
<p:tagLst xmlns:p="http://schemas.openxmlformats.org/presentationml/2006/main">
  <p:tag name="AS_UNIQUEID" val="865"/>
</p:tagLst>
</file>

<file path=ppt/tags/tag372.xml><?xml version="1.0" encoding="utf-8"?>
<p:tagLst xmlns:p="http://schemas.openxmlformats.org/presentationml/2006/main">
  <p:tag name="AS_UNIQUEID" val="866"/>
</p:tagLst>
</file>

<file path=ppt/tags/tag373.xml><?xml version="1.0" encoding="utf-8"?>
<p:tagLst xmlns:p="http://schemas.openxmlformats.org/presentationml/2006/main">
  <p:tag name="AS_UNIQUEID" val="867"/>
</p:tagLst>
</file>

<file path=ppt/tags/tag374.xml><?xml version="1.0" encoding="utf-8"?>
<p:tagLst xmlns:p="http://schemas.openxmlformats.org/presentationml/2006/main">
  <p:tag name="AS_UNIQUEID" val="868"/>
</p:tagLst>
</file>

<file path=ppt/tags/tag375.xml><?xml version="1.0" encoding="utf-8"?>
<p:tagLst xmlns:p="http://schemas.openxmlformats.org/presentationml/2006/main">
  <p:tag name="AS_UNIQUEID" val="869"/>
</p:tagLst>
</file>

<file path=ppt/tags/tag376.xml><?xml version="1.0" encoding="utf-8"?>
<p:tagLst xmlns:p="http://schemas.openxmlformats.org/presentationml/2006/main">
  <p:tag name="AS_UNIQUEID" val="870"/>
</p:tagLst>
</file>

<file path=ppt/tags/tag377.xml><?xml version="1.0" encoding="utf-8"?>
<p:tagLst xmlns:p="http://schemas.openxmlformats.org/presentationml/2006/main">
  <p:tag name="AS_UNIQUEID" val="871"/>
</p:tagLst>
</file>

<file path=ppt/tags/tag378.xml><?xml version="1.0" encoding="utf-8"?>
<p:tagLst xmlns:p="http://schemas.openxmlformats.org/presentationml/2006/main">
  <p:tag name="AS_UNIQUEID" val="872"/>
</p:tagLst>
</file>

<file path=ppt/tags/tag379.xml><?xml version="1.0" encoding="utf-8"?>
<p:tagLst xmlns:p="http://schemas.openxmlformats.org/presentationml/2006/main">
  <p:tag name="AS_UNIQUEID" val="873"/>
</p:tagLst>
</file>

<file path=ppt/tags/tag38.xml><?xml version="1.0" encoding="utf-8"?>
<p:tagLst xmlns:p="http://schemas.openxmlformats.org/presentationml/2006/main">
  <p:tag name="AS_UNIQUEID" val="535"/>
</p:tagLst>
</file>

<file path=ppt/tags/tag380.xml><?xml version="1.0" encoding="utf-8"?>
<p:tagLst xmlns:p="http://schemas.openxmlformats.org/presentationml/2006/main">
  <p:tag name="AS_UNIQUEID" val="874"/>
</p:tagLst>
</file>

<file path=ppt/tags/tag381.xml><?xml version="1.0" encoding="utf-8"?>
<p:tagLst xmlns:p="http://schemas.openxmlformats.org/presentationml/2006/main">
  <p:tag name="AS_UNIQUEID" val="875"/>
</p:tagLst>
</file>

<file path=ppt/tags/tag382.xml><?xml version="1.0" encoding="utf-8"?>
<p:tagLst xmlns:p="http://schemas.openxmlformats.org/presentationml/2006/main">
  <p:tag name="AS_UNIQUEID" val="876"/>
</p:tagLst>
</file>

<file path=ppt/tags/tag383.xml><?xml version="1.0" encoding="utf-8"?>
<p:tagLst xmlns:p="http://schemas.openxmlformats.org/presentationml/2006/main">
  <p:tag name="AS_UNIQUEID" val="877"/>
</p:tagLst>
</file>

<file path=ppt/tags/tag384.xml><?xml version="1.0" encoding="utf-8"?>
<p:tagLst xmlns:p="http://schemas.openxmlformats.org/presentationml/2006/main">
  <p:tag name="AS_UNIQUEID" val="878"/>
</p:tagLst>
</file>

<file path=ppt/tags/tag385.xml><?xml version="1.0" encoding="utf-8"?>
<p:tagLst xmlns:p="http://schemas.openxmlformats.org/presentationml/2006/main">
  <p:tag name="AS_UNIQUEID" val="879"/>
</p:tagLst>
</file>

<file path=ppt/tags/tag386.xml><?xml version="1.0" encoding="utf-8"?>
<p:tagLst xmlns:p="http://schemas.openxmlformats.org/presentationml/2006/main">
  <p:tag name="AS_UNIQUEID" val="880"/>
</p:tagLst>
</file>

<file path=ppt/tags/tag387.xml><?xml version="1.0" encoding="utf-8"?>
<p:tagLst xmlns:p="http://schemas.openxmlformats.org/presentationml/2006/main">
  <p:tag name="AS_UNIQUEID" val="881"/>
</p:tagLst>
</file>

<file path=ppt/tags/tag388.xml><?xml version="1.0" encoding="utf-8"?>
<p:tagLst xmlns:p="http://schemas.openxmlformats.org/presentationml/2006/main">
  <p:tag name="AS_UNIQUEID" val="882"/>
</p:tagLst>
</file>

<file path=ppt/tags/tag389.xml><?xml version="1.0" encoding="utf-8"?>
<p:tagLst xmlns:p="http://schemas.openxmlformats.org/presentationml/2006/main">
  <p:tag name="AS_UNIQUEID" val="883"/>
</p:tagLst>
</file>

<file path=ppt/tags/tag39.xml><?xml version="1.0" encoding="utf-8"?>
<p:tagLst xmlns:p="http://schemas.openxmlformats.org/presentationml/2006/main">
  <p:tag name="AS_UNIQUEID" val="536"/>
</p:tagLst>
</file>

<file path=ppt/tags/tag390.xml><?xml version="1.0" encoding="utf-8"?>
<p:tagLst xmlns:p="http://schemas.openxmlformats.org/presentationml/2006/main">
  <p:tag name="AS_UNIQUEID" val="884"/>
</p:tagLst>
</file>

<file path=ppt/tags/tag391.xml><?xml version="1.0" encoding="utf-8"?>
<p:tagLst xmlns:p="http://schemas.openxmlformats.org/presentationml/2006/main">
  <p:tag name="AS_UNIQUEID" val="885"/>
</p:tagLst>
</file>

<file path=ppt/tags/tag392.xml><?xml version="1.0" encoding="utf-8"?>
<p:tagLst xmlns:p="http://schemas.openxmlformats.org/presentationml/2006/main">
  <p:tag name="AS_UNIQUEID" val="886"/>
</p:tagLst>
</file>

<file path=ppt/tags/tag393.xml><?xml version="1.0" encoding="utf-8"?>
<p:tagLst xmlns:p="http://schemas.openxmlformats.org/presentationml/2006/main">
  <p:tag name="AS_UNIQUEID" val="887"/>
</p:tagLst>
</file>

<file path=ppt/tags/tag394.xml><?xml version="1.0" encoding="utf-8"?>
<p:tagLst xmlns:p="http://schemas.openxmlformats.org/presentationml/2006/main">
  <p:tag name="AS_UNIQUEID" val="888"/>
</p:tagLst>
</file>

<file path=ppt/tags/tag395.xml><?xml version="1.0" encoding="utf-8"?>
<p:tagLst xmlns:p="http://schemas.openxmlformats.org/presentationml/2006/main">
  <p:tag name="AS_UNIQUEID" val="889"/>
</p:tagLst>
</file>

<file path=ppt/tags/tag396.xml><?xml version="1.0" encoding="utf-8"?>
<p:tagLst xmlns:p="http://schemas.openxmlformats.org/presentationml/2006/main">
  <p:tag name="AS_UNIQUEID" val="890"/>
</p:tagLst>
</file>

<file path=ppt/tags/tag397.xml><?xml version="1.0" encoding="utf-8"?>
<p:tagLst xmlns:p="http://schemas.openxmlformats.org/presentationml/2006/main">
  <p:tag name="AS_UNIQUEID" val="891"/>
</p:tagLst>
</file>

<file path=ppt/tags/tag398.xml><?xml version="1.0" encoding="utf-8"?>
<p:tagLst xmlns:p="http://schemas.openxmlformats.org/presentationml/2006/main">
  <p:tag name="AS_UNIQUEID" val="892"/>
</p:tagLst>
</file>

<file path=ppt/tags/tag399.xml><?xml version="1.0" encoding="utf-8"?>
<p:tagLst xmlns:p="http://schemas.openxmlformats.org/presentationml/2006/main">
  <p:tag name="AS_UNIQUEID" val="893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7"/>
</p:tagLst>
</file>

<file path=ppt/tags/tag400.xml><?xml version="1.0" encoding="utf-8"?>
<p:tagLst xmlns:p="http://schemas.openxmlformats.org/presentationml/2006/main">
  <p:tag name="AS_UNIQUEID" val="894"/>
</p:tagLst>
</file>

<file path=ppt/tags/tag401.xml><?xml version="1.0" encoding="utf-8"?>
<p:tagLst xmlns:p="http://schemas.openxmlformats.org/presentationml/2006/main">
  <p:tag name="AS_UNIQUEID" val="895"/>
</p:tagLst>
</file>

<file path=ppt/tags/tag402.xml><?xml version="1.0" encoding="utf-8"?>
<p:tagLst xmlns:p="http://schemas.openxmlformats.org/presentationml/2006/main">
  <p:tag name="AS_UNIQUEID" val="896"/>
</p:tagLst>
</file>

<file path=ppt/tags/tag403.xml><?xml version="1.0" encoding="utf-8"?>
<p:tagLst xmlns:p="http://schemas.openxmlformats.org/presentationml/2006/main">
  <p:tag name="AS_UNIQUEID" val="897"/>
</p:tagLst>
</file>

<file path=ppt/tags/tag404.xml><?xml version="1.0" encoding="utf-8"?>
<p:tagLst xmlns:p="http://schemas.openxmlformats.org/presentationml/2006/main">
  <p:tag name="AS_UNIQUEID" val="898"/>
</p:tagLst>
</file>

<file path=ppt/tags/tag405.xml><?xml version="1.0" encoding="utf-8"?>
<p:tagLst xmlns:p="http://schemas.openxmlformats.org/presentationml/2006/main">
  <p:tag name="AS_UNIQUEID" val="899"/>
</p:tagLst>
</file>

<file path=ppt/tags/tag406.xml><?xml version="1.0" encoding="utf-8"?>
<p:tagLst xmlns:p="http://schemas.openxmlformats.org/presentationml/2006/main">
  <p:tag name="AS_UNIQUEID" val="900"/>
</p:tagLst>
</file>

<file path=ppt/tags/tag407.xml><?xml version="1.0" encoding="utf-8"?>
<p:tagLst xmlns:p="http://schemas.openxmlformats.org/presentationml/2006/main">
  <p:tag name="AS_UNIQUEID" val="901"/>
</p:tagLst>
</file>

<file path=ppt/tags/tag408.xml><?xml version="1.0" encoding="utf-8"?>
<p:tagLst xmlns:p="http://schemas.openxmlformats.org/presentationml/2006/main">
  <p:tag name="AS_UNIQUEID" val="902"/>
</p:tagLst>
</file>

<file path=ppt/tags/tag409.xml><?xml version="1.0" encoding="utf-8"?>
<p:tagLst xmlns:p="http://schemas.openxmlformats.org/presentationml/2006/main">
  <p:tag name="AS_UNIQUEID" val="903"/>
</p:tagLst>
</file>

<file path=ppt/tags/tag41.xml><?xml version="1.0" encoding="utf-8"?>
<p:tagLst xmlns:p="http://schemas.openxmlformats.org/presentationml/2006/main">
  <p:tag name="AS_UNIQUEID" val="538"/>
</p:tagLst>
</file>

<file path=ppt/tags/tag410.xml><?xml version="1.0" encoding="utf-8"?>
<p:tagLst xmlns:p="http://schemas.openxmlformats.org/presentationml/2006/main">
  <p:tag name="AS_UNIQUEID" val="904"/>
</p:tagLst>
</file>

<file path=ppt/tags/tag411.xml><?xml version="1.0" encoding="utf-8"?>
<p:tagLst xmlns:p="http://schemas.openxmlformats.org/presentationml/2006/main">
  <p:tag name="AS_UNIQUEID" val="905"/>
</p:tagLst>
</file>

<file path=ppt/tags/tag412.xml><?xml version="1.0" encoding="utf-8"?>
<p:tagLst xmlns:p="http://schemas.openxmlformats.org/presentationml/2006/main">
  <p:tag name="AS_UNIQUEID" val="906"/>
</p:tagLst>
</file>

<file path=ppt/tags/tag413.xml><?xml version="1.0" encoding="utf-8"?>
<p:tagLst xmlns:p="http://schemas.openxmlformats.org/presentationml/2006/main">
  <p:tag name="AS_UNIQUEID" val="907"/>
</p:tagLst>
</file>

<file path=ppt/tags/tag414.xml><?xml version="1.0" encoding="utf-8"?>
<p:tagLst xmlns:p="http://schemas.openxmlformats.org/presentationml/2006/main">
  <p:tag name="AS_UNIQUEID" val="908"/>
</p:tagLst>
</file>

<file path=ppt/tags/tag415.xml><?xml version="1.0" encoding="utf-8"?>
<p:tagLst xmlns:p="http://schemas.openxmlformats.org/presentationml/2006/main">
  <p:tag name="AS_UNIQUEID" val="909"/>
</p:tagLst>
</file>

<file path=ppt/tags/tag416.xml><?xml version="1.0" encoding="utf-8"?>
<p:tagLst xmlns:p="http://schemas.openxmlformats.org/presentationml/2006/main">
  <p:tag name="AS_UNIQUEID" val="910"/>
</p:tagLst>
</file>

<file path=ppt/tags/tag417.xml><?xml version="1.0" encoding="utf-8"?>
<p:tagLst xmlns:p="http://schemas.openxmlformats.org/presentationml/2006/main">
  <p:tag name="AS_UNIQUEID" val="911"/>
</p:tagLst>
</file>

<file path=ppt/tags/tag418.xml><?xml version="1.0" encoding="utf-8"?>
<p:tagLst xmlns:p="http://schemas.openxmlformats.org/presentationml/2006/main">
  <p:tag name="AS_UNIQUEID" val="912"/>
</p:tagLst>
</file>

<file path=ppt/tags/tag419.xml><?xml version="1.0" encoding="utf-8"?>
<p:tagLst xmlns:p="http://schemas.openxmlformats.org/presentationml/2006/main">
  <p:tag name="AS_UNIQUEID" val="913"/>
</p:tagLst>
</file>

<file path=ppt/tags/tag42.xml><?xml version="1.0" encoding="utf-8"?>
<p:tagLst xmlns:p="http://schemas.openxmlformats.org/presentationml/2006/main">
  <p:tag name="AS_UNIQUEID" val="539"/>
</p:tagLst>
</file>

<file path=ppt/tags/tag420.xml><?xml version="1.0" encoding="utf-8"?>
<p:tagLst xmlns:p="http://schemas.openxmlformats.org/presentationml/2006/main">
  <p:tag name="AS_UNIQUEID" val="914"/>
</p:tagLst>
</file>

<file path=ppt/tags/tag421.xml><?xml version="1.0" encoding="utf-8"?>
<p:tagLst xmlns:p="http://schemas.openxmlformats.org/presentationml/2006/main">
  <p:tag name="AS_UNIQUEID" val="915"/>
</p:tagLst>
</file>

<file path=ppt/tags/tag422.xml><?xml version="1.0" encoding="utf-8"?>
<p:tagLst xmlns:p="http://schemas.openxmlformats.org/presentationml/2006/main">
  <p:tag name="AS_UNIQUEID" val="916"/>
</p:tagLst>
</file>

<file path=ppt/tags/tag423.xml><?xml version="1.0" encoding="utf-8"?>
<p:tagLst xmlns:p="http://schemas.openxmlformats.org/presentationml/2006/main">
  <p:tag name="AS_UNIQUEID" val="917"/>
</p:tagLst>
</file>

<file path=ppt/tags/tag424.xml><?xml version="1.0" encoding="utf-8"?>
<p:tagLst xmlns:p="http://schemas.openxmlformats.org/presentationml/2006/main">
  <p:tag name="AS_UNIQUEID" val="918"/>
</p:tagLst>
</file>

<file path=ppt/tags/tag425.xml><?xml version="1.0" encoding="utf-8"?>
<p:tagLst xmlns:p="http://schemas.openxmlformats.org/presentationml/2006/main">
  <p:tag name="AS_UNIQUEID" val="919"/>
</p:tagLst>
</file>

<file path=ppt/tags/tag426.xml><?xml version="1.0" encoding="utf-8"?>
<p:tagLst xmlns:p="http://schemas.openxmlformats.org/presentationml/2006/main">
  <p:tag name="AS_UNIQUEID" val="920"/>
</p:tagLst>
</file>

<file path=ppt/tags/tag427.xml><?xml version="1.0" encoding="utf-8"?>
<p:tagLst xmlns:p="http://schemas.openxmlformats.org/presentationml/2006/main">
  <p:tag name="AS_UNIQUEID" val="921"/>
</p:tagLst>
</file>

<file path=ppt/tags/tag428.xml><?xml version="1.0" encoding="utf-8"?>
<p:tagLst xmlns:p="http://schemas.openxmlformats.org/presentationml/2006/main">
  <p:tag name="AS_UNIQUEID" val="922"/>
</p:tagLst>
</file>

<file path=ppt/tags/tag429.xml><?xml version="1.0" encoding="utf-8"?>
<p:tagLst xmlns:p="http://schemas.openxmlformats.org/presentationml/2006/main">
  <p:tag name="AS_UNIQUEID" val="923"/>
</p:tagLst>
</file>

<file path=ppt/tags/tag43.xml><?xml version="1.0" encoding="utf-8"?>
<p:tagLst xmlns:p="http://schemas.openxmlformats.org/presentationml/2006/main">
  <p:tag name="AS_UNIQUEID" val="540"/>
</p:tagLst>
</file>

<file path=ppt/tags/tag430.xml><?xml version="1.0" encoding="utf-8"?>
<p:tagLst xmlns:p="http://schemas.openxmlformats.org/presentationml/2006/main">
  <p:tag name="AS_UNIQUEID" val="924"/>
</p:tagLst>
</file>

<file path=ppt/tags/tag431.xml><?xml version="1.0" encoding="utf-8"?>
<p:tagLst xmlns:p="http://schemas.openxmlformats.org/presentationml/2006/main">
  <p:tag name="AS_UNIQUEID" val="925"/>
</p:tagLst>
</file>

<file path=ppt/tags/tag432.xml><?xml version="1.0" encoding="utf-8"?>
<p:tagLst xmlns:p="http://schemas.openxmlformats.org/presentationml/2006/main">
  <p:tag name="AS_UNIQUEID" val="926"/>
</p:tagLst>
</file>

<file path=ppt/tags/tag433.xml><?xml version="1.0" encoding="utf-8"?>
<p:tagLst xmlns:p="http://schemas.openxmlformats.org/presentationml/2006/main">
  <p:tag name="AS_UNIQUEID" val="927"/>
</p:tagLst>
</file>

<file path=ppt/tags/tag434.xml><?xml version="1.0" encoding="utf-8"?>
<p:tagLst xmlns:p="http://schemas.openxmlformats.org/presentationml/2006/main">
  <p:tag name="AS_UNIQUEID" val="928"/>
</p:tagLst>
</file>

<file path=ppt/tags/tag435.xml><?xml version="1.0" encoding="utf-8"?>
<p:tagLst xmlns:p="http://schemas.openxmlformats.org/presentationml/2006/main">
  <p:tag name="AS_UNIQUEID" val="929"/>
</p:tagLst>
</file>

<file path=ppt/tags/tag436.xml><?xml version="1.0" encoding="utf-8"?>
<p:tagLst xmlns:p="http://schemas.openxmlformats.org/presentationml/2006/main">
  <p:tag name="AS_UNIQUEID" val="930"/>
</p:tagLst>
</file>

<file path=ppt/tags/tag437.xml><?xml version="1.0" encoding="utf-8"?>
<p:tagLst xmlns:p="http://schemas.openxmlformats.org/presentationml/2006/main">
  <p:tag name="AS_UNIQUEID" val="931"/>
</p:tagLst>
</file>

<file path=ppt/tags/tag438.xml><?xml version="1.0" encoding="utf-8"?>
<p:tagLst xmlns:p="http://schemas.openxmlformats.org/presentationml/2006/main">
  <p:tag name="AS_UNIQUEID" val="932"/>
</p:tagLst>
</file>

<file path=ppt/tags/tag439.xml><?xml version="1.0" encoding="utf-8"?>
<p:tagLst xmlns:p="http://schemas.openxmlformats.org/presentationml/2006/main">
  <p:tag name="AS_UNIQUEID" val="933"/>
</p:tagLst>
</file>

<file path=ppt/tags/tag44.xml><?xml version="1.0" encoding="utf-8"?>
<p:tagLst xmlns:p="http://schemas.openxmlformats.org/presentationml/2006/main">
  <p:tag name="AS_UNIQUEID" val="541"/>
</p:tagLst>
</file>

<file path=ppt/tags/tag440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</p:tagLst>
</file>

<file path=ppt/tags/tag45.xml><?xml version="1.0" encoding="utf-8"?>
<p:tagLst xmlns:p="http://schemas.openxmlformats.org/presentationml/2006/main">
  <p:tag name="AS_UNIQUEID" val="542"/>
</p:tagLst>
</file>

<file path=ppt/tags/tag46.xml><?xml version="1.0" encoding="utf-8"?>
<p:tagLst xmlns:p="http://schemas.openxmlformats.org/presentationml/2006/main">
  <p:tag name="AS_UNIQUEID" val="543"/>
</p:tagLst>
</file>

<file path=ppt/tags/tag47.xml><?xml version="1.0" encoding="utf-8"?>
<p:tagLst xmlns:p="http://schemas.openxmlformats.org/presentationml/2006/main">
  <p:tag name="AS_UNIQUEID" val="544"/>
</p:tagLst>
</file>

<file path=ppt/tags/tag48.xml><?xml version="1.0" encoding="utf-8"?>
<p:tagLst xmlns:p="http://schemas.openxmlformats.org/presentationml/2006/main">
  <p:tag name="AS_UNIQUEID" val="545"/>
</p:tagLst>
</file>

<file path=ppt/tags/tag49.xml><?xml version="1.0" encoding="utf-8"?>
<p:tagLst xmlns:p="http://schemas.openxmlformats.org/presentationml/2006/main">
  <p:tag name="AS_UNIQUEID" val="546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7"/>
</p:tagLst>
</file>

<file path=ppt/tags/tag51.xml><?xml version="1.0" encoding="utf-8"?>
<p:tagLst xmlns:p="http://schemas.openxmlformats.org/presentationml/2006/main">
  <p:tag name="AS_UNIQUEID" val="548"/>
</p:tagLst>
</file>

<file path=ppt/tags/tag52.xml><?xml version="1.0" encoding="utf-8"?>
<p:tagLst xmlns:p="http://schemas.openxmlformats.org/presentationml/2006/main">
  <p:tag name="AS_UNIQUEID" val="549"/>
</p:tagLst>
</file>

<file path=ppt/tags/tag53.xml><?xml version="1.0" encoding="utf-8"?>
<p:tagLst xmlns:p="http://schemas.openxmlformats.org/presentationml/2006/main">
  <p:tag name="AS_UNIQUEID" val="550"/>
</p:tagLst>
</file>

<file path=ppt/tags/tag54.xml><?xml version="1.0" encoding="utf-8"?>
<p:tagLst xmlns:p="http://schemas.openxmlformats.org/presentationml/2006/main">
  <p:tag name="AS_UNIQUEID" val="551"/>
</p:tagLst>
</file>

<file path=ppt/tags/tag55.xml><?xml version="1.0" encoding="utf-8"?>
<p:tagLst xmlns:p="http://schemas.openxmlformats.org/presentationml/2006/main">
  <p:tag name="AS_UNIQUEID" val="552"/>
</p:tagLst>
</file>

<file path=ppt/tags/tag56.xml><?xml version="1.0" encoding="utf-8"?>
<p:tagLst xmlns:p="http://schemas.openxmlformats.org/presentationml/2006/main">
  <p:tag name="AS_UNIQUEID" val="553"/>
</p:tagLst>
</file>

<file path=ppt/tags/tag57.xml><?xml version="1.0" encoding="utf-8"?>
<p:tagLst xmlns:p="http://schemas.openxmlformats.org/presentationml/2006/main">
  <p:tag name="AS_UNIQUEID" val="554"/>
</p:tagLst>
</file>

<file path=ppt/tags/tag58.xml><?xml version="1.0" encoding="utf-8"?>
<p:tagLst xmlns:p="http://schemas.openxmlformats.org/presentationml/2006/main">
  <p:tag name="AS_UNIQUEID" val="555"/>
</p:tagLst>
</file>

<file path=ppt/tags/tag59.xml><?xml version="1.0" encoding="utf-8"?>
<p:tagLst xmlns:p="http://schemas.openxmlformats.org/presentationml/2006/main">
  <p:tag name="AS_UNIQUEID" val="556"/>
  <p:tag name="KSO_WM_DIAGRAM_VIRTUALLY_FRAME" val="{&quot;height&quot;:36.25,&quot;left&quot;:37.95,&quot;top&quot;:153.87503937007872,&quot;width&quot;:454}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7"/>
</p:tagLst>
</file>

<file path=ppt/tags/tag61.xml><?xml version="1.0" encoding="utf-8"?>
<p:tagLst xmlns:p="http://schemas.openxmlformats.org/presentationml/2006/main">
  <p:tag name="AS_UNIQUEID" val="558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498"/>
</p:tagLst>
</file>

<file path=ppt/tags/tag64.xml><?xml version="1.0" encoding="utf-8"?>
<p:tagLst xmlns:p="http://schemas.openxmlformats.org/presentationml/2006/main">
  <p:tag name="AS_UNIQUEID" val="560"/>
</p:tagLst>
</file>

<file path=ppt/tags/tag65.xml><?xml version="1.0" encoding="utf-8"?>
<p:tagLst xmlns:p="http://schemas.openxmlformats.org/presentationml/2006/main">
  <p:tag name="AS_UNIQUEID" val="561"/>
</p:tagLst>
</file>

<file path=ppt/tags/tag66.xml><?xml version="1.0" encoding="utf-8"?>
<p:tagLst xmlns:p="http://schemas.openxmlformats.org/presentationml/2006/main">
  <p:tag name="AS_UNIQUEID" val="562"/>
</p:tagLst>
</file>

<file path=ppt/tags/tag67.xml><?xml version="1.0" encoding="utf-8"?>
<p:tagLst xmlns:p="http://schemas.openxmlformats.org/presentationml/2006/main">
  <p:tag name="AS_UNIQUEID" val="563"/>
</p:tagLst>
</file>

<file path=ppt/tags/tag68.xml><?xml version="1.0" encoding="utf-8"?>
<p:tagLst xmlns:p="http://schemas.openxmlformats.org/presentationml/2006/main">
  <p:tag name="AS_UNIQUEID" val="564"/>
</p:tagLst>
</file>

<file path=ppt/tags/tag69.xml><?xml version="1.0" encoding="utf-8"?>
<p:tagLst xmlns:p="http://schemas.openxmlformats.org/presentationml/2006/main">
  <p:tag name="KSO_WM_SPECIAL_SOURCE" val="bdnull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5"/>
</p:tagLst>
</file>

<file path=ppt/tags/tag71.xml><?xml version="1.0" encoding="utf-8"?>
<p:tagLst xmlns:p="http://schemas.openxmlformats.org/presentationml/2006/main">
  <p:tag name="AS_UNIQUEID" val="566"/>
</p:tagLst>
</file>

<file path=ppt/tags/tag72.xml><?xml version="1.0" encoding="utf-8"?>
<p:tagLst xmlns:p="http://schemas.openxmlformats.org/presentationml/2006/main">
  <p:tag name="AS_UNIQUEID" val="567"/>
</p:tagLst>
</file>

<file path=ppt/tags/tag73.xml><?xml version="1.0" encoding="utf-8"?>
<p:tagLst xmlns:p="http://schemas.openxmlformats.org/presentationml/2006/main">
  <p:tag name="AS_UNIQUEID" val="568"/>
</p:tagLst>
</file>

<file path=ppt/tags/tag74.xml><?xml version="1.0" encoding="utf-8"?>
<p:tagLst xmlns:p="http://schemas.openxmlformats.org/presentationml/2006/main">
  <p:tag name="AS_UNIQUEID" val="569"/>
</p:tagLst>
</file>

<file path=ppt/tags/tag75.xml><?xml version="1.0" encoding="utf-8"?>
<p:tagLst xmlns:p="http://schemas.openxmlformats.org/presentationml/2006/main">
  <p:tag name="AS_UNIQUEID" val="570"/>
</p:tagLst>
</file>

<file path=ppt/tags/tag76.xml><?xml version="1.0" encoding="utf-8"?>
<p:tagLst xmlns:p="http://schemas.openxmlformats.org/presentationml/2006/main">
  <p:tag name="AS_UNIQUEID" val="571"/>
</p:tagLst>
</file>

<file path=ppt/tags/tag77.xml><?xml version="1.0" encoding="utf-8"?>
<p:tagLst xmlns:p="http://schemas.openxmlformats.org/presentationml/2006/main">
  <p:tag name="AS_UNIQUEID" val="572"/>
</p:tagLst>
</file>

<file path=ppt/tags/tag78.xml><?xml version="1.0" encoding="utf-8"?>
<p:tagLst xmlns:p="http://schemas.openxmlformats.org/presentationml/2006/main">
  <p:tag name="AS_UNIQUEID" val="573"/>
</p:tagLst>
</file>

<file path=ppt/tags/tag79.xml><?xml version="1.0" encoding="utf-8"?>
<p:tagLst xmlns:p="http://schemas.openxmlformats.org/presentationml/2006/main">
  <p:tag name="AS_UNIQUEID" val="574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5"/>
</p:tagLst>
</file>

<file path=ppt/tags/tag81.xml><?xml version="1.0" encoding="utf-8"?>
<p:tagLst xmlns:p="http://schemas.openxmlformats.org/presentationml/2006/main">
  <p:tag name="AS_UNIQUEID" val="576"/>
</p:tagLst>
</file>

<file path=ppt/tags/tag82.xml><?xml version="1.0" encoding="utf-8"?>
<p:tagLst xmlns:p="http://schemas.openxmlformats.org/presentationml/2006/main">
  <p:tag name="AS_UNIQUEID" val="577"/>
</p:tagLst>
</file>

<file path=ppt/tags/tag83.xml><?xml version="1.0" encoding="utf-8"?>
<p:tagLst xmlns:p="http://schemas.openxmlformats.org/presentationml/2006/main">
  <p:tag name="AS_UNIQUEID" val="578"/>
</p:tagLst>
</file>

<file path=ppt/tags/tag84.xml><?xml version="1.0" encoding="utf-8"?>
<p:tagLst xmlns:p="http://schemas.openxmlformats.org/presentationml/2006/main">
  <p:tag name="AS_UNIQUEID" val="579"/>
</p:tagLst>
</file>

<file path=ppt/tags/tag85.xml><?xml version="1.0" encoding="utf-8"?>
<p:tagLst xmlns:p="http://schemas.openxmlformats.org/presentationml/2006/main">
  <p:tag name="AS_UNIQUEID" val="580"/>
</p:tagLst>
</file>

<file path=ppt/tags/tag86.xml><?xml version="1.0" encoding="utf-8"?>
<p:tagLst xmlns:p="http://schemas.openxmlformats.org/presentationml/2006/main">
  <p:tag name="AS_UNIQUEID" val="581"/>
</p:tagLst>
</file>

<file path=ppt/tags/tag87.xml><?xml version="1.0" encoding="utf-8"?>
<p:tagLst xmlns:p="http://schemas.openxmlformats.org/presentationml/2006/main">
  <p:tag name="AS_UNIQUEID" val="582"/>
</p:tagLst>
</file>

<file path=ppt/tags/tag88.xml><?xml version="1.0" encoding="utf-8"?>
<p:tagLst xmlns:p="http://schemas.openxmlformats.org/presentationml/2006/main">
  <p:tag name="AS_UNIQUEID" val="583"/>
</p:tagLst>
</file>

<file path=ppt/tags/tag89.xml><?xml version="1.0" encoding="utf-8"?>
<p:tagLst xmlns:p="http://schemas.openxmlformats.org/presentationml/2006/main">
  <p:tag name="AS_UNIQUEID" val="584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5"/>
</p:tagLst>
</file>

<file path=ppt/tags/tag91.xml><?xml version="1.0" encoding="utf-8"?>
<p:tagLst xmlns:p="http://schemas.openxmlformats.org/presentationml/2006/main">
  <p:tag name="AS_UNIQUEID" val="586"/>
</p:tagLst>
</file>

<file path=ppt/tags/tag92.xml><?xml version="1.0" encoding="utf-8"?>
<p:tagLst xmlns:p="http://schemas.openxmlformats.org/presentationml/2006/main">
  <p:tag name="AS_UNIQUEID" val="587"/>
</p:tagLst>
</file>

<file path=ppt/tags/tag93.xml><?xml version="1.0" encoding="utf-8"?>
<p:tagLst xmlns:p="http://schemas.openxmlformats.org/presentationml/2006/main">
  <p:tag name="AS_UNIQUEID" val="588"/>
</p:tagLst>
</file>

<file path=ppt/tags/tag94.xml><?xml version="1.0" encoding="utf-8"?>
<p:tagLst xmlns:p="http://schemas.openxmlformats.org/presentationml/2006/main">
  <p:tag name="AS_UNIQUEID" val="589"/>
</p:tagLst>
</file>

<file path=ppt/tags/tag95.xml><?xml version="1.0" encoding="utf-8"?>
<p:tagLst xmlns:p="http://schemas.openxmlformats.org/presentationml/2006/main">
  <p:tag name="AS_UNIQUEID" val="590"/>
</p:tagLst>
</file>

<file path=ppt/tags/tag96.xml><?xml version="1.0" encoding="utf-8"?>
<p:tagLst xmlns:p="http://schemas.openxmlformats.org/presentationml/2006/main">
  <p:tag name="AS_UNIQUEID" val="591"/>
</p:tagLst>
</file>

<file path=ppt/tags/tag97.xml><?xml version="1.0" encoding="utf-8"?>
<p:tagLst xmlns:p="http://schemas.openxmlformats.org/presentationml/2006/main">
  <p:tag name="AS_UNIQUEID" val="592"/>
</p:tagLst>
</file>

<file path=ppt/tags/tag98.xml><?xml version="1.0" encoding="utf-8"?>
<p:tagLst xmlns:p="http://schemas.openxmlformats.org/presentationml/2006/main">
  <p:tag name="AS_UNIQUEID" val="593"/>
</p:tagLst>
</file>

<file path=ppt/tags/tag99.xml><?xml version="1.0" encoding="utf-8"?>
<p:tagLst xmlns:p="http://schemas.openxmlformats.org/presentationml/2006/main">
  <p:tag name="AS_UNIQUEID" val="594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169</Paragraphs>
  <Slides>28</Slides>
  <Notes>19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9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微软雅黑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2026-01-31T08:53:32Z</cp:lastPrinted>
  <dcterms:created xsi:type="dcterms:W3CDTF">2026-01-31T08:53:32Z</dcterms:created>
  <dcterms:modified xsi:type="dcterms:W3CDTF">2026-01-31T00:53:32Z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