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  <p:sldMasterId id="2147483684" r:id="rId4"/>
    <p:sldMasterId id="2147483696" r:id="rId5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106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image" Target="../media/image20.wmf"/><Relationship Id="rId7" Type="http://schemas.openxmlformats.org/officeDocument/2006/relationships/image" Target="../media/image24.wmf"/><Relationship Id="rId12" Type="http://schemas.openxmlformats.org/officeDocument/2006/relationships/image" Target="../media/image29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6" Type="http://schemas.openxmlformats.org/officeDocument/2006/relationships/image" Target="../media/image23.wmf"/><Relationship Id="rId11" Type="http://schemas.openxmlformats.org/officeDocument/2006/relationships/image" Target="../media/image28.wmf"/><Relationship Id="rId5" Type="http://schemas.openxmlformats.org/officeDocument/2006/relationships/image" Target="../media/image22.wmf"/><Relationship Id="rId10" Type="http://schemas.openxmlformats.org/officeDocument/2006/relationships/image" Target="../media/image27.wmf"/><Relationship Id="rId4" Type="http://schemas.openxmlformats.org/officeDocument/2006/relationships/image" Target="../media/image21.wmf"/><Relationship Id="rId9" Type="http://schemas.openxmlformats.org/officeDocument/2006/relationships/image" Target="../media/image26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3" Type="http://schemas.openxmlformats.org/officeDocument/2006/relationships/image" Target="../media/image32.wmf"/><Relationship Id="rId7" Type="http://schemas.openxmlformats.org/officeDocument/2006/relationships/image" Target="../media/image35.wmf"/><Relationship Id="rId2" Type="http://schemas.openxmlformats.org/officeDocument/2006/relationships/image" Target="../media/image31.wmf"/><Relationship Id="rId1" Type="http://schemas.openxmlformats.org/officeDocument/2006/relationships/image" Target="../media/image18.wmf"/><Relationship Id="rId6" Type="http://schemas.openxmlformats.org/officeDocument/2006/relationships/image" Target="../media/image28.wmf"/><Relationship Id="rId5" Type="http://schemas.openxmlformats.org/officeDocument/2006/relationships/image" Target="../media/image34.wmf"/><Relationship Id="rId4" Type="http://schemas.openxmlformats.org/officeDocument/2006/relationships/image" Target="../media/image33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2A28D-D9FC-4D77-A748-20574CF0E5D1}" type="datetimeFigureOut">
              <a:rPr lang="zh-CN" altLang="en-US" smtClean="0"/>
              <a:t>2018/11/12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B95AF-0316-4BD1-9DCF-671DF806F0A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066057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2A28D-D9FC-4D77-A748-20574CF0E5D1}" type="datetimeFigureOut">
              <a:rPr lang="zh-CN" altLang="en-US" smtClean="0"/>
              <a:t>2018/11/12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B95AF-0316-4BD1-9DCF-671DF806F0A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518791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4907757" y="365125"/>
            <a:ext cx="1478756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71488" y="365125"/>
            <a:ext cx="4321969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2A28D-D9FC-4D77-A748-20574CF0E5D1}" type="datetimeFigureOut">
              <a:rPr lang="zh-CN" altLang="en-US" smtClean="0"/>
              <a:t>2018/11/12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B95AF-0316-4BD1-9DCF-671DF806F0A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73071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未知"/>
          <p:cNvSpPr>
            <a:spLocks/>
          </p:cNvSpPr>
          <p:nvPr/>
        </p:nvSpPr>
        <p:spPr bwMode="auto">
          <a:xfrm>
            <a:off x="4760913" y="20638"/>
            <a:ext cx="4438650" cy="4038600"/>
          </a:xfrm>
          <a:custGeom>
            <a:avLst/>
            <a:gdLst>
              <a:gd name="T0" fmla="*/ 23 w 546"/>
              <a:gd name="T1" fmla="*/ 4 h 497"/>
              <a:gd name="T2" fmla="*/ 11 w 546"/>
              <a:gd name="T3" fmla="*/ 71 h 497"/>
              <a:gd name="T4" fmla="*/ 25 w 546"/>
              <a:gd name="T5" fmla="*/ 393 h 497"/>
              <a:gd name="T6" fmla="*/ 54 w 546"/>
              <a:gd name="T7" fmla="*/ 457 h 497"/>
              <a:gd name="T8" fmla="*/ 158 w 546"/>
              <a:gd name="T9" fmla="*/ 482 h 497"/>
              <a:gd name="T10" fmla="*/ 204 w 546"/>
              <a:gd name="T11" fmla="*/ 495 h 497"/>
              <a:gd name="T12" fmla="*/ 520 w 546"/>
              <a:gd name="T13" fmla="*/ 475 h 497"/>
              <a:gd name="T14" fmla="*/ 533 w 546"/>
              <a:gd name="T15" fmla="*/ 167 h 497"/>
              <a:gd name="T16" fmla="*/ 369 w 546"/>
              <a:gd name="T17" fmla="*/ 16 h 497"/>
              <a:gd name="T18" fmla="*/ 249 w 546"/>
              <a:gd name="T19" fmla="*/ 29 h 497"/>
              <a:gd name="T20" fmla="*/ 198 w 546"/>
              <a:gd name="T21" fmla="*/ 11 h 497"/>
              <a:gd name="T22" fmla="*/ 151 w 546"/>
              <a:gd name="T23" fmla="*/ 2 h 497"/>
              <a:gd name="T24" fmla="*/ 23 w 546"/>
              <a:gd name="T25" fmla="*/ 4 h 4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546" h="497">
                <a:moveTo>
                  <a:pt x="23" y="4"/>
                </a:moveTo>
                <a:cubicBezTo>
                  <a:pt x="23" y="4"/>
                  <a:pt x="0" y="34"/>
                  <a:pt x="11" y="71"/>
                </a:cubicBezTo>
                <a:cubicBezTo>
                  <a:pt x="19" y="100"/>
                  <a:pt x="25" y="393"/>
                  <a:pt x="25" y="393"/>
                </a:cubicBezTo>
                <a:cubicBezTo>
                  <a:pt x="25" y="393"/>
                  <a:pt x="42" y="452"/>
                  <a:pt x="54" y="457"/>
                </a:cubicBezTo>
                <a:cubicBezTo>
                  <a:pt x="66" y="462"/>
                  <a:pt x="158" y="482"/>
                  <a:pt x="158" y="482"/>
                </a:cubicBezTo>
                <a:cubicBezTo>
                  <a:pt x="158" y="482"/>
                  <a:pt x="191" y="497"/>
                  <a:pt x="204" y="495"/>
                </a:cubicBezTo>
                <a:cubicBezTo>
                  <a:pt x="217" y="494"/>
                  <a:pt x="506" y="487"/>
                  <a:pt x="520" y="475"/>
                </a:cubicBezTo>
                <a:cubicBezTo>
                  <a:pt x="533" y="463"/>
                  <a:pt x="546" y="218"/>
                  <a:pt x="533" y="167"/>
                </a:cubicBezTo>
                <a:cubicBezTo>
                  <a:pt x="520" y="117"/>
                  <a:pt x="404" y="14"/>
                  <a:pt x="369" y="16"/>
                </a:cubicBezTo>
                <a:cubicBezTo>
                  <a:pt x="335" y="17"/>
                  <a:pt x="249" y="29"/>
                  <a:pt x="249" y="29"/>
                </a:cubicBezTo>
                <a:lnTo>
                  <a:pt x="198" y="11"/>
                </a:lnTo>
                <a:lnTo>
                  <a:pt x="151" y="2"/>
                </a:lnTo>
                <a:cubicBezTo>
                  <a:pt x="151" y="2"/>
                  <a:pt x="79" y="0"/>
                  <a:pt x="23" y="4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zh-CN" altLang="en-US">
              <a:solidFill>
                <a:srgbClr val="000000"/>
              </a:solidFill>
            </a:endParaRPr>
          </a:p>
        </p:txBody>
      </p:sp>
      <p:grpSp>
        <p:nvGrpSpPr>
          <p:cNvPr id="2051" name="Group 3"/>
          <p:cNvGrpSpPr>
            <a:grpSpLocks/>
          </p:cNvGrpSpPr>
          <p:nvPr/>
        </p:nvGrpSpPr>
        <p:grpSpPr bwMode="auto">
          <a:xfrm>
            <a:off x="4572000" y="28575"/>
            <a:ext cx="4756150" cy="4338638"/>
            <a:chOff x="0" y="0"/>
            <a:chExt cx="2958" cy="2699"/>
          </a:xfrm>
        </p:grpSpPr>
        <p:sp>
          <p:nvSpPr>
            <p:cNvPr id="2052" name="未知"/>
            <p:cNvSpPr>
              <a:spLocks/>
            </p:cNvSpPr>
            <p:nvPr/>
          </p:nvSpPr>
          <p:spPr bwMode="auto">
            <a:xfrm>
              <a:off x="142" y="0"/>
              <a:ext cx="490" cy="187"/>
            </a:xfrm>
            <a:custGeom>
              <a:avLst/>
              <a:gdLst>
                <a:gd name="T0" fmla="*/ 71 w 97"/>
                <a:gd name="T1" fmla="*/ 25 h 37"/>
                <a:gd name="T2" fmla="*/ 91 w 97"/>
                <a:gd name="T3" fmla="*/ 20 h 37"/>
                <a:gd name="T4" fmla="*/ 92 w 97"/>
                <a:gd name="T5" fmla="*/ 17 h 37"/>
                <a:gd name="T6" fmla="*/ 88 w 97"/>
                <a:gd name="T7" fmla="*/ 0 h 37"/>
                <a:gd name="T8" fmla="*/ 25 w 97"/>
                <a:gd name="T9" fmla="*/ 0 h 37"/>
                <a:gd name="T10" fmla="*/ 10 w 97"/>
                <a:gd name="T11" fmla="*/ 22 h 37"/>
                <a:gd name="T12" fmla="*/ 71 w 97"/>
                <a:gd name="T13" fmla="*/ 25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37">
                  <a:moveTo>
                    <a:pt x="71" y="25"/>
                  </a:moveTo>
                  <a:cubicBezTo>
                    <a:pt x="81" y="22"/>
                    <a:pt x="87" y="21"/>
                    <a:pt x="91" y="20"/>
                  </a:cubicBezTo>
                  <a:cubicBezTo>
                    <a:pt x="91" y="19"/>
                    <a:pt x="91" y="19"/>
                    <a:pt x="92" y="17"/>
                  </a:cubicBezTo>
                  <a:cubicBezTo>
                    <a:pt x="97" y="11"/>
                    <a:pt x="95" y="4"/>
                    <a:pt x="88" y="0"/>
                  </a:cubicBezTo>
                  <a:lnTo>
                    <a:pt x="25" y="0"/>
                  </a:lnTo>
                  <a:cubicBezTo>
                    <a:pt x="10" y="3"/>
                    <a:pt x="0" y="10"/>
                    <a:pt x="10" y="22"/>
                  </a:cubicBezTo>
                  <a:cubicBezTo>
                    <a:pt x="10" y="22"/>
                    <a:pt x="28" y="37"/>
                    <a:pt x="71" y="2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053" name="未知"/>
            <p:cNvSpPr>
              <a:spLocks noEditPoints="1"/>
            </p:cNvSpPr>
            <p:nvPr/>
          </p:nvSpPr>
          <p:spPr bwMode="auto">
            <a:xfrm>
              <a:off x="0" y="0"/>
              <a:ext cx="2958" cy="2699"/>
            </a:xfrm>
            <a:custGeom>
              <a:avLst/>
              <a:gdLst>
                <a:gd name="T0" fmla="*/ 504 w 585"/>
                <a:gd name="T1" fmla="*/ 1 h 534"/>
                <a:gd name="T2" fmla="*/ 157 w 585"/>
                <a:gd name="T3" fmla="*/ 0 h 534"/>
                <a:gd name="T4" fmla="*/ 225 w 585"/>
                <a:gd name="T5" fmla="*/ 21 h 534"/>
                <a:gd name="T6" fmla="*/ 174 w 585"/>
                <a:gd name="T7" fmla="*/ 39 h 534"/>
                <a:gd name="T8" fmla="*/ 207 w 585"/>
                <a:gd name="T9" fmla="*/ 71 h 534"/>
                <a:gd name="T10" fmla="*/ 74 w 585"/>
                <a:gd name="T11" fmla="*/ 60 h 534"/>
                <a:gd name="T12" fmla="*/ 26 w 585"/>
                <a:gd name="T13" fmla="*/ 63 h 534"/>
                <a:gd name="T14" fmla="*/ 199 w 585"/>
                <a:gd name="T15" fmla="*/ 487 h 534"/>
                <a:gd name="T16" fmla="*/ 144 w 585"/>
                <a:gd name="T17" fmla="*/ 341 h 534"/>
                <a:gd name="T18" fmla="*/ 105 w 585"/>
                <a:gd name="T19" fmla="*/ 376 h 534"/>
                <a:gd name="T20" fmla="*/ 94 w 585"/>
                <a:gd name="T21" fmla="*/ 435 h 534"/>
                <a:gd name="T22" fmla="*/ 124 w 585"/>
                <a:gd name="T23" fmla="*/ 265 h 534"/>
                <a:gd name="T24" fmla="*/ 153 w 585"/>
                <a:gd name="T25" fmla="*/ 228 h 534"/>
                <a:gd name="T26" fmla="*/ 209 w 585"/>
                <a:gd name="T27" fmla="*/ 237 h 534"/>
                <a:gd name="T28" fmla="*/ 188 w 585"/>
                <a:gd name="T29" fmla="*/ 306 h 534"/>
                <a:gd name="T30" fmla="*/ 192 w 585"/>
                <a:gd name="T31" fmla="*/ 395 h 534"/>
                <a:gd name="T32" fmla="*/ 515 w 585"/>
                <a:gd name="T33" fmla="*/ 483 h 534"/>
                <a:gd name="T34" fmla="*/ 454 w 585"/>
                <a:gd name="T35" fmla="*/ 427 h 534"/>
                <a:gd name="T36" fmla="*/ 425 w 585"/>
                <a:gd name="T37" fmla="*/ 345 h 534"/>
                <a:gd name="T38" fmla="*/ 396 w 585"/>
                <a:gd name="T39" fmla="*/ 270 h 534"/>
                <a:gd name="T40" fmla="*/ 460 w 585"/>
                <a:gd name="T41" fmla="*/ 256 h 534"/>
                <a:gd name="T42" fmla="*/ 407 w 585"/>
                <a:gd name="T43" fmla="*/ 223 h 534"/>
                <a:gd name="T44" fmla="*/ 439 w 585"/>
                <a:gd name="T45" fmla="*/ 226 h 534"/>
                <a:gd name="T46" fmla="*/ 438 w 585"/>
                <a:gd name="T47" fmla="*/ 209 h 534"/>
                <a:gd name="T48" fmla="*/ 376 w 585"/>
                <a:gd name="T49" fmla="*/ 211 h 534"/>
                <a:gd name="T50" fmla="*/ 357 w 585"/>
                <a:gd name="T51" fmla="*/ 343 h 534"/>
                <a:gd name="T52" fmla="*/ 347 w 585"/>
                <a:gd name="T53" fmla="*/ 230 h 534"/>
                <a:gd name="T54" fmla="*/ 331 w 585"/>
                <a:gd name="T55" fmla="*/ 182 h 534"/>
                <a:gd name="T56" fmla="*/ 347 w 585"/>
                <a:gd name="T57" fmla="*/ 136 h 534"/>
                <a:gd name="T58" fmla="*/ 339 w 585"/>
                <a:gd name="T59" fmla="*/ 99 h 534"/>
                <a:gd name="T60" fmla="*/ 331 w 585"/>
                <a:gd name="T61" fmla="*/ 62 h 534"/>
                <a:gd name="T62" fmla="*/ 369 w 585"/>
                <a:gd name="T63" fmla="*/ 103 h 534"/>
                <a:gd name="T64" fmla="*/ 415 w 585"/>
                <a:gd name="T65" fmla="*/ 47 h 534"/>
                <a:gd name="T66" fmla="*/ 409 w 585"/>
                <a:gd name="T67" fmla="*/ 95 h 534"/>
                <a:gd name="T68" fmla="*/ 401 w 585"/>
                <a:gd name="T69" fmla="*/ 130 h 534"/>
                <a:gd name="T70" fmla="*/ 401 w 585"/>
                <a:gd name="T71" fmla="*/ 181 h 534"/>
                <a:gd name="T72" fmla="*/ 558 w 585"/>
                <a:gd name="T73" fmla="*/ 181 h 534"/>
                <a:gd name="T74" fmla="*/ 554 w 585"/>
                <a:gd name="T75" fmla="*/ 76 h 534"/>
                <a:gd name="T76" fmla="*/ 249 w 585"/>
                <a:gd name="T77" fmla="*/ 69 h 534"/>
                <a:gd name="T78" fmla="*/ 293 w 585"/>
                <a:gd name="T79" fmla="*/ 93 h 534"/>
                <a:gd name="T80" fmla="*/ 171 w 585"/>
                <a:gd name="T81" fmla="*/ 195 h 534"/>
                <a:gd name="T82" fmla="*/ 69 w 585"/>
                <a:gd name="T83" fmla="*/ 98 h 534"/>
                <a:gd name="T84" fmla="*/ 191 w 585"/>
                <a:gd name="T85" fmla="*/ 106 h 534"/>
                <a:gd name="T86" fmla="*/ 220 w 585"/>
                <a:gd name="T87" fmla="*/ 105 h 534"/>
                <a:gd name="T88" fmla="*/ 302 w 585"/>
                <a:gd name="T89" fmla="*/ 121 h 534"/>
                <a:gd name="T90" fmla="*/ 276 w 585"/>
                <a:gd name="T91" fmla="*/ 256 h 534"/>
                <a:gd name="T92" fmla="*/ 260 w 585"/>
                <a:gd name="T93" fmla="*/ 137 h 534"/>
                <a:gd name="T94" fmla="*/ 171 w 585"/>
                <a:gd name="T95" fmla="*/ 195 h 534"/>
                <a:gd name="T96" fmla="*/ 223 w 585"/>
                <a:gd name="T97" fmla="*/ 225 h 534"/>
                <a:gd name="T98" fmla="*/ 247 w 585"/>
                <a:gd name="T99" fmla="*/ 158 h 534"/>
                <a:gd name="T100" fmla="*/ 326 w 585"/>
                <a:gd name="T101" fmla="*/ 292 h 534"/>
                <a:gd name="T102" fmla="*/ 215 w 585"/>
                <a:gd name="T103" fmla="*/ 321 h 534"/>
                <a:gd name="T104" fmla="*/ 309 w 585"/>
                <a:gd name="T105" fmla="*/ 277 h 534"/>
                <a:gd name="T106" fmla="*/ 318 w 585"/>
                <a:gd name="T107" fmla="*/ 133 h 534"/>
                <a:gd name="T108" fmla="*/ 313 w 585"/>
                <a:gd name="T109" fmla="*/ 213 h 534"/>
                <a:gd name="T110" fmla="*/ 299 w 585"/>
                <a:gd name="T111" fmla="*/ 144 h 534"/>
                <a:gd name="T112" fmla="*/ 507 w 585"/>
                <a:gd name="T113" fmla="*/ 179 h 534"/>
                <a:gd name="T114" fmla="*/ 461 w 585"/>
                <a:gd name="T115" fmla="*/ 162 h 5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585" h="534">
                  <a:moveTo>
                    <a:pt x="554" y="76"/>
                  </a:moveTo>
                  <a:cubicBezTo>
                    <a:pt x="551" y="32"/>
                    <a:pt x="543" y="9"/>
                    <a:pt x="504" y="1"/>
                  </a:cubicBezTo>
                  <a:cubicBezTo>
                    <a:pt x="500" y="1"/>
                    <a:pt x="494" y="0"/>
                    <a:pt x="486" y="0"/>
                  </a:cubicBezTo>
                  <a:lnTo>
                    <a:pt x="157" y="0"/>
                  </a:lnTo>
                  <a:cubicBezTo>
                    <a:pt x="156" y="5"/>
                    <a:pt x="153" y="17"/>
                    <a:pt x="158" y="17"/>
                  </a:cubicBezTo>
                  <a:cubicBezTo>
                    <a:pt x="171" y="17"/>
                    <a:pt x="223" y="21"/>
                    <a:pt x="225" y="21"/>
                  </a:cubicBezTo>
                  <a:cubicBezTo>
                    <a:pt x="226" y="21"/>
                    <a:pt x="250" y="16"/>
                    <a:pt x="237" y="28"/>
                  </a:cubicBezTo>
                  <a:cubicBezTo>
                    <a:pt x="223" y="41"/>
                    <a:pt x="192" y="41"/>
                    <a:pt x="174" y="39"/>
                  </a:cubicBezTo>
                  <a:cubicBezTo>
                    <a:pt x="131" y="36"/>
                    <a:pt x="152" y="56"/>
                    <a:pt x="168" y="56"/>
                  </a:cubicBezTo>
                  <a:cubicBezTo>
                    <a:pt x="218" y="56"/>
                    <a:pt x="228" y="68"/>
                    <a:pt x="207" y="71"/>
                  </a:cubicBezTo>
                  <a:cubicBezTo>
                    <a:pt x="186" y="74"/>
                    <a:pt x="182" y="73"/>
                    <a:pt x="162" y="76"/>
                  </a:cubicBezTo>
                  <a:cubicBezTo>
                    <a:pt x="7" y="101"/>
                    <a:pt x="59" y="60"/>
                    <a:pt x="74" y="60"/>
                  </a:cubicBezTo>
                  <a:cubicBezTo>
                    <a:pt x="139" y="59"/>
                    <a:pt x="123" y="37"/>
                    <a:pt x="107" y="42"/>
                  </a:cubicBezTo>
                  <a:cubicBezTo>
                    <a:pt x="91" y="46"/>
                    <a:pt x="34" y="27"/>
                    <a:pt x="26" y="63"/>
                  </a:cubicBezTo>
                  <a:cubicBezTo>
                    <a:pt x="19" y="100"/>
                    <a:pt x="42" y="282"/>
                    <a:pt x="36" y="317"/>
                  </a:cubicBezTo>
                  <a:cubicBezTo>
                    <a:pt x="0" y="534"/>
                    <a:pt x="199" y="487"/>
                    <a:pt x="199" y="487"/>
                  </a:cubicBezTo>
                  <a:cubicBezTo>
                    <a:pt x="156" y="453"/>
                    <a:pt x="174" y="421"/>
                    <a:pt x="171" y="403"/>
                  </a:cubicBezTo>
                  <a:cubicBezTo>
                    <a:pt x="161" y="345"/>
                    <a:pt x="154" y="337"/>
                    <a:pt x="144" y="341"/>
                  </a:cubicBezTo>
                  <a:cubicBezTo>
                    <a:pt x="121" y="352"/>
                    <a:pt x="123" y="358"/>
                    <a:pt x="126" y="367"/>
                  </a:cubicBezTo>
                  <a:cubicBezTo>
                    <a:pt x="142" y="416"/>
                    <a:pt x="105" y="376"/>
                    <a:pt x="105" y="376"/>
                  </a:cubicBezTo>
                  <a:cubicBezTo>
                    <a:pt x="98" y="380"/>
                    <a:pt x="95" y="390"/>
                    <a:pt x="99" y="399"/>
                  </a:cubicBezTo>
                  <a:cubicBezTo>
                    <a:pt x="131" y="463"/>
                    <a:pt x="101" y="446"/>
                    <a:pt x="94" y="435"/>
                  </a:cubicBezTo>
                  <a:cubicBezTo>
                    <a:pt x="61" y="390"/>
                    <a:pt x="92" y="366"/>
                    <a:pt x="88" y="352"/>
                  </a:cubicBezTo>
                  <a:cubicBezTo>
                    <a:pt x="75" y="295"/>
                    <a:pt x="118" y="274"/>
                    <a:pt x="124" y="265"/>
                  </a:cubicBezTo>
                  <a:cubicBezTo>
                    <a:pt x="130" y="256"/>
                    <a:pt x="127" y="253"/>
                    <a:pt x="129" y="234"/>
                  </a:cubicBezTo>
                  <a:cubicBezTo>
                    <a:pt x="136" y="195"/>
                    <a:pt x="155" y="216"/>
                    <a:pt x="153" y="228"/>
                  </a:cubicBezTo>
                  <a:cubicBezTo>
                    <a:pt x="148" y="274"/>
                    <a:pt x="176" y="242"/>
                    <a:pt x="186" y="228"/>
                  </a:cubicBezTo>
                  <a:cubicBezTo>
                    <a:pt x="218" y="186"/>
                    <a:pt x="214" y="229"/>
                    <a:pt x="209" y="237"/>
                  </a:cubicBezTo>
                  <a:cubicBezTo>
                    <a:pt x="203" y="244"/>
                    <a:pt x="198" y="255"/>
                    <a:pt x="200" y="260"/>
                  </a:cubicBezTo>
                  <a:cubicBezTo>
                    <a:pt x="208" y="283"/>
                    <a:pt x="193" y="305"/>
                    <a:pt x="188" y="306"/>
                  </a:cubicBezTo>
                  <a:cubicBezTo>
                    <a:pt x="184" y="308"/>
                    <a:pt x="170" y="314"/>
                    <a:pt x="170" y="332"/>
                  </a:cubicBezTo>
                  <a:cubicBezTo>
                    <a:pt x="171" y="350"/>
                    <a:pt x="192" y="382"/>
                    <a:pt x="192" y="395"/>
                  </a:cubicBezTo>
                  <a:cubicBezTo>
                    <a:pt x="193" y="492"/>
                    <a:pt x="236" y="499"/>
                    <a:pt x="255" y="497"/>
                  </a:cubicBezTo>
                  <a:cubicBezTo>
                    <a:pt x="275" y="496"/>
                    <a:pt x="445" y="490"/>
                    <a:pt x="515" y="483"/>
                  </a:cubicBezTo>
                  <a:cubicBezTo>
                    <a:pt x="585" y="477"/>
                    <a:pt x="538" y="458"/>
                    <a:pt x="518" y="458"/>
                  </a:cubicBezTo>
                  <a:cubicBezTo>
                    <a:pt x="467" y="458"/>
                    <a:pt x="454" y="427"/>
                    <a:pt x="454" y="427"/>
                  </a:cubicBezTo>
                  <a:cubicBezTo>
                    <a:pt x="454" y="427"/>
                    <a:pt x="453" y="405"/>
                    <a:pt x="431" y="400"/>
                  </a:cubicBezTo>
                  <a:cubicBezTo>
                    <a:pt x="376" y="385"/>
                    <a:pt x="411" y="353"/>
                    <a:pt x="425" y="345"/>
                  </a:cubicBezTo>
                  <a:cubicBezTo>
                    <a:pt x="438" y="338"/>
                    <a:pt x="430" y="335"/>
                    <a:pt x="420" y="329"/>
                  </a:cubicBezTo>
                  <a:cubicBezTo>
                    <a:pt x="398" y="316"/>
                    <a:pt x="394" y="300"/>
                    <a:pt x="396" y="270"/>
                  </a:cubicBezTo>
                  <a:cubicBezTo>
                    <a:pt x="397" y="240"/>
                    <a:pt x="416" y="249"/>
                    <a:pt x="416" y="249"/>
                  </a:cubicBezTo>
                  <a:cubicBezTo>
                    <a:pt x="416" y="249"/>
                    <a:pt x="448" y="262"/>
                    <a:pt x="460" y="256"/>
                  </a:cubicBezTo>
                  <a:cubicBezTo>
                    <a:pt x="472" y="250"/>
                    <a:pt x="467" y="239"/>
                    <a:pt x="461" y="244"/>
                  </a:cubicBezTo>
                  <a:cubicBezTo>
                    <a:pt x="455" y="248"/>
                    <a:pt x="412" y="244"/>
                    <a:pt x="407" y="223"/>
                  </a:cubicBezTo>
                  <a:cubicBezTo>
                    <a:pt x="403" y="202"/>
                    <a:pt x="418" y="213"/>
                    <a:pt x="422" y="214"/>
                  </a:cubicBezTo>
                  <a:cubicBezTo>
                    <a:pt x="427" y="216"/>
                    <a:pt x="427" y="220"/>
                    <a:pt x="439" y="226"/>
                  </a:cubicBezTo>
                  <a:cubicBezTo>
                    <a:pt x="468" y="241"/>
                    <a:pt x="454" y="224"/>
                    <a:pt x="454" y="224"/>
                  </a:cubicBezTo>
                  <a:cubicBezTo>
                    <a:pt x="454" y="224"/>
                    <a:pt x="454" y="224"/>
                    <a:pt x="438" y="209"/>
                  </a:cubicBezTo>
                  <a:cubicBezTo>
                    <a:pt x="423" y="194"/>
                    <a:pt x="406" y="199"/>
                    <a:pt x="389" y="199"/>
                  </a:cubicBezTo>
                  <a:cubicBezTo>
                    <a:pt x="373" y="199"/>
                    <a:pt x="376" y="211"/>
                    <a:pt x="376" y="211"/>
                  </a:cubicBezTo>
                  <a:cubicBezTo>
                    <a:pt x="376" y="211"/>
                    <a:pt x="373" y="242"/>
                    <a:pt x="370" y="291"/>
                  </a:cubicBezTo>
                  <a:cubicBezTo>
                    <a:pt x="368" y="341"/>
                    <a:pt x="360" y="347"/>
                    <a:pt x="357" y="343"/>
                  </a:cubicBezTo>
                  <a:cubicBezTo>
                    <a:pt x="354" y="338"/>
                    <a:pt x="350" y="313"/>
                    <a:pt x="350" y="305"/>
                  </a:cubicBezTo>
                  <a:cubicBezTo>
                    <a:pt x="350" y="298"/>
                    <a:pt x="345" y="264"/>
                    <a:pt x="347" y="230"/>
                  </a:cubicBezTo>
                  <a:cubicBezTo>
                    <a:pt x="350" y="195"/>
                    <a:pt x="356" y="210"/>
                    <a:pt x="334" y="201"/>
                  </a:cubicBezTo>
                  <a:cubicBezTo>
                    <a:pt x="311" y="192"/>
                    <a:pt x="323" y="182"/>
                    <a:pt x="331" y="182"/>
                  </a:cubicBezTo>
                  <a:cubicBezTo>
                    <a:pt x="338" y="182"/>
                    <a:pt x="350" y="189"/>
                    <a:pt x="352" y="181"/>
                  </a:cubicBezTo>
                  <a:cubicBezTo>
                    <a:pt x="356" y="160"/>
                    <a:pt x="359" y="141"/>
                    <a:pt x="347" y="136"/>
                  </a:cubicBezTo>
                  <a:cubicBezTo>
                    <a:pt x="322" y="127"/>
                    <a:pt x="332" y="121"/>
                    <a:pt x="341" y="118"/>
                  </a:cubicBezTo>
                  <a:cubicBezTo>
                    <a:pt x="350" y="115"/>
                    <a:pt x="352" y="94"/>
                    <a:pt x="339" y="99"/>
                  </a:cubicBezTo>
                  <a:cubicBezTo>
                    <a:pt x="313" y="107"/>
                    <a:pt x="316" y="85"/>
                    <a:pt x="321" y="82"/>
                  </a:cubicBezTo>
                  <a:cubicBezTo>
                    <a:pt x="325" y="79"/>
                    <a:pt x="334" y="83"/>
                    <a:pt x="331" y="62"/>
                  </a:cubicBezTo>
                  <a:cubicBezTo>
                    <a:pt x="328" y="41"/>
                    <a:pt x="347" y="34"/>
                    <a:pt x="351" y="53"/>
                  </a:cubicBezTo>
                  <a:cubicBezTo>
                    <a:pt x="354" y="73"/>
                    <a:pt x="363" y="112"/>
                    <a:pt x="369" y="103"/>
                  </a:cubicBezTo>
                  <a:cubicBezTo>
                    <a:pt x="375" y="94"/>
                    <a:pt x="385" y="57"/>
                    <a:pt x="395" y="41"/>
                  </a:cubicBezTo>
                  <a:cubicBezTo>
                    <a:pt x="406" y="24"/>
                    <a:pt x="418" y="38"/>
                    <a:pt x="415" y="47"/>
                  </a:cubicBezTo>
                  <a:cubicBezTo>
                    <a:pt x="401" y="88"/>
                    <a:pt x="426" y="90"/>
                    <a:pt x="426" y="90"/>
                  </a:cubicBezTo>
                  <a:cubicBezTo>
                    <a:pt x="426" y="90"/>
                    <a:pt x="423" y="96"/>
                    <a:pt x="409" y="95"/>
                  </a:cubicBezTo>
                  <a:cubicBezTo>
                    <a:pt x="382" y="92"/>
                    <a:pt x="393" y="110"/>
                    <a:pt x="405" y="115"/>
                  </a:cubicBezTo>
                  <a:cubicBezTo>
                    <a:pt x="431" y="124"/>
                    <a:pt x="414" y="130"/>
                    <a:pt x="401" y="130"/>
                  </a:cubicBezTo>
                  <a:cubicBezTo>
                    <a:pt x="387" y="130"/>
                    <a:pt x="381" y="134"/>
                    <a:pt x="378" y="148"/>
                  </a:cubicBezTo>
                  <a:cubicBezTo>
                    <a:pt x="369" y="191"/>
                    <a:pt x="401" y="181"/>
                    <a:pt x="401" y="181"/>
                  </a:cubicBezTo>
                  <a:cubicBezTo>
                    <a:pt x="452" y="195"/>
                    <a:pt x="528" y="188"/>
                    <a:pt x="528" y="188"/>
                  </a:cubicBezTo>
                  <a:cubicBezTo>
                    <a:pt x="543" y="192"/>
                    <a:pt x="552" y="189"/>
                    <a:pt x="558" y="181"/>
                  </a:cubicBezTo>
                  <a:lnTo>
                    <a:pt x="558" y="103"/>
                  </a:lnTo>
                  <a:cubicBezTo>
                    <a:pt x="556" y="93"/>
                    <a:pt x="555" y="84"/>
                    <a:pt x="554" y="76"/>
                  </a:cubicBezTo>
                  <a:close/>
                  <a:moveTo>
                    <a:pt x="231" y="77"/>
                  </a:moveTo>
                  <a:cubicBezTo>
                    <a:pt x="233" y="65"/>
                    <a:pt x="249" y="69"/>
                    <a:pt x="249" y="69"/>
                  </a:cubicBezTo>
                  <a:cubicBezTo>
                    <a:pt x="249" y="69"/>
                    <a:pt x="278" y="79"/>
                    <a:pt x="290" y="78"/>
                  </a:cubicBezTo>
                  <a:cubicBezTo>
                    <a:pt x="301" y="76"/>
                    <a:pt x="318" y="93"/>
                    <a:pt x="293" y="93"/>
                  </a:cubicBezTo>
                  <a:cubicBezTo>
                    <a:pt x="267" y="93"/>
                    <a:pt x="228" y="104"/>
                    <a:pt x="231" y="77"/>
                  </a:cubicBezTo>
                  <a:close/>
                  <a:moveTo>
                    <a:pt x="171" y="195"/>
                  </a:moveTo>
                  <a:cubicBezTo>
                    <a:pt x="153" y="195"/>
                    <a:pt x="46" y="237"/>
                    <a:pt x="45" y="128"/>
                  </a:cubicBezTo>
                  <a:cubicBezTo>
                    <a:pt x="45" y="104"/>
                    <a:pt x="39" y="83"/>
                    <a:pt x="69" y="98"/>
                  </a:cubicBezTo>
                  <a:cubicBezTo>
                    <a:pt x="99" y="112"/>
                    <a:pt x="72" y="111"/>
                    <a:pt x="137" y="108"/>
                  </a:cubicBezTo>
                  <a:cubicBezTo>
                    <a:pt x="137" y="108"/>
                    <a:pt x="184" y="110"/>
                    <a:pt x="191" y="106"/>
                  </a:cubicBezTo>
                  <a:cubicBezTo>
                    <a:pt x="199" y="101"/>
                    <a:pt x="192" y="91"/>
                    <a:pt x="207" y="91"/>
                  </a:cubicBezTo>
                  <a:cubicBezTo>
                    <a:pt x="222" y="90"/>
                    <a:pt x="220" y="105"/>
                    <a:pt x="220" y="105"/>
                  </a:cubicBezTo>
                  <a:cubicBezTo>
                    <a:pt x="220" y="105"/>
                    <a:pt x="207" y="124"/>
                    <a:pt x="305" y="111"/>
                  </a:cubicBezTo>
                  <a:cubicBezTo>
                    <a:pt x="317" y="109"/>
                    <a:pt x="327" y="121"/>
                    <a:pt x="302" y="121"/>
                  </a:cubicBezTo>
                  <a:cubicBezTo>
                    <a:pt x="290" y="122"/>
                    <a:pt x="272" y="128"/>
                    <a:pt x="278" y="143"/>
                  </a:cubicBezTo>
                  <a:cubicBezTo>
                    <a:pt x="284" y="158"/>
                    <a:pt x="276" y="256"/>
                    <a:pt x="276" y="256"/>
                  </a:cubicBezTo>
                  <a:cubicBezTo>
                    <a:pt x="276" y="256"/>
                    <a:pt x="271" y="274"/>
                    <a:pt x="262" y="245"/>
                  </a:cubicBezTo>
                  <a:cubicBezTo>
                    <a:pt x="259" y="235"/>
                    <a:pt x="262" y="144"/>
                    <a:pt x="260" y="137"/>
                  </a:cubicBezTo>
                  <a:cubicBezTo>
                    <a:pt x="259" y="129"/>
                    <a:pt x="217" y="122"/>
                    <a:pt x="215" y="154"/>
                  </a:cubicBezTo>
                  <a:cubicBezTo>
                    <a:pt x="214" y="185"/>
                    <a:pt x="205" y="195"/>
                    <a:pt x="171" y="195"/>
                  </a:cubicBezTo>
                  <a:close/>
                  <a:moveTo>
                    <a:pt x="237" y="231"/>
                  </a:moveTo>
                  <a:cubicBezTo>
                    <a:pt x="230" y="240"/>
                    <a:pt x="219" y="247"/>
                    <a:pt x="223" y="225"/>
                  </a:cubicBezTo>
                  <a:cubicBezTo>
                    <a:pt x="228" y="202"/>
                    <a:pt x="232" y="170"/>
                    <a:pt x="232" y="155"/>
                  </a:cubicBezTo>
                  <a:cubicBezTo>
                    <a:pt x="232" y="155"/>
                    <a:pt x="244" y="135"/>
                    <a:pt x="247" y="158"/>
                  </a:cubicBezTo>
                  <a:cubicBezTo>
                    <a:pt x="250" y="181"/>
                    <a:pt x="244" y="221"/>
                    <a:pt x="237" y="231"/>
                  </a:cubicBezTo>
                  <a:close/>
                  <a:moveTo>
                    <a:pt x="326" y="292"/>
                  </a:moveTo>
                  <a:cubicBezTo>
                    <a:pt x="327" y="320"/>
                    <a:pt x="355" y="400"/>
                    <a:pt x="286" y="399"/>
                  </a:cubicBezTo>
                  <a:cubicBezTo>
                    <a:pt x="217" y="398"/>
                    <a:pt x="214" y="409"/>
                    <a:pt x="215" y="321"/>
                  </a:cubicBezTo>
                  <a:cubicBezTo>
                    <a:pt x="216" y="236"/>
                    <a:pt x="225" y="253"/>
                    <a:pt x="230" y="264"/>
                  </a:cubicBezTo>
                  <a:cubicBezTo>
                    <a:pt x="230" y="264"/>
                    <a:pt x="253" y="318"/>
                    <a:pt x="309" y="277"/>
                  </a:cubicBezTo>
                  <a:cubicBezTo>
                    <a:pt x="319" y="269"/>
                    <a:pt x="324" y="263"/>
                    <a:pt x="326" y="292"/>
                  </a:cubicBezTo>
                  <a:close/>
                  <a:moveTo>
                    <a:pt x="318" y="133"/>
                  </a:moveTo>
                  <a:cubicBezTo>
                    <a:pt x="338" y="148"/>
                    <a:pt x="316" y="165"/>
                    <a:pt x="316" y="165"/>
                  </a:cubicBezTo>
                  <a:cubicBezTo>
                    <a:pt x="316" y="165"/>
                    <a:pt x="302" y="189"/>
                    <a:pt x="313" y="213"/>
                  </a:cubicBezTo>
                  <a:cubicBezTo>
                    <a:pt x="324" y="237"/>
                    <a:pt x="324" y="265"/>
                    <a:pt x="301" y="239"/>
                  </a:cubicBezTo>
                  <a:cubicBezTo>
                    <a:pt x="279" y="214"/>
                    <a:pt x="293" y="156"/>
                    <a:pt x="299" y="144"/>
                  </a:cubicBezTo>
                  <a:cubicBezTo>
                    <a:pt x="299" y="144"/>
                    <a:pt x="299" y="118"/>
                    <a:pt x="318" y="133"/>
                  </a:cubicBezTo>
                  <a:close/>
                  <a:moveTo>
                    <a:pt x="507" y="179"/>
                  </a:moveTo>
                  <a:cubicBezTo>
                    <a:pt x="498" y="185"/>
                    <a:pt x="507" y="179"/>
                    <a:pt x="465" y="177"/>
                  </a:cubicBezTo>
                  <a:cubicBezTo>
                    <a:pt x="423" y="176"/>
                    <a:pt x="461" y="162"/>
                    <a:pt x="461" y="162"/>
                  </a:cubicBezTo>
                  <a:cubicBezTo>
                    <a:pt x="565" y="166"/>
                    <a:pt x="516" y="173"/>
                    <a:pt x="507" y="17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054" name="未知"/>
            <p:cNvSpPr>
              <a:spLocks/>
            </p:cNvSpPr>
            <p:nvPr/>
          </p:nvSpPr>
          <p:spPr bwMode="auto">
            <a:xfrm>
              <a:off x="703" y="1269"/>
              <a:ext cx="238" cy="283"/>
            </a:xfrm>
            <a:custGeom>
              <a:avLst/>
              <a:gdLst>
                <a:gd name="T0" fmla="*/ 40 w 47"/>
                <a:gd name="T1" fmla="*/ 15 h 56"/>
                <a:gd name="T2" fmla="*/ 27 w 47"/>
                <a:gd name="T3" fmla="*/ 56 h 56"/>
                <a:gd name="T4" fmla="*/ 40 w 47"/>
                <a:gd name="T5" fmla="*/ 1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7" h="56">
                  <a:moveTo>
                    <a:pt x="40" y="15"/>
                  </a:moveTo>
                  <a:cubicBezTo>
                    <a:pt x="37" y="0"/>
                    <a:pt x="0" y="23"/>
                    <a:pt x="27" y="56"/>
                  </a:cubicBezTo>
                  <a:cubicBezTo>
                    <a:pt x="27" y="56"/>
                    <a:pt x="47" y="49"/>
                    <a:pt x="40" y="1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055" name="未知"/>
            <p:cNvSpPr>
              <a:spLocks/>
            </p:cNvSpPr>
            <p:nvPr/>
          </p:nvSpPr>
          <p:spPr bwMode="auto">
            <a:xfrm>
              <a:off x="485" y="1385"/>
              <a:ext cx="208" cy="379"/>
            </a:xfrm>
            <a:custGeom>
              <a:avLst/>
              <a:gdLst>
                <a:gd name="T0" fmla="*/ 19 w 41"/>
                <a:gd name="T1" fmla="*/ 27 h 75"/>
                <a:gd name="T2" fmla="*/ 12 w 41"/>
                <a:gd name="T3" fmla="*/ 69 h 75"/>
                <a:gd name="T4" fmla="*/ 40 w 41"/>
                <a:gd name="T5" fmla="*/ 45 h 75"/>
                <a:gd name="T6" fmla="*/ 37 w 41"/>
                <a:gd name="T7" fmla="*/ 24 h 75"/>
                <a:gd name="T8" fmla="*/ 19 w 41"/>
                <a:gd name="T9" fmla="*/ 27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75">
                  <a:moveTo>
                    <a:pt x="19" y="27"/>
                  </a:moveTo>
                  <a:cubicBezTo>
                    <a:pt x="0" y="54"/>
                    <a:pt x="6" y="63"/>
                    <a:pt x="12" y="69"/>
                  </a:cubicBezTo>
                  <a:cubicBezTo>
                    <a:pt x="18" y="75"/>
                    <a:pt x="30" y="74"/>
                    <a:pt x="40" y="45"/>
                  </a:cubicBezTo>
                  <a:cubicBezTo>
                    <a:pt x="40" y="45"/>
                    <a:pt x="32" y="31"/>
                    <a:pt x="37" y="24"/>
                  </a:cubicBezTo>
                  <a:cubicBezTo>
                    <a:pt x="41" y="16"/>
                    <a:pt x="38" y="0"/>
                    <a:pt x="19" y="27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056" name="未知"/>
            <p:cNvSpPr>
              <a:spLocks/>
            </p:cNvSpPr>
            <p:nvPr/>
          </p:nvSpPr>
          <p:spPr bwMode="auto">
            <a:xfrm>
              <a:off x="354" y="627"/>
              <a:ext cx="683" cy="318"/>
            </a:xfrm>
            <a:custGeom>
              <a:avLst/>
              <a:gdLst>
                <a:gd name="T0" fmla="*/ 112 w 135"/>
                <a:gd name="T1" fmla="*/ 4 h 63"/>
                <a:gd name="T2" fmla="*/ 24 w 135"/>
                <a:gd name="T3" fmla="*/ 4 h 63"/>
                <a:gd name="T4" fmla="*/ 2 w 135"/>
                <a:gd name="T5" fmla="*/ 25 h 63"/>
                <a:gd name="T6" fmla="*/ 60 w 135"/>
                <a:gd name="T7" fmla="*/ 58 h 63"/>
                <a:gd name="T8" fmla="*/ 96 w 135"/>
                <a:gd name="T9" fmla="*/ 54 h 63"/>
                <a:gd name="T10" fmla="*/ 113 w 135"/>
                <a:gd name="T11" fmla="*/ 53 h 63"/>
                <a:gd name="T12" fmla="*/ 112 w 135"/>
                <a:gd name="T13" fmla="*/ 4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5" h="63">
                  <a:moveTo>
                    <a:pt x="112" y="4"/>
                  </a:moveTo>
                  <a:cubicBezTo>
                    <a:pt x="105" y="9"/>
                    <a:pt x="24" y="4"/>
                    <a:pt x="24" y="4"/>
                  </a:cubicBezTo>
                  <a:cubicBezTo>
                    <a:pt x="15" y="4"/>
                    <a:pt x="3" y="1"/>
                    <a:pt x="2" y="25"/>
                  </a:cubicBezTo>
                  <a:cubicBezTo>
                    <a:pt x="0" y="63"/>
                    <a:pt x="48" y="58"/>
                    <a:pt x="60" y="58"/>
                  </a:cubicBezTo>
                  <a:cubicBezTo>
                    <a:pt x="72" y="58"/>
                    <a:pt x="84" y="48"/>
                    <a:pt x="96" y="54"/>
                  </a:cubicBezTo>
                  <a:cubicBezTo>
                    <a:pt x="96" y="54"/>
                    <a:pt x="107" y="63"/>
                    <a:pt x="113" y="53"/>
                  </a:cubicBezTo>
                  <a:cubicBezTo>
                    <a:pt x="135" y="13"/>
                    <a:pt x="120" y="0"/>
                    <a:pt x="112" y="4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057" name="未知"/>
            <p:cNvSpPr>
              <a:spLocks/>
            </p:cNvSpPr>
            <p:nvPr/>
          </p:nvSpPr>
          <p:spPr bwMode="auto">
            <a:xfrm>
              <a:off x="1128" y="1527"/>
              <a:ext cx="490" cy="515"/>
            </a:xfrm>
            <a:custGeom>
              <a:avLst/>
              <a:gdLst>
                <a:gd name="T0" fmla="*/ 67 w 97"/>
                <a:gd name="T1" fmla="*/ 5 h 102"/>
                <a:gd name="T2" fmla="*/ 31 w 97"/>
                <a:gd name="T3" fmla="*/ 5 h 102"/>
                <a:gd name="T4" fmla="*/ 12 w 97"/>
                <a:gd name="T5" fmla="*/ 57 h 102"/>
                <a:gd name="T6" fmla="*/ 79 w 97"/>
                <a:gd name="T7" fmla="*/ 62 h 102"/>
                <a:gd name="T8" fmla="*/ 67 w 97"/>
                <a:gd name="T9" fmla="*/ 5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7" h="102">
                  <a:moveTo>
                    <a:pt x="67" y="5"/>
                  </a:moveTo>
                  <a:cubicBezTo>
                    <a:pt x="55" y="10"/>
                    <a:pt x="31" y="5"/>
                    <a:pt x="31" y="5"/>
                  </a:cubicBezTo>
                  <a:cubicBezTo>
                    <a:pt x="0" y="6"/>
                    <a:pt x="16" y="39"/>
                    <a:pt x="12" y="57"/>
                  </a:cubicBezTo>
                  <a:cubicBezTo>
                    <a:pt x="8" y="76"/>
                    <a:pt x="63" y="102"/>
                    <a:pt x="79" y="62"/>
                  </a:cubicBezTo>
                  <a:cubicBezTo>
                    <a:pt x="97" y="20"/>
                    <a:pt x="79" y="0"/>
                    <a:pt x="67" y="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058" name="未知"/>
            <p:cNvSpPr>
              <a:spLocks/>
            </p:cNvSpPr>
            <p:nvPr/>
          </p:nvSpPr>
          <p:spPr bwMode="auto">
            <a:xfrm>
              <a:off x="2255" y="1006"/>
              <a:ext cx="501" cy="96"/>
            </a:xfrm>
            <a:custGeom>
              <a:avLst/>
              <a:gdLst>
                <a:gd name="T0" fmla="*/ 15 w 99"/>
                <a:gd name="T1" fmla="*/ 0 h 19"/>
                <a:gd name="T2" fmla="*/ 40 w 99"/>
                <a:gd name="T3" fmla="*/ 15 h 19"/>
                <a:gd name="T4" fmla="*/ 15 w 99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9" h="19">
                  <a:moveTo>
                    <a:pt x="15" y="0"/>
                  </a:moveTo>
                  <a:cubicBezTo>
                    <a:pt x="0" y="0"/>
                    <a:pt x="19" y="19"/>
                    <a:pt x="40" y="15"/>
                  </a:cubicBezTo>
                  <a:cubicBezTo>
                    <a:pt x="99" y="1"/>
                    <a:pt x="15" y="0"/>
                    <a:pt x="15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059" name="未知"/>
            <p:cNvSpPr>
              <a:spLocks/>
            </p:cNvSpPr>
            <p:nvPr/>
          </p:nvSpPr>
          <p:spPr bwMode="auto">
            <a:xfrm>
              <a:off x="2422" y="986"/>
              <a:ext cx="385" cy="237"/>
            </a:xfrm>
            <a:custGeom>
              <a:avLst/>
              <a:gdLst>
                <a:gd name="T0" fmla="*/ 21 w 76"/>
                <a:gd name="T1" fmla="*/ 37 h 47"/>
                <a:gd name="T2" fmla="*/ 70 w 76"/>
                <a:gd name="T3" fmla="*/ 17 h 47"/>
                <a:gd name="T4" fmla="*/ 48 w 76"/>
                <a:gd name="T5" fmla="*/ 3 h 47"/>
                <a:gd name="T6" fmla="*/ 19 w 76"/>
                <a:gd name="T7" fmla="*/ 32 h 47"/>
                <a:gd name="T8" fmla="*/ 21 w 76"/>
                <a:gd name="T9" fmla="*/ 37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6" h="47">
                  <a:moveTo>
                    <a:pt x="21" y="37"/>
                  </a:moveTo>
                  <a:cubicBezTo>
                    <a:pt x="21" y="37"/>
                    <a:pt x="50" y="47"/>
                    <a:pt x="70" y="17"/>
                  </a:cubicBezTo>
                  <a:cubicBezTo>
                    <a:pt x="76" y="7"/>
                    <a:pt x="65" y="0"/>
                    <a:pt x="48" y="3"/>
                  </a:cubicBezTo>
                  <a:cubicBezTo>
                    <a:pt x="39" y="5"/>
                    <a:pt x="39" y="32"/>
                    <a:pt x="19" y="32"/>
                  </a:cubicBezTo>
                  <a:cubicBezTo>
                    <a:pt x="0" y="32"/>
                    <a:pt x="21" y="37"/>
                    <a:pt x="21" y="37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060" name="未知"/>
            <p:cNvSpPr>
              <a:spLocks/>
            </p:cNvSpPr>
            <p:nvPr/>
          </p:nvSpPr>
          <p:spPr bwMode="auto">
            <a:xfrm>
              <a:off x="2407" y="1183"/>
              <a:ext cx="415" cy="187"/>
            </a:xfrm>
            <a:custGeom>
              <a:avLst/>
              <a:gdLst>
                <a:gd name="T0" fmla="*/ 72 w 82"/>
                <a:gd name="T1" fmla="*/ 6 h 37"/>
                <a:gd name="T2" fmla="*/ 24 w 82"/>
                <a:gd name="T3" fmla="*/ 17 h 37"/>
                <a:gd name="T4" fmla="*/ 17 w 82"/>
                <a:gd name="T5" fmla="*/ 26 h 37"/>
                <a:gd name="T6" fmla="*/ 76 w 82"/>
                <a:gd name="T7" fmla="*/ 23 h 37"/>
                <a:gd name="T8" fmla="*/ 82 w 82"/>
                <a:gd name="T9" fmla="*/ 20 h 37"/>
                <a:gd name="T10" fmla="*/ 82 w 82"/>
                <a:gd name="T11" fmla="*/ 0 h 37"/>
                <a:gd name="T12" fmla="*/ 72 w 82"/>
                <a:gd name="T13" fmla="*/ 6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2" h="37">
                  <a:moveTo>
                    <a:pt x="72" y="6"/>
                  </a:moveTo>
                  <a:cubicBezTo>
                    <a:pt x="57" y="23"/>
                    <a:pt x="24" y="17"/>
                    <a:pt x="24" y="17"/>
                  </a:cubicBezTo>
                  <a:cubicBezTo>
                    <a:pt x="24" y="17"/>
                    <a:pt x="0" y="16"/>
                    <a:pt x="17" y="26"/>
                  </a:cubicBezTo>
                  <a:cubicBezTo>
                    <a:pt x="33" y="37"/>
                    <a:pt x="53" y="32"/>
                    <a:pt x="76" y="23"/>
                  </a:cubicBezTo>
                  <a:cubicBezTo>
                    <a:pt x="78" y="22"/>
                    <a:pt x="80" y="21"/>
                    <a:pt x="82" y="20"/>
                  </a:cubicBezTo>
                  <a:lnTo>
                    <a:pt x="82" y="0"/>
                  </a:lnTo>
                  <a:cubicBezTo>
                    <a:pt x="79" y="1"/>
                    <a:pt x="75" y="2"/>
                    <a:pt x="72" y="6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061" name="未知"/>
            <p:cNvSpPr>
              <a:spLocks/>
            </p:cNvSpPr>
            <p:nvPr/>
          </p:nvSpPr>
          <p:spPr bwMode="auto">
            <a:xfrm>
              <a:off x="2083" y="1360"/>
              <a:ext cx="698" cy="167"/>
            </a:xfrm>
            <a:custGeom>
              <a:avLst/>
              <a:gdLst>
                <a:gd name="T0" fmla="*/ 21 w 138"/>
                <a:gd name="T1" fmla="*/ 1 h 33"/>
                <a:gd name="T2" fmla="*/ 8 w 138"/>
                <a:gd name="T3" fmla="*/ 14 h 33"/>
                <a:gd name="T4" fmla="*/ 57 w 138"/>
                <a:gd name="T5" fmla="*/ 22 h 33"/>
                <a:gd name="T6" fmla="*/ 117 w 138"/>
                <a:gd name="T7" fmla="*/ 23 h 33"/>
                <a:gd name="T8" fmla="*/ 114 w 138"/>
                <a:gd name="T9" fmla="*/ 8 h 33"/>
                <a:gd name="T10" fmla="*/ 82 w 138"/>
                <a:gd name="T11" fmla="*/ 3 h 33"/>
                <a:gd name="T12" fmla="*/ 21 w 138"/>
                <a:gd name="T13" fmla="*/ 1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8" h="33">
                  <a:moveTo>
                    <a:pt x="21" y="1"/>
                  </a:moveTo>
                  <a:cubicBezTo>
                    <a:pt x="21" y="1"/>
                    <a:pt x="0" y="8"/>
                    <a:pt x="8" y="14"/>
                  </a:cubicBezTo>
                  <a:cubicBezTo>
                    <a:pt x="15" y="20"/>
                    <a:pt x="48" y="22"/>
                    <a:pt x="57" y="22"/>
                  </a:cubicBezTo>
                  <a:cubicBezTo>
                    <a:pt x="66" y="22"/>
                    <a:pt x="96" y="33"/>
                    <a:pt x="117" y="23"/>
                  </a:cubicBezTo>
                  <a:cubicBezTo>
                    <a:pt x="138" y="12"/>
                    <a:pt x="123" y="9"/>
                    <a:pt x="114" y="8"/>
                  </a:cubicBezTo>
                  <a:cubicBezTo>
                    <a:pt x="105" y="6"/>
                    <a:pt x="102" y="0"/>
                    <a:pt x="82" y="3"/>
                  </a:cubicBezTo>
                  <a:cubicBezTo>
                    <a:pt x="37" y="11"/>
                    <a:pt x="21" y="1"/>
                    <a:pt x="21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062" name="未知"/>
            <p:cNvSpPr>
              <a:spLocks/>
            </p:cNvSpPr>
            <p:nvPr/>
          </p:nvSpPr>
          <p:spPr bwMode="auto">
            <a:xfrm>
              <a:off x="2159" y="1522"/>
              <a:ext cx="567" cy="146"/>
            </a:xfrm>
            <a:custGeom>
              <a:avLst/>
              <a:gdLst>
                <a:gd name="T0" fmla="*/ 98 w 112"/>
                <a:gd name="T1" fmla="*/ 19 h 29"/>
                <a:gd name="T2" fmla="*/ 103 w 112"/>
                <a:gd name="T3" fmla="*/ 4 h 29"/>
                <a:gd name="T4" fmla="*/ 74 w 112"/>
                <a:gd name="T5" fmla="*/ 10 h 29"/>
                <a:gd name="T6" fmla="*/ 36 w 112"/>
                <a:gd name="T7" fmla="*/ 6 h 29"/>
                <a:gd name="T8" fmla="*/ 2 w 112"/>
                <a:gd name="T9" fmla="*/ 4 h 29"/>
                <a:gd name="T10" fmla="*/ 98 w 112"/>
                <a:gd name="T11" fmla="*/ 1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2" h="29">
                  <a:moveTo>
                    <a:pt x="98" y="19"/>
                  </a:moveTo>
                  <a:cubicBezTo>
                    <a:pt x="112" y="13"/>
                    <a:pt x="111" y="0"/>
                    <a:pt x="103" y="4"/>
                  </a:cubicBezTo>
                  <a:cubicBezTo>
                    <a:pt x="96" y="9"/>
                    <a:pt x="83" y="10"/>
                    <a:pt x="74" y="10"/>
                  </a:cubicBezTo>
                  <a:cubicBezTo>
                    <a:pt x="65" y="11"/>
                    <a:pt x="45" y="3"/>
                    <a:pt x="36" y="6"/>
                  </a:cubicBezTo>
                  <a:cubicBezTo>
                    <a:pt x="27" y="9"/>
                    <a:pt x="2" y="4"/>
                    <a:pt x="2" y="4"/>
                  </a:cubicBezTo>
                  <a:cubicBezTo>
                    <a:pt x="0" y="29"/>
                    <a:pt x="83" y="25"/>
                    <a:pt x="98" y="1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063" name="未知"/>
            <p:cNvSpPr>
              <a:spLocks/>
            </p:cNvSpPr>
            <p:nvPr/>
          </p:nvSpPr>
          <p:spPr bwMode="auto">
            <a:xfrm>
              <a:off x="2124" y="1638"/>
              <a:ext cx="581" cy="480"/>
            </a:xfrm>
            <a:custGeom>
              <a:avLst/>
              <a:gdLst>
                <a:gd name="T0" fmla="*/ 3 w 115"/>
                <a:gd name="T1" fmla="*/ 53 h 95"/>
                <a:gd name="T2" fmla="*/ 26 w 115"/>
                <a:gd name="T3" fmla="*/ 54 h 95"/>
                <a:gd name="T4" fmla="*/ 50 w 115"/>
                <a:gd name="T5" fmla="*/ 77 h 95"/>
                <a:gd name="T6" fmla="*/ 59 w 115"/>
                <a:gd name="T7" fmla="*/ 84 h 95"/>
                <a:gd name="T8" fmla="*/ 81 w 115"/>
                <a:gd name="T9" fmla="*/ 52 h 95"/>
                <a:gd name="T10" fmla="*/ 111 w 115"/>
                <a:gd name="T11" fmla="*/ 52 h 95"/>
                <a:gd name="T12" fmla="*/ 79 w 115"/>
                <a:gd name="T13" fmla="*/ 27 h 95"/>
                <a:gd name="T14" fmla="*/ 37 w 115"/>
                <a:gd name="T15" fmla="*/ 16 h 95"/>
                <a:gd name="T16" fmla="*/ 12 w 115"/>
                <a:gd name="T17" fmla="*/ 41 h 95"/>
                <a:gd name="T18" fmla="*/ 3 w 115"/>
                <a:gd name="T19" fmla="*/ 53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15" h="95">
                  <a:moveTo>
                    <a:pt x="3" y="53"/>
                  </a:moveTo>
                  <a:cubicBezTo>
                    <a:pt x="5" y="60"/>
                    <a:pt x="14" y="68"/>
                    <a:pt x="26" y="54"/>
                  </a:cubicBezTo>
                  <a:cubicBezTo>
                    <a:pt x="48" y="29"/>
                    <a:pt x="48" y="72"/>
                    <a:pt x="50" y="77"/>
                  </a:cubicBezTo>
                  <a:cubicBezTo>
                    <a:pt x="51" y="81"/>
                    <a:pt x="54" y="95"/>
                    <a:pt x="59" y="84"/>
                  </a:cubicBezTo>
                  <a:cubicBezTo>
                    <a:pt x="63" y="74"/>
                    <a:pt x="70" y="39"/>
                    <a:pt x="81" y="52"/>
                  </a:cubicBezTo>
                  <a:cubicBezTo>
                    <a:pt x="100" y="76"/>
                    <a:pt x="115" y="54"/>
                    <a:pt x="111" y="52"/>
                  </a:cubicBezTo>
                  <a:cubicBezTo>
                    <a:pt x="106" y="51"/>
                    <a:pt x="79" y="37"/>
                    <a:pt x="79" y="27"/>
                  </a:cubicBezTo>
                  <a:cubicBezTo>
                    <a:pt x="79" y="16"/>
                    <a:pt x="42" y="0"/>
                    <a:pt x="37" y="16"/>
                  </a:cubicBezTo>
                  <a:cubicBezTo>
                    <a:pt x="33" y="33"/>
                    <a:pt x="12" y="41"/>
                    <a:pt x="12" y="41"/>
                  </a:cubicBezTo>
                  <a:cubicBezTo>
                    <a:pt x="0" y="44"/>
                    <a:pt x="2" y="45"/>
                    <a:pt x="3" y="5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064" name="未知"/>
            <p:cNvSpPr>
              <a:spLocks/>
            </p:cNvSpPr>
            <p:nvPr/>
          </p:nvSpPr>
          <p:spPr bwMode="auto">
            <a:xfrm>
              <a:off x="2503" y="1446"/>
              <a:ext cx="329" cy="854"/>
            </a:xfrm>
            <a:custGeom>
              <a:avLst/>
              <a:gdLst>
                <a:gd name="T0" fmla="*/ 51 w 65"/>
                <a:gd name="T1" fmla="*/ 40 h 169"/>
                <a:gd name="T2" fmla="*/ 22 w 65"/>
                <a:gd name="T3" fmla="*/ 49 h 169"/>
                <a:gd name="T4" fmla="*/ 22 w 65"/>
                <a:gd name="T5" fmla="*/ 59 h 169"/>
                <a:gd name="T6" fmla="*/ 50 w 65"/>
                <a:gd name="T7" fmla="*/ 90 h 169"/>
                <a:gd name="T8" fmla="*/ 34 w 65"/>
                <a:gd name="T9" fmla="*/ 118 h 169"/>
                <a:gd name="T10" fmla="*/ 0 w 65"/>
                <a:gd name="T11" fmla="*/ 148 h 169"/>
                <a:gd name="T12" fmla="*/ 17 w 65"/>
                <a:gd name="T13" fmla="*/ 155 h 169"/>
                <a:gd name="T14" fmla="*/ 47 w 65"/>
                <a:gd name="T15" fmla="*/ 166 h 169"/>
                <a:gd name="T16" fmla="*/ 63 w 65"/>
                <a:gd name="T17" fmla="*/ 162 h 169"/>
                <a:gd name="T18" fmla="*/ 65 w 65"/>
                <a:gd name="T19" fmla="*/ 0 h 169"/>
                <a:gd name="T20" fmla="*/ 51 w 65"/>
                <a:gd name="T21" fmla="*/ 40 h 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5" h="169">
                  <a:moveTo>
                    <a:pt x="51" y="40"/>
                  </a:moveTo>
                  <a:cubicBezTo>
                    <a:pt x="44" y="46"/>
                    <a:pt x="30" y="49"/>
                    <a:pt x="22" y="49"/>
                  </a:cubicBezTo>
                  <a:cubicBezTo>
                    <a:pt x="13" y="48"/>
                    <a:pt x="14" y="56"/>
                    <a:pt x="22" y="59"/>
                  </a:cubicBezTo>
                  <a:cubicBezTo>
                    <a:pt x="30" y="62"/>
                    <a:pt x="49" y="75"/>
                    <a:pt x="50" y="90"/>
                  </a:cubicBezTo>
                  <a:cubicBezTo>
                    <a:pt x="50" y="104"/>
                    <a:pt x="51" y="115"/>
                    <a:pt x="34" y="118"/>
                  </a:cubicBezTo>
                  <a:cubicBezTo>
                    <a:pt x="18" y="122"/>
                    <a:pt x="3" y="124"/>
                    <a:pt x="0" y="148"/>
                  </a:cubicBezTo>
                  <a:cubicBezTo>
                    <a:pt x="0" y="148"/>
                    <a:pt x="10" y="154"/>
                    <a:pt x="17" y="155"/>
                  </a:cubicBezTo>
                  <a:cubicBezTo>
                    <a:pt x="23" y="155"/>
                    <a:pt x="42" y="163"/>
                    <a:pt x="47" y="166"/>
                  </a:cubicBezTo>
                  <a:cubicBezTo>
                    <a:pt x="51" y="169"/>
                    <a:pt x="58" y="167"/>
                    <a:pt x="63" y="162"/>
                  </a:cubicBezTo>
                  <a:lnTo>
                    <a:pt x="65" y="0"/>
                  </a:lnTo>
                  <a:cubicBezTo>
                    <a:pt x="64" y="8"/>
                    <a:pt x="58" y="36"/>
                    <a:pt x="51" y="4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</p:grpSp>
      <p:grpSp>
        <p:nvGrpSpPr>
          <p:cNvPr id="2065" name="Group 17"/>
          <p:cNvGrpSpPr>
            <a:grpSpLocks/>
          </p:cNvGrpSpPr>
          <p:nvPr/>
        </p:nvGrpSpPr>
        <p:grpSpPr bwMode="auto">
          <a:xfrm>
            <a:off x="554038" y="36513"/>
            <a:ext cx="7891462" cy="6821487"/>
            <a:chOff x="0" y="0"/>
            <a:chExt cx="4971" cy="4297"/>
          </a:xfrm>
        </p:grpSpPr>
        <p:sp>
          <p:nvSpPr>
            <p:cNvPr id="2066" name="Rectangle 18"/>
            <p:cNvSpPr>
              <a:spLocks noChangeArrowheads="1"/>
            </p:cNvSpPr>
            <p:nvPr/>
          </p:nvSpPr>
          <p:spPr bwMode="auto">
            <a:xfrm>
              <a:off x="35" y="0"/>
              <a:ext cx="21" cy="101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067" name="未知"/>
            <p:cNvSpPr>
              <a:spLocks noEditPoints="1"/>
            </p:cNvSpPr>
            <p:nvPr/>
          </p:nvSpPr>
          <p:spPr bwMode="auto">
            <a:xfrm>
              <a:off x="35" y="202"/>
              <a:ext cx="21" cy="304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068" name="未知"/>
            <p:cNvSpPr>
              <a:spLocks noEditPoints="1"/>
            </p:cNvSpPr>
            <p:nvPr/>
          </p:nvSpPr>
          <p:spPr bwMode="auto">
            <a:xfrm>
              <a:off x="35" y="607"/>
              <a:ext cx="21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069" name="未知"/>
            <p:cNvSpPr>
              <a:spLocks noEditPoints="1"/>
            </p:cNvSpPr>
            <p:nvPr/>
          </p:nvSpPr>
          <p:spPr bwMode="auto">
            <a:xfrm>
              <a:off x="35" y="1011"/>
              <a:ext cx="21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070" name="未知"/>
            <p:cNvSpPr>
              <a:spLocks noEditPoints="1"/>
            </p:cNvSpPr>
            <p:nvPr/>
          </p:nvSpPr>
          <p:spPr bwMode="auto">
            <a:xfrm>
              <a:off x="35" y="1415"/>
              <a:ext cx="21" cy="304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071" name="未知"/>
            <p:cNvSpPr>
              <a:spLocks noEditPoints="1"/>
            </p:cNvSpPr>
            <p:nvPr/>
          </p:nvSpPr>
          <p:spPr bwMode="auto">
            <a:xfrm>
              <a:off x="35" y="1820"/>
              <a:ext cx="21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072" name="未知"/>
            <p:cNvSpPr>
              <a:spLocks noEditPoints="1"/>
            </p:cNvSpPr>
            <p:nvPr/>
          </p:nvSpPr>
          <p:spPr bwMode="auto">
            <a:xfrm>
              <a:off x="35" y="2224"/>
              <a:ext cx="21" cy="304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073" name="未知"/>
            <p:cNvSpPr>
              <a:spLocks noEditPoints="1"/>
            </p:cNvSpPr>
            <p:nvPr/>
          </p:nvSpPr>
          <p:spPr bwMode="auto">
            <a:xfrm>
              <a:off x="35" y="2629"/>
              <a:ext cx="21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074" name="未知"/>
            <p:cNvSpPr>
              <a:spLocks noEditPoints="1"/>
            </p:cNvSpPr>
            <p:nvPr/>
          </p:nvSpPr>
          <p:spPr bwMode="auto">
            <a:xfrm>
              <a:off x="35" y="3033"/>
              <a:ext cx="21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075" name="未知"/>
            <p:cNvSpPr>
              <a:spLocks noEditPoints="1"/>
            </p:cNvSpPr>
            <p:nvPr/>
          </p:nvSpPr>
          <p:spPr bwMode="auto">
            <a:xfrm>
              <a:off x="35" y="3438"/>
              <a:ext cx="21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076" name="未知"/>
            <p:cNvSpPr>
              <a:spLocks noEditPoints="1"/>
            </p:cNvSpPr>
            <p:nvPr/>
          </p:nvSpPr>
          <p:spPr bwMode="auto">
            <a:xfrm>
              <a:off x="35" y="3842"/>
              <a:ext cx="21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077" name="Rectangle 29"/>
            <p:cNvSpPr>
              <a:spLocks noChangeArrowheads="1"/>
            </p:cNvSpPr>
            <p:nvPr/>
          </p:nvSpPr>
          <p:spPr bwMode="auto">
            <a:xfrm>
              <a:off x="35" y="4246"/>
              <a:ext cx="21" cy="51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078" name="Rectangle 30"/>
            <p:cNvSpPr>
              <a:spLocks noChangeArrowheads="1"/>
            </p:cNvSpPr>
            <p:nvPr/>
          </p:nvSpPr>
          <p:spPr bwMode="auto">
            <a:xfrm>
              <a:off x="480" y="0"/>
              <a:ext cx="21" cy="101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079" name="未知"/>
            <p:cNvSpPr>
              <a:spLocks noEditPoints="1"/>
            </p:cNvSpPr>
            <p:nvPr/>
          </p:nvSpPr>
          <p:spPr bwMode="auto">
            <a:xfrm>
              <a:off x="480" y="202"/>
              <a:ext cx="21" cy="304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080" name="未知"/>
            <p:cNvSpPr>
              <a:spLocks noEditPoints="1"/>
            </p:cNvSpPr>
            <p:nvPr/>
          </p:nvSpPr>
          <p:spPr bwMode="auto">
            <a:xfrm>
              <a:off x="480" y="607"/>
              <a:ext cx="21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081" name="未知"/>
            <p:cNvSpPr>
              <a:spLocks noEditPoints="1"/>
            </p:cNvSpPr>
            <p:nvPr/>
          </p:nvSpPr>
          <p:spPr bwMode="auto">
            <a:xfrm>
              <a:off x="480" y="1011"/>
              <a:ext cx="21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082" name="未知"/>
            <p:cNvSpPr>
              <a:spLocks noEditPoints="1"/>
            </p:cNvSpPr>
            <p:nvPr/>
          </p:nvSpPr>
          <p:spPr bwMode="auto">
            <a:xfrm>
              <a:off x="480" y="1415"/>
              <a:ext cx="21" cy="304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083" name="未知"/>
            <p:cNvSpPr>
              <a:spLocks noEditPoints="1"/>
            </p:cNvSpPr>
            <p:nvPr/>
          </p:nvSpPr>
          <p:spPr bwMode="auto">
            <a:xfrm>
              <a:off x="480" y="1820"/>
              <a:ext cx="21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084" name="未知"/>
            <p:cNvSpPr>
              <a:spLocks noEditPoints="1"/>
            </p:cNvSpPr>
            <p:nvPr/>
          </p:nvSpPr>
          <p:spPr bwMode="auto">
            <a:xfrm>
              <a:off x="480" y="2224"/>
              <a:ext cx="21" cy="304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085" name="未知"/>
            <p:cNvSpPr>
              <a:spLocks noEditPoints="1"/>
            </p:cNvSpPr>
            <p:nvPr/>
          </p:nvSpPr>
          <p:spPr bwMode="auto">
            <a:xfrm>
              <a:off x="480" y="2629"/>
              <a:ext cx="21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086" name="未知"/>
            <p:cNvSpPr>
              <a:spLocks noEditPoints="1"/>
            </p:cNvSpPr>
            <p:nvPr/>
          </p:nvSpPr>
          <p:spPr bwMode="auto">
            <a:xfrm>
              <a:off x="480" y="3033"/>
              <a:ext cx="21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087" name="未知"/>
            <p:cNvSpPr>
              <a:spLocks noEditPoints="1"/>
            </p:cNvSpPr>
            <p:nvPr/>
          </p:nvSpPr>
          <p:spPr bwMode="auto">
            <a:xfrm>
              <a:off x="480" y="3438"/>
              <a:ext cx="21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088" name="未知"/>
            <p:cNvSpPr>
              <a:spLocks noEditPoints="1"/>
            </p:cNvSpPr>
            <p:nvPr/>
          </p:nvSpPr>
          <p:spPr bwMode="auto">
            <a:xfrm>
              <a:off x="480" y="3842"/>
              <a:ext cx="21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089" name="Rectangle 41"/>
            <p:cNvSpPr>
              <a:spLocks noChangeArrowheads="1"/>
            </p:cNvSpPr>
            <p:nvPr/>
          </p:nvSpPr>
          <p:spPr bwMode="auto">
            <a:xfrm>
              <a:off x="480" y="4246"/>
              <a:ext cx="21" cy="51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090" name="Rectangle 42"/>
            <p:cNvSpPr>
              <a:spLocks noChangeArrowheads="1"/>
            </p:cNvSpPr>
            <p:nvPr/>
          </p:nvSpPr>
          <p:spPr bwMode="auto">
            <a:xfrm>
              <a:off x="930" y="0"/>
              <a:ext cx="21" cy="101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091" name="未知"/>
            <p:cNvSpPr>
              <a:spLocks noEditPoints="1"/>
            </p:cNvSpPr>
            <p:nvPr/>
          </p:nvSpPr>
          <p:spPr bwMode="auto">
            <a:xfrm>
              <a:off x="930" y="202"/>
              <a:ext cx="21" cy="304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092" name="未知"/>
            <p:cNvSpPr>
              <a:spLocks noEditPoints="1"/>
            </p:cNvSpPr>
            <p:nvPr/>
          </p:nvSpPr>
          <p:spPr bwMode="auto">
            <a:xfrm>
              <a:off x="930" y="607"/>
              <a:ext cx="21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093" name="未知"/>
            <p:cNvSpPr>
              <a:spLocks noEditPoints="1"/>
            </p:cNvSpPr>
            <p:nvPr/>
          </p:nvSpPr>
          <p:spPr bwMode="auto">
            <a:xfrm>
              <a:off x="930" y="1011"/>
              <a:ext cx="21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094" name="未知"/>
            <p:cNvSpPr>
              <a:spLocks noEditPoints="1"/>
            </p:cNvSpPr>
            <p:nvPr/>
          </p:nvSpPr>
          <p:spPr bwMode="auto">
            <a:xfrm>
              <a:off x="930" y="1415"/>
              <a:ext cx="21" cy="304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095" name="未知"/>
            <p:cNvSpPr>
              <a:spLocks noEditPoints="1"/>
            </p:cNvSpPr>
            <p:nvPr/>
          </p:nvSpPr>
          <p:spPr bwMode="auto">
            <a:xfrm>
              <a:off x="930" y="1820"/>
              <a:ext cx="21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096" name="未知"/>
            <p:cNvSpPr>
              <a:spLocks noEditPoints="1"/>
            </p:cNvSpPr>
            <p:nvPr/>
          </p:nvSpPr>
          <p:spPr bwMode="auto">
            <a:xfrm>
              <a:off x="930" y="2224"/>
              <a:ext cx="21" cy="304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097" name="未知"/>
            <p:cNvSpPr>
              <a:spLocks noEditPoints="1"/>
            </p:cNvSpPr>
            <p:nvPr/>
          </p:nvSpPr>
          <p:spPr bwMode="auto">
            <a:xfrm>
              <a:off x="930" y="2629"/>
              <a:ext cx="21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098" name="未知"/>
            <p:cNvSpPr>
              <a:spLocks noEditPoints="1"/>
            </p:cNvSpPr>
            <p:nvPr/>
          </p:nvSpPr>
          <p:spPr bwMode="auto">
            <a:xfrm>
              <a:off x="930" y="3033"/>
              <a:ext cx="21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099" name="未知"/>
            <p:cNvSpPr>
              <a:spLocks noEditPoints="1"/>
            </p:cNvSpPr>
            <p:nvPr/>
          </p:nvSpPr>
          <p:spPr bwMode="auto">
            <a:xfrm>
              <a:off x="930" y="3438"/>
              <a:ext cx="21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100" name="未知"/>
            <p:cNvSpPr>
              <a:spLocks noEditPoints="1"/>
            </p:cNvSpPr>
            <p:nvPr/>
          </p:nvSpPr>
          <p:spPr bwMode="auto">
            <a:xfrm>
              <a:off x="930" y="3842"/>
              <a:ext cx="21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101" name="Rectangle 53"/>
            <p:cNvSpPr>
              <a:spLocks noChangeArrowheads="1"/>
            </p:cNvSpPr>
            <p:nvPr/>
          </p:nvSpPr>
          <p:spPr bwMode="auto">
            <a:xfrm>
              <a:off x="930" y="4246"/>
              <a:ext cx="21" cy="51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102" name="Rectangle 54"/>
            <p:cNvSpPr>
              <a:spLocks noChangeArrowheads="1"/>
            </p:cNvSpPr>
            <p:nvPr/>
          </p:nvSpPr>
          <p:spPr bwMode="auto">
            <a:xfrm>
              <a:off x="1375" y="0"/>
              <a:ext cx="21" cy="101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103" name="未知"/>
            <p:cNvSpPr>
              <a:spLocks noEditPoints="1"/>
            </p:cNvSpPr>
            <p:nvPr/>
          </p:nvSpPr>
          <p:spPr bwMode="auto">
            <a:xfrm>
              <a:off x="1375" y="202"/>
              <a:ext cx="21" cy="304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104" name="未知"/>
            <p:cNvSpPr>
              <a:spLocks noEditPoints="1"/>
            </p:cNvSpPr>
            <p:nvPr/>
          </p:nvSpPr>
          <p:spPr bwMode="auto">
            <a:xfrm>
              <a:off x="1375" y="607"/>
              <a:ext cx="21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105" name="未知"/>
            <p:cNvSpPr>
              <a:spLocks noEditPoints="1"/>
            </p:cNvSpPr>
            <p:nvPr/>
          </p:nvSpPr>
          <p:spPr bwMode="auto">
            <a:xfrm>
              <a:off x="1375" y="1011"/>
              <a:ext cx="21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106" name="未知"/>
            <p:cNvSpPr>
              <a:spLocks noEditPoints="1"/>
            </p:cNvSpPr>
            <p:nvPr/>
          </p:nvSpPr>
          <p:spPr bwMode="auto">
            <a:xfrm>
              <a:off x="1375" y="1415"/>
              <a:ext cx="21" cy="304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107" name="未知"/>
            <p:cNvSpPr>
              <a:spLocks noEditPoints="1"/>
            </p:cNvSpPr>
            <p:nvPr/>
          </p:nvSpPr>
          <p:spPr bwMode="auto">
            <a:xfrm>
              <a:off x="1375" y="1820"/>
              <a:ext cx="21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108" name="未知"/>
            <p:cNvSpPr>
              <a:spLocks noEditPoints="1"/>
            </p:cNvSpPr>
            <p:nvPr/>
          </p:nvSpPr>
          <p:spPr bwMode="auto">
            <a:xfrm>
              <a:off x="1375" y="2224"/>
              <a:ext cx="21" cy="304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109" name="未知"/>
            <p:cNvSpPr>
              <a:spLocks noEditPoints="1"/>
            </p:cNvSpPr>
            <p:nvPr/>
          </p:nvSpPr>
          <p:spPr bwMode="auto">
            <a:xfrm>
              <a:off x="1375" y="2629"/>
              <a:ext cx="21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110" name="未知"/>
            <p:cNvSpPr>
              <a:spLocks noEditPoints="1"/>
            </p:cNvSpPr>
            <p:nvPr/>
          </p:nvSpPr>
          <p:spPr bwMode="auto">
            <a:xfrm>
              <a:off x="1375" y="3033"/>
              <a:ext cx="21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111" name="未知"/>
            <p:cNvSpPr>
              <a:spLocks noEditPoints="1"/>
            </p:cNvSpPr>
            <p:nvPr/>
          </p:nvSpPr>
          <p:spPr bwMode="auto">
            <a:xfrm>
              <a:off x="1375" y="3438"/>
              <a:ext cx="21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112" name="未知"/>
            <p:cNvSpPr>
              <a:spLocks noEditPoints="1"/>
            </p:cNvSpPr>
            <p:nvPr/>
          </p:nvSpPr>
          <p:spPr bwMode="auto">
            <a:xfrm>
              <a:off x="1375" y="3842"/>
              <a:ext cx="21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113" name="Rectangle 65"/>
            <p:cNvSpPr>
              <a:spLocks noChangeArrowheads="1"/>
            </p:cNvSpPr>
            <p:nvPr/>
          </p:nvSpPr>
          <p:spPr bwMode="auto">
            <a:xfrm>
              <a:off x="1375" y="4246"/>
              <a:ext cx="21" cy="51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114" name="Rectangle 66"/>
            <p:cNvSpPr>
              <a:spLocks noChangeArrowheads="1"/>
            </p:cNvSpPr>
            <p:nvPr/>
          </p:nvSpPr>
          <p:spPr bwMode="auto">
            <a:xfrm>
              <a:off x="1820" y="0"/>
              <a:ext cx="21" cy="101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115" name="未知"/>
            <p:cNvSpPr>
              <a:spLocks noEditPoints="1"/>
            </p:cNvSpPr>
            <p:nvPr/>
          </p:nvSpPr>
          <p:spPr bwMode="auto">
            <a:xfrm>
              <a:off x="1820" y="202"/>
              <a:ext cx="21" cy="304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116" name="未知"/>
            <p:cNvSpPr>
              <a:spLocks noEditPoints="1"/>
            </p:cNvSpPr>
            <p:nvPr/>
          </p:nvSpPr>
          <p:spPr bwMode="auto">
            <a:xfrm>
              <a:off x="1820" y="607"/>
              <a:ext cx="21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117" name="未知"/>
            <p:cNvSpPr>
              <a:spLocks noEditPoints="1"/>
            </p:cNvSpPr>
            <p:nvPr/>
          </p:nvSpPr>
          <p:spPr bwMode="auto">
            <a:xfrm>
              <a:off x="1820" y="1011"/>
              <a:ext cx="21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118" name="未知"/>
            <p:cNvSpPr>
              <a:spLocks noEditPoints="1"/>
            </p:cNvSpPr>
            <p:nvPr/>
          </p:nvSpPr>
          <p:spPr bwMode="auto">
            <a:xfrm>
              <a:off x="1820" y="1415"/>
              <a:ext cx="21" cy="304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119" name="未知"/>
            <p:cNvSpPr>
              <a:spLocks noEditPoints="1"/>
            </p:cNvSpPr>
            <p:nvPr/>
          </p:nvSpPr>
          <p:spPr bwMode="auto">
            <a:xfrm>
              <a:off x="1820" y="1820"/>
              <a:ext cx="21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120" name="未知"/>
            <p:cNvSpPr>
              <a:spLocks noEditPoints="1"/>
            </p:cNvSpPr>
            <p:nvPr/>
          </p:nvSpPr>
          <p:spPr bwMode="auto">
            <a:xfrm>
              <a:off x="1820" y="2224"/>
              <a:ext cx="21" cy="304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121" name="未知"/>
            <p:cNvSpPr>
              <a:spLocks noEditPoints="1"/>
            </p:cNvSpPr>
            <p:nvPr/>
          </p:nvSpPr>
          <p:spPr bwMode="auto">
            <a:xfrm>
              <a:off x="1820" y="2629"/>
              <a:ext cx="21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122" name="未知"/>
            <p:cNvSpPr>
              <a:spLocks noEditPoints="1"/>
            </p:cNvSpPr>
            <p:nvPr/>
          </p:nvSpPr>
          <p:spPr bwMode="auto">
            <a:xfrm>
              <a:off x="1820" y="3033"/>
              <a:ext cx="21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123" name="未知"/>
            <p:cNvSpPr>
              <a:spLocks noEditPoints="1"/>
            </p:cNvSpPr>
            <p:nvPr/>
          </p:nvSpPr>
          <p:spPr bwMode="auto">
            <a:xfrm>
              <a:off x="1820" y="3438"/>
              <a:ext cx="21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124" name="未知"/>
            <p:cNvSpPr>
              <a:spLocks noEditPoints="1"/>
            </p:cNvSpPr>
            <p:nvPr/>
          </p:nvSpPr>
          <p:spPr bwMode="auto">
            <a:xfrm>
              <a:off x="1820" y="3842"/>
              <a:ext cx="21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125" name="Rectangle 77"/>
            <p:cNvSpPr>
              <a:spLocks noChangeArrowheads="1"/>
            </p:cNvSpPr>
            <p:nvPr/>
          </p:nvSpPr>
          <p:spPr bwMode="auto">
            <a:xfrm>
              <a:off x="1820" y="4246"/>
              <a:ext cx="21" cy="51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126" name="Rectangle 78"/>
            <p:cNvSpPr>
              <a:spLocks noChangeArrowheads="1"/>
            </p:cNvSpPr>
            <p:nvPr/>
          </p:nvSpPr>
          <p:spPr bwMode="auto">
            <a:xfrm>
              <a:off x="2271" y="0"/>
              <a:ext cx="20" cy="101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127" name="未知"/>
            <p:cNvSpPr>
              <a:spLocks noEditPoints="1"/>
            </p:cNvSpPr>
            <p:nvPr/>
          </p:nvSpPr>
          <p:spPr bwMode="auto">
            <a:xfrm>
              <a:off x="2271" y="202"/>
              <a:ext cx="20" cy="304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128" name="未知"/>
            <p:cNvSpPr>
              <a:spLocks noEditPoints="1"/>
            </p:cNvSpPr>
            <p:nvPr/>
          </p:nvSpPr>
          <p:spPr bwMode="auto">
            <a:xfrm>
              <a:off x="2271" y="607"/>
              <a:ext cx="20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129" name="未知"/>
            <p:cNvSpPr>
              <a:spLocks noEditPoints="1"/>
            </p:cNvSpPr>
            <p:nvPr/>
          </p:nvSpPr>
          <p:spPr bwMode="auto">
            <a:xfrm>
              <a:off x="2271" y="1011"/>
              <a:ext cx="20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130" name="未知"/>
            <p:cNvSpPr>
              <a:spLocks noEditPoints="1"/>
            </p:cNvSpPr>
            <p:nvPr/>
          </p:nvSpPr>
          <p:spPr bwMode="auto">
            <a:xfrm>
              <a:off x="2271" y="1415"/>
              <a:ext cx="20" cy="304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131" name="未知"/>
            <p:cNvSpPr>
              <a:spLocks noEditPoints="1"/>
            </p:cNvSpPr>
            <p:nvPr/>
          </p:nvSpPr>
          <p:spPr bwMode="auto">
            <a:xfrm>
              <a:off x="2271" y="1820"/>
              <a:ext cx="20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132" name="未知"/>
            <p:cNvSpPr>
              <a:spLocks noEditPoints="1"/>
            </p:cNvSpPr>
            <p:nvPr/>
          </p:nvSpPr>
          <p:spPr bwMode="auto">
            <a:xfrm>
              <a:off x="2271" y="2224"/>
              <a:ext cx="20" cy="304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133" name="未知"/>
            <p:cNvSpPr>
              <a:spLocks noEditPoints="1"/>
            </p:cNvSpPr>
            <p:nvPr/>
          </p:nvSpPr>
          <p:spPr bwMode="auto">
            <a:xfrm>
              <a:off x="2271" y="2629"/>
              <a:ext cx="20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134" name="未知"/>
            <p:cNvSpPr>
              <a:spLocks noEditPoints="1"/>
            </p:cNvSpPr>
            <p:nvPr/>
          </p:nvSpPr>
          <p:spPr bwMode="auto">
            <a:xfrm>
              <a:off x="2271" y="3033"/>
              <a:ext cx="20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135" name="未知"/>
            <p:cNvSpPr>
              <a:spLocks noEditPoints="1"/>
            </p:cNvSpPr>
            <p:nvPr/>
          </p:nvSpPr>
          <p:spPr bwMode="auto">
            <a:xfrm>
              <a:off x="2271" y="3438"/>
              <a:ext cx="20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136" name="未知"/>
            <p:cNvSpPr>
              <a:spLocks noEditPoints="1"/>
            </p:cNvSpPr>
            <p:nvPr/>
          </p:nvSpPr>
          <p:spPr bwMode="auto">
            <a:xfrm>
              <a:off x="2271" y="3842"/>
              <a:ext cx="20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137" name="Rectangle 89"/>
            <p:cNvSpPr>
              <a:spLocks noChangeArrowheads="1"/>
            </p:cNvSpPr>
            <p:nvPr/>
          </p:nvSpPr>
          <p:spPr bwMode="auto">
            <a:xfrm>
              <a:off x="2271" y="4246"/>
              <a:ext cx="20" cy="51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138" name="Rectangle 90"/>
            <p:cNvSpPr>
              <a:spLocks noChangeArrowheads="1"/>
            </p:cNvSpPr>
            <p:nvPr/>
          </p:nvSpPr>
          <p:spPr bwMode="auto">
            <a:xfrm>
              <a:off x="2716" y="0"/>
              <a:ext cx="20" cy="101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139" name="未知"/>
            <p:cNvSpPr>
              <a:spLocks noEditPoints="1"/>
            </p:cNvSpPr>
            <p:nvPr/>
          </p:nvSpPr>
          <p:spPr bwMode="auto">
            <a:xfrm>
              <a:off x="2716" y="202"/>
              <a:ext cx="20" cy="304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140" name="未知"/>
            <p:cNvSpPr>
              <a:spLocks noEditPoints="1"/>
            </p:cNvSpPr>
            <p:nvPr/>
          </p:nvSpPr>
          <p:spPr bwMode="auto">
            <a:xfrm>
              <a:off x="2716" y="607"/>
              <a:ext cx="20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141" name="未知"/>
            <p:cNvSpPr>
              <a:spLocks noEditPoints="1"/>
            </p:cNvSpPr>
            <p:nvPr/>
          </p:nvSpPr>
          <p:spPr bwMode="auto">
            <a:xfrm>
              <a:off x="2716" y="1011"/>
              <a:ext cx="20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142" name="未知"/>
            <p:cNvSpPr>
              <a:spLocks noEditPoints="1"/>
            </p:cNvSpPr>
            <p:nvPr/>
          </p:nvSpPr>
          <p:spPr bwMode="auto">
            <a:xfrm>
              <a:off x="2716" y="1415"/>
              <a:ext cx="20" cy="304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143" name="未知"/>
            <p:cNvSpPr>
              <a:spLocks noEditPoints="1"/>
            </p:cNvSpPr>
            <p:nvPr/>
          </p:nvSpPr>
          <p:spPr bwMode="auto">
            <a:xfrm>
              <a:off x="2716" y="1820"/>
              <a:ext cx="20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144" name="未知"/>
            <p:cNvSpPr>
              <a:spLocks noEditPoints="1"/>
            </p:cNvSpPr>
            <p:nvPr/>
          </p:nvSpPr>
          <p:spPr bwMode="auto">
            <a:xfrm>
              <a:off x="2716" y="2224"/>
              <a:ext cx="20" cy="304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145" name="未知"/>
            <p:cNvSpPr>
              <a:spLocks noEditPoints="1"/>
            </p:cNvSpPr>
            <p:nvPr/>
          </p:nvSpPr>
          <p:spPr bwMode="auto">
            <a:xfrm>
              <a:off x="2716" y="2629"/>
              <a:ext cx="20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146" name="未知"/>
            <p:cNvSpPr>
              <a:spLocks noEditPoints="1"/>
            </p:cNvSpPr>
            <p:nvPr/>
          </p:nvSpPr>
          <p:spPr bwMode="auto">
            <a:xfrm>
              <a:off x="2716" y="3033"/>
              <a:ext cx="20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147" name="未知"/>
            <p:cNvSpPr>
              <a:spLocks noEditPoints="1"/>
            </p:cNvSpPr>
            <p:nvPr/>
          </p:nvSpPr>
          <p:spPr bwMode="auto">
            <a:xfrm>
              <a:off x="2716" y="3438"/>
              <a:ext cx="20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148" name="未知"/>
            <p:cNvSpPr>
              <a:spLocks noEditPoints="1"/>
            </p:cNvSpPr>
            <p:nvPr/>
          </p:nvSpPr>
          <p:spPr bwMode="auto">
            <a:xfrm>
              <a:off x="2716" y="3842"/>
              <a:ext cx="20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149" name="Rectangle 101"/>
            <p:cNvSpPr>
              <a:spLocks noChangeArrowheads="1"/>
            </p:cNvSpPr>
            <p:nvPr/>
          </p:nvSpPr>
          <p:spPr bwMode="auto">
            <a:xfrm>
              <a:off x="2716" y="4246"/>
              <a:ext cx="20" cy="51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150" name="Rectangle 102"/>
            <p:cNvSpPr>
              <a:spLocks noChangeArrowheads="1"/>
            </p:cNvSpPr>
            <p:nvPr/>
          </p:nvSpPr>
          <p:spPr bwMode="auto">
            <a:xfrm>
              <a:off x="3161" y="0"/>
              <a:ext cx="20" cy="101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151" name="未知"/>
            <p:cNvSpPr>
              <a:spLocks noEditPoints="1"/>
            </p:cNvSpPr>
            <p:nvPr/>
          </p:nvSpPr>
          <p:spPr bwMode="auto">
            <a:xfrm>
              <a:off x="3161" y="202"/>
              <a:ext cx="20" cy="304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152" name="未知"/>
            <p:cNvSpPr>
              <a:spLocks noEditPoints="1"/>
            </p:cNvSpPr>
            <p:nvPr/>
          </p:nvSpPr>
          <p:spPr bwMode="auto">
            <a:xfrm>
              <a:off x="3161" y="607"/>
              <a:ext cx="20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153" name="未知"/>
            <p:cNvSpPr>
              <a:spLocks noEditPoints="1"/>
            </p:cNvSpPr>
            <p:nvPr/>
          </p:nvSpPr>
          <p:spPr bwMode="auto">
            <a:xfrm>
              <a:off x="3161" y="1011"/>
              <a:ext cx="20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154" name="未知"/>
            <p:cNvSpPr>
              <a:spLocks noEditPoints="1"/>
            </p:cNvSpPr>
            <p:nvPr/>
          </p:nvSpPr>
          <p:spPr bwMode="auto">
            <a:xfrm>
              <a:off x="3161" y="1415"/>
              <a:ext cx="20" cy="304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155" name="未知"/>
            <p:cNvSpPr>
              <a:spLocks noEditPoints="1"/>
            </p:cNvSpPr>
            <p:nvPr/>
          </p:nvSpPr>
          <p:spPr bwMode="auto">
            <a:xfrm>
              <a:off x="3161" y="1820"/>
              <a:ext cx="20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156" name="未知"/>
            <p:cNvSpPr>
              <a:spLocks noEditPoints="1"/>
            </p:cNvSpPr>
            <p:nvPr/>
          </p:nvSpPr>
          <p:spPr bwMode="auto">
            <a:xfrm>
              <a:off x="3161" y="2224"/>
              <a:ext cx="20" cy="304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157" name="未知"/>
            <p:cNvSpPr>
              <a:spLocks noEditPoints="1"/>
            </p:cNvSpPr>
            <p:nvPr/>
          </p:nvSpPr>
          <p:spPr bwMode="auto">
            <a:xfrm>
              <a:off x="3161" y="2629"/>
              <a:ext cx="20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158" name="未知"/>
            <p:cNvSpPr>
              <a:spLocks noEditPoints="1"/>
            </p:cNvSpPr>
            <p:nvPr/>
          </p:nvSpPr>
          <p:spPr bwMode="auto">
            <a:xfrm>
              <a:off x="3161" y="3033"/>
              <a:ext cx="20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159" name="未知"/>
            <p:cNvSpPr>
              <a:spLocks noEditPoints="1"/>
            </p:cNvSpPr>
            <p:nvPr/>
          </p:nvSpPr>
          <p:spPr bwMode="auto">
            <a:xfrm>
              <a:off x="3161" y="3438"/>
              <a:ext cx="20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160" name="未知"/>
            <p:cNvSpPr>
              <a:spLocks noEditPoints="1"/>
            </p:cNvSpPr>
            <p:nvPr/>
          </p:nvSpPr>
          <p:spPr bwMode="auto">
            <a:xfrm>
              <a:off x="3161" y="3842"/>
              <a:ext cx="20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161" name="Rectangle 113"/>
            <p:cNvSpPr>
              <a:spLocks noChangeArrowheads="1"/>
            </p:cNvSpPr>
            <p:nvPr/>
          </p:nvSpPr>
          <p:spPr bwMode="auto">
            <a:xfrm>
              <a:off x="3161" y="4246"/>
              <a:ext cx="20" cy="51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162" name="Rectangle 114"/>
            <p:cNvSpPr>
              <a:spLocks noChangeArrowheads="1"/>
            </p:cNvSpPr>
            <p:nvPr/>
          </p:nvSpPr>
          <p:spPr bwMode="auto">
            <a:xfrm>
              <a:off x="3611" y="0"/>
              <a:ext cx="20" cy="101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163" name="未知"/>
            <p:cNvSpPr>
              <a:spLocks noEditPoints="1"/>
            </p:cNvSpPr>
            <p:nvPr/>
          </p:nvSpPr>
          <p:spPr bwMode="auto">
            <a:xfrm>
              <a:off x="3611" y="202"/>
              <a:ext cx="20" cy="304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164" name="未知"/>
            <p:cNvSpPr>
              <a:spLocks noEditPoints="1"/>
            </p:cNvSpPr>
            <p:nvPr/>
          </p:nvSpPr>
          <p:spPr bwMode="auto">
            <a:xfrm>
              <a:off x="3611" y="607"/>
              <a:ext cx="20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165" name="未知"/>
            <p:cNvSpPr>
              <a:spLocks noEditPoints="1"/>
            </p:cNvSpPr>
            <p:nvPr/>
          </p:nvSpPr>
          <p:spPr bwMode="auto">
            <a:xfrm>
              <a:off x="3611" y="1011"/>
              <a:ext cx="20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166" name="未知"/>
            <p:cNvSpPr>
              <a:spLocks noEditPoints="1"/>
            </p:cNvSpPr>
            <p:nvPr/>
          </p:nvSpPr>
          <p:spPr bwMode="auto">
            <a:xfrm>
              <a:off x="3611" y="1415"/>
              <a:ext cx="20" cy="304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167" name="未知"/>
            <p:cNvSpPr>
              <a:spLocks noEditPoints="1"/>
            </p:cNvSpPr>
            <p:nvPr/>
          </p:nvSpPr>
          <p:spPr bwMode="auto">
            <a:xfrm>
              <a:off x="3611" y="1820"/>
              <a:ext cx="20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168" name="未知"/>
            <p:cNvSpPr>
              <a:spLocks noEditPoints="1"/>
            </p:cNvSpPr>
            <p:nvPr/>
          </p:nvSpPr>
          <p:spPr bwMode="auto">
            <a:xfrm>
              <a:off x="3611" y="2224"/>
              <a:ext cx="20" cy="304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169" name="未知"/>
            <p:cNvSpPr>
              <a:spLocks noEditPoints="1"/>
            </p:cNvSpPr>
            <p:nvPr/>
          </p:nvSpPr>
          <p:spPr bwMode="auto">
            <a:xfrm>
              <a:off x="3611" y="2629"/>
              <a:ext cx="20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170" name="未知"/>
            <p:cNvSpPr>
              <a:spLocks noEditPoints="1"/>
            </p:cNvSpPr>
            <p:nvPr/>
          </p:nvSpPr>
          <p:spPr bwMode="auto">
            <a:xfrm>
              <a:off x="3611" y="3033"/>
              <a:ext cx="20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171" name="未知"/>
            <p:cNvSpPr>
              <a:spLocks noEditPoints="1"/>
            </p:cNvSpPr>
            <p:nvPr/>
          </p:nvSpPr>
          <p:spPr bwMode="auto">
            <a:xfrm>
              <a:off x="3611" y="3438"/>
              <a:ext cx="20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172" name="未知"/>
            <p:cNvSpPr>
              <a:spLocks noEditPoints="1"/>
            </p:cNvSpPr>
            <p:nvPr/>
          </p:nvSpPr>
          <p:spPr bwMode="auto">
            <a:xfrm>
              <a:off x="3611" y="3842"/>
              <a:ext cx="20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173" name="Rectangle 125"/>
            <p:cNvSpPr>
              <a:spLocks noChangeArrowheads="1"/>
            </p:cNvSpPr>
            <p:nvPr/>
          </p:nvSpPr>
          <p:spPr bwMode="auto">
            <a:xfrm>
              <a:off x="3611" y="4246"/>
              <a:ext cx="20" cy="51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174" name="Rectangle 126"/>
            <p:cNvSpPr>
              <a:spLocks noChangeArrowheads="1"/>
            </p:cNvSpPr>
            <p:nvPr/>
          </p:nvSpPr>
          <p:spPr bwMode="auto">
            <a:xfrm>
              <a:off x="4056" y="0"/>
              <a:ext cx="20" cy="101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175" name="未知"/>
            <p:cNvSpPr>
              <a:spLocks noEditPoints="1"/>
            </p:cNvSpPr>
            <p:nvPr/>
          </p:nvSpPr>
          <p:spPr bwMode="auto">
            <a:xfrm>
              <a:off x="4056" y="202"/>
              <a:ext cx="20" cy="304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176" name="未知"/>
            <p:cNvSpPr>
              <a:spLocks noEditPoints="1"/>
            </p:cNvSpPr>
            <p:nvPr/>
          </p:nvSpPr>
          <p:spPr bwMode="auto">
            <a:xfrm>
              <a:off x="4056" y="607"/>
              <a:ext cx="20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177" name="未知"/>
            <p:cNvSpPr>
              <a:spLocks noEditPoints="1"/>
            </p:cNvSpPr>
            <p:nvPr/>
          </p:nvSpPr>
          <p:spPr bwMode="auto">
            <a:xfrm>
              <a:off x="4056" y="1011"/>
              <a:ext cx="20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178" name="未知"/>
            <p:cNvSpPr>
              <a:spLocks noEditPoints="1"/>
            </p:cNvSpPr>
            <p:nvPr/>
          </p:nvSpPr>
          <p:spPr bwMode="auto">
            <a:xfrm>
              <a:off x="4056" y="1415"/>
              <a:ext cx="20" cy="304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179" name="未知"/>
            <p:cNvSpPr>
              <a:spLocks noEditPoints="1"/>
            </p:cNvSpPr>
            <p:nvPr/>
          </p:nvSpPr>
          <p:spPr bwMode="auto">
            <a:xfrm>
              <a:off x="4056" y="1820"/>
              <a:ext cx="20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180" name="未知"/>
            <p:cNvSpPr>
              <a:spLocks noEditPoints="1"/>
            </p:cNvSpPr>
            <p:nvPr/>
          </p:nvSpPr>
          <p:spPr bwMode="auto">
            <a:xfrm>
              <a:off x="4056" y="2224"/>
              <a:ext cx="20" cy="304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181" name="未知"/>
            <p:cNvSpPr>
              <a:spLocks noEditPoints="1"/>
            </p:cNvSpPr>
            <p:nvPr/>
          </p:nvSpPr>
          <p:spPr bwMode="auto">
            <a:xfrm>
              <a:off x="4056" y="2629"/>
              <a:ext cx="20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182" name="未知"/>
            <p:cNvSpPr>
              <a:spLocks noEditPoints="1"/>
            </p:cNvSpPr>
            <p:nvPr/>
          </p:nvSpPr>
          <p:spPr bwMode="auto">
            <a:xfrm>
              <a:off x="4056" y="3033"/>
              <a:ext cx="20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183" name="未知"/>
            <p:cNvSpPr>
              <a:spLocks noEditPoints="1"/>
            </p:cNvSpPr>
            <p:nvPr/>
          </p:nvSpPr>
          <p:spPr bwMode="auto">
            <a:xfrm>
              <a:off x="4056" y="3438"/>
              <a:ext cx="20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184" name="未知"/>
            <p:cNvSpPr>
              <a:spLocks noEditPoints="1"/>
            </p:cNvSpPr>
            <p:nvPr/>
          </p:nvSpPr>
          <p:spPr bwMode="auto">
            <a:xfrm>
              <a:off x="4056" y="3842"/>
              <a:ext cx="20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185" name="Rectangle 137"/>
            <p:cNvSpPr>
              <a:spLocks noChangeArrowheads="1"/>
            </p:cNvSpPr>
            <p:nvPr/>
          </p:nvSpPr>
          <p:spPr bwMode="auto">
            <a:xfrm>
              <a:off x="4056" y="4246"/>
              <a:ext cx="20" cy="51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186" name="Rectangle 138"/>
            <p:cNvSpPr>
              <a:spLocks noChangeArrowheads="1"/>
            </p:cNvSpPr>
            <p:nvPr/>
          </p:nvSpPr>
          <p:spPr bwMode="auto">
            <a:xfrm>
              <a:off x="4501" y="0"/>
              <a:ext cx="20" cy="101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187" name="未知"/>
            <p:cNvSpPr>
              <a:spLocks noEditPoints="1"/>
            </p:cNvSpPr>
            <p:nvPr/>
          </p:nvSpPr>
          <p:spPr bwMode="auto">
            <a:xfrm>
              <a:off x="4501" y="202"/>
              <a:ext cx="20" cy="304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188" name="未知"/>
            <p:cNvSpPr>
              <a:spLocks noEditPoints="1"/>
            </p:cNvSpPr>
            <p:nvPr/>
          </p:nvSpPr>
          <p:spPr bwMode="auto">
            <a:xfrm>
              <a:off x="4501" y="607"/>
              <a:ext cx="20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189" name="未知"/>
            <p:cNvSpPr>
              <a:spLocks noEditPoints="1"/>
            </p:cNvSpPr>
            <p:nvPr/>
          </p:nvSpPr>
          <p:spPr bwMode="auto">
            <a:xfrm>
              <a:off x="4501" y="1011"/>
              <a:ext cx="20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190" name="未知"/>
            <p:cNvSpPr>
              <a:spLocks noEditPoints="1"/>
            </p:cNvSpPr>
            <p:nvPr/>
          </p:nvSpPr>
          <p:spPr bwMode="auto">
            <a:xfrm>
              <a:off x="4501" y="1415"/>
              <a:ext cx="20" cy="304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191" name="未知"/>
            <p:cNvSpPr>
              <a:spLocks noEditPoints="1"/>
            </p:cNvSpPr>
            <p:nvPr/>
          </p:nvSpPr>
          <p:spPr bwMode="auto">
            <a:xfrm>
              <a:off x="4501" y="1820"/>
              <a:ext cx="20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192" name="未知"/>
            <p:cNvSpPr>
              <a:spLocks noEditPoints="1"/>
            </p:cNvSpPr>
            <p:nvPr/>
          </p:nvSpPr>
          <p:spPr bwMode="auto">
            <a:xfrm>
              <a:off x="4501" y="2224"/>
              <a:ext cx="20" cy="304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193" name="未知"/>
            <p:cNvSpPr>
              <a:spLocks noEditPoints="1"/>
            </p:cNvSpPr>
            <p:nvPr/>
          </p:nvSpPr>
          <p:spPr bwMode="auto">
            <a:xfrm>
              <a:off x="4501" y="2629"/>
              <a:ext cx="20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194" name="未知"/>
            <p:cNvSpPr>
              <a:spLocks noEditPoints="1"/>
            </p:cNvSpPr>
            <p:nvPr/>
          </p:nvSpPr>
          <p:spPr bwMode="auto">
            <a:xfrm>
              <a:off x="4501" y="3033"/>
              <a:ext cx="20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195" name="未知"/>
            <p:cNvSpPr>
              <a:spLocks noEditPoints="1"/>
            </p:cNvSpPr>
            <p:nvPr/>
          </p:nvSpPr>
          <p:spPr bwMode="auto">
            <a:xfrm>
              <a:off x="4501" y="3438"/>
              <a:ext cx="20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196" name="未知"/>
            <p:cNvSpPr>
              <a:spLocks noEditPoints="1"/>
            </p:cNvSpPr>
            <p:nvPr/>
          </p:nvSpPr>
          <p:spPr bwMode="auto">
            <a:xfrm>
              <a:off x="4501" y="3842"/>
              <a:ext cx="20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197" name="Rectangle 149"/>
            <p:cNvSpPr>
              <a:spLocks noChangeArrowheads="1"/>
            </p:cNvSpPr>
            <p:nvPr/>
          </p:nvSpPr>
          <p:spPr bwMode="auto">
            <a:xfrm>
              <a:off x="4501" y="4246"/>
              <a:ext cx="20" cy="51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198" name="Rectangle 150"/>
            <p:cNvSpPr>
              <a:spLocks noChangeArrowheads="1"/>
            </p:cNvSpPr>
            <p:nvPr/>
          </p:nvSpPr>
          <p:spPr bwMode="auto">
            <a:xfrm>
              <a:off x="4951" y="0"/>
              <a:ext cx="20" cy="101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199" name="未知"/>
            <p:cNvSpPr>
              <a:spLocks noEditPoints="1"/>
            </p:cNvSpPr>
            <p:nvPr/>
          </p:nvSpPr>
          <p:spPr bwMode="auto">
            <a:xfrm>
              <a:off x="4951" y="202"/>
              <a:ext cx="20" cy="304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200" name="未知"/>
            <p:cNvSpPr>
              <a:spLocks noEditPoints="1"/>
            </p:cNvSpPr>
            <p:nvPr/>
          </p:nvSpPr>
          <p:spPr bwMode="auto">
            <a:xfrm>
              <a:off x="4951" y="607"/>
              <a:ext cx="20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201" name="未知"/>
            <p:cNvSpPr>
              <a:spLocks noEditPoints="1"/>
            </p:cNvSpPr>
            <p:nvPr/>
          </p:nvSpPr>
          <p:spPr bwMode="auto">
            <a:xfrm>
              <a:off x="4951" y="1011"/>
              <a:ext cx="20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202" name="未知"/>
            <p:cNvSpPr>
              <a:spLocks noEditPoints="1"/>
            </p:cNvSpPr>
            <p:nvPr/>
          </p:nvSpPr>
          <p:spPr bwMode="auto">
            <a:xfrm>
              <a:off x="4951" y="1415"/>
              <a:ext cx="20" cy="304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203" name="未知"/>
            <p:cNvSpPr>
              <a:spLocks noEditPoints="1"/>
            </p:cNvSpPr>
            <p:nvPr/>
          </p:nvSpPr>
          <p:spPr bwMode="auto">
            <a:xfrm>
              <a:off x="4951" y="1820"/>
              <a:ext cx="20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204" name="未知"/>
            <p:cNvSpPr>
              <a:spLocks noEditPoints="1"/>
            </p:cNvSpPr>
            <p:nvPr/>
          </p:nvSpPr>
          <p:spPr bwMode="auto">
            <a:xfrm>
              <a:off x="4951" y="2224"/>
              <a:ext cx="20" cy="304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205" name="未知"/>
            <p:cNvSpPr>
              <a:spLocks noEditPoints="1"/>
            </p:cNvSpPr>
            <p:nvPr/>
          </p:nvSpPr>
          <p:spPr bwMode="auto">
            <a:xfrm>
              <a:off x="4951" y="2629"/>
              <a:ext cx="20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206" name="未知"/>
            <p:cNvSpPr>
              <a:spLocks noEditPoints="1"/>
            </p:cNvSpPr>
            <p:nvPr/>
          </p:nvSpPr>
          <p:spPr bwMode="auto">
            <a:xfrm>
              <a:off x="4951" y="3033"/>
              <a:ext cx="20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207" name="未知"/>
            <p:cNvSpPr>
              <a:spLocks noEditPoints="1"/>
            </p:cNvSpPr>
            <p:nvPr/>
          </p:nvSpPr>
          <p:spPr bwMode="auto">
            <a:xfrm>
              <a:off x="4951" y="3438"/>
              <a:ext cx="20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208" name="未知"/>
            <p:cNvSpPr>
              <a:spLocks noEditPoints="1"/>
            </p:cNvSpPr>
            <p:nvPr/>
          </p:nvSpPr>
          <p:spPr bwMode="auto">
            <a:xfrm>
              <a:off x="4951" y="3842"/>
              <a:ext cx="20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209" name="Rectangle 161"/>
            <p:cNvSpPr>
              <a:spLocks noChangeArrowheads="1"/>
            </p:cNvSpPr>
            <p:nvPr/>
          </p:nvSpPr>
          <p:spPr bwMode="auto">
            <a:xfrm>
              <a:off x="4951" y="4246"/>
              <a:ext cx="20" cy="51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210" name="未知"/>
            <p:cNvSpPr>
              <a:spLocks/>
            </p:cNvSpPr>
            <p:nvPr/>
          </p:nvSpPr>
          <p:spPr bwMode="auto">
            <a:xfrm>
              <a:off x="0" y="3281"/>
              <a:ext cx="20" cy="10"/>
            </a:xfrm>
            <a:custGeom>
              <a:avLst/>
              <a:gdLst>
                <a:gd name="T0" fmla="*/ 0 w 4"/>
                <a:gd name="T1" fmla="*/ 1 h 2"/>
                <a:gd name="T2" fmla="*/ 0 w 4"/>
                <a:gd name="T3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" h="2">
                  <a:moveTo>
                    <a:pt x="0" y="1"/>
                  </a:moveTo>
                  <a:cubicBezTo>
                    <a:pt x="1" y="2"/>
                    <a:pt x="4" y="0"/>
                    <a:pt x="0" y="1"/>
                  </a:cubicBez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</p:grpSp>
      <p:sp>
        <p:nvSpPr>
          <p:cNvPr id="2211" name="Rectangle 163"/>
          <p:cNvSpPr>
            <a:spLocks noGrp="1" noRot="1" noChangeArrowheads="1"/>
          </p:cNvSpPr>
          <p:nvPr>
            <p:ph type="ctrTitle"/>
          </p:nvPr>
        </p:nvSpPr>
        <p:spPr>
          <a:xfrm>
            <a:off x="685800" y="20574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</a:p>
        </p:txBody>
      </p:sp>
      <p:sp>
        <p:nvSpPr>
          <p:cNvPr id="2212" name="Rectangle 164"/>
          <p:cNvSpPr>
            <a:spLocks noGrp="1" noChangeArrowheads="1"/>
          </p:cNvSpPr>
          <p:nvPr>
            <p:ph type="dt" sz="half" idx="2"/>
          </p:nvPr>
        </p:nvSpPr>
        <p:spPr>
          <a:xfrm>
            <a:off x="301625" y="6248400"/>
            <a:ext cx="2289175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2213" name="Rectangle 16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2214" name="Rectangle 16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2289175" cy="476250"/>
          </a:xfrm>
        </p:spPr>
        <p:txBody>
          <a:bodyPr/>
          <a:lstStyle>
            <a:lvl1pPr>
              <a:defRPr/>
            </a:lvl1pPr>
          </a:lstStyle>
          <a:p>
            <a:fld id="{78A904EE-9899-44A0-9F2A-55243BEF37C2}" type="slidenum">
              <a:rPr lang="zh-CN" altLang="en-US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2215" name="Rectangle 167"/>
          <p:cNvSpPr>
            <a:spLocks noGrp="1" noRot="1" noChangeArrowheads="1"/>
          </p:cNvSpPr>
          <p:nvPr>
            <p:ph type="subTitle" idx="1"/>
          </p:nvPr>
        </p:nvSpPr>
        <p:spPr>
          <a:xfrm>
            <a:off x="1371600" y="3505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</a:p>
        </p:txBody>
      </p:sp>
      <p:grpSp>
        <p:nvGrpSpPr>
          <p:cNvPr id="2216" name="Group 168"/>
          <p:cNvGrpSpPr>
            <a:grpSpLocks/>
          </p:cNvGrpSpPr>
          <p:nvPr/>
        </p:nvGrpSpPr>
        <p:grpSpPr bwMode="auto">
          <a:xfrm>
            <a:off x="152400" y="4724400"/>
            <a:ext cx="1685925" cy="1557338"/>
            <a:chOff x="0" y="0"/>
            <a:chExt cx="1062" cy="981"/>
          </a:xfrm>
        </p:grpSpPr>
        <p:sp>
          <p:nvSpPr>
            <p:cNvPr id="2217" name="未知"/>
            <p:cNvSpPr>
              <a:spLocks/>
            </p:cNvSpPr>
            <p:nvPr userDrawn="1"/>
          </p:nvSpPr>
          <p:spPr bwMode="auto">
            <a:xfrm>
              <a:off x="25" y="0"/>
              <a:ext cx="207" cy="81"/>
            </a:xfrm>
            <a:custGeom>
              <a:avLst/>
              <a:gdLst>
                <a:gd name="T0" fmla="*/ 30 w 41"/>
                <a:gd name="T1" fmla="*/ 12 h 16"/>
                <a:gd name="T2" fmla="*/ 37 w 41"/>
                <a:gd name="T3" fmla="*/ 10 h 16"/>
                <a:gd name="T4" fmla="*/ 38 w 41"/>
                <a:gd name="T5" fmla="*/ 9 h 16"/>
                <a:gd name="T6" fmla="*/ 31 w 41"/>
                <a:gd name="T7" fmla="*/ 1 h 16"/>
                <a:gd name="T8" fmla="*/ 8 w 41"/>
                <a:gd name="T9" fmla="*/ 11 h 16"/>
                <a:gd name="T10" fmla="*/ 30 w 41"/>
                <a:gd name="T11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16">
                  <a:moveTo>
                    <a:pt x="30" y="12"/>
                  </a:moveTo>
                  <a:cubicBezTo>
                    <a:pt x="34" y="11"/>
                    <a:pt x="36" y="10"/>
                    <a:pt x="37" y="10"/>
                  </a:cubicBezTo>
                  <a:cubicBezTo>
                    <a:pt x="37" y="10"/>
                    <a:pt x="38" y="9"/>
                    <a:pt x="38" y="9"/>
                  </a:cubicBezTo>
                  <a:cubicBezTo>
                    <a:pt x="41" y="6"/>
                    <a:pt x="37" y="1"/>
                    <a:pt x="31" y="1"/>
                  </a:cubicBezTo>
                  <a:cubicBezTo>
                    <a:pt x="31" y="1"/>
                    <a:pt x="0" y="0"/>
                    <a:pt x="8" y="11"/>
                  </a:cubicBezTo>
                  <a:cubicBezTo>
                    <a:pt x="8" y="11"/>
                    <a:pt x="15" y="16"/>
                    <a:pt x="30" y="12"/>
                  </a:cubicBez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218" name="未知"/>
            <p:cNvSpPr>
              <a:spLocks noEditPoints="1"/>
            </p:cNvSpPr>
            <p:nvPr userDrawn="1"/>
          </p:nvSpPr>
          <p:spPr bwMode="auto">
            <a:xfrm>
              <a:off x="0" y="5"/>
              <a:ext cx="1062" cy="976"/>
            </a:xfrm>
            <a:custGeom>
              <a:avLst/>
              <a:gdLst>
                <a:gd name="T0" fmla="*/ 163 w 210"/>
                <a:gd name="T1" fmla="*/ 155 h 193"/>
                <a:gd name="T2" fmla="*/ 152 w 210"/>
                <a:gd name="T3" fmla="*/ 125 h 193"/>
                <a:gd name="T4" fmla="*/ 142 w 210"/>
                <a:gd name="T5" fmla="*/ 99 h 193"/>
                <a:gd name="T6" fmla="*/ 165 w 210"/>
                <a:gd name="T7" fmla="*/ 93 h 193"/>
                <a:gd name="T8" fmla="*/ 146 w 210"/>
                <a:gd name="T9" fmla="*/ 82 h 193"/>
                <a:gd name="T10" fmla="*/ 157 w 210"/>
                <a:gd name="T11" fmla="*/ 83 h 193"/>
                <a:gd name="T12" fmla="*/ 157 w 210"/>
                <a:gd name="T13" fmla="*/ 77 h 193"/>
                <a:gd name="T14" fmla="*/ 135 w 210"/>
                <a:gd name="T15" fmla="*/ 78 h 193"/>
                <a:gd name="T16" fmla="*/ 128 w 210"/>
                <a:gd name="T17" fmla="*/ 125 h 193"/>
                <a:gd name="T18" fmla="*/ 124 w 210"/>
                <a:gd name="T19" fmla="*/ 84 h 193"/>
                <a:gd name="T20" fmla="*/ 118 w 210"/>
                <a:gd name="T21" fmla="*/ 67 h 193"/>
                <a:gd name="T22" fmla="*/ 124 w 210"/>
                <a:gd name="T23" fmla="*/ 51 h 193"/>
                <a:gd name="T24" fmla="*/ 121 w 210"/>
                <a:gd name="T25" fmla="*/ 37 h 193"/>
                <a:gd name="T26" fmla="*/ 119 w 210"/>
                <a:gd name="T27" fmla="*/ 24 h 193"/>
                <a:gd name="T28" fmla="*/ 132 w 210"/>
                <a:gd name="T29" fmla="*/ 39 h 193"/>
                <a:gd name="T30" fmla="*/ 149 w 210"/>
                <a:gd name="T31" fmla="*/ 18 h 193"/>
                <a:gd name="T32" fmla="*/ 147 w 210"/>
                <a:gd name="T33" fmla="*/ 36 h 193"/>
                <a:gd name="T34" fmla="*/ 143 w 210"/>
                <a:gd name="T35" fmla="*/ 48 h 193"/>
                <a:gd name="T36" fmla="*/ 144 w 210"/>
                <a:gd name="T37" fmla="*/ 67 h 193"/>
                <a:gd name="T38" fmla="*/ 199 w 210"/>
                <a:gd name="T39" fmla="*/ 29 h 193"/>
                <a:gd name="T40" fmla="*/ 90 w 210"/>
                <a:gd name="T41" fmla="*/ 1 h 193"/>
                <a:gd name="T42" fmla="*/ 56 w 210"/>
                <a:gd name="T43" fmla="*/ 8 h 193"/>
                <a:gd name="T44" fmla="*/ 85 w 210"/>
                <a:gd name="T45" fmla="*/ 12 h 193"/>
                <a:gd name="T46" fmla="*/ 60 w 210"/>
                <a:gd name="T47" fmla="*/ 22 h 193"/>
                <a:gd name="T48" fmla="*/ 58 w 210"/>
                <a:gd name="T49" fmla="*/ 29 h 193"/>
                <a:gd name="T50" fmla="*/ 38 w 210"/>
                <a:gd name="T51" fmla="*/ 17 h 193"/>
                <a:gd name="T52" fmla="*/ 13 w 210"/>
                <a:gd name="T53" fmla="*/ 115 h 193"/>
                <a:gd name="T54" fmla="*/ 61 w 210"/>
                <a:gd name="T55" fmla="*/ 146 h 193"/>
                <a:gd name="T56" fmla="*/ 45 w 210"/>
                <a:gd name="T57" fmla="*/ 133 h 193"/>
                <a:gd name="T58" fmla="*/ 35 w 210"/>
                <a:gd name="T59" fmla="*/ 145 h 193"/>
                <a:gd name="T60" fmla="*/ 32 w 210"/>
                <a:gd name="T61" fmla="*/ 128 h 193"/>
                <a:gd name="T62" fmla="*/ 46 w 210"/>
                <a:gd name="T63" fmla="*/ 86 h 193"/>
                <a:gd name="T64" fmla="*/ 67 w 210"/>
                <a:gd name="T65" fmla="*/ 83 h 193"/>
                <a:gd name="T66" fmla="*/ 71 w 210"/>
                <a:gd name="T67" fmla="*/ 95 h 193"/>
                <a:gd name="T68" fmla="*/ 61 w 210"/>
                <a:gd name="T69" fmla="*/ 121 h 193"/>
                <a:gd name="T70" fmla="*/ 91 w 210"/>
                <a:gd name="T71" fmla="*/ 180 h 193"/>
                <a:gd name="T72" fmla="*/ 186 w 210"/>
                <a:gd name="T73" fmla="*/ 166 h 193"/>
                <a:gd name="T74" fmla="*/ 182 w 210"/>
                <a:gd name="T75" fmla="*/ 66 h 193"/>
                <a:gd name="T76" fmla="*/ 165 w 210"/>
                <a:gd name="T77" fmla="*/ 60 h 193"/>
                <a:gd name="T78" fmla="*/ 113 w 210"/>
                <a:gd name="T79" fmla="*/ 61 h 193"/>
                <a:gd name="T80" fmla="*/ 108 w 210"/>
                <a:gd name="T81" fmla="*/ 87 h 193"/>
                <a:gd name="T82" fmla="*/ 114 w 210"/>
                <a:gd name="T83" fmla="*/ 50 h 193"/>
                <a:gd name="T84" fmla="*/ 89 w 210"/>
                <a:gd name="T85" fmla="*/ 26 h 193"/>
                <a:gd name="T86" fmla="*/ 105 w 210"/>
                <a:gd name="T87" fmla="*/ 35 h 193"/>
                <a:gd name="T88" fmla="*/ 61 w 210"/>
                <a:gd name="T89" fmla="*/ 72 h 193"/>
                <a:gd name="T90" fmla="*/ 24 w 210"/>
                <a:gd name="T91" fmla="*/ 37 h 193"/>
                <a:gd name="T92" fmla="*/ 68 w 210"/>
                <a:gd name="T93" fmla="*/ 40 h 193"/>
                <a:gd name="T94" fmla="*/ 79 w 210"/>
                <a:gd name="T95" fmla="*/ 40 h 193"/>
                <a:gd name="T96" fmla="*/ 108 w 210"/>
                <a:gd name="T97" fmla="*/ 45 h 193"/>
                <a:gd name="T98" fmla="*/ 99 w 210"/>
                <a:gd name="T99" fmla="*/ 93 h 193"/>
                <a:gd name="T100" fmla="*/ 93 w 210"/>
                <a:gd name="T101" fmla="*/ 51 h 193"/>
                <a:gd name="T102" fmla="*/ 61 w 210"/>
                <a:gd name="T103" fmla="*/ 72 h 193"/>
                <a:gd name="T104" fmla="*/ 80 w 210"/>
                <a:gd name="T105" fmla="*/ 82 h 193"/>
                <a:gd name="T106" fmla="*/ 88 w 210"/>
                <a:gd name="T107" fmla="*/ 58 h 193"/>
                <a:gd name="T108" fmla="*/ 102 w 210"/>
                <a:gd name="T109" fmla="*/ 145 h 193"/>
                <a:gd name="T110" fmla="*/ 82 w 210"/>
                <a:gd name="T111" fmla="*/ 96 h 193"/>
                <a:gd name="T112" fmla="*/ 117 w 210"/>
                <a:gd name="T113" fmla="*/ 106 h 1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210" h="193">
                  <a:moveTo>
                    <a:pt x="186" y="166"/>
                  </a:moveTo>
                  <a:cubicBezTo>
                    <a:pt x="167" y="166"/>
                    <a:pt x="163" y="155"/>
                    <a:pt x="163" y="155"/>
                  </a:cubicBezTo>
                  <a:cubicBezTo>
                    <a:pt x="163" y="155"/>
                    <a:pt x="162" y="147"/>
                    <a:pt x="154" y="145"/>
                  </a:cubicBezTo>
                  <a:cubicBezTo>
                    <a:pt x="135" y="140"/>
                    <a:pt x="147" y="128"/>
                    <a:pt x="152" y="125"/>
                  </a:cubicBezTo>
                  <a:cubicBezTo>
                    <a:pt x="157" y="123"/>
                    <a:pt x="154" y="122"/>
                    <a:pt x="150" y="120"/>
                  </a:cubicBezTo>
                  <a:cubicBezTo>
                    <a:pt x="142" y="115"/>
                    <a:pt x="141" y="109"/>
                    <a:pt x="142" y="99"/>
                  </a:cubicBezTo>
                  <a:cubicBezTo>
                    <a:pt x="142" y="88"/>
                    <a:pt x="149" y="91"/>
                    <a:pt x="149" y="91"/>
                  </a:cubicBezTo>
                  <a:cubicBezTo>
                    <a:pt x="149" y="91"/>
                    <a:pt x="160" y="96"/>
                    <a:pt x="165" y="93"/>
                  </a:cubicBezTo>
                  <a:cubicBezTo>
                    <a:pt x="169" y="91"/>
                    <a:pt x="167" y="88"/>
                    <a:pt x="165" y="89"/>
                  </a:cubicBezTo>
                  <a:cubicBezTo>
                    <a:pt x="163" y="91"/>
                    <a:pt x="148" y="89"/>
                    <a:pt x="146" y="82"/>
                  </a:cubicBezTo>
                  <a:cubicBezTo>
                    <a:pt x="144" y="74"/>
                    <a:pt x="150" y="78"/>
                    <a:pt x="151" y="78"/>
                  </a:cubicBezTo>
                  <a:cubicBezTo>
                    <a:pt x="153" y="79"/>
                    <a:pt x="153" y="81"/>
                    <a:pt x="157" y="83"/>
                  </a:cubicBezTo>
                  <a:cubicBezTo>
                    <a:pt x="168" y="88"/>
                    <a:pt x="162" y="82"/>
                    <a:pt x="162" y="82"/>
                  </a:cubicBezTo>
                  <a:cubicBezTo>
                    <a:pt x="162" y="82"/>
                    <a:pt x="162" y="82"/>
                    <a:pt x="157" y="77"/>
                  </a:cubicBezTo>
                  <a:cubicBezTo>
                    <a:pt x="152" y="71"/>
                    <a:pt x="145" y="73"/>
                    <a:pt x="139" y="73"/>
                  </a:cubicBezTo>
                  <a:cubicBezTo>
                    <a:pt x="133" y="73"/>
                    <a:pt x="135" y="78"/>
                    <a:pt x="135" y="78"/>
                  </a:cubicBezTo>
                  <a:cubicBezTo>
                    <a:pt x="135" y="78"/>
                    <a:pt x="134" y="88"/>
                    <a:pt x="133" y="106"/>
                  </a:cubicBezTo>
                  <a:cubicBezTo>
                    <a:pt x="132" y="124"/>
                    <a:pt x="129" y="126"/>
                    <a:pt x="128" y="125"/>
                  </a:cubicBezTo>
                  <a:cubicBezTo>
                    <a:pt x="127" y="123"/>
                    <a:pt x="125" y="114"/>
                    <a:pt x="125" y="111"/>
                  </a:cubicBezTo>
                  <a:cubicBezTo>
                    <a:pt x="125" y="108"/>
                    <a:pt x="123" y="97"/>
                    <a:pt x="124" y="84"/>
                  </a:cubicBezTo>
                  <a:cubicBezTo>
                    <a:pt x="125" y="72"/>
                    <a:pt x="128" y="77"/>
                    <a:pt x="120" y="74"/>
                  </a:cubicBezTo>
                  <a:cubicBezTo>
                    <a:pt x="111" y="71"/>
                    <a:pt x="116" y="67"/>
                    <a:pt x="118" y="67"/>
                  </a:cubicBezTo>
                  <a:cubicBezTo>
                    <a:pt x="121" y="67"/>
                    <a:pt x="125" y="69"/>
                    <a:pt x="126" y="67"/>
                  </a:cubicBezTo>
                  <a:cubicBezTo>
                    <a:pt x="127" y="59"/>
                    <a:pt x="128" y="52"/>
                    <a:pt x="124" y="51"/>
                  </a:cubicBezTo>
                  <a:cubicBezTo>
                    <a:pt x="115" y="47"/>
                    <a:pt x="119" y="45"/>
                    <a:pt x="122" y="44"/>
                  </a:cubicBezTo>
                  <a:cubicBezTo>
                    <a:pt x="125" y="43"/>
                    <a:pt x="126" y="35"/>
                    <a:pt x="121" y="37"/>
                  </a:cubicBezTo>
                  <a:cubicBezTo>
                    <a:pt x="112" y="40"/>
                    <a:pt x="113" y="32"/>
                    <a:pt x="115" y="31"/>
                  </a:cubicBezTo>
                  <a:cubicBezTo>
                    <a:pt x="117" y="30"/>
                    <a:pt x="120" y="32"/>
                    <a:pt x="119" y="24"/>
                  </a:cubicBezTo>
                  <a:cubicBezTo>
                    <a:pt x="117" y="17"/>
                    <a:pt x="124" y="14"/>
                    <a:pt x="126" y="21"/>
                  </a:cubicBezTo>
                  <a:cubicBezTo>
                    <a:pt x="127" y="28"/>
                    <a:pt x="130" y="42"/>
                    <a:pt x="132" y="39"/>
                  </a:cubicBezTo>
                  <a:cubicBezTo>
                    <a:pt x="134" y="35"/>
                    <a:pt x="138" y="22"/>
                    <a:pt x="142" y="16"/>
                  </a:cubicBezTo>
                  <a:cubicBezTo>
                    <a:pt x="145" y="10"/>
                    <a:pt x="150" y="15"/>
                    <a:pt x="149" y="18"/>
                  </a:cubicBezTo>
                  <a:cubicBezTo>
                    <a:pt x="144" y="33"/>
                    <a:pt x="152" y="34"/>
                    <a:pt x="152" y="34"/>
                  </a:cubicBezTo>
                  <a:cubicBezTo>
                    <a:pt x="152" y="34"/>
                    <a:pt x="151" y="36"/>
                    <a:pt x="147" y="36"/>
                  </a:cubicBezTo>
                  <a:cubicBezTo>
                    <a:pt x="137" y="35"/>
                    <a:pt x="141" y="41"/>
                    <a:pt x="145" y="43"/>
                  </a:cubicBezTo>
                  <a:cubicBezTo>
                    <a:pt x="154" y="46"/>
                    <a:pt x="148" y="48"/>
                    <a:pt x="143" y="48"/>
                  </a:cubicBezTo>
                  <a:cubicBezTo>
                    <a:pt x="139" y="48"/>
                    <a:pt x="136" y="50"/>
                    <a:pt x="135" y="55"/>
                  </a:cubicBezTo>
                  <a:cubicBezTo>
                    <a:pt x="132" y="70"/>
                    <a:pt x="144" y="67"/>
                    <a:pt x="144" y="67"/>
                  </a:cubicBezTo>
                  <a:cubicBezTo>
                    <a:pt x="162" y="72"/>
                    <a:pt x="189" y="69"/>
                    <a:pt x="189" y="69"/>
                  </a:cubicBezTo>
                  <a:cubicBezTo>
                    <a:pt x="209" y="75"/>
                    <a:pt x="200" y="45"/>
                    <a:pt x="199" y="29"/>
                  </a:cubicBezTo>
                  <a:cubicBezTo>
                    <a:pt x="197" y="13"/>
                    <a:pt x="195" y="5"/>
                    <a:pt x="181" y="2"/>
                  </a:cubicBezTo>
                  <a:cubicBezTo>
                    <a:pt x="168" y="0"/>
                    <a:pt x="90" y="1"/>
                    <a:pt x="90" y="1"/>
                  </a:cubicBezTo>
                  <a:cubicBezTo>
                    <a:pt x="87" y="2"/>
                    <a:pt x="56" y="1"/>
                    <a:pt x="56" y="1"/>
                  </a:cubicBezTo>
                  <a:cubicBezTo>
                    <a:pt x="56" y="1"/>
                    <a:pt x="54" y="8"/>
                    <a:pt x="56" y="8"/>
                  </a:cubicBezTo>
                  <a:cubicBezTo>
                    <a:pt x="61" y="8"/>
                    <a:pt x="80" y="9"/>
                    <a:pt x="80" y="9"/>
                  </a:cubicBezTo>
                  <a:cubicBezTo>
                    <a:pt x="81" y="9"/>
                    <a:pt x="90" y="8"/>
                    <a:pt x="85" y="12"/>
                  </a:cubicBezTo>
                  <a:cubicBezTo>
                    <a:pt x="80" y="16"/>
                    <a:pt x="69" y="16"/>
                    <a:pt x="62" y="16"/>
                  </a:cubicBezTo>
                  <a:cubicBezTo>
                    <a:pt x="47" y="15"/>
                    <a:pt x="54" y="22"/>
                    <a:pt x="60" y="22"/>
                  </a:cubicBezTo>
                  <a:cubicBezTo>
                    <a:pt x="78" y="22"/>
                    <a:pt x="82" y="26"/>
                    <a:pt x="74" y="27"/>
                  </a:cubicBezTo>
                  <a:cubicBezTo>
                    <a:pt x="67" y="28"/>
                    <a:pt x="65" y="28"/>
                    <a:pt x="58" y="29"/>
                  </a:cubicBezTo>
                  <a:cubicBezTo>
                    <a:pt x="2" y="38"/>
                    <a:pt x="21" y="23"/>
                    <a:pt x="26" y="23"/>
                  </a:cubicBezTo>
                  <a:cubicBezTo>
                    <a:pt x="49" y="23"/>
                    <a:pt x="44" y="15"/>
                    <a:pt x="38" y="17"/>
                  </a:cubicBezTo>
                  <a:cubicBezTo>
                    <a:pt x="32" y="18"/>
                    <a:pt x="12" y="11"/>
                    <a:pt x="9" y="24"/>
                  </a:cubicBezTo>
                  <a:cubicBezTo>
                    <a:pt x="7" y="37"/>
                    <a:pt x="15" y="103"/>
                    <a:pt x="13" y="115"/>
                  </a:cubicBezTo>
                  <a:cubicBezTo>
                    <a:pt x="0" y="193"/>
                    <a:pt x="71" y="176"/>
                    <a:pt x="71" y="176"/>
                  </a:cubicBezTo>
                  <a:cubicBezTo>
                    <a:pt x="56" y="164"/>
                    <a:pt x="62" y="153"/>
                    <a:pt x="61" y="146"/>
                  </a:cubicBezTo>
                  <a:cubicBezTo>
                    <a:pt x="57" y="125"/>
                    <a:pt x="55" y="122"/>
                    <a:pt x="51" y="124"/>
                  </a:cubicBezTo>
                  <a:cubicBezTo>
                    <a:pt x="43" y="128"/>
                    <a:pt x="44" y="130"/>
                    <a:pt x="45" y="133"/>
                  </a:cubicBezTo>
                  <a:cubicBezTo>
                    <a:pt x="51" y="151"/>
                    <a:pt x="37" y="137"/>
                    <a:pt x="37" y="137"/>
                  </a:cubicBezTo>
                  <a:cubicBezTo>
                    <a:pt x="35" y="138"/>
                    <a:pt x="34" y="142"/>
                    <a:pt x="35" y="145"/>
                  </a:cubicBezTo>
                  <a:cubicBezTo>
                    <a:pt x="47" y="168"/>
                    <a:pt x="36" y="162"/>
                    <a:pt x="33" y="158"/>
                  </a:cubicBezTo>
                  <a:cubicBezTo>
                    <a:pt x="22" y="142"/>
                    <a:pt x="33" y="133"/>
                    <a:pt x="32" y="128"/>
                  </a:cubicBezTo>
                  <a:cubicBezTo>
                    <a:pt x="27" y="108"/>
                    <a:pt x="42" y="100"/>
                    <a:pt x="44" y="97"/>
                  </a:cubicBezTo>
                  <a:cubicBezTo>
                    <a:pt x="46" y="93"/>
                    <a:pt x="45" y="92"/>
                    <a:pt x="46" y="86"/>
                  </a:cubicBezTo>
                  <a:cubicBezTo>
                    <a:pt x="48" y="72"/>
                    <a:pt x="55" y="79"/>
                    <a:pt x="55" y="84"/>
                  </a:cubicBezTo>
                  <a:cubicBezTo>
                    <a:pt x="53" y="100"/>
                    <a:pt x="63" y="88"/>
                    <a:pt x="67" y="83"/>
                  </a:cubicBezTo>
                  <a:cubicBezTo>
                    <a:pt x="78" y="68"/>
                    <a:pt x="77" y="84"/>
                    <a:pt x="75" y="87"/>
                  </a:cubicBezTo>
                  <a:cubicBezTo>
                    <a:pt x="72" y="89"/>
                    <a:pt x="71" y="93"/>
                    <a:pt x="71" y="95"/>
                  </a:cubicBezTo>
                  <a:cubicBezTo>
                    <a:pt x="74" y="103"/>
                    <a:pt x="69" y="111"/>
                    <a:pt x="67" y="112"/>
                  </a:cubicBezTo>
                  <a:cubicBezTo>
                    <a:pt x="66" y="112"/>
                    <a:pt x="61" y="114"/>
                    <a:pt x="61" y="121"/>
                  </a:cubicBezTo>
                  <a:cubicBezTo>
                    <a:pt x="61" y="127"/>
                    <a:pt x="69" y="139"/>
                    <a:pt x="69" y="143"/>
                  </a:cubicBezTo>
                  <a:cubicBezTo>
                    <a:pt x="69" y="178"/>
                    <a:pt x="84" y="181"/>
                    <a:pt x="91" y="180"/>
                  </a:cubicBezTo>
                  <a:cubicBezTo>
                    <a:pt x="98" y="179"/>
                    <a:pt x="159" y="177"/>
                    <a:pt x="185" y="175"/>
                  </a:cubicBezTo>
                  <a:cubicBezTo>
                    <a:pt x="210" y="173"/>
                    <a:pt x="193" y="166"/>
                    <a:pt x="186" y="166"/>
                  </a:cubicBezTo>
                  <a:close/>
                  <a:moveTo>
                    <a:pt x="165" y="60"/>
                  </a:moveTo>
                  <a:cubicBezTo>
                    <a:pt x="203" y="61"/>
                    <a:pt x="185" y="64"/>
                    <a:pt x="182" y="66"/>
                  </a:cubicBezTo>
                  <a:cubicBezTo>
                    <a:pt x="178" y="68"/>
                    <a:pt x="182" y="66"/>
                    <a:pt x="167" y="65"/>
                  </a:cubicBezTo>
                  <a:cubicBezTo>
                    <a:pt x="152" y="65"/>
                    <a:pt x="165" y="60"/>
                    <a:pt x="165" y="60"/>
                  </a:cubicBezTo>
                  <a:close/>
                  <a:moveTo>
                    <a:pt x="114" y="50"/>
                  </a:moveTo>
                  <a:cubicBezTo>
                    <a:pt x="121" y="55"/>
                    <a:pt x="113" y="61"/>
                    <a:pt x="113" y="61"/>
                  </a:cubicBezTo>
                  <a:cubicBezTo>
                    <a:pt x="113" y="61"/>
                    <a:pt x="108" y="70"/>
                    <a:pt x="112" y="78"/>
                  </a:cubicBezTo>
                  <a:cubicBezTo>
                    <a:pt x="116" y="87"/>
                    <a:pt x="116" y="97"/>
                    <a:pt x="108" y="87"/>
                  </a:cubicBezTo>
                  <a:cubicBezTo>
                    <a:pt x="100" y="78"/>
                    <a:pt x="105" y="58"/>
                    <a:pt x="107" y="53"/>
                  </a:cubicBezTo>
                  <a:cubicBezTo>
                    <a:pt x="107" y="53"/>
                    <a:pt x="107" y="44"/>
                    <a:pt x="114" y="50"/>
                  </a:cubicBezTo>
                  <a:close/>
                  <a:moveTo>
                    <a:pt x="83" y="29"/>
                  </a:moveTo>
                  <a:cubicBezTo>
                    <a:pt x="83" y="25"/>
                    <a:pt x="89" y="26"/>
                    <a:pt x="89" y="26"/>
                  </a:cubicBezTo>
                  <a:cubicBezTo>
                    <a:pt x="89" y="26"/>
                    <a:pt x="99" y="30"/>
                    <a:pt x="104" y="30"/>
                  </a:cubicBezTo>
                  <a:cubicBezTo>
                    <a:pt x="108" y="29"/>
                    <a:pt x="114" y="35"/>
                    <a:pt x="105" y="35"/>
                  </a:cubicBezTo>
                  <a:cubicBezTo>
                    <a:pt x="96" y="35"/>
                    <a:pt x="82" y="39"/>
                    <a:pt x="83" y="29"/>
                  </a:cubicBezTo>
                  <a:close/>
                  <a:moveTo>
                    <a:pt x="61" y="72"/>
                  </a:moveTo>
                  <a:cubicBezTo>
                    <a:pt x="55" y="72"/>
                    <a:pt x="16" y="87"/>
                    <a:pt x="16" y="48"/>
                  </a:cubicBezTo>
                  <a:cubicBezTo>
                    <a:pt x="16" y="39"/>
                    <a:pt x="14" y="31"/>
                    <a:pt x="24" y="37"/>
                  </a:cubicBezTo>
                  <a:cubicBezTo>
                    <a:pt x="35" y="42"/>
                    <a:pt x="25" y="42"/>
                    <a:pt x="49" y="40"/>
                  </a:cubicBezTo>
                  <a:cubicBezTo>
                    <a:pt x="49" y="40"/>
                    <a:pt x="66" y="41"/>
                    <a:pt x="68" y="40"/>
                  </a:cubicBezTo>
                  <a:cubicBezTo>
                    <a:pt x="71" y="38"/>
                    <a:pt x="69" y="34"/>
                    <a:pt x="74" y="34"/>
                  </a:cubicBezTo>
                  <a:cubicBezTo>
                    <a:pt x="80" y="34"/>
                    <a:pt x="79" y="40"/>
                    <a:pt x="79" y="40"/>
                  </a:cubicBezTo>
                  <a:cubicBezTo>
                    <a:pt x="79" y="40"/>
                    <a:pt x="74" y="46"/>
                    <a:pt x="109" y="41"/>
                  </a:cubicBezTo>
                  <a:cubicBezTo>
                    <a:pt x="113" y="41"/>
                    <a:pt x="117" y="45"/>
                    <a:pt x="108" y="45"/>
                  </a:cubicBezTo>
                  <a:cubicBezTo>
                    <a:pt x="104" y="45"/>
                    <a:pt x="97" y="48"/>
                    <a:pt x="100" y="53"/>
                  </a:cubicBezTo>
                  <a:cubicBezTo>
                    <a:pt x="102" y="58"/>
                    <a:pt x="99" y="93"/>
                    <a:pt x="99" y="93"/>
                  </a:cubicBezTo>
                  <a:cubicBezTo>
                    <a:pt x="99" y="93"/>
                    <a:pt x="97" y="100"/>
                    <a:pt x="94" y="90"/>
                  </a:cubicBezTo>
                  <a:cubicBezTo>
                    <a:pt x="93" y="86"/>
                    <a:pt x="94" y="53"/>
                    <a:pt x="93" y="51"/>
                  </a:cubicBezTo>
                  <a:cubicBezTo>
                    <a:pt x="93" y="48"/>
                    <a:pt x="77" y="45"/>
                    <a:pt x="77" y="57"/>
                  </a:cubicBezTo>
                  <a:cubicBezTo>
                    <a:pt x="77" y="68"/>
                    <a:pt x="73" y="71"/>
                    <a:pt x="61" y="72"/>
                  </a:cubicBezTo>
                  <a:close/>
                  <a:moveTo>
                    <a:pt x="85" y="84"/>
                  </a:moveTo>
                  <a:cubicBezTo>
                    <a:pt x="82" y="88"/>
                    <a:pt x="78" y="90"/>
                    <a:pt x="80" y="82"/>
                  </a:cubicBezTo>
                  <a:cubicBezTo>
                    <a:pt x="81" y="74"/>
                    <a:pt x="83" y="63"/>
                    <a:pt x="83" y="57"/>
                  </a:cubicBezTo>
                  <a:cubicBezTo>
                    <a:pt x="83" y="57"/>
                    <a:pt x="87" y="50"/>
                    <a:pt x="88" y="58"/>
                  </a:cubicBezTo>
                  <a:cubicBezTo>
                    <a:pt x="89" y="66"/>
                    <a:pt x="87" y="81"/>
                    <a:pt x="85" y="84"/>
                  </a:cubicBezTo>
                  <a:close/>
                  <a:moveTo>
                    <a:pt x="102" y="145"/>
                  </a:moveTo>
                  <a:cubicBezTo>
                    <a:pt x="78" y="144"/>
                    <a:pt x="77" y="148"/>
                    <a:pt x="77" y="117"/>
                  </a:cubicBezTo>
                  <a:cubicBezTo>
                    <a:pt x="77" y="86"/>
                    <a:pt x="81" y="93"/>
                    <a:pt x="82" y="96"/>
                  </a:cubicBezTo>
                  <a:cubicBezTo>
                    <a:pt x="82" y="96"/>
                    <a:pt x="90" y="116"/>
                    <a:pt x="111" y="101"/>
                  </a:cubicBezTo>
                  <a:cubicBezTo>
                    <a:pt x="114" y="98"/>
                    <a:pt x="116" y="96"/>
                    <a:pt x="117" y="106"/>
                  </a:cubicBezTo>
                  <a:cubicBezTo>
                    <a:pt x="117" y="117"/>
                    <a:pt x="127" y="145"/>
                    <a:pt x="102" y="145"/>
                  </a:cubicBez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219" name="未知"/>
            <p:cNvSpPr>
              <a:spLocks/>
            </p:cNvSpPr>
            <p:nvPr userDrawn="1"/>
          </p:nvSpPr>
          <p:spPr bwMode="auto">
            <a:xfrm>
              <a:off x="252" y="470"/>
              <a:ext cx="86" cy="102"/>
            </a:xfrm>
            <a:custGeom>
              <a:avLst/>
              <a:gdLst>
                <a:gd name="T0" fmla="*/ 14 w 17"/>
                <a:gd name="T1" fmla="*/ 5 h 20"/>
                <a:gd name="T2" fmla="*/ 9 w 17"/>
                <a:gd name="T3" fmla="*/ 20 h 20"/>
                <a:gd name="T4" fmla="*/ 14 w 17"/>
                <a:gd name="T5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7" h="20">
                  <a:moveTo>
                    <a:pt x="14" y="5"/>
                  </a:moveTo>
                  <a:cubicBezTo>
                    <a:pt x="13" y="0"/>
                    <a:pt x="0" y="8"/>
                    <a:pt x="9" y="20"/>
                  </a:cubicBezTo>
                  <a:cubicBezTo>
                    <a:pt x="9" y="20"/>
                    <a:pt x="17" y="17"/>
                    <a:pt x="14" y="5"/>
                  </a:cubicBez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220" name="未知"/>
            <p:cNvSpPr>
              <a:spLocks/>
            </p:cNvSpPr>
            <p:nvPr userDrawn="1"/>
          </p:nvSpPr>
          <p:spPr bwMode="auto">
            <a:xfrm>
              <a:off x="171" y="511"/>
              <a:ext cx="76" cy="136"/>
            </a:xfrm>
            <a:custGeom>
              <a:avLst/>
              <a:gdLst>
                <a:gd name="T0" fmla="*/ 7 w 15"/>
                <a:gd name="T1" fmla="*/ 10 h 27"/>
                <a:gd name="T2" fmla="*/ 4 w 15"/>
                <a:gd name="T3" fmla="*/ 25 h 27"/>
                <a:gd name="T4" fmla="*/ 15 w 15"/>
                <a:gd name="T5" fmla="*/ 16 h 27"/>
                <a:gd name="T6" fmla="*/ 13 w 15"/>
                <a:gd name="T7" fmla="*/ 8 h 27"/>
                <a:gd name="T8" fmla="*/ 7 w 15"/>
                <a:gd name="T9" fmla="*/ 1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" h="27">
                  <a:moveTo>
                    <a:pt x="7" y="10"/>
                  </a:moveTo>
                  <a:cubicBezTo>
                    <a:pt x="0" y="19"/>
                    <a:pt x="2" y="23"/>
                    <a:pt x="4" y="25"/>
                  </a:cubicBezTo>
                  <a:cubicBezTo>
                    <a:pt x="7" y="27"/>
                    <a:pt x="11" y="26"/>
                    <a:pt x="15" y="16"/>
                  </a:cubicBezTo>
                  <a:cubicBezTo>
                    <a:pt x="15" y="16"/>
                    <a:pt x="12" y="11"/>
                    <a:pt x="13" y="8"/>
                  </a:cubicBezTo>
                  <a:cubicBezTo>
                    <a:pt x="15" y="6"/>
                    <a:pt x="14" y="0"/>
                    <a:pt x="7" y="10"/>
                  </a:cubicBez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221" name="未知"/>
            <p:cNvSpPr>
              <a:spLocks/>
            </p:cNvSpPr>
            <p:nvPr userDrawn="1"/>
          </p:nvSpPr>
          <p:spPr bwMode="auto">
            <a:xfrm>
              <a:off x="126" y="238"/>
              <a:ext cx="243" cy="116"/>
            </a:xfrm>
            <a:custGeom>
              <a:avLst/>
              <a:gdLst>
                <a:gd name="T0" fmla="*/ 40 w 48"/>
                <a:gd name="T1" fmla="*/ 2 h 23"/>
                <a:gd name="T2" fmla="*/ 9 w 48"/>
                <a:gd name="T3" fmla="*/ 1 h 23"/>
                <a:gd name="T4" fmla="*/ 1 w 48"/>
                <a:gd name="T5" fmla="*/ 9 h 23"/>
                <a:gd name="T6" fmla="*/ 22 w 48"/>
                <a:gd name="T7" fmla="*/ 21 h 23"/>
                <a:gd name="T8" fmla="*/ 34 w 48"/>
                <a:gd name="T9" fmla="*/ 20 h 23"/>
                <a:gd name="T10" fmla="*/ 40 w 48"/>
                <a:gd name="T11" fmla="*/ 19 h 23"/>
                <a:gd name="T12" fmla="*/ 40 w 48"/>
                <a:gd name="T13" fmla="*/ 2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8" h="23">
                  <a:moveTo>
                    <a:pt x="40" y="2"/>
                  </a:moveTo>
                  <a:cubicBezTo>
                    <a:pt x="38" y="3"/>
                    <a:pt x="9" y="1"/>
                    <a:pt x="9" y="1"/>
                  </a:cubicBezTo>
                  <a:cubicBezTo>
                    <a:pt x="5" y="1"/>
                    <a:pt x="1" y="0"/>
                    <a:pt x="1" y="9"/>
                  </a:cubicBezTo>
                  <a:cubicBezTo>
                    <a:pt x="0" y="23"/>
                    <a:pt x="17" y="21"/>
                    <a:pt x="22" y="21"/>
                  </a:cubicBezTo>
                  <a:cubicBezTo>
                    <a:pt x="26" y="21"/>
                    <a:pt x="30" y="18"/>
                    <a:pt x="34" y="20"/>
                  </a:cubicBezTo>
                  <a:cubicBezTo>
                    <a:pt x="34" y="20"/>
                    <a:pt x="38" y="23"/>
                    <a:pt x="40" y="19"/>
                  </a:cubicBezTo>
                  <a:cubicBezTo>
                    <a:pt x="48" y="5"/>
                    <a:pt x="43" y="0"/>
                    <a:pt x="40" y="2"/>
                  </a:cubicBez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222" name="未知"/>
            <p:cNvSpPr>
              <a:spLocks/>
            </p:cNvSpPr>
            <p:nvPr userDrawn="1"/>
          </p:nvSpPr>
          <p:spPr bwMode="auto">
            <a:xfrm>
              <a:off x="404" y="561"/>
              <a:ext cx="177" cy="187"/>
            </a:xfrm>
            <a:custGeom>
              <a:avLst/>
              <a:gdLst>
                <a:gd name="T0" fmla="*/ 24 w 35"/>
                <a:gd name="T1" fmla="*/ 2 h 37"/>
                <a:gd name="T2" fmla="*/ 11 w 35"/>
                <a:gd name="T3" fmla="*/ 2 h 37"/>
                <a:gd name="T4" fmla="*/ 4 w 35"/>
                <a:gd name="T5" fmla="*/ 20 h 37"/>
                <a:gd name="T6" fmla="*/ 28 w 35"/>
                <a:gd name="T7" fmla="*/ 22 h 37"/>
                <a:gd name="T8" fmla="*/ 24 w 35"/>
                <a:gd name="T9" fmla="*/ 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37">
                  <a:moveTo>
                    <a:pt x="24" y="2"/>
                  </a:moveTo>
                  <a:cubicBezTo>
                    <a:pt x="19" y="3"/>
                    <a:pt x="11" y="2"/>
                    <a:pt x="11" y="2"/>
                  </a:cubicBezTo>
                  <a:cubicBezTo>
                    <a:pt x="0" y="2"/>
                    <a:pt x="5" y="14"/>
                    <a:pt x="4" y="20"/>
                  </a:cubicBezTo>
                  <a:cubicBezTo>
                    <a:pt x="3" y="27"/>
                    <a:pt x="22" y="37"/>
                    <a:pt x="28" y="22"/>
                  </a:cubicBezTo>
                  <a:cubicBezTo>
                    <a:pt x="35" y="7"/>
                    <a:pt x="28" y="0"/>
                    <a:pt x="24" y="2"/>
                  </a:cubicBez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223" name="未知"/>
            <p:cNvSpPr>
              <a:spLocks/>
            </p:cNvSpPr>
            <p:nvPr userDrawn="1"/>
          </p:nvSpPr>
          <p:spPr bwMode="auto">
            <a:xfrm>
              <a:off x="809" y="374"/>
              <a:ext cx="177" cy="36"/>
            </a:xfrm>
            <a:custGeom>
              <a:avLst/>
              <a:gdLst>
                <a:gd name="T0" fmla="*/ 5 w 35"/>
                <a:gd name="T1" fmla="*/ 0 h 7"/>
                <a:gd name="T2" fmla="*/ 14 w 35"/>
                <a:gd name="T3" fmla="*/ 5 h 7"/>
                <a:gd name="T4" fmla="*/ 5 w 35"/>
                <a:gd name="T5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5" h="7">
                  <a:moveTo>
                    <a:pt x="5" y="0"/>
                  </a:moveTo>
                  <a:cubicBezTo>
                    <a:pt x="0" y="0"/>
                    <a:pt x="7" y="7"/>
                    <a:pt x="14" y="5"/>
                  </a:cubicBezTo>
                  <a:cubicBezTo>
                    <a:pt x="35" y="1"/>
                    <a:pt x="5" y="0"/>
                    <a:pt x="5" y="0"/>
                  </a:cubicBez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224" name="未知"/>
            <p:cNvSpPr>
              <a:spLocks/>
            </p:cNvSpPr>
            <p:nvPr userDrawn="1"/>
          </p:nvSpPr>
          <p:spPr bwMode="auto">
            <a:xfrm>
              <a:off x="869" y="369"/>
              <a:ext cx="137" cy="81"/>
            </a:xfrm>
            <a:custGeom>
              <a:avLst/>
              <a:gdLst>
                <a:gd name="T0" fmla="*/ 7 w 27"/>
                <a:gd name="T1" fmla="*/ 13 h 16"/>
                <a:gd name="T2" fmla="*/ 25 w 27"/>
                <a:gd name="T3" fmla="*/ 6 h 16"/>
                <a:gd name="T4" fmla="*/ 17 w 27"/>
                <a:gd name="T5" fmla="*/ 1 h 16"/>
                <a:gd name="T6" fmla="*/ 7 w 27"/>
                <a:gd name="T7" fmla="*/ 11 h 16"/>
                <a:gd name="T8" fmla="*/ 7 w 27"/>
                <a:gd name="T9" fmla="*/ 13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16">
                  <a:moveTo>
                    <a:pt x="7" y="13"/>
                  </a:moveTo>
                  <a:cubicBezTo>
                    <a:pt x="7" y="13"/>
                    <a:pt x="18" y="16"/>
                    <a:pt x="25" y="6"/>
                  </a:cubicBezTo>
                  <a:cubicBezTo>
                    <a:pt x="27" y="2"/>
                    <a:pt x="23" y="0"/>
                    <a:pt x="17" y="1"/>
                  </a:cubicBezTo>
                  <a:cubicBezTo>
                    <a:pt x="13" y="1"/>
                    <a:pt x="14" y="11"/>
                    <a:pt x="7" y="11"/>
                  </a:cubicBezTo>
                  <a:cubicBezTo>
                    <a:pt x="0" y="11"/>
                    <a:pt x="7" y="13"/>
                    <a:pt x="7" y="13"/>
                  </a:cubicBez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225" name="未知"/>
            <p:cNvSpPr>
              <a:spLocks/>
            </p:cNvSpPr>
            <p:nvPr userDrawn="1"/>
          </p:nvSpPr>
          <p:spPr bwMode="auto">
            <a:xfrm>
              <a:off x="864" y="420"/>
              <a:ext cx="177" cy="86"/>
            </a:xfrm>
            <a:custGeom>
              <a:avLst/>
              <a:gdLst>
                <a:gd name="T0" fmla="*/ 25 w 35"/>
                <a:gd name="T1" fmla="*/ 6 h 17"/>
                <a:gd name="T2" fmla="*/ 8 w 35"/>
                <a:gd name="T3" fmla="*/ 10 h 17"/>
                <a:gd name="T4" fmla="*/ 6 w 35"/>
                <a:gd name="T5" fmla="*/ 13 h 17"/>
                <a:gd name="T6" fmla="*/ 27 w 35"/>
                <a:gd name="T7" fmla="*/ 12 h 17"/>
                <a:gd name="T8" fmla="*/ 25 w 35"/>
                <a:gd name="T9" fmla="*/ 6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7">
                  <a:moveTo>
                    <a:pt x="25" y="6"/>
                  </a:moveTo>
                  <a:cubicBezTo>
                    <a:pt x="20" y="12"/>
                    <a:pt x="8" y="10"/>
                    <a:pt x="8" y="10"/>
                  </a:cubicBezTo>
                  <a:cubicBezTo>
                    <a:pt x="8" y="10"/>
                    <a:pt x="0" y="9"/>
                    <a:pt x="6" y="13"/>
                  </a:cubicBezTo>
                  <a:cubicBezTo>
                    <a:pt x="11" y="17"/>
                    <a:pt x="18" y="15"/>
                    <a:pt x="27" y="12"/>
                  </a:cubicBezTo>
                  <a:cubicBezTo>
                    <a:pt x="35" y="8"/>
                    <a:pt x="31" y="0"/>
                    <a:pt x="25" y="6"/>
                  </a:cubicBez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226" name="未知"/>
            <p:cNvSpPr>
              <a:spLocks/>
            </p:cNvSpPr>
            <p:nvPr userDrawn="1"/>
          </p:nvSpPr>
          <p:spPr bwMode="auto">
            <a:xfrm>
              <a:off x="748" y="501"/>
              <a:ext cx="248" cy="60"/>
            </a:xfrm>
            <a:custGeom>
              <a:avLst/>
              <a:gdLst>
                <a:gd name="T0" fmla="*/ 40 w 49"/>
                <a:gd name="T1" fmla="*/ 3 h 12"/>
                <a:gd name="T2" fmla="*/ 29 w 49"/>
                <a:gd name="T3" fmla="*/ 1 h 12"/>
                <a:gd name="T4" fmla="*/ 7 w 49"/>
                <a:gd name="T5" fmla="*/ 0 h 12"/>
                <a:gd name="T6" fmla="*/ 2 w 49"/>
                <a:gd name="T7" fmla="*/ 5 h 12"/>
                <a:gd name="T8" fmla="*/ 20 w 49"/>
                <a:gd name="T9" fmla="*/ 8 h 12"/>
                <a:gd name="T10" fmla="*/ 41 w 49"/>
                <a:gd name="T11" fmla="*/ 8 h 12"/>
                <a:gd name="T12" fmla="*/ 40 w 49"/>
                <a:gd name="T13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" h="12">
                  <a:moveTo>
                    <a:pt x="40" y="3"/>
                  </a:moveTo>
                  <a:cubicBezTo>
                    <a:pt x="37" y="2"/>
                    <a:pt x="36" y="0"/>
                    <a:pt x="29" y="1"/>
                  </a:cubicBezTo>
                  <a:cubicBezTo>
                    <a:pt x="13" y="4"/>
                    <a:pt x="7" y="0"/>
                    <a:pt x="7" y="0"/>
                  </a:cubicBezTo>
                  <a:cubicBezTo>
                    <a:pt x="7" y="0"/>
                    <a:pt x="0" y="3"/>
                    <a:pt x="2" y="5"/>
                  </a:cubicBezTo>
                  <a:cubicBezTo>
                    <a:pt x="5" y="7"/>
                    <a:pt x="17" y="8"/>
                    <a:pt x="20" y="8"/>
                  </a:cubicBezTo>
                  <a:cubicBezTo>
                    <a:pt x="23" y="8"/>
                    <a:pt x="34" y="12"/>
                    <a:pt x="41" y="8"/>
                  </a:cubicBezTo>
                  <a:cubicBezTo>
                    <a:pt x="49" y="4"/>
                    <a:pt x="44" y="3"/>
                    <a:pt x="40" y="3"/>
                  </a:cubicBez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227" name="未知"/>
            <p:cNvSpPr>
              <a:spLocks/>
            </p:cNvSpPr>
            <p:nvPr userDrawn="1"/>
          </p:nvSpPr>
          <p:spPr bwMode="auto">
            <a:xfrm>
              <a:off x="773" y="556"/>
              <a:ext cx="203" cy="56"/>
            </a:xfrm>
            <a:custGeom>
              <a:avLst/>
              <a:gdLst>
                <a:gd name="T0" fmla="*/ 37 w 40"/>
                <a:gd name="T1" fmla="*/ 2 h 11"/>
                <a:gd name="T2" fmla="*/ 26 w 40"/>
                <a:gd name="T3" fmla="*/ 4 h 11"/>
                <a:gd name="T4" fmla="*/ 13 w 40"/>
                <a:gd name="T5" fmla="*/ 3 h 11"/>
                <a:gd name="T6" fmla="*/ 1 w 40"/>
                <a:gd name="T7" fmla="*/ 2 h 11"/>
                <a:gd name="T8" fmla="*/ 35 w 40"/>
                <a:gd name="T9" fmla="*/ 8 h 11"/>
                <a:gd name="T10" fmla="*/ 37 w 40"/>
                <a:gd name="T11" fmla="*/ 2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0" h="11">
                  <a:moveTo>
                    <a:pt x="37" y="2"/>
                  </a:moveTo>
                  <a:cubicBezTo>
                    <a:pt x="34" y="4"/>
                    <a:pt x="30" y="4"/>
                    <a:pt x="26" y="4"/>
                  </a:cubicBezTo>
                  <a:cubicBezTo>
                    <a:pt x="23" y="4"/>
                    <a:pt x="16" y="2"/>
                    <a:pt x="13" y="3"/>
                  </a:cubicBezTo>
                  <a:cubicBezTo>
                    <a:pt x="10" y="4"/>
                    <a:pt x="1" y="2"/>
                    <a:pt x="1" y="2"/>
                  </a:cubicBezTo>
                  <a:cubicBezTo>
                    <a:pt x="0" y="11"/>
                    <a:pt x="30" y="10"/>
                    <a:pt x="35" y="8"/>
                  </a:cubicBezTo>
                  <a:cubicBezTo>
                    <a:pt x="40" y="5"/>
                    <a:pt x="40" y="0"/>
                    <a:pt x="37" y="2"/>
                  </a:cubicBez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228" name="未知"/>
            <p:cNvSpPr>
              <a:spLocks/>
            </p:cNvSpPr>
            <p:nvPr userDrawn="1"/>
          </p:nvSpPr>
          <p:spPr bwMode="auto">
            <a:xfrm>
              <a:off x="763" y="602"/>
              <a:ext cx="207" cy="172"/>
            </a:xfrm>
            <a:custGeom>
              <a:avLst/>
              <a:gdLst>
                <a:gd name="T0" fmla="*/ 28 w 41"/>
                <a:gd name="T1" fmla="*/ 9 h 34"/>
                <a:gd name="T2" fmla="*/ 13 w 41"/>
                <a:gd name="T3" fmla="*/ 6 h 34"/>
                <a:gd name="T4" fmla="*/ 4 w 41"/>
                <a:gd name="T5" fmla="*/ 15 h 34"/>
                <a:gd name="T6" fmla="*/ 1 w 41"/>
                <a:gd name="T7" fmla="*/ 19 h 34"/>
                <a:gd name="T8" fmla="*/ 9 w 41"/>
                <a:gd name="T9" fmla="*/ 19 h 34"/>
                <a:gd name="T10" fmla="*/ 17 w 41"/>
                <a:gd name="T11" fmla="*/ 27 h 34"/>
                <a:gd name="T12" fmla="*/ 21 w 41"/>
                <a:gd name="T13" fmla="*/ 30 h 34"/>
                <a:gd name="T14" fmla="*/ 29 w 41"/>
                <a:gd name="T15" fmla="*/ 19 h 34"/>
                <a:gd name="T16" fmla="*/ 39 w 41"/>
                <a:gd name="T17" fmla="*/ 19 h 34"/>
                <a:gd name="T18" fmla="*/ 28 w 41"/>
                <a:gd name="T19" fmla="*/ 9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34">
                  <a:moveTo>
                    <a:pt x="28" y="9"/>
                  </a:moveTo>
                  <a:cubicBezTo>
                    <a:pt x="28" y="6"/>
                    <a:pt x="14" y="0"/>
                    <a:pt x="13" y="6"/>
                  </a:cubicBezTo>
                  <a:cubicBezTo>
                    <a:pt x="11" y="12"/>
                    <a:pt x="4" y="15"/>
                    <a:pt x="4" y="15"/>
                  </a:cubicBezTo>
                  <a:cubicBezTo>
                    <a:pt x="0" y="16"/>
                    <a:pt x="0" y="16"/>
                    <a:pt x="1" y="19"/>
                  </a:cubicBezTo>
                  <a:cubicBezTo>
                    <a:pt x="1" y="22"/>
                    <a:pt x="4" y="24"/>
                    <a:pt x="9" y="19"/>
                  </a:cubicBezTo>
                  <a:cubicBezTo>
                    <a:pt x="17" y="10"/>
                    <a:pt x="17" y="26"/>
                    <a:pt x="17" y="27"/>
                  </a:cubicBezTo>
                  <a:cubicBezTo>
                    <a:pt x="18" y="29"/>
                    <a:pt x="19" y="34"/>
                    <a:pt x="21" y="30"/>
                  </a:cubicBezTo>
                  <a:cubicBezTo>
                    <a:pt x="22" y="26"/>
                    <a:pt x="25" y="14"/>
                    <a:pt x="29" y="19"/>
                  </a:cubicBezTo>
                  <a:cubicBezTo>
                    <a:pt x="35" y="27"/>
                    <a:pt x="41" y="19"/>
                    <a:pt x="39" y="19"/>
                  </a:cubicBezTo>
                  <a:cubicBezTo>
                    <a:pt x="38" y="18"/>
                    <a:pt x="28" y="13"/>
                    <a:pt x="28" y="9"/>
                  </a:cubicBez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2229" name="未知"/>
            <p:cNvSpPr>
              <a:spLocks/>
            </p:cNvSpPr>
            <p:nvPr userDrawn="1"/>
          </p:nvSpPr>
          <p:spPr bwMode="auto">
            <a:xfrm>
              <a:off x="900" y="521"/>
              <a:ext cx="126" cy="318"/>
            </a:xfrm>
            <a:custGeom>
              <a:avLst/>
              <a:gdLst>
                <a:gd name="T0" fmla="*/ 22 w 25"/>
                <a:gd name="T1" fmla="*/ 2 h 63"/>
                <a:gd name="T2" fmla="*/ 18 w 25"/>
                <a:gd name="T3" fmla="*/ 17 h 63"/>
                <a:gd name="T4" fmla="*/ 7 w 25"/>
                <a:gd name="T5" fmla="*/ 20 h 63"/>
                <a:gd name="T6" fmla="*/ 7 w 25"/>
                <a:gd name="T7" fmla="*/ 23 h 63"/>
                <a:gd name="T8" fmla="*/ 17 w 25"/>
                <a:gd name="T9" fmla="*/ 34 h 63"/>
                <a:gd name="T10" fmla="*/ 12 w 25"/>
                <a:gd name="T11" fmla="*/ 45 h 63"/>
                <a:gd name="T12" fmla="*/ 0 w 25"/>
                <a:gd name="T13" fmla="*/ 55 h 63"/>
                <a:gd name="T14" fmla="*/ 5 w 25"/>
                <a:gd name="T15" fmla="*/ 58 h 63"/>
                <a:gd name="T16" fmla="*/ 16 w 25"/>
                <a:gd name="T17" fmla="*/ 62 h 63"/>
                <a:gd name="T18" fmla="*/ 23 w 25"/>
                <a:gd name="T19" fmla="*/ 57 h 63"/>
                <a:gd name="T20" fmla="*/ 25 w 25"/>
                <a:gd name="T21" fmla="*/ 14 h 63"/>
                <a:gd name="T22" fmla="*/ 25 w 25"/>
                <a:gd name="T23" fmla="*/ 2 h 63"/>
                <a:gd name="T24" fmla="*/ 22 w 25"/>
                <a:gd name="T25" fmla="*/ 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5" h="63">
                  <a:moveTo>
                    <a:pt x="22" y="2"/>
                  </a:moveTo>
                  <a:cubicBezTo>
                    <a:pt x="22" y="2"/>
                    <a:pt x="20" y="15"/>
                    <a:pt x="18" y="17"/>
                  </a:cubicBezTo>
                  <a:cubicBezTo>
                    <a:pt x="15" y="19"/>
                    <a:pt x="10" y="20"/>
                    <a:pt x="7" y="20"/>
                  </a:cubicBezTo>
                  <a:cubicBezTo>
                    <a:pt x="4" y="19"/>
                    <a:pt x="4" y="22"/>
                    <a:pt x="7" y="23"/>
                  </a:cubicBezTo>
                  <a:cubicBezTo>
                    <a:pt x="10" y="24"/>
                    <a:pt x="17" y="29"/>
                    <a:pt x="17" y="34"/>
                  </a:cubicBezTo>
                  <a:cubicBezTo>
                    <a:pt x="17" y="40"/>
                    <a:pt x="17" y="44"/>
                    <a:pt x="12" y="45"/>
                  </a:cubicBezTo>
                  <a:cubicBezTo>
                    <a:pt x="6" y="46"/>
                    <a:pt x="0" y="47"/>
                    <a:pt x="0" y="55"/>
                  </a:cubicBezTo>
                  <a:cubicBezTo>
                    <a:pt x="0" y="55"/>
                    <a:pt x="3" y="57"/>
                    <a:pt x="5" y="58"/>
                  </a:cubicBezTo>
                  <a:cubicBezTo>
                    <a:pt x="8" y="58"/>
                    <a:pt x="14" y="61"/>
                    <a:pt x="16" y="62"/>
                  </a:cubicBezTo>
                  <a:cubicBezTo>
                    <a:pt x="18" y="63"/>
                    <a:pt x="23" y="61"/>
                    <a:pt x="23" y="57"/>
                  </a:cubicBezTo>
                  <a:cubicBezTo>
                    <a:pt x="24" y="52"/>
                    <a:pt x="24" y="20"/>
                    <a:pt x="25" y="14"/>
                  </a:cubicBezTo>
                  <a:cubicBezTo>
                    <a:pt x="25" y="9"/>
                    <a:pt x="25" y="3"/>
                    <a:pt x="25" y="2"/>
                  </a:cubicBezTo>
                  <a:cubicBezTo>
                    <a:pt x="25" y="1"/>
                    <a:pt x="22" y="0"/>
                    <a:pt x="22" y="2"/>
                  </a:cubicBez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095888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43BB30-61A3-43E2-8644-B3CDF63784EA}" type="slidenum">
              <a:rPr lang="zh-CN" altLang="en-US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72693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CEBFAE-FEAD-45DC-BADC-CFDDB281F117}" type="slidenum">
              <a:rPr lang="zh-CN" altLang="en-US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92647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4000500" cy="4498975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762500" y="1600200"/>
            <a:ext cx="4000500" cy="4498975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BEB6D3-7732-4A11-975D-C86A3092AA3C}" type="slidenum">
              <a:rPr lang="zh-CN" altLang="en-US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88186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BBD7D2-569B-4A91-B225-1C261342F419}" type="slidenum">
              <a:rPr lang="zh-CN" altLang="en-US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79769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24B4F3-0494-433A-99D1-B8031383EF6A}" type="slidenum">
              <a:rPr lang="zh-CN" altLang="en-US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909460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578378-2BA2-4127-B4EF-7C12EE6617BD}" type="slidenum">
              <a:rPr lang="zh-CN" altLang="en-US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1557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D70A61-856F-4CD0-B71B-270628F1E463}" type="slidenum">
              <a:rPr lang="zh-CN" altLang="en-US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8711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2A28D-D9FC-4D77-A748-20574CF0E5D1}" type="datetimeFigureOut">
              <a:rPr lang="zh-CN" altLang="en-US" smtClean="0"/>
              <a:t>2018/11/12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B95AF-0316-4BD1-9DCF-671DF806F0A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859513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1D681D-2127-4812-976A-3D580B81882E}" type="slidenum">
              <a:rPr lang="zh-CN" altLang="en-US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404117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43BDDA-C608-4B4B-BACE-C1E11309FD76}" type="slidenum">
              <a:rPr lang="zh-CN" altLang="en-US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1475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704013" y="228600"/>
            <a:ext cx="2135187" cy="587057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298450" y="228600"/>
            <a:ext cx="6253163" cy="587057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1A1402-2A9A-4BFC-A53B-8C4F12955669}" type="slidenum">
              <a:rPr lang="zh-CN" altLang="en-US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326313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F61AA2-8793-4AE2-B335-0970A86F0A0C}" type="slidenum">
              <a:rPr lang="zh-CN" altLang="en-US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53897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9A7D3A-E568-4C10-8A72-CA3496C5AD57}" type="slidenum">
              <a:rPr lang="zh-CN" altLang="en-US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875500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AE3B13-AC92-4807-B7DF-34DC52E1502E}" type="slidenum">
              <a:rPr lang="zh-CN" altLang="en-US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205694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7D99B6-8799-4063-9DAB-7ED04F006E83}" type="slidenum">
              <a:rPr lang="zh-CN" altLang="en-US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644973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3F7938-8798-4F73-A827-18B9E9D58410}" type="slidenum">
              <a:rPr lang="zh-CN" altLang="en-US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082954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489AFB-9FED-4D1E-8F64-00F6921C9FF5}" type="slidenum">
              <a:rPr lang="zh-CN" altLang="en-US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395587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B35998-E4E5-40B0-96C0-4C15FE8A1CDF}" type="slidenum">
              <a:rPr lang="zh-CN" altLang="en-US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55665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2A28D-D9FC-4D77-A748-20574CF0E5D1}" type="datetimeFigureOut">
              <a:rPr lang="zh-CN" altLang="en-US" smtClean="0"/>
              <a:t>2018/11/12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B95AF-0316-4BD1-9DCF-671DF806F0A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1601636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D25734-D1FB-44EE-8D25-0AFCAFC6867F}" type="slidenum">
              <a:rPr lang="zh-CN" altLang="en-US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952420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0C3B14-D0A7-4DDC-828C-5FDFC36BC300}" type="slidenum">
              <a:rPr lang="zh-CN" altLang="en-US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2469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F46A4F-445E-4319-9DDB-E50D3B722D25}" type="slidenum">
              <a:rPr lang="zh-CN" altLang="en-US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773321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C30A97-97C4-4F45-9E31-05876419904B}" type="slidenum">
              <a:rPr lang="zh-CN" altLang="en-US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035946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782745-EA97-445A-A279-E279FDDBDC90}" type="slidenum">
              <a:rPr lang="zh-CN" altLang="en-US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8701353"/>
      </p:ext>
    </p:extLst>
  </p:cSld>
  <p:clrMapOvr>
    <a:masterClrMapping/>
  </p:clrMapOvr>
  <p:transition>
    <p:blinds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E96081-272C-4457-99B6-1342D3C5BC1E}" type="slidenum">
              <a:rPr lang="zh-CN" altLang="en-US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7212030"/>
      </p:ext>
    </p:extLst>
  </p:cSld>
  <p:clrMapOvr>
    <a:masterClrMapping/>
  </p:clrMapOvr>
  <p:transition>
    <p:blinds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40C497-AB08-468C-95E9-6500079B8B11}" type="slidenum">
              <a:rPr lang="zh-CN" altLang="en-US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3082138"/>
      </p:ext>
    </p:extLst>
  </p:cSld>
  <p:clrMapOvr>
    <a:masterClrMapping/>
  </p:clrMapOvr>
  <p:transition>
    <p:blinds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B9C86D-8F42-4C14-A74E-57919F008930}" type="slidenum">
              <a:rPr lang="zh-CN" altLang="en-US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294226"/>
      </p:ext>
    </p:extLst>
  </p:cSld>
  <p:clrMapOvr>
    <a:masterClrMapping/>
  </p:clrMapOvr>
  <p:transition>
    <p:blinds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62A1BD-307D-4CD9-A5D7-DE2EC9CB9DF2}" type="slidenum">
              <a:rPr lang="zh-CN" altLang="en-US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9488712"/>
      </p:ext>
    </p:extLst>
  </p:cSld>
  <p:clrMapOvr>
    <a:masterClrMapping/>
  </p:clrMapOvr>
  <p:transition>
    <p:blinds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78345D-BD8A-44E3-B26A-56C4AC3AC6C8}" type="slidenum">
              <a:rPr lang="zh-CN" altLang="en-US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0891937"/>
      </p:ext>
    </p:extLst>
  </p:cSld>
  <p:clrMapOvr>
    <a:masterClrMapping/>
  </p:clrMapOvr>
  <p:transition>
    <p:blinds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71487" y="1825625"/>
            <a:ext cx="2900363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3486150" y="1825625"/>
            <a:ext cx="2900363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2A28D-D9FC-4D77-A748-20574CF0E5D1}" type="datetimeFigureOut">
              <a:rPr lang="zh-CN" altLang="en-US" smtClean="0"/>
              <a:t>2018/11/12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B95AF-0316-4BD1-9DCF-671DF806F0A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6359798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1968D7-19F5-4391-B5FA-90F0284C5E67}" type="slidenum">
              <a:rPr lang="zh-CN" altLang="en-US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3928885"/>
      </p:ext>
    </p:extLst>
  </p:cSld>
  <p:clrMapOvr>
    <a:masterClrMapping/>
  </p:clrMapOvr>
  <p:transition>
    <p:blinds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282031-149C-486D-9B8E-109FD6150633}" type="slidenum">
              <a:rPr lang="zh-CN" altLang="en-US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452674"/>
      </p:ext>
    </p:extLst>
  </p:cSld>
  <p:clrMapOvr>
    <a:masterClrMapping/>
  </p:clrMapOvr>
  <p:transition>
    <p:blinds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1A3652-CB4F-4518-82B5-3DCC7070EE8F}" type="slidenum">
              <a:rPr lang="zh-CN" altLang="en-US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5313001"/>
      </p:ext>
    </p:extLst>
  </p:cSld>
  <p:clrMapOvr>
    <a:masterClrMapping/>
  </p:clrMapOvr>
  <p:transition>
    <p:blinds/>
  </p:transition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B98085-C6F6-49E9-86CA-613D1E8719E6}" type="slidenum">
              <a:rPr lang="zh-CN" altLang="en-US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9945419"/>
      </p:ext>
    </p:extLst>
  </p:cSld>
  <p:clrMapOvr>
    <a:masterClrMapping/>
  </p:clrMapOvr>
  <p:transition>
    <p:blinds/>
  </p:transition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9E1114-AA11-4652-8147-41BAC2D600FE}" type="slidenum">
              <a:rPr lang="zh-CN" altLang="en-US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8895778"/>
      </p:ext>
    </p:extLst>
  </p:cSld>
  <p:clrMapOvr>
    <a:masterClrMapping/>
  </p:clrMapOvr>
  <p:transition>
    <p:blinds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zh-CN" altLang="en-US">
              <a:solidFill>
                <a:srgbClr val="00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6147" name="Oval 3"/>
          <p:cNvSpPr>
            <a:spLocks noChangeArrowheads="1"/>
          </p:cNvSpPr>
          <p:nvPr/>
        </p:nvSpPr>
        <p:spPr bwMode="auto">
          <a:xfrm>
            <a:off x="1308100" y="469900"/>
            <a:ext cx="6032500" cy="6032500"/>
          </a:xfrm>
          <a:prstGeom prst="ellipse">
            <a:avLst/>
          </a:prstGeom>
          <a:gradFill rotWithShape="1">
            <a:gsLst>
              <a:gs pos="0">
                <a:schemeClr val="hlink"/>
              </a:gs>
              <a:gs pos="100000">
                <a:schemeClr val="folHlink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zh-CN" sz="2000">
              <a:solidFill>
                <a:srgbClr val="F7DD6D"/>
              </a:solidFill>
              <a:ea typeface="Gulim" pitchFamily="34" charset="-127"/>
            </a:endParaRP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53200"/>
            <a:ext cx="2133600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Gulim" pitchFamily="34" charset="-127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FC18145-9B09-4161-B61E-E8A46E429977}" type="slidenum">
              <a:rPr lang="ko-KR" alt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0" y="3543300"/>
            <a:ext cx="9144000" cy="3314700"/>
          </a:xfrm>
          <a:prstGeom prst="rect">
            <a:avLst/>
          </a:prstGeom>
          <a:gradFill rotWithShape="1">
            <a:gsLst>
              <a:gs pos="0">
                <a:schemeClr val="folHlink"/>
              </a:gs>
              <a:gs pos="50000">
                <a:schemeClr val="hlink"/>
              </a:gs>
              <a:gs pos="100000">
                <a:schemeClr val="folHlink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100" dir="5400000" algn="ctr" rotWithShape="0">
                    <a:schemeClr val="tx1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zh-CN" altLang="en-US">
              <a:solidFill>
                <a:srgbClr val="00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6150" name="AutoShape 6"/>
          <p:cNvSpPr>
            <a:spLocks noChangeArrowheads="1"/>
          </p:cNvSpPr>
          <p:nvPr/>
        </p:nvSpPr>
        <p:spPr bwMode="auto">
          <a:xfrm>
            <a:off x="2879725" y="4373563"/>
            <a:ext cx="3432175" cy="2014537"/>
          </a:xfrm>
          <a:prstGeom prst="irregularSeal1">
            <a:avLst/>
          </a:prstGeom>
          <a:gradFill rotWithShape="1">
            <a:gsLst>
              <a:gs pos="0">
                <a:schemeClr val="folHlink"/>
              </a:gs>
              <a:gs pos="100000">
                <a:schemeClr val="hlink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zh-CN" altLang="en-US">
              <a:solidFill>
                <a:srgbClr val="00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6151" name="未知"/>
          <p:cNvSpPr>
            <a:spLocks/>
          </p:cNvSpPr>
          <p:nvPr/>
        </p:nvSpPr>
        <p:spPr bwMode="auto">
          <a:xfrm>
            <a:off x="2217738" y="2078038"/>
            <a:ext cx="2365375" cy="1595437"/>
          </a:xfrm>
          <a:custGeom>
            <a:avLst/>
            <a:gdLst>
              <a:gd name="T0" fmla="*/ 504 w 1276"/>
              <a:gd name="T1" fmla="*/ 860 h 860"/>
              <a:gd name="T2" fmla="*/ 1276 w 1276"/>
              <a:gd name="T3" fmla="*/ 512 h 860"/>
              <a:gd name="T4" fmla="*/ 736 w 1276"/>
              <a:gd name="T5" fmla="*/ 0 h 860"/>
              <a:gd name="T6" fmla="*/ 0 w 1276"/>
              <a:gd name="T7" fmla="*/ 344 h 860"/>
              <a:gd name="T8" fmla="*/ 504 w 1276"/>
              <a:gd name="T9" fmla="*/ 860 h 8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76" h="860">
                <a:moveTo>
                  <a:pt x="504" y="860"/>
                </a:moveTo>
                <a:lnTo>
                  <a:pt x="1276" y="512"/>
                </a:lnTo>
                <a:lnTo>
                  <a:pt x="736" y="0"/>
                </a:lnTo>
                <a:lnTo>
                  <a:pt x="0" y="344"/>
                </a:lnTo>
                <a:lnTo>
                  <a:pt x="504" y="860"/>
                </a:lnTo>
                <a:close/>
              </a:path>
            </a:pathLst>
          </a:cu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27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zh-CN" altLang="en-US">
              <a:solidFill>
                <a:srgbClr val="00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6152" name="未知"/>
          <p:cNvSpPr>
            <a:spLocks/>
          </p:cNvSpPr>
          <p:nvPr/>
        </p:nvSpPr>
        <p:spPr bwMode="auto">
          <a:xfrm>
            <a:off x="3136900" y="3019425"/>
            <a:ext cx="2873375" cy="1338263"/>
          </a:xfrm>
          <a:custGeom>
            <a:avLst/>
            <a:gdLst>
              <a:gd name="T0" fmla="*/ 532 w 1056"/>
              <a:gd name="T1" fmla="*/ 0 h 480"/>
              <a:gd name="T2" fmla="*/ 1056 w 1056"/>
              <a:gd name="T3" fmla="*/ 236 h 480"/>
              <a:gd name="T4" fmla="*/ 532 w 1056"/>
              <a:gd name="T5" fmla="*/ 480 h 480"/>
              <a:gd name="T6" fmla="*/ 0 w 1056"/>
              <a:gd name="T7" fmla="*/ 236 h 480"/>
              <a:gd name="T8" fmla="*/ 532 w 1056"/>
              <a:gd name="T9" fmla="*/ 0 h 4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56" h="480">
                <a:moveTo>
                  <a:pt x="532" y="0"/>
                </a:moveTo>
                <a:lnTo>
                  <a:pt x="1056" y="236"/>
                </a:lnTo>
                <a:lnTo>
                  <a:pt x="532" y="480"/>
                </a:lnTo>
                <a:lnTo>
                  <a:pt x="0" y="236"/>
                </a:lnTo>
                <a:lnTo>
                  <a:pt x="532" y="0"/>
                </a:lnTo>
                <a:close/>
              </a:path>
            </a:pathLst>
          </a:cu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zh-CN" altLang="en-US">
              <a:solidFill>
                <a:srgbClr val="00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6153" name="Line 9"/>
          <p:cNvSpPr>
            <a:spLocks noChangeShapeType="1"/>
          </p:cNvSpPr>
          <p:nvPr/>
        </p:nvSpPr>
        <p:spPr bwMode="auto">
          <a:xfrm flipV="1">
            <a:off x="4851400" y="2408238"/>
            <a:ext cx="1741488" cy="1757362"/>
          </a:xfrm>
          <a:prstGeom prst="line">
            <a:avLst/>
          </a:prstGeom>
          <a:noFill/>
          <a:ln w="76200">
            <a:solidFill>
              <a:schemeClr val="hlink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zh-CN" altLang="en-US">
              <a:solidFill>
                <a:srgbClr val="00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6154" name="AutoShape 10"/>
          <p:cNvSpPr>
            <a:spLocks noChangeArrowheads="1"/>
          </p:cNvSpPr>
          <p:nvPr/>
        </p:nvSpPr>
        <p:spPr bwMode="auto">
          <a:xfrm rot="17447974">
            <a:off x="4230688" y="1951038"/>
            <a:ext cx="2470150" cy="450850"/>
          </a:xfrm>
          <a:prstGeom prst="rightArrow">
            <a:avLst>
              <a:gd name="adj1" fmla="val 29491"/>
              <a:gd name="adj2" fmla="val 136972"/>
            </a:avLst>
          </a:prstGeom>
          <a:gradFill rotWithShape="1">
            <a:gsLst>
              <a:gs pos="0">
                <a:schemeClr val="folHlink"/>
              </a:gs>
              <a:gs pos="100000">
                <a:schemeClr val="accent2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zh-CN" altLang="en-US">
              <a:solidFill>
                <a:srgbClr val="00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6155" name="AutoShape 11"/>
          <p:cNvSpPr>
            <a:spLocks noChangeArrowheads="1"/>
          </p:cNvSpPr>
          <p:nvPr/>
        </p:nvSpPr>
        <p:spPr bwMode="auto">
          <a:xfrm rot="4136757">
            <a:off x="1589088" y="2820988"/>
            <a:ext cx="4013200" cy="412750"/>
          </a:xfrm>
          <a:prstGeom prst="wave">
            <a:avLst>
              <a:gd name="adj1" fmla="val 20644"/>
              <a:gd name="adj2" fmla="val -10000"/>
            </a:avLst>
          </a:prstGeom>
          <a:gradFill rotWithShape="1">
            <a:gsLst>
              <a:gs pos="0">
                <a:schemeClr val="accent1"/>
              </a:gs>
              <a:gs pos="100000">
                <a:schemeClr val="folHlink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zh-CN" altLang="en-US">
              <a:solidFill>
                <a:srgbClr val="00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6156" name="AutoShape 12"/>
          <p:cNvSpPr>
            <a:spLocks noChangeArrowheads="1"/>
          </p:cNvSpPr>
          <p:nvPr/>
        </p:nvSpPr>
        <p:spPr bwMode="auto">
          <a:xfrm rot="2916132">
            <a:off x="1654175" y="2974976"/>
            <a:ext cx="2941637" cy="519112"/>
          </a:xfrm>
          <a:prstGeom prst="wave">
            <a:avLst>
              <a:gd name="adj1" fmla="val 20644"/>
              <a:gd name="adj2" fmla="val -10000"/>
            </a:avLst>
          </a:prstGeom>
          <a:gradFill rotWithShape="1">
            <a:gsLst>
              <a:gs pos="0">
                <a:schemeClr val="accent2"/>
              </a:gs>
              <a:gs pos="100000">
                <a:schemeClr val="hlink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zh-CN" altLang="en-US">
              <a:solidFill>
                <a:srgbClr val="00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6157" name="Oval 13"/>
          <p:cNvSpPr>
            <a:spLocks noChangeArrowheads="1"/>
          </p:cNvSpPr>
          <p:nvPr/>
        </p:nvSpPr>
        <p:spPr bwMode="auto">
          <a:xfrm>
            <a:off x="3678238" y="3857625"/>
            <a:ext cx="1795462" cy="1795463"/>
          </a:xfrm>
          <a:prstGeom prst="ellipse">
            <a:avLst/>
          </a:prstGeom>
          <a:gradFill rotWithShape="1">
            <a:gsLst>
              <a:gs pos="0">
                <a:schemeClr val="hlink"/>
              </a:gs>
              <a:gs pos="100000">
                <a:schemeClr val="folHlink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zh-CN" altLang="en-US">
              <a:solidFill>
                <a:srgbClr val="00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grpSp>
        <p:nvGrpSpPr>
          <p:cNvPr id="6158" name="Group 14"/>
          <p:cNvGrpSpPr>
            <a:grpSpLocks/>
          </p:cNvGrpSpPr>
          <p:nvPr/>
        </p:nvGrpSpPr>
        <p:grpSpPr bwMode="auto">
          <a:xfrm>
            <a:off x="3824288" y="2800350"/>
            <a:ext cx="844550" cy="844550"/>
            <a:chOff x="0" y="0"/>
            <a:chExt cx="860" cy="860"/>
          </a:xfrm>
        </p:grpSpPr>
        <p:sp>
          <p:nvSpPr>
            <p:cNvPr id="6159" name="Oval 15"/>
            <p:cNvSpPr>
              <a:spLocks noChangeArrowheads="1"/>
            </p:cNvSpPr>
            <p:nvPr userDrawn="1"/>
          </p:nvSpPr>
          <p:spPr bwMode="auto">
            <a:xfrm>
              <a:off x="0" y="0"/>
              <a:ext cx="860" cy="860"/>
            </a:xfrm>
            <a:prstGeom prst="ellipse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6160" name="Oval 16"/>
            <p:cNvSpPr>
              <a:spLocks noChangeArrowheads="1"/>
            </p:cNvSpPr>
            <p:nvPr userDrawn="1"/>
          </p:nvSpPr>
          <p:spPr bwMode="auto">
            <a:xfrm>
              <a:off x="237" y="277"/>
              <a:ext cx="476" cy="476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chemeClr val="accent2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6161" name="Oval 17"/>
            <p:cNvSpPr>
              <a:spLocks noChangeArrowheads="1"/>
            </p:cNvSpPr>
            <p:nvPr userDrawn="1"/>
          </p:nvSpPr>
          <p:spPr bwMode="auto">
            <a:xfrm rot="19033561">
              <a:off x="72" y="133"/>
              <a:ext cx="362" cy="200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chemeClr val="hlink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</p:grpSp>
      <p:sp>
        <p:nvSpPr>
          <p:cNvPr id="6162" name="AutoShape 18"/>
          <p:cNvSpPr>
            <a:spLocks noChangeArrowheads="1"/>
          </p:cNvSpPr>
          <p:nvPr/>
        </p:nvSpPr>
        <p:spPr bwMode="auto">
          <a:xfrm rot="19656775" flipV="1">
            <a:off x="3371850" y="3762375"/>
            <a:ext cx="2024063" cy="758825"/>
          </a:xfrm>
          <a:prstGeom prst="curvedDownArrow">
            <a:avLst>
              <a:gd name="adj1" fmla="val 62090"/>
              <a:gd name="adj2" fmla="val 97902"/>
              <a:gd name="adj3" fmla="val 33333"/>
            </a:avLst>
          </a:prstGeom>
          <a:gradFill rotWithShape="1">
            <a:gsLst>
              <a:gs pos="0">
                <a:schemeClr val="hlink"/>
              </a:gs>
              <a:gs pos="100000">
                <a:schemeClr val="accent2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zh-CN" altLang="en-US">
              <a:solidFill>
                <a:srgbClr val="00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grpSp>
        <p:nvGrpSpPr>
          <p:cNvPr id="6163" name="Group 19"/>
          <p:cNvGrpSpPr>
            <a:grpSpLocks/>
          </p:cNvGrpSpPr>
          <p:nvPr/>
        </p:nvGrpSpPr>
        <p:grpSpPr bwMode="auto">
          <a:xfrm>
            <a:off x="5081588" y="2114550"/>
            <a:ext cx="1187450" cy="1187450"/>
            <a:chOff x="0" y="0"/>
            <a:chExt cx="748" cy="748"/>
          </a:xfrm>
        </p:grpSpPr>
        <p:sp>
          <p:nvSpPr>
            <p:cNvPr id="6164" name="Oval 20"/>
            <p:cNvSpPr>
              <a:spLocks noChangeArrowheads="1"/>
            </p:cNvSpPr>
            <p:nvPr userDrawn="1"/>
          </p:nvSpPr>
          <p:spPr bwMode="auto">
            <a:xfrm>
              <a:off x="0" y="0"/>
              <a:ext cx="748" cy="748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6165" name="Oval 21"/>
            <p:cNvSpPr>
              <a:spLocks noChangeArrowheads="1"/>
            </p:cNvSpPr>
            <p:nvPr userDrawn="1"/>
          </p:nvSpPr>
          <p:spPr bwMode="auto">
            <a:xfrm>
              <a:off x="206" y="242"/>
              <a:ext cx="414" cy="413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chemeClr val="tx2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6166" name="Oval 22"/>
            <p:cNvSpPr>
              <a:spLocks noChangeArrowheads="1"/>
            </p:cNvSpPr>
            <p:nvPr userDrawn="1"/>
          </p:nvSpPr>
          <p:spPr bwMode="auto">
            <a:xfrm rot="19033561">
              <a:off x="63" y="116"/>
              <a:ext cx="314" cy="174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chemeClr val="tx2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</p:grpSp>
      <p:grpSp>
        <p:nvGrpSpPr>
          <p:cNvPr id="6167" name="Group 23"/>
          <p:cNvGrpSpPr>
            <a:grpSpLocks/>
          </p:cNvGrpSpPr>
          <p:nvPr/>
        </p:nvGrpSpPr>
        <p:grpSpPr bwMode="auto">
          <a:xfrm>
            <a:off x="3470275" y="230188"/>
            <a:ext cx="1949450" cy="1949450"/>
            <a:chOff x="0" y="0"/>
            <a:chExt cx="1228" cy="1228"/>
          </a:xfrm>
        </p:grpSpPr>
        <p:sp>
          <p:nvSpPr>
            <p:cNvPr id="6168" name="Oval 24"/>
            <p:cNvSpPr>
              <a:spLocks noChangeArrowheads="1"/>
            </p:cNvSpPr>
            <p:nvPr userDrawn="1"/>
          </p:nvSpPr>
          <p:spPr bwMode="auto">
            <a:xfrm>
              <a:off x="0" y="0"/>
              <a:ext cx="1228" cy="1228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6169" name="Oval 25"/>
            <p:cNvSpPr>
              <a:spLocks noChangeArrowheads="1"/>
            </p:cNvSpPr>
            <p:nvPr userDrawn="1"/>
          </p:nvSpPr>
          <p:spPr bwMode="auto">
            <a:xfrm>
              <a:off x="16" y="8"/>
              <a:ext cx="1196" cy="1196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chemeClr val="bg2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</p:grpSp>
      <p:sp>
        <p:nvSpPr>
          <p:cNvPr id="6170" name="Text Box 26"/>
          <p:cNvSpPr txBox="1">
            <a:spLocks noChangeArrowheads="1"/>
          </p:cNvSpPr>
          <p:nvPr/>
        </p:nvSpPr>
        <p:spPr bwMode="auto">
          <a:xfrm>
            <a:off x="3886200" y="1023938"/>
            <a:ext cx="11811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2800" b="1">
                <a:solidFill>
                  <a:srgbClr val="000099"/>
                </a:solidFill>
                <a:latin typeface="Lucida Sans Unicode" panose="020B0602030504020204" pitchFamily="34" charset="0"/>
                <a:ea typeface="Gulim" pitchFamily="34" charset="-127"/>
              </a:rPr>
              <a:t>LOGO</a:t>
            </a:r>
          </a:p>
        </p:txBody>
      </p:sp>
      <p:sp>
        <p:nvSpPr>
          <p:cNvPr id="6171" name="未知"/>
          <p:cNvSpPr>
            <a:spLocks/>
          </p:cNvSpPr>
          <p:nvPr/>
        </p:nvSpPr>
        <p:spPr bwMode="auto">
          <a:xfrm>
            <a:off x="4573588" y="3667125"/>
            <a:ext cx="1431925" cy="2149475"/>
          </a:xfrm>
          <a:custGeom>
            <a:avLst/>
            <a:gdLst>
              <a:gd name="T0" fmla="*/ 0 w 504"/>
              <a:gd name="T1" fmla="*/ 232 h 720"/>
              <a:gd name="T2" fmla="*/ 0 w 504"/>
              <a:gd name="T3" fmla="*/ 720 h 720"/>
              <a:gd name="T4" fmla="*/ 504 w 504"/>
              <a:gd name="T5" fmla="*/ 488 h 720"/>
              <a:gd name="T6" fmla="*/ 504 w 504"/>
              <a:gd name="T7" fmla="*/ 0 h 720"/>
              <a:gd name="T8" fmla="*/ 0 w 504"/>
              <a:gd name="T9" fmla="*/ 232 h 7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04" h="720">
                <a:moveTo>
                  <a:pt x="0" y="232"/>
                </a:moveTo>
                <a:lnTo>
                  <a:pt x="0" y="720"/>
                </a:lnTo>
                <a:lnTo>
                  <a:pt x="504" y="488"/>
                </a:lnTo>
                <a:lnTo>
                  <a:pt x="504" y="0"/>
                </a:lnTo>
                <a:lnTo>
                  <a:pt x="0" y="232"/>
                </a:lnTo>
                <a:close/>
              </a:path>
            </a:pathLst>
          </a:cu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100000">
                <a:schemeClr val="accent1"/>
              </a:gs>
            </a:gsLst>
            <a:lin ang="27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zh-CN" altLang="en-US">
              <a:solidFill>
                <a:srgbClr val="00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6172" name="未知"/>
          <p:cNvSpPr>
            <a:spLocks/>
          </p:cNvSpPr>
          <p:nvPr/>
        </p:nvSpPr>
        <p:spPr bwMode="auto">
          <a:xfrm flipH="1">
            <a:off x="3148013" y="3667125"/>
            <a:ext cx="1433512" cy="2149475"/>
          </a:xfrm>
          <a:custGeom>
            <a:avLst/>
            <a:gdLst>
              <a:gd name="T0" fmla="*/ 0 w 504"/>
              <a:gd name="T1" fmla="*/ 232 h 720"/>
              <a:gd name="T2" fmla="*/ 0 w 504"/>
              <a:gd name="T3" fmla="*/ 720 h 720"/>
              <a:gd name="T4" fmla="*/ 504 w 504"/>
              <a:gd name="T5" fmla="*/ 488 h 720"/>
              <a:gd name="T6" fmla="*/ 504 w 504"/>
              <a:gd name="T7" fmla="*/ 0 h 720"/>
              <a:gd name="T8" fmla="*/ 0 w 504"/>
              <a:gd name="T9" fmla="*/ 232 h 7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04" h="720">
                <a:moveTo>
                  <a:pt x="0" y="232"/>
                </a:moveTo>
                <a:lnTo>
                  <a:pt x="0" y="720"/>
                </a:lnTo>
                <a:lnTo>
                  <a:pt x="504" y="488"/>
                </a:lnTo>
                <a:lnTo>
                  <a:pt x="504" y="0"/>
                </a:lnTo>
                <a:lnTo>
                  <a:pt x="0" y="232"/>
                </a:lnTo>
                <a:close/>
              </a:path>
            </a:pathLst>
          </a:custGeom>
          <a:gradFill rotWithShape="1">
            <a:gsLst>
              <a:gs pos="0">
                <a:schemeClr val="accent2">
                  <a:gamma/>
                  <a:shade val="46275"/>
                  <a:invGamma/>
                </a:schemeClr>
              </a:gs>
              <a:gs pos="100000">
                <a:schemeClr val="accent2"/>
              </a:gs>
            </a:gsLst>
            <a:lin ang="27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zh-CN" altLang="en-US">
              <a:solidFill>
                <a:srgbClr val="00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568397175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>
                <a:solidFill>
                  <a:srgbClr val="000000"/>
                </a:solidFill>
              </a:rPr>
              <a:t>Your site here</a:t>
            </a: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>
                <a:solidFill>
                  <a:srgbClr val="000000"/>
                </a:solidFill>
              </a:rPr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542260003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>
                <a:solidFill>
                  <a:srgbClr val="000000"/>
                </a:solidFill>
              </a:rPr>
              <a:t>Your site here</a:t>
            </a: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>
                <a:solidFill>
                  <a:srgbClr val="000000"/>
                </a:solidFill>
              </a:rPr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351549079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>
                <a:solidFill>
                  <a:srgbClr val="000000"/>
                </a:solidFill>
              </a:rPr>
              <a:t>Your site here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>
                <a:solidFill>
                  <a:srgbClr val="000000"/>
                </a:solidFill>
              </a:rPr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3923185612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>
                <a:solidFill>
                  <a:srgbClr val="000000"/>
                </a:solidFill>
              </a:rPr>
              <a:t>Your site here</a:t>
            </a: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>
                <a:solidFill>
                  <a:srgbClr val="000000"/>
                </a:solidFill>
              </a:rPr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33639988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2A28D-D9FC-4D77-A748-20574CF0E5D1}" type="datetimeFigureOut">
              <a:rPr lang="zh-CN" altLang="en-US" smtClean="0"/>
              <a:t>2018/11/12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B95AF-0316-4BD1-9DCF-671DF806F0A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75064717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>
                <a:solidFill>
                  <a:srgbClr val="000000"/>
                </a:solidFill>
              </a:rPr>
              <a:t>Your site here</a:t>
            </a: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>
                <a:solidFill>
                  <a:srgbClr val="000000"/>
                </a:solidFill>
              </a:rPr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185086223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>
                <a:solidFill>
                  <a:srgbClr val="000000"/>
                </a:solidFill>
              </a:rPr>
              <a:t>Your site here</a:t>
            </a: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>
                <a:solidFill>
                  <a:srgbClr val="000000"/>
                </a:solidFill>
              </a:rPr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2208160969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>
                <a:solidFill>
                  <a:srgbClr val="000000"/>
                </a:solidFill>
              </a:rPr>
              <a:t>Your site here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>
                <a:solidFill>
                  <a:srgbClr val="000000"/>
                </a:solidFill>
              </a:rPr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636108470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>
                <a:solidFill>
                  <a:srgbClr val="000000"/>
                </a:solidFill>
              </a:rPr>
              <a:t>Your site here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>
                <a:solidFill>
                  <a:srgbClr val="000000"/>
                </a:solidFill>
              </a:rPr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2124272227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>
                <a:solidFill>
                  <a:srgbClr val="000000"/>
                </a:solidFill>
              </a:rPr>
              <a:t>Your site here</a:t>
            </a: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>
                <a:solidFill>
                  <a:srgbClr val="000000"/>
                </a:solidFill>
              </a:rPr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952357198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>
                <a:solidFill>
                  <a:srgbClr val="000000"/>
                </a:solidFill>
              </a:rPr>
              <a:t>Your site here</a:t>
            </a: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>
                <a:solidFill>
                  <a:srgbClr val="000000"/>
                </a:solidFill>
              </a:rPr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5231532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2A28D-D9FC-4D77-A748-20574CF0E5D1}" type="datetimeFigureOut">
              <a:rPr lang="zh-CN" altLang="en-US" smtClean="0"/>
              <a:t>2018/11/12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B95AF-0316-4BD1-9DCF-671DF806F0A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37512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2A28D-D9FC-4D77-A748-20574CF0E5D1}" type="datetimeFigureOut">
              <a:rPr lang="zh-CN" altLang="en-US" smtClean="0"/>
              <a:t>2018/11/12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B95AF-0316-4BD1-9DCF-671DF806F0A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84496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2A28D-D9FC-4D77-A748-20574CF0E5D1}" type="datetimeFigureOut">
              <a:rPr lang="zh-CN" altLang="en-US" smtClean="0"/>
              <a:t>2018/11/12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B95AF-0316-4BD1-9DCF-671DF806F0A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345849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2A28D-D9FC-4D77-A748-20574CF0E5D1}" type="datetimeFigureOut">
              <a:rPr lang="zh-CN" altLang="en-US" smtClean="0"/>
              <a:t>2018/11/12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B95AF-0316-4BD1-9DCF-671DF806F0A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966583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D2A28D-D9FC-4D77-A748-20574CF0E5D1}" type="datetimeFigureOut">
              <a:rPr lang="zh-CN" altLang="en-US" smtClean="0"/>
              <a:t>2018/11/12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8B95AF-0316-4BD1-9DCF-671DF806F0A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26659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566738" y="0"/>
            <a:ext cx="7891462" cy="6821488"/>
            <a:chOff x="0" y="0"/>
            <a:chExt cx="4971" cy="4297"/>
          </a:xfrm>
        </p:grpSpPr>
        <p:sp>
          <p:nvSpPr>
            <p:cNvPr id="1027" name="Rectangle 3"/>
            <p:cNvSpPr>
              <a:spLocks noChangeArrowheads="1"/>
            </p:cNvSpPr>
            <p:nvPr/>
          </p:nvSpPr>
          <p:spPr bwMode="auto">
            <a:xfrm>
              <a:off x="35" y="0"/>
              <a:ext cx="21" cy="101"/>
            </a:xfrm>
            <a:prstGeom prst="rect">
              <a:avLst/>
            </a:pr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028" name="未知"/>
            <p:cNvSpPr>
              <a:spLocks noEditPoints="1"/>
            </p:cNvSpPr>
            <p:nvPr/>
          </p:nvSpPr>
          <p:spPr bwMode="auto">
            <a:xfrm>
              <a:off x="35" y="202"/>
              <a:ext cx="21" cy="304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029" name="未知"/>
            <p:cNvSpPr>
              <a:spLocks noEditPoints="1"/>
            </p:cNvSpPr>
            <p:nvPr/>
          </p:nvSpPr>
          <p:spPr bwMode="auto">
            <a:xfrm>
              <a:off x="35" y="607"/>
              <a:ext cx="21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030" name="未知"/>
            <p:cNvSpPr>
              <a:spLocks noEditPoints="1"/>
            </p:cNvSpPr>
            <p:nvPr/>
          </p:nvSpPr>
          <p:spPr bwMode="auto">
            <a:xfrm>
              <a:off x="35" y="1011"/>
              <a:ext cx="21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031" name="未知"/>
            <p:cNvSpPr>
              <a:spLocks noEditPoints="1"/>
            </p:cNvSpPr>
            <p:nvPr/>
          </p:nvSpPr>
          <p:spPr bwMode="auto">
            <a:xfrm>
              <a:off x="35" y="1415"/>
              <a:ext cx="21" cy="304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032" name="未知"/>
            <p:cNvSpPr>
              <a:spLocks noEditPoints="1"/>
            </p:cNvSpPr>
            <p:nvPr/>
          </p:nvSpPr>
          <p:spPr bwMode="auto">
            <a:xfrm>
              <a:off x="35" y="1820"/>
              <a:ext cx="21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033" name="未知"/>
            <p:cNvSpPr>
              <a:spLocks noEditPoints="1"/>
            </p:cNvSpPr>
            <p:nvPr/>
          </p:nvSpPr>
          <p:spPr bwMode="auto">
            <a:xfrm>
              <a:off x="35" y="2224"/>
              <a:ext cx="21" cy="304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034" name="未知"/>
            <p:cNvSpPr>
              <a:spLocks noEditPoints="1"/>
            </p:cNvSpPr>
            <p:nvPr/>
          </p:nvSpPr>
          <p:spPr bwMode="auto">
            <a:xfrm>
              <a:off x="35" y="2629"/>
              <a:ext cx="21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035" name="未知"/>
            <p:cNvSpPr>
              <a:spLocks noEditPoints="1"/>
            </p:cNvSpPr>
            <p:nvPr/>
          </p:nvSpPr>
          <p:spPr bwMode="auto">
            <a:xfrm>
              <a:off x="35" y="3033"/>
              <a:ext cx="21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036" name="未知"/>
            <p:cNvSpPr>
              <a:spLocks noEditPoints="1"/>
            </p:cNvSpPr>
            <p:nvPr/>
          </p:nvSpPr>
          <p:spPr bwMode="auto">
            <a:xfrm>
              <a:off x="35" y="3438"/>
              <a:ext cx="21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037" name="未知"/>
            <p:cNvSpPr>
              <a:spLocks noEditPoints="1"/>
            </p:cNvSpPr>
            <p:nvPr/>
          </p:nvSpPr>
          <p:spPr bwMode="auto">
            <a:xfrm>
              <a:off x="35" y="3842"/>
              <a:ext cx="21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038" name="Rectangle 14"/>
            <p:cNvSpPr>
              <a:spLocks noChangeArrowheads="1"/>
            </p:cNvSpPr>
            <p:nvPr/>
          </p:nvSpPr>
          <p:spPr bwMode="auto">
            <a:xfrm>
              <a:off x="35" y="4246"/>
              <a:ext cx="21" cy="51"/>
            </a:xfrm>
            <a:prstGeom prst="rect">
              <a:avLst/>
            </a:pr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039" name="Rectangle 15"/>
            <p:cNvSpPr>
              <a:spLocks noChangeArrowheads="1"/>
            </p:cNvSpPr>
            <p:nvPr/>
          </p:nvSpPr>
          <p:spPr bwMode="auto">
            <a:xfrm>
              <a:off x="480" y="0"/>
              <a:ext cx="21" cy="101"/>
            </a:xfrm>
            <a:prstGeom prst="rect">
              <a:avLst/>
            </a:pr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040" name="未知"/>
            <p:cNvSpPr>
              <a:spLocks noEditPoints="1"/>
            </p:cNvSpPr>
            <p:nvPr/>
          </p:nvSpPr>
          <p:spPr bwMode="auto">
            <a:xfrm>
              <a:off x="480" y="202"/>
              <a:ext cx="21" cy="304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041" name="未知"/>
            <p:cNvSpPr>
              <a:spLocks noEditPoints="1"/>
            </p:cNvSpPr>
            <p:nvPr/>
          </p:nvSpPr>
          <p:spPr bwMode="auto">
            <a:xfrm>
              <a:off x="480" y="607"/>
              <a:ext cx="21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042" name="未知"/>
            <p:cNvSpPr>
              <a:spLocks noEditPoints="1"/>
            </p:cNvSpPr>
            <p:nvPr/>
          </p:nvSpPr>
          <p:spPr bwMode="auto">
            <a:xfrm>
              <a:off x="480" y="1011"/>
              <a:ext cx="21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043" name="未知"/>
            <p:cNvSpPr>
              <a:spLocks noEditPoints="1"/>
            </p:cNvSpPr>
            <p:nvPr/>
          </p:nvSpPr>
          <p:spPr bwMode="auto">
            <a:xfrm>
              <a:off x="480" y="1415"/>
              <a:ext cx="21" cy="304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044" name="未知"/>
            <p:cNvSpPr>
              <a:spLocks noEditPoints="1"/>
            </p:cNvSpPr>
            <p:nvPr/>
          </p:nvSpPr>
          <p:spPr bwMode="auto">
            <a:xfrm>
              <a:off x="480" y="1820"/>
              <a:ext cx="21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045" name="未知"/>
            <p:cNvSpPr>
              <a:spLocks noEditPoints="1"/>
            </p:cNvSpPr>
            <p:nvPr/>
          </p:nvSpPr>
          <p:spPr bwMode="auto">
            <a:xfrm>
              <a:off x="480" y="2224"/>
              <a:ext cx="21" cy="304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046" name="未知"/>
            <p:cNvSpPr>
              <a:spLocks noEditPoints="1"/>
            </p:cNvSpPr>
            <p:nvPr/>
          </p:nvSpPr>
          <p:spPr bwMode="auto">
            <a:xfrm>
              <a:off x="480" y="2629"/>
              <a:ext cx="21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047" name="未知"/>
            <p:cNvSpPr>
              <a:spLocks noEditPoints="1"/>
            </p:cNvSpPr>
            <p:nvPr/>
          </p:nvSpPr>
          <p:spPr bwMode="auto">
            <a:xfrm>
              <a:off x="480" y="3033"/>
              <a:ext cx="21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048" name="未知"/>
            <p:cNvSpPr>
              <a:spLocks noEditPoints="1"/>
            </p:cNvSpPr>
            <p:nvPr/>
          </p:nvSpPr>
          <p:spPr bwMode="auto">
            <a:xfrm>
              <a:off x="480" y="3438"/>
              <a:ext cx="21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049" name="未知"/>
            <p:cNvSpPr>
              <a:spLocks noEditPoints="1"/>
            </p:cNvSpPr>
            <p:nvPr/>
          </p:nvSpPr>
          <p:spPr bwMode="auto">
            <a:xfrm>
              <a:off x="480" y="3842"/>
              <a:ext cx="21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050" name="Rectangle 26"/>
            <p:cNvSpPr>
              <a:spLocks noChangeArrowheads="1"/>
            </p:cNvSpPr>
            <p:nvPr/>
          </p:nvSpPr>
          <p:spPr bwMode="auto">
            <a:xfrm>
              <a:off x="480" y="4246"/>
              <a:ext cx="21" cy="51"/>
            </a:xfrm>
            <a:prstGeom prst="rect">
              <a:avLst/>
            </a:pr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051" name="Rectangle 27"/>
            <p:cNvSpPr>
              <a:spLocks noChangeArrowheads="1"/>
            </p:cNvSpPr>
            <p:nvPr/>
          </p:nvSpPr>
          <p:spPr bwMode="auto">
            <a:xfrm>
              <a:off x="930" y="0"/>
              <a:ext cx="21" cy="101"/>
            </a:xfrm>
            <a:prstGeom prst="rect">
              <a:avLst/>
            </a:pr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052" name="未知"/>
            <p:cNvSpPr>
              <a:spLocks noEditPoints="1"/>
            </p:cNvSpPr>
            <p:nvPr/>
          </p:nvSpPr>
          <p:spPr bwMode="auto">
            <a:xfrm>
              <a:off x="930" y="202"/>
              <a:ext cx="21" cy="304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053" name="未知"/>
            <p:cNvSpPr>
              <a:spLocks noEditPoints="1"/>
            </p:cNvSpPr>
            <p:nvPr/>
          </p:nvSpPr>
          <p:spPr bwMode="auto">
            <a:xfrm>
              <a:off x="930" y="607"/>
              <a:ext cx="21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054" name="未知"/>
            <p:cNvSpPr>
              <a:spLocks noEditPoints="1"/>
            </p:cNvSpPr>
            <p:nvPr/>
          </p:nvSpPr>
          <p:spPr bwMode="auto">
            <a:xfrm>
              <a:off x="930" y="1011"/>
              <a:ext cx="21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055" name="未知"/>
            <p:cNvSpPr>
              <a:spLocks noEditPoints="1"/>
            </p:cNvSpPr>
            <p:nvPr/>
          </p:nvSpPr>
          <p:spPr bwMode="auto">
            <a:xfrm>
              <a:off x="930" y="1415"/>
              <a:ext cx="21" cy="304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056" name="未知"/>
            <p:cNvSpPr>
              <a:spLocks noEditPoints="1"/>
            </p:cNvSpPr>
            <p:nvPr/>
          </p:nvSpPr>
          <p:spPr bwMode="auto">
            <a:xfrm>
              <a:off x="930" y="1820"/>
              <a:ext cx="21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057" name="未知"/>
            <p:cNvSpPr>
              <a:spLocks noEditPoints="1"/>
            </p:cNvSpPr>
            <p:nvPr/>
          </p:nvSpPr>
          <p:spPr bwMode="auto">
            <a:xfrm>
              <a:off x="930" y="2224"/>
              <a:ext cx="21" cy="304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058" name="未知"/>
            <p:cNvSpPr>
              <a:spLocks noEditPoints="1"/>
            </p:cNvSpPr>
            <p:nvPr/>
          </p:nvSpPr>
          <p:spPr bwMode="auto">
            <a:xfrm>
              <a:off x="930" y="2629"/>
              <a:ext cx="21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059" name="未知"/>
            <p:cNvSpPr>
              <a:spLocks noEditPoints="1"/>
            </p:cNvSpPr>
            <p:nvPr/>
          </p:nvSpPr>
          <p:spPr bwMode="auto">
            <a:xfrm>
              <a:off x="930" y="3033"/>
              <a:ext cx="21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060" name="未知"/>
            <p:cNvSpPr>
              <a:spLocks noEditPoints="1"/>
            </p:cNvSpPr>
            <p:nvPr/>
          </p:nvSpPr>
          <p:spPr bwMode="auto">
            <a:xfrm>
              <a:off x="930" y="3438"/>
              <a:ext cx="21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061" name="未知"/>
            <p:cNvSpPr>
              <a:spLocks noEditPoints="1"/>
            </p:cNvSpPr>
            <p:nvPr/>
          </p:nvSpPr>
          <p:spPr bwMode="auto">
            <a:xfrm>
              <a:off x="930" y="3842"/>
              <a:ext cx="21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062" name="Rectangle 38"/>
            <p:cNvSpPr>
              <a:spLocks noChangeArrowheads="1"/>
            </p:cNvSpPr>
            <p:nvPr/>
          </p:nvSpPr>
          <p:spPr bwMode="auto">
            <a:xfrm>
              <a:off x="930" y="4246"/>
              <a:ext cx="21" cy="51"/>
            </a:xfrm>
            <a:prstGeom prst="rect">
              <a:avLst/>
            </a:pr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063" name="Rectangle 39"/>
            <p:cNvSpPr>
              <a:spLocks noChangeArrowheads="1"/>
            </p:cNvSpPr>
            <p:nvPr/>
          </p:nvSpPr>
          <p:spPr bwMode="auto">
            <a:xfrm>
              <a:off x="1375" y="0"/>
              <a:ext cx="21" cy="101"/>
            </a:xfrm>
            <a:prstGeom prst="rect">
              <a:avLst/>
            </a:pr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064" name="未知"/>
            <p:cNvSpPr>
              <a:spLocks noEditPoints="1"/>
            </p:cNvSpPr>
            <p:nvPr/>
          </p:nvSpPr>
          <p:spPr bwMode="auto">
            <a:xfrm>
              <a:off x="1375" y="202"/>
              <a:ext cx="21" cy="304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065" name="未知"/>
            <p:cNvSpPr>
              <a:spLocks noEditPoints="1"/>
            </p:cNvSpPr>
            <p:nvPr/>
          </p:nvSpPr>
          <p:spPr bwMode="auto">
            <a:xfrm>
              <a:off x="1375" y="607"/>
              <a:ext cx="21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066" name="未知"/>
            <p:cNvSpPr>
              <a:spLocks noEditPoints="1"/>
            </p:cNvSpPr>
            <p:nvPr/>
          </p:nvSpPr>
          <p:spPr bwMode="auto">
            <a:xfrm>
              <a:off x="1375" y="1011"/>
              <a:ext cx="21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067" name="未知"/>
            <p:cNvSpPr>
              <a:spLocks noEditPoints="1"/>
            </p:cNvSpPr>
            <p:nvPr/>
          </p:nvSpPr>
          <p:spPr bwMode="auto">
            <a:xfrm>
              <a:off x="1375" y="1415"/>
              <a:ext cx="21" cy="304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068" name="未知"/>
            <p:cNvSpPr>
              <a:spLocks noEditPoints="1"/>
            </p:cNvSpPr>
            <p:nvPr/>
          </p:nvSpPr>
          <p:spPr bwMode="auto">
            <a:xfrm>
              <a:off x="1375" y="1820"/>
              <a:ext cx="21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069" name="未知"/>
            <p:cNvSpPr>
              <a:spLocks noEditPoints="1"/>
            </p:cNvSpPr>
            <p:nvPr/>
          </p:nvSpPr>
          <p:spPr bwMode="auto">
            <a:xfrm>
              <a:off x="1375" y="2224"/>
              <a:ext cx="21" cy="304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070" name="未知"/>
            <p:cNvSpPr>
              <a:spLocks noEditPoints="1"/>
            </p:cNvSpPr>
            <p:nvPr/>
          </p:nvSpPr>
          <p:spPr bwMode="auto">
            <a:xfrm>
              <a:off x="1375" y="2629"/>
              <a:ext cx="21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071" name="未知"/>
            <p:cNvSpPr>
              <a:spLocks noEditPoints="1"/>
            </p:cNvSpPr>
            <p:nvPr/>
          </p:nvSpPr>
          <p:spPr bwMode="auto">
            <a:xfrm>
              <a:off x="1375" y="3033"/>
              <a:ext cx="21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072" name="未知"/>
            <p:cNvSpPr>
              <a:spLocks noEditPoints="1"/>
            </p:cNvSpPr>
            <p:nvPr/>
          </p:nvSpPr>
          <p:spPr bwMode="auto">
            <a:xfrm>
              <a:off x="1375" y="3438"/>
              <a:ext cx="21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073" name="未知"/>
            <p:cNvSpPr>
              <a:spLocks noEditPoints="1"/>
            </p:cNvSpPr>
            <p:nvPr/>
          </p:nvSpPr>
          <p:spPr bwMode="auto">
            <a:xfrm>
              <a:off x="1375" y="3842"/>
              <a:ext cx="21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074" name="Rectangle 50"/>
            <p:cNvSpPr>
              <a:spLocks noChangeArrowheads="1"/>
            </p:cNvSpPr>
            <p:nvPr/>
          </p:nvSpPr>
          <p:spPr bwMode="auto">
            <a:xfrm>
              <a:off x="1375" y="4246"/>
              <a:ext cx="21" cy="51"/>
            </a:xfrm>
            <a:prstGeom prst="rect">
              <a:avLst/>
            </a:pr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075" name="Rectangle 51"/>
            <p:cNvSpPr>
              <a:spLocks noChangeArrowheads="1"/>
            </p:cNvSpPr>
            <p:nvPr/>
          </p:nvSpPr>
          <p:spPr bwMode="auto">
            <a:xfrm>
              <a:off x="1820" y="0"/>
              <a:ext cx="21" cy="101"/>
            </a:xfrm>
            <a:prstGeom prst="rect">
              <a:avLst/>
            </a:pr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076" name="未知"/>
            <p:cNvSpPr>
              <a:spLocks noEditPoints="1"/>
            </p:cNvSpPr>
            <p:nvPr/>
          </p:nvSpPr>
          <p:spPr bwMode="auto">
            <a:xfrm>
              <a:off x="1820" y="202"/>
              <a:ext cx="21" cy="304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077" name="未知"/>
            <p:cNvSpPr>
              <a:spLocks noEditPoints="1"/>
            </p:cNvSpPr>
            <p:nvPr/>
          </p:nvSpPr>
          <p:spPr bwMode="auto">
            <a:xfrm>
              <a:off x="1820" y="607"/>
              <a:ext cx="21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078" name="未知"/>
            <p:cNvSpPr>
              <a:spLocks noEditPoints="1"/>
            </p:cNvSpPr>
            <p:nvPr/>
          </p:nvSpPr>
          <p:spPr bwMode="auto">
            <a:xfrm>
              <a:off x="1820" y="1011"/>
              <a:ext cx="21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079" name="未知"/>
            <p:cNvSpPr>
              <a:spLocks noEditPoints="1"/>
            </p:cNvSpPr>
            <p:nvPr/>
          </p:nvSpPr>
          <p:spPr bwMode="auto">
            <a:xfrm>
              <a:off x="1820" y="1415"/>
              <a:ext cx="21" cy="304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080" name="未知"/>
            <p:cNvSpPr>
              <a:spLocks noEditPoints="1"/>
            </p:cNvSpPr>
            <p:nvPr/>
          </p:nvSpPr>
          <p:spPr bwMode="auto">
            <a:xfrm>
              <a:off x="1820" y="1820"/>
              <a:ext cx="21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081" name="未知"/>
            <p:cNvSpPr>
              <a:spLocks noEditPoints="1"/>
            </p:cNvSpPr>
            <p:nvPr/>
          </p:nvSpPr>
          <p:spPr bwMode="auto">
            <a:xfrm>
              <a:off x="1820" y="2224"/>
              <a:ext cx="21" cy="304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082" name="未知"/>
            <p:cNvSpPr>
              <a:spLocks noEditPoints="1"/>
            </p:cNvSpPr>
            <p:nvPr/>
          </p:nvSpPr>
          <p:spPr bwMode="auto">
            <a:xfrm>
              <a:off x="1820" y="2629"/>
              <a:ext cx="21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083" name="未知"/>
            <p:cNvSpPr>
              <a:spLocks noEditPoints="1"/>
            </p:cNvSpPr>
            <p:nvPr/>
          </p:nvSpPr>
          <p:spPr bwMode="auto">
            <a:xfrm>
              <a:off x="1820" y="3033"/>
              <a:ext cx="21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084" name="未知"/>
            <p:cNvSpPr>
              <a:spLocks noEditPoints="1"/>
            </p:cNvSpPr>
            <p:nvPr/>
          </p:nvSpPr>
          <p:spPr bwMode="auto">
            <a:xfrm>
              <a:off x="1820" y="3438"/>
              <a:ext cx="21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085" name="未知"/>
            <p:cNvSpPr>
              <a:spLocks noEditPoints="1"/>
            </p:cNvSpPr>
            <p:nvPr/>
          </p:nvSpPr>
          <p:spPr bwMode="auto">
            <a:xfrm>
              <a:off x="1820" y="3842"/>
              <a:ext cx="21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086" name="Rectangle 62"/>
            <p:cNvSpPr>
              <a:spLocks noChangeArrowheads="1"/>
            </p:cNvSpPr>
            <p:nvPr/>
          </p:nvSpPr>
          <p:spPr bwMode="auto">
            <a:xfrm>
              <a:off x="1820" y="4246"/>
              <a:ext cx="21" cy="51"/>
            </a:xfrm>
            <a:prstGeom prst="rect">
              <a:avLst/>
            </a:pr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087" name="Rectangle 63"/>
            <p:cNvSpPr>
              <a:spLocks noChangeArrowheads="1"/>
            </p:cNvSpPr>
            <p:nvPr/>
          </p:nvSpPr>
          <p:spPr bwMode="auto">
            <a:xfrm>
              <a:off x="2271" y="0"/>
              <a:ext cx="20" cy="101"/>
            </a:xfrm>
            <a:prstGeom prst="rect">
              <a:avLst/>
            </a:pr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088" name="未知"/>
            <p:cNvSpPr>
              <a:spLocks noEditPoints="1"/>
            </p:cNvSpPr>
            <p:nvPr/>
          </p:nvSpPr>
          <p:spPr bwMode="auto">
            <a:xfrm>
              <a:off x="2271" y="202"/>
              <a:ext cx="20" cy="304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089" name="未知"/>
            <p:cNvSpPr>
              <a:spLocks noEditPoints="1"/>
            </p:cNvSpPr>
            <p:nvPr/>
          </p:nvSpPr>
          <p:spPr bwMode="auto">
            <a:xfrm>
              <a:off x="2271" y="607"/>
              <a:ext cx="20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090" name="未知"/>
            <p:cNvSpPr>
              <a:spLocks noEditPoints="1"/>
            </p:cNvSpPr>
            <p:nvPr/>
          </p:nvSpPr>
          <p:spPr bwMode="auto">
            <a:xfrm>
              <a:off x="2271" y="1011"/>
              <a:ext cx="20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091" name="未知"/>
            <p:cNvSpPr>
              <a:spLocks noEditPoints="1"/>
            </p:cNvSpPr>
            <p:nvPr/>
          </p:nvSpPr>
          <p:spPr bwMode="auto">
            <a:xfrm>
              <a:off x="2271" y="1415"/>
              <a:ext cx="20" cy="304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092" name="未知"/>
            <p:cNvSpPr>
              <a:spLocks noEditPoints="1"/>
            </p:cNvSpPr>
            <p:nvPr/>
          </p:nvSpPr>
          <p:spPr bwMode="auto">
            <a:xfrm>
              <a:off x="2271" y="1820"/>
              <a:ext cx="20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093" name="未知"/>
            <p:cNvSpPr>
              <a:spLocks noEditPoints="1"/>
            </p:cNvSpPr>
            <p:nvPr/>
          </p:nvSpPr>
          <p:spPr bwMode="auto">
            <a:xfrm>
              <a:off x="2271" y="2224"/>
              <a:ext cx="20" cy="304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094" name="未知"/>
            <p:cNvSpPr>
              <a:spLocks noEditPoints="1"/>
            </p:cNvSpPr>
            <p:nvPr/>
          </p:nvSpPr>
          <p:spPr bwMode="auto">
            <a:xfrm>
              <a:off x="2271" y="2629"/>
              <a:ext cx="20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095" name="未知"/>
            <p:cNvSpPr>
              <a:spLocks noEditPoints="1"/>
            </p:cNvSpPr>
            <p:nvPr/>
          </p:nvSpPr>
          <p:spPr bwMode="auto">
            <a:xfrm>
              <a:off x="2271" y="3033"/>
              <a:ext cx="20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096" name="未知"/>
            <p:cNvSpPr>
              <a:spLocks noEditPoints="1"/>
            </p:cNvSpPr>
            <p:nvPr/>
          </p:nvSpPr>
          <p:spPr bwMode="auto">
            <a:xfrm>
              <a:off x="2271" y="3438"/>
              <a:ext cx="20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097" name="未知"/>
            <p:cNvSpPr>
              <a:spLocks noEditPoints="1"/>
            </p:cNvSpPr>
            <p:nvPr/>
          </p:nvSpPr>
          <p:spPr bwMode="auto">
            <a:xfrm>
              <a:off x="2271" y="3842"/>
              <a:ext cx="20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098" name="Rectangle 74"/>
            <p:cNvSpPr>
              <a:spLocks noChangeArrowheads="1"/>
            </p:cNvSpPr>
            <p:nvPr/>
          </p:nvSpPr>
          <p:spPr bwMode="auto">
            <a:xfrm>
              <a:off x="2271" y="4246"/>
              <a:ext cx="20" cy="51"/>
            </a:xfrm>
            <a:prstGeom prst="rect">
              <a:avLst/>
            </a:pr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099" name="Rectangle 75"/>
            <p:cNvSpPr>
              <a:spLocks noChangeArrowheads="1"/>
            </p:cNvSpPr>
            <p:nvPr/>
          </p:nvSpPr>
          <p:spPr bwMode="auto">
            <a:xfrm>
              <a:off x="2716" y="0"/>
              <a:ext cx="20" cy="101"/>
            </a:xfrm>
            <a:prstGeom prst="rect">
              <a:avLst/>
            </a:pr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100" name="未知"/>
            <p:cNvSpPr>
              <a:spLocks noEditPoints="1"/>
            </p:cNvSpPr>
            <p:nvPr/>
          </p:nvSpPr>
          <p:spPr bwMode="auto">
            <a:xfrm>
              <a:off x="2716" y="202"/>
              <a:ext cx="20" cy="304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101" name="未知"/>
            <p:cNvSpPr>
              <a:spLocks noEditPoints="1"/>
            </p:cNvSpPr>
            <p:nvPr/>
          </p:nvSpPr>
          <p:spPr bwMode="auto">
            <a:xfrm>
              <a:off x="2716" y="607"/>
              <a:ext cx="20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102" name="未知"/>
            <p:cNvSpPr>
              <a:spLocks noEditPoints="1"/>
            </p:cNvSpPr>
            <p:nvPr/>
          </p:nvSpPr>
          <p:spPr bwMode="auto">
            <a:xfrm>
              <a:off x="2716" y="1011"/>
              <a:ext cx="20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103" name="未知"/>
            <p:cNvSpPr>
              <a:spLocks noEditPoints="1"/>
            </p:cNvSpPr>
            <p:nvPr/>
          </p:nvSpPr>
          <p:spPr bwMode="auto">
            <a:xfrm>
              <a:off x="2716" y="1415"/>
              <a:ext cx="20" cy="304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104" name="未知"/>
            <p:cNvSpPr>
              <a:spLocks noEditPoints="1"/>
            </p:cNvSpPr>
            <p:nvPr/>
          </p:nvSpPr>
          <p:spPr bwMode="auto">
            <a:xfrm>
              <a:off x="2716" y="1820"/>
              <a:ext cx="20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105" name="未知"/>
            <p:cNvSpPr>
              <a:spLocks noEditPoints="1"/>
            </p:cNvSpPr>
            <p:nvPr/>
          </p:nvSpPr>
          <p:spPr bwMode="auto">
            <a:xfrm>
              <a:off x="2716" y="2224"/>
              <a:ext cx="20" cy="304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106" name="未知"/>
            <p:cNvSpPr>
              <a:spLocks noEditPoints="1"/>
            </p:cNvSpPr>
            <p:nvPr/>
          </p:nvSpPr>
          <p:spPr bwMode="auto">
            <a:xfrm>
              <a:off x="2716" y="2629"/>
              <a:ext cx="20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107" name="未知"/>
            <p:cNvSpPr>
              <a:spLocks noEditPoints="1"/>
            </p:cNvSpPr>
            <p:nvPr/>
          </p:nvSpPr>
          <p:spPr bwMode="auto">
            <a:xfrm>
              <a:off x="2716" y="3033"/>
              <a:ext cx="20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108" name="未知"/>
            <p:cNvSpPr>
              <a:spLocks noEditPoints="1"/>
            </p:cNvSpPr>
            <p:nvPr/>
          </p:nvSpPr>
          <p:spPr bwMode="auto">
            <a:xfrm>
              <a:off x="2716" y="3438"/>
              <a:ext cx="20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109" name="未知"/>
            <p:cNvSpPr>
              <a:spLocks noEditPoints="1"/>
            </p:cNvSpPr>
            <p:nvPr/>
          </p:nvSpPr>
          <p:spPr bwMode="auto">
            <a:xfrm>
              <a:off x="2716" y="3842"/>
              <a:ext cx="20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110" name="Rectangle 86"/>
            <p:cNvSpPr>
              <a:spLocks noChangeArrowheads="1"/>
            </p:cNvSpPr>
            <p:nvPr/>
          </p:nvSpPr>
          <p:spPr bwMode="auto">
            <a:xfrm>
              <a:off x="2716" y="4246"/>
              <a:ext cx="20" cy="51"/>
            </a:xfrm>
            <a:prstGeom prst="rect">
              <a:avLst/>
            </a:pr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111" name="Rectangle 87"/>
            <p:cNvSpPr>
              <a:spLocks noChangeArrowheads="1"/>
            </p:cNvSpPr>
            <p:nvPr/>
          </p:nvSpPr>
          <p:spPr bwMode="auto">
            <a:xfrm>
              <a:off x="3161" y="0"/>
              <a:ext cx="20" cy="101"/>
            </a:xfrm>
            <a:prstGeom prst="rect">
              <a:avLst/>
            </a:pr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112" name="未知"/>
            <p:cNvSpPr>
              <a:spLocks noEditPoints="1"/>
            </p:cNvSpPr>
            <p:nvPr/>
          </p:nvSpPr>
          <p:spPr bwMode="auto">
            <a:xfrm>
              <a:off x="3161" y="202"/>
              <a:ext cx="20" cy="304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113" name="未知"/>
            <p:cNvSpPr>
              <a:spLocks noEditPoints="1"/>
            </p:cNvSpPr>
            <p:nvPr/>
          </p:nvSpPr>
          <p:spPr bwMode="auto">
            <a:xfrm>
              <a:off x="3161" y="607"/>
              <a:ext cx="20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114" name="未知"/>
            <p:cNvSpPr>
              <a:spLocks noEditPoints="1"/>
            </p:cNvSpPr>
            <p:nvPr/>
          </p:nvSpPr>
          <p:spPr bwMode="auto">
            <a:xfrm>
              <a:off x="3161" y="1011"/>
              <a:ext cx="20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115" name="未知"/>
            <p:cNvSpPr>
              <a:spLocks noEditPoints="1"/>
            </p:cNvSpPr>
            <p:nvPr/>
          </p:nvSpPr>
          <p:spPr bwMode="auto">
            <a:xfrm>
              <a:off x="3161" y="1415"/>
              <a:ext cx="20" cy="304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116" name="未知"/>
            <p:cNvSpPr>
              <a:spLocks noEditPoints="1"/>
            </p:cNvSpPr>
            <p:nvPr/>
          </p:nvSpPr>
          <p:spPr bwMode="auto">
            <a:xfrm>
              <a:off x="3161" y="1820"/>
              <a:ext cx="20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117" name="未知"/>
            <p:cNvSpPr>
              <a:spLocks noEditPoints="1"/>
            </p:cNvSpPr>
            <p:nvPr/>
          </p:nvSpPr>
          <p:spPr bwMode="auto">
            <a:xfrm>
              <a:off x="3161" y="2224"/>
              <a:ext cx="20" cy="304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118" name="未知"/>
            <p:cNvSpPr>
              <a:spLocks noEditPoints="1"/>
            </p:cNvSpPr>
            <p:nvPr/>
          </p:nvSpPr>
          <p:spPr bwMode="auto">
            <a:xfrm>
              <a:off x="3161" y="2629"/>
              <a:ext cx="20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119" name="未知"/>
            <p:cNvSpPr>
              <a:spLocks noEditPoints="1"/>
            </p:cNvSpPr>
            <p:nvPr/>
          </p:nvSpPr>
          <p:spPr bwMode="auto">
            <a:xfrm>
              <a:off x="3161" y="3033"/>
              <a:ext cx="20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120" name="未知"/>
            <p:cNvSpPr>
              <a:spLocks noEditPoints="1"/>
            </p:cNvSpPr>
            <p:nvPr/>
          </p:nvSpPr>
          <p:spPr bwMode="auto">
            <a:xfrm>
              <a:off x="3161" y="3438"/>
              <a:ext cx="20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121" name="未知"/>
            <p:cNvSpPr>
              <a:spLocks noEditPoints="1"/>
            </p:cNvSpPr>
            <p:nvPr/>
          </p:nvSpPr>
          <p:spPr bwMode="auto">
            <a:xfrm>
              <a:off x="3161" y="3842"/>
              <a:ext cx="20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122" name="Rectangle 98"/>
            <p:cNvSpPr>
              <a:spLocks noChangeArrowheads="1"/>
            </p:cNvSpPr>
            <p:nvPr/>
          </p:nvSpPr>
          <p:spPr bwMode="auto">
            <a:xfrm>
              <a:off x="3161" y="4246"/>
              <a:ext cx="20" cy="51"/>
            </a:xfrm>
            <a:prstGeom prst="rect">
              <a:avLst/>
            </a:pr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123" name="Rectangle 99"/>
            <p:cNvSpPr>
              <a:spLocks noChangeArrowheads="1"/>
            </p:cNvSpPr>
            <p:nvPr/>
          </p:nvSpPr>
          <p:spPr bwMode="auto">
            <a:xfrm>
              <a:off x="3611" y="0"/>
              <a:ext cx="20" cy="101"/>
            </a:xfrm>
            <a:prstGeom prst="rect">
              <a:avLst/>
            </a:pr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124" name="未知"/>
            <p:cNvSpPr>
              <a:spLocks noEditPoints="1"/>
            </p:cNvSpPr>
            <p:nvPr/>
          </p:nvSpPr>
          <p:spPr bwMode="auto">
            <a:xfrm>
              <a:off x="3611" y="202"/>
              <a:ext cx="20" cy="304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125" name="未知"/>
            <p:cNvSpPr>
              <a:spLocks noEditPoints="1"/>
            </p:cNvSpPr>
            <p:nvPr/>
          </p:nvSpPr>
          <p:spPr bwMode="auto">
            <a:xfrm>
              <a:off x="3611" y="607"/>
              <a:ext cx="20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126" name="未知"/>
            <p:cNvSpPr>
              <a:spLocks noEditPoints="1"/>
            </p:cNvSpPr>
            <p:nvPr/>
          </p:nvSpPr>
          <p:spPr bwMode="auto">
            <a:xfrm>
              <a:off x="3611" y="1011"/>
              <a:ext cx="20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127" name="未知"/>
            <p:cNvSpPr>
              <a:spLocks noEditPoints="1"/>
            </p:cNvSpPr>
            <p:nvPr/>
          </p:nvSpPr>
          <p:spPr bwMode="auto">
            <a:xfrm>
              <a:off x="3611" y="1415"/>
              <a:ext cx="20" cy="304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128" name="未知"/>
            <p:cNvSpPr>
              <a:spLocks noEditPoints="1"/>
            </p:cNvSpPr>
            <p:nvPr/>
          </p:nvSpPr>
          <p:spPr bwMode="auto">
            <a:xfrm>
              <a:off x="3611" y="1820"/>
              <a:ext cx="20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129" name="未知"/>
            <p:cNvSpPr>
              <a:spLocks noEditPoints="1"/>
            </p:cNvSpPr>
            <p:nvPr/>
          </p:nvSpPr>
          <p:spPr bwMode="auto">
            <a:xfrm>
              <a:off x="3611" y="2224"/>
              <a:ext cx="20" cy="304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130" name="未知"/>
            <p:cNvSpPr>
              <a:spLocks noEditPoints="1"/>
            </p:cNvSpPr>
            <p:nvPr/>
          </p:nvSpPr>
          <p:spPr bwMode="auto">
            <a:xfrm>
              <a:off x="3611" y="2629"/>
              <a:ext cx="20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131" name="未知"/>
            <p:cNvSpPr>
              <a:spLocks noEditPoints="1"/>
            </p:cNvSpPr>
            <p:nvPr/>
          </p:nvSpPr>
          <p:spPr bwMode="auto">
            <a:xfrm>
              <a:off x="3611" y="3033"/>
              <a:ext cx="20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132" name="未知"/>
            <p:cNvSpPr>
              <a:spLocks noEditPoints="1"/>
            </p:cNvSpPr>
            <p:nvPr/>
          </p:nvSpPr>
          <p:spPr bwMode="auto">
            <a:xfrm>
              <a:off x="3611" y="3438"/>
              <a:ext cx="20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133" name="未知"/>
            <p:cNvSpPr>
              <a:spLocks noEditPoints="1"/>
            </p:cNvSpPr>
            <p:nvPr/>
          </p:nvSpPr>
          <p:spPr bwMode="auto">
            <a:xfrm>
              <a:off x="3611" y="3842"/>
              <a:ext cx="20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134" name="Rectangle 110"/>
            <p:cNvSpPr>
              <a:spLocks noChangeArrowheads="1"/>
            </p:cNvSpPr>
            <p:nvPr/>
          </p:nvSpPr>
          <p:spPr bwMode="auto">
            <a:xfrm>
              <a:off x="3611" y="4246"/>
              <a:ext cx="20" cy="51"/>
            </a:xfrm>
            <a:prstGeom prst="rect">
              <a:avLst/>
            </a:pr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135" name="Rectangle 111"/>
            <p:cNvSpPr>
              <a:spLocks noChangeArrowheads="1"/>
            </p:cNvSpPr>
            <p:nvPr/>
          </p:nvSpPr>
          <p:spPr bwMode="auto">
            <a:xfrm>
              <a:off x="4056" y="0"/>
              <a:ext cx="20" cy="101"/>
            </a:xfrm>
            <a:prstGeom prst="rect">
              <a:avLst/>
            </a:pr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136" name="未知"/>
            <p:cNvSpPr>
              <a:spLocks noEditPoints="1"/>
            </p:cNvSpPr>
            <p:nvPr/>
          </p:nvSpPr>
          <p:spPr bwMode="auto">
            <a:xfrm>
              <a:off x="4056" y="202"/>
              <a:ext cx="20" cy="304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137" name="未知"/>
            <p:cNvSpPr>
              <a:spLocks noEditPoints="1"/>
            </p:cNvSpPr>
            <p:nvPr/>
          </p:nvSpPr>
          <p:spPr bwMode="auto">
            <a:xfrm>
              <a:off x="4056" y="607"/>
              <a:ext cx="20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138" name="未知"/>
            <p:cNvSpPr>
              <a:spLocks noEditPoints="1"/>
            </p:cNvSpPr>
            <p:nvPr/>
          </p:nvSpPr>
          <p:spPr bwMode="auto">
            <a:xfrm>
              <a:off x="4056" y="1011"/>
              <a:ext cx="20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139" name="未知"/>
            <p:cNvSpPr>
              <a:spLocks noEditPoints="1"/>
            </p:cNvSpPr>
            <p:nvPr/>
          </p:nvSpPr>
          <p:spPr bwMode="auto">
            <a:xfrm>
              <a:off x="4056" y="1415"/>
              <a:ext cx="20" cy="304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140" name="未知"/>
            <p:cNvSpPr>
              <a:spLocks noEditPoints="1"/>
            </p:cNvSpPr>
            <p:nvPr/>
          </p:nvSpPr>
          <p:spPr bwMode="auto">
            <a:xfrm>
              <a:off x="4056" y="1820"/>
              <a:ext cx="20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141" name="未知"/>
            <p:cNvSpPr>
              <a:spLocks noEditPoints="1"/>
            </p:cNvSpPr>
            <p:nvPr/>
          </p:nvSpPr>
          <p:spPr bwMode="auto">
            <a:xfrm>
              <a:off x="4056" y="2224"/>
              <a:ext cx="20" cy="304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142" name="未知"/>
            <p:cNvSpPr>
              <a:spLocks noEditPoints="1"/>
            </p:cNvSpPr>
            <p:nvPr/>
          </p:nvSpPr>
          <p:spPr bwMode="auto">
            <a:xfrm>
              <a:off x="4056" y="2629"/>
              <a:ext cx="20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143" name="未知"/>
            <p:cNvSpPr>
              <a:spLocks noEditPoints="1"/>
            </p:cNvSpPr>
            <p:nvPr/>
          </p:nvSpPr>
          <p:spPr bwMode="auto">
            <a:xfrm>
              <a:off x="4056" y="3033"/>
              <a:ext cx="20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144" name="未知"/>
            <p:cNvSpPr>
              <a:spLocks noEditPoints="1"/>
            </p:cNvSpPr>
            <p:nvPr/>
          </p:nvSpPr>
          <p:spPr bwMode="auto">
            <a:xfrm>
              <a:off x="4056" y="3438"/>
              <a:ext cx="20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145" name="未知"/>
            <p:cNvSpPr>
              <a:spLocks noEditPoints="1"/>
            </p:cNvSpPr>
            <p:nvPr/>
          </p:nvSpPr>
          <p:spPr bwMode="auto">
            <a:xfrm>
              <a:off x="4056" y="3842"/>
              <a:ext cx="20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146" name="Rectangle 122"/>
            <p:cNvSpPr>
              <a:spLocks noChangeArrowheads="1"/>
            </p:cNvSpPr>
            <p:nvPr/>
          </p:nvSpPr>
          <p:spPr bwMode="auto">
            <a:xfrm>
              <a:off x="4056" y="4246"/>
              <a:ext cx="20" cy="51"/>
            </a:xfrm>
            <a:prstGeom prst="rect">
              <a:avLst/>
            </a:pr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147" name="Rectangle 123"/>
            <p:cNvSpPr>
              <a:spLocks noChangeArrowheads="1"/>
            </p:cNvSpPr>
            <p:nvPr/>
          </p:nvSpPr>
          <p:spPr bwMode="auto">
            <a:xfrm>
              <a:off x="4501" y="0"/>
              <a:ext cx="20" cy="101"/>
            </a:xfrm>
            <a:prstGeom prst="rect">
              <a:avLst/>
            </a:pr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148" name="未知"/>
            <p:cNvSpPr>
              <a:spLocks noEditPoints="1"/>
            </p:cNvSpPr>
            <p:nvPr/>
          </p:nvSpPr>
          <p:spPr bwMode="auto">
            <a:xfrm>
              <a:off x="4501" y="202"/>
              <a:ext cx="20" cy="304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149" name="未知"/>
            <p:cNvSpPr>
              <a:spLocks noEditPoints="1"/>
            </p:cNvSpPr>
            <p:nvPr/>
          </p:nvSpPr>
          <p:spPr bwMode="auto">
            <a:xfrm>
              <a:off x="4501" y="607"/>
              <a:ext cx="20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150" name="未知"/>
            <p:cNvSpPr>
              <a:spLocks noEditPoints="1"/>
            </p:cNvSpPr>
            <p:nvPr/>
          </p:nvSpPr>
          <p:spPr bwMode="auto">
            <a:xfrm>
              <a:off x="4501" y="1011"/>
              <a:ext cx="20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151" name="未知"/>
            <p:cNvSpPr>
              <a:spLocks noEditPoints="1"/>
            </p:cNvSpPr>
            <p:nvPr/>
          </p:nvSpPr>
          <p:spPr bwMode="auto">
            <a:xfrm>
              <a:off x="4501" y="1415"/>
              <a:ext cx="20" cy="304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152" name="未知"/>
            <p:cNvSpPr>
              <a:spLocks noEditPoints="1"/>
            </p:cNvSpPr>
            <p:nvPr/>
          </p:nvSpPr>
          <p:spPr bwMode="auto">
            <a:xfrm>
              <a:off x="4501" y="1820"/>
              <a:ext cx="20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153" name="未知"/>
            <p:cNvSpPr>
              <a:spLocks noEditPoints="1"/>
            </p:cNvSpPr>
            <p:nvPr/>
          </p:nvSpPr>
          <p:spPr bwMode="auto">
            <a:xfrm>
              <a:off x="4501" y="2224"/>
              <a:ext cx="20" cy="304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154" name="未知"/>
            <p:cNvSpPr>
              <a:spLocks noEditPoints="1"/>
            </p:cNvSpPr>
            <p:nvPr/>
          </p:nvSpPr>
          <p:spPr bwMode="auto">
            <a:xfrm>
              <a:off x="4501" y="2629"/>
              <a:ext cx="20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155" name="未知"/>
            <p:cNvSpPr>
              <a:spLocks noEditPoints="1"/>
            </p:cNvSpPr>
            <p:nvPr/>
          </p:nvSpPr>
          <p:spPr bwMode="auto">
            <a:xfrm>
              <a:off x="4501" y="3033"/>
              <a:ext cx="20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156" name="未知"/>
            <p:cNvSpPr>
              <a:spLocks noEditPoints="1"/>
            </p:cNvSpPr>
            <p:nvPr/>
          </p:nvSpPr>
          <p:spPr bwMode="auto">
            <a:xfrm>
              <a:off x="4501" y="3438"/>
              <a:ext cx="20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157" name="未知"/>
            <p:cNvSpPr>
              <a:spLocks noEditPoints="1"/>
            </p:cNvSpPr>
            <p:nvPr/>
          </p:nvSpPr>
          <p:spPr bwMode="auto">
            <a:xfrm>
              <a:off x="4501" y="3842"/>
              <a:ext cx="20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158" name="Rectangle 134"/>
            <p:cNvSpPr>
              <a:spLocks noChangeArrowheads="1"/>
            </p:cNvSpPr>
            <p:nvPr/>
          </p:nvSpPr>
          <p:spPr bwMode="auto">
            <a:xfrm>
              <a:off x="4501" y="4246"/>
              <a:ext cx="20" cy="51"/>
            </a:xfrm>
            <a:prstGeom prst="rect">
              <a:avLst/>
            </a:pr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159" name="Rectangle 135"/>
            <p:cNvSpPr>
              <a:spLocks noChangeArrowheads="1"/>
            </p:cNvSpPr>
            <p:nvPr/>
          </p:nvSpPr>
          <p:spPr bwMode="auto">
            <a:xfrm>
              <a:off x="4951" y="0"/>
              <a:ext cx="20" cy="101"/>
            </a:xfrm>
            <a:prstGeom prst="rect">
              <a:avLst/>
            </a:pr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160" name="未知"/>
            <p:cNvSpPr>
              <a:spLocks noEditPoints="1"/>
            </p:cNvSpPr>
            <p:nvPr/>
          </p:nvSpPr>
          <p:spPr bwMode="auto">
            <a:xfrm>
              <a:off x="4951" y="202"/>
              <a:ext cx="20" cy="304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161" name="未知"/>
            <p:cNvSpPr>
              <a:spLocks noEditPoints="1"/>
            </p:cNvSpPr>
            <p:nvPr/>
          </p:nvSpPr>
          <p:spPr bwMode="auto">
            <a:xfrm>
              <a:off x="4951" y="607"/>
              <a:ext cx="20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162" name="未知"/>
            <p:cNvSpPr>
              <a:spLocks noEditPoints="1"/>
            </p:cNvSpPr>
            <p:nvPr/>
          </p:nvSpPr>
          <p:spPr bwMode="auto">
            <a:xfrm>
              <a:off x="4951" y="1011"/>
              <a:ext cx="20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163" name="未知"/>
            <p:cNvSpPr>
              <a:spLocks noEditPoints="1"/>
            </p:cNvSpPr>
            <p:nvPr/>
          </p:nvSpPr>
          <p:spPr bwMode="auto">
            <a:xfrm>
              <a:off x="4951" y="1415"/>
              <a:ext cx="20" cy="304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164" name="未知"/>
            <p:cNvSpPr>
              <a:spLocks noEditPoints="1"/>
            </p:cNvSpPr>
            <p:nvPr/>
          </p:nvSpPr>
          <p:spPr bwMode="auto">
            <a:xfrm>
              <a:off x="4951" y="1820"/>
              <a:ext cx="20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165" name="未知"/>
            <p:cNvSpPr>
              <a:spLocks noEditPoints="1"/>
            </p:cNvSpPr>
            <p:nvPr/>
          </p:nvSpPr>
          <p:spPr bwMode="auto">
            <a:xfrm>
              <a:off x="4951" y="2224"/>
              <a:ext cx="20" cy="304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166" name="未知"/>
            <p:cNvSpPr>
              <a:spLocks noEditPoints="1"/>
            </p:cNvSpPr>
            <p:nvPr/>
          </p:nvSpPr>
          <p:spPr bwMode="auto">
            <a:xfrm>
              <a:off x="4951" y="2629"/>
              <a:ext cx="20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167" name="未知"/>
            <p:cNvSpPr>
              <a:spLocks noEditPoints="1"/>
            </p:cNvSpPr>
            <p:nvPr/>
          </p:nvSpPr>
          <p:spPr bwMode="auto">
            <a:xfrm>
              <a:off x="4951" y="3033"/>
              <a:ext cx="20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168" name="未知"/>
            <p:cNvSpPr>
              <a:spLocks noEditPoints="1"/>
            </p:cNvSpPr>
            <p:nvPr/>
          </p:nvSpPr>
          <p:spPr bwMode="auto">
            <a:xfrm>
              <a:off x="4951" y="3438"/>
              <a:ext cx="20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169" name="未知"/>
            <p:cNvSpPr>
              <a:spLocks noEditPoints="1"/>
            </p:cNvSpPr>
            <p:nvPr/>
          </p:nvSpPr>
          <p:spPr bwMode="auto">
            <a:xfrm>
              <a:off x="4951" y="3842"/>
              <a:ext cx="20" cy="303"/>
            </a:xfrm>
            <a:custGeom>
              <a:avLst/>
              <a:gdLst>
                <a:gd name="T0" fmla="*/ 0 w 4"/>
                <a:gd name="T1" fmla="*/ 0 h 60"/>
                <a:gd name="T2" fmla="*/ 0 w 4"/>
                <a:gd name="T3" fmla="*/ 20 h 60"/>
                <a:gd name="T4" fmla="*/ 4 w 4"/>
                <a:gd name="T5" fmla="*/ 20 h 60"/>
                <a:gd name="T6" fmla="*/ 4 w 4"/>
                <a:gd name="T7" fmla="*/ 0 h 60"/>
                <a:gd name="T8" fmla="*/ 0 w 4"/>
                <a:gd name="T9" fmla="*/ 0 h 60"/>
                <a:gd name="T10" fmla="*/ 0 w 4"/>
                <a:gd name="T11" fmla="*/ 40 h 60"/>
                <a:gd name="T12" fmla="*/ 0 w 4"/>
                <a:gd name="T13" fmla="*/ 60 h 60"/>
                <a:gd name="T14" fmla="*/ 4 w 4"/>
                <a:gd name="T15" fmla="*/ 60 h 60"/>
                <a:gd name="T16" fmla="*/ 4 w 4"/>
                <a:gd name="T17" fmla="*/ 40 h 60"/>
                <a:gd name="T18" fmla="*/ 0 w 4"/>
                <a:gd name="T19" fmla="*/ 4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60">
                  <a:moveTo>
                    <a:pt x="0" y="0"/>
                  </a:moveTo>
                  <a:lnTo>
                    <a:pt x="0" y="20"/>
                  </a:lnTo>
                  <a:lnTo>
                    <a:pt x="4" y="20"/>
                  </a:lnTo>
                  <a:lnTo>
                    <a:pt x="4" y="0"/>
                  </a:lnTo>
                  <a:lnTo>
                    <a:pt x="0" y="0"/>
                  </a:lnTo>
                  <a:close/>
                  <a:moveTo>
                    <a:pt x="0" y="40"/>
                  </a:moveTo>
                  <a:lnTo>
                    <a:pt x="0" y="60"/>
                  </a:lnTo>
                  <a:lnTo>
                    <a:pt x="4" y="60"/>
                  </a:lnTo>
                  <a:lnTo>
                    <a:pt x="4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170" name="Rectangle 146"/>
            <p:cNvSpPr>
              <a:spLocks noChangeArrowheads="1"/>
            </p:cNvSpPr>
            <p:nvPr/>
          </p:nvSpPr>
          <p:spPr bwMode="auto">
            <a:xfrm>
              <a:off x="4951" y="4246"/>
              <a:ext cx="20" cy="51"/>
            </a:xfrm>
            <a:prstGeom prst="rect">
              <a:avLst/>
            </a:pr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171" name="未知"/>
            <p:cNvSpPr>
              <a:spLocks/>
            </p:cNvSpPr>
            <p:nvPr/>
          </p:nvSpPr>
          <p:spPr bwMode="auto">
            <a:xfrm>
              <a:off x="0" y="3281"/>
              <a:ext cx="20" cy="10"/>
            </a:xfrm>
            <a:custGeom>
              <a:avLst/>
              <a:gdLst>
                <a:gd name="T0" fmla="*/ 0 w 4"/>
                <a:gd name="T1" fmla="*/ 1 h 2"/>
                <a:gd name="T2" fmla="*/ 0 w 4"/>
                <a:gd name="T3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" h="2">
                  <a:moveTo>
                    <a:pt x="0" y="1"/>
                  </a:moveTo>
                  <a:cubicBezTo>
                    <a:pt x="1" y="2"/>
                    <a:pt x="4" y="0"/>
                    <a:pt x="0" y="1"/>
                  </a:cubicBezTo>
                  <a:close/>
                </a:path>
              </a:pathLst>
            </a:custGeom>
            <a:solidFill>
              <a:schemeClr val="bg2">
                <a:alpha val="5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</p:grpSp>
      <p:grpSp>
        <p:nvGrpSpPr>
          <p:cNvPr id="1172" name="Group 148"/>
          <p:cNvGrpSpPr>
            <a:grpSpLocks/>
          </p:cNvGrpSpPr>
          <p:nvPr/>
        </p:nvGrpSpPr>
        <p:grpSpPr bwMode="auto">
          <a:xfrm>
            <a:off x="1066800" y="3444875"/>
            <a:ext cx="533400" cy="492125"/>
            <a:chOff x="0" y="0"/>
            <a:chExt cx="1062" cy="981"/>
          </a:xfrm>
        </p:grpSpPr>
        <p:sp>
          <p:nvSpPr>
            <p:cNvPr id="1173" name="未知"/>
            <p:cNvSpPr>
              <a:spLocks/>
            </p:cNvSpPr>
            <p:nvPr userDrawn="1"/>
          </p:nvSpPr>
          <p:spPr bwMode="auto">
            <a:xfrm>
              <a:off x="25" y="0"/>
              <a:ext cx="207" cy="81"/>
            </a:xfrm>
            <a:custGeom>
              <a:avLst/>
              <a:gdLst>
                <a:gd name="T0" fmla="*/ 30 w 41"/>
                <a:gd name="T1" fmla="*/ 12 h 16"/>
                <a:gd name="T2" fmla="*/ 37 w 41"/>
                <a:gd name="T3" fmla="*/ 10 h 16"/>
                <a:gd name="T4" fmla="*/ 38 w 41"/>
                <a:gd name="T5" fmla="*/ 9 h 16"/>
                <a:gd name="T6" fmla="*/ 31 w 41"/>
                <a:gd name="T7" fmla="*/ 1 h 16"/>
                <a:gd name="T8" fmla="*/ 8 w 41"/>
                <a:gd name="T9" fmla="*/ 11 h 16"/>
                <a:gd name="T10" fmla="*/ 30 w 41"/>
                <a:gd name="T11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16">
                  <a:moveTo>
                    <a:pt x="30" y="12"/>
                  </a:moveTo>
                  <a:cubicBezTo>
                    <a:pt x="34" y="11"/>
                    <a:pt x="36" y="10"/>
                    <a:pt x="37" y="10"/>
                  </a:cubicBezTo>
                  <a:cubicBezTo>
                    <a:pt x="37" y="10"/>
                    <a:pt x="38" y="9"/>
                    <a:pt x="38" y="9"/>
                  </a:cubicBezTo>
                  <a:cubicBezTo>
                    <a:pt x="41" y="6"/>
                    <a:pt x="37" y="1"/>
                    <a:pt x="31" y="1"/>
                  </a:cubicBezTo>
                  <a:cubicBezTo>
                    <a:pt x="31" y="1"/>
                    <a:pt x="0" y="0"/>
                    <a:pt x="8" y="11"/>
                  </a:cubicBezTo>
                  <a:cubicBezTo>
                    <a:pt x="8" y="11"/>
                    <a:pt x="15" y="16"/>
                    <a:pt x="30" y="1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174" name="未知"/>
            <p:cNvSpPr>
              <a:spLocks noEditPoints="1"/>
            </p:cNvSpPr>
            <p:nvPr userDrawn="1"/>
          </p:nvSpPr>
          <p:spPr bwMode="auto">
            <a:xfrm>
              <a:off x="0" y="5"/>
              <a:ext cx="1062" cy="976"/>
            </a:xfrm>
            <a:custGeom>
              <a:avLst/>
              <a:gdLst>
                <a:gd name="T0" fmla="*/ 163 w 210"/>
                <a:gd name="T1" fmla="*/ 155 h 193"/>
                <a:gd name="T2" fmla="*/ 152 w 210"/>
                <a:gd name="T3" fmla="*/ 125 h 193"/>
                <a:gd name="T4" fmla="*/ 142 w 210"/>
                <a:gd name="T5" fmla="*/ 99 h 193"/>
                <a:gd name="T6" fmla="*/ 165 w 210"/>
                <a:gd name="T7" fmla="*/ 93 h 193"/>
                <a:gd name="T8" fmla="*/ 146 w 210"/>
                <a:gd name="T9" fmla="*/ 82 h 193"/>
                <a:gd name="T10" fmla="*/ 157 w 210"/>
                <a:gd name="T11" fmla="*/ 83 h 193"/>
                <a:gd name="T12" fmla="*/ 157 w 210"/>
                <a:gd name="T13" fmla="*/ 77 h 193"/>
                <a:gd name="T14" fmla="*/ 135 w 210"/>
                <a:gd name="T15" fmla="*/ 78 h 193"/>
                <a:gd name="T16" fmla="*/ 128 w 210"/>
                <a:gd name="T17" fmla="*/ 125 h 193"/>
                <a:gd name="T18" fmla="*/ 124 w 210"/>
                <a:gd name="T19" fmla="*/ 84 h 193"/>
                <a:gd name="T20" fmla="*/ 118 w 210"/>
                <a:gd name="T21" fmla="*/ 67 h 193"/>
                <a:gd name="T22" fmla="*/ 124 w 210"/>
                <a:gd name="T23" fmla="*/ 51 h 193"/>
                <a:gd name="T24" fmla="*/ 121 w 210"/>
                <a:gd name="T25" fmla="*/ 37 h 193"/>
                <a:gd name="T26" fmla="*/ 119 w 210"/>
                <a:gd name="T27" fmla="*/ 24 h 193"/>
                <a:gd name="T28" fmla="*/ 132 w 210"/>
                <a:gd name="T29" fmla="*/ 39 h 193"/>
                <a:gd name="T30" fmla="*/ 149 w 210"/>
                <a:gd name="T31" fmla="*/ 18 h 193"/>
                <a:gd name="T32" fmla="*/ 147 w 210"/>
                <a:gd name="T33" fmla="*/ 36 h 193"/>
                <a:gd name="T34" fmla="*/ 143 w 210"/>
                <a:gd name="T35" fmla="*/ 48 h 193"/>
                <a:gd name="T36" fmla="*/ 144 w 210"/>
                <a:gd name="T37" fmla="*/ 67 h 193"/>
                <a:gd name="T38" fmla="*/ 199 w 210"/>
                <a:gd name="T39" fmla="*/ 29 h 193"/>
                <a:gd name="T40" fmla="*/ 90 w 210"/>
                <a:gd name="T41" fmla="*/ 1 h 193"/>
                <a:gd name="T42" fmla="*/ 56 w 210"/>
                <a:gd name="T43" fmla="*/ 8 h 193"/>
                <a:gd name="T44" fmla="*/ 85 w 210"/>
                <a:gd name="T45" fmla="*/ 12 h 193"/>
                <a:gd name="T46" fmla="*/ 60 w 210"/>
                <a:gd name="T47" fmla="*/ 22 h 193"/>
                <a:gd name="T48" fmla="*/ 58 w 210"/>
                <a:gd name="T49" fmla="*/ 29 h 193"/>
                <a:gd name="T50" fmla="*/ 38 w 210"/>
                <a:gd name="T51" fmla="*/ 17 h 193"/>
                <a:gd name="T52" fmla="*/ 13 w 210"/>
                <a:gd name="T53" fmla="*/ 115 h 193"/>
                <a:gd name="T54" fmla="*/ 61 w 210"/>
                <a:gd name="T55" fmla="*/ 146 h 193"/>
                <a:gd name="T56" fmla="*/ 45 w 210"/>
                <a:gd name="T57" fmla="*/ 133 h 193"/>
                <a:gd name="T58" fmla="*/ 35 w 210"/>
                <a:gd name="T59" fmla="*/ 145 h 193"/>
                <a:gd name="T60" fmla="*/ 32 w 210"/>
                <a:gd name="T61" fmla="*/ 128 h 193"/>
                <a:gd name="T62" fmla="*/ 46 w 210"/>
                <a:gd name="T63" fmla="*/ 86 h 193"/>
                <a:gd name="T64" fmla="*/ 67 w 210"/>
                <a:gd name="T65" fmla="*/ 83 h 193"/>
                <a:gd name="T66" fmla="*/ 71 w 210"/>
                <a:gd name="T67" fmla="*/ 95 h 193"/>
                <a:gd name="T68" fmla="*/ 61 w 210"/>
                <a:gd name="T69" fmla="*/ 121 h 193"/>
                <a:gd name="T70" fmla="*/ 91 w 210"/>
                <a:gd name="T71" fmla="*/ 180 h 193"/>
                <a:gd name="T72" fmla="*/ 186 w 210"/>
                <a:gd name="T73" fmla="*/ 166 h 193"/>
                <a:gd name="T74" fmla="*/ 182 w 210"/>
                <a:gd name="T75" fmla="*/ 66 h 193"/>
                <a:gd name="T76" fmla="*/ 165 w 210"/>
                <a:gd name="T77" fmla="*/ 60 h 193"/>
                <a:gd name="T78" fmla="*/ 113 w 210"/>
                <a:gd name="T79" fmla="*/ 61 h 193"/>
                <a:gd name="T80" fmla="*/ 108 w 210"/>
                <a:gd name="T81" fmla="*/ 87 h 193"/>
                <a:gd name="T82" fmla="*/ 114 w 210"/>
                <a:gd name="T83" fmla="*/ 50 h 193"/>
                <a:gd name="T84" fmla="*/ 89 w 210"/>
                <a:gd name="T85" fmla="*/ 26 h 193"/>
                <a:gd name="T86" fmla="*/ 105 w 210"/>
                <a:gd name="T87" fmla="*/ 35 h 193"/>
                <a:gd name="T88" fmla="*/ 61 w 210"/>
                <a:gd name="T89" fmla="*/ 72 h 193"/>
                <a:gd name="T90" fmla="*/ 24 w 210"/>
                <a:gd name="T91" fmla="*/ 37 h 193"/>
                <a:gd name="T92" fmla="*/ 68 w 210"/>
                <a:gd name="T93" fmla="*/ 40 h 193"/>
                <a:gd name="T94" fmla="*/ 79 w 210"/>
                <a:gd name="T95" fmla="*/ 40 h 193"/>
                <a:gd name="T96" fmla="*/ 108 w 210"/>
                <a:gd name="T97" fmla="*/ 45 h 193"/>
                <a:gd name="T98" fmla="*/ 99 w 210"/>
                <a:gd name="T99" fmla="*/ 93 h 193"/>
                <a:gd name="T100" fmla="*/ 93 w 210"/>
                <a:gd name="T101" fmla="*/ 51 h 193"/>
                <a:gd name="T102" fmla="*/ 61 w 210"/>
                <a:gd name="T103" fmla="*/ 72 h 193"/>
                <a:gd name="T104" fmla="*/ 80 w 210"/>
                <a:gd name="T105" fmla="*/ 82 h 193"/>
                <a:gd name="T106" fmla="*/ 88 w 210"/>
                <a:gd name="T107" fmla="*/ 58 h 193"/>
                <a:gd name="T108" fmla="*/ 102 w 210"/>
                <a:gd name="T109" fmla="*/ 145 h 193"/>
                <a:gd name="T110" fmla="*/ 82 w 210"/>
                <a:gd name="T111" fmla="*/ 96 h 193"/>
                <a:gd name="T112" fmla="*/ 117 w 210"/>
                <a:gd name="T113" fmla="*/ 106 h 1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210" h="193">
                  <a:moveTo>
                    <a:pt x="186" y="166"/>
                  </a:moveTo>
                  <a:cubicBezTo>
                    <a:pt x="167" y="166"/>
                    <a:pt x="163" y="155"/>
                    <a:pt x="163" y="155"/>
                  </a:cubicBezTo>
                  <a:cubicBezTo>
                    <a:pt x="163" y="155"/>
                    <a:pt x="162" y="147"/>
                    <a:pt x="154" y="145"/>
                  </a:cubicBezTo>
                  <a:cubicBezTo>
                    <a:pt x="135" y="140"/>
                    <a:pt x="147" y="128"/>
                    <a:pt x="152" y="125"/>
                  </a:cubicBezTo>
                  <a:cubicBezTo>
                    <a:pt x="157" y="123"/>
                    <a:pt x="154" y="122"/>
                    <a:pt x="150" y="120"/>
                  </a:cubicBezTo>
                  <a:cubicBezTo>
                    <a:pt x="142" y="115"/>
                    <a:pt x="141" y="109"/>
                    <a:pt x="142" y="99"/>
                  </a:cubicBezTo>
                  <a:cubicBezTo>
                    <a:pt x="142" y="88"/>
                    <a:pt x="149" y="91"/>
                    <a:pt x="149" y="91"/>
                  </a:cubicBezTo>
                  <a:cubicBezTo>
                    <a:pt x="149" y="91"/>
                    <a:pt x="160" y="96"/>
                    <a:pt x="165" y="93"/>
                  </a:cubicBezTo>
                  <a:cubicBezTo>
                    <a:pt x="169" y="91"/>
                    <a:pt x="167" y="88"/>
                    <a:pt x="165" y="89"/>
                  </a:cubicBezTo>
                  <a:cubicBezTo>
                    <a:pt x="163" y="91"/>
                    <a:pt x="148" y="89"/>
                    <a:pt x="146" y="82"/>
                  </a:cubicBezTo>
                  <a:cubicBezTo>
                    <a:pt x="144" y="74"/>
                    <a:pt x="150" y="78"/>
                    <a:pt x="151" y="78"/>
                  </a:cubicBezTo>
                  <a:cubicBezTo>
                    <a:pt x="153" y="79"/>
                    <a:pt x="153" y="81"/>
                    <a:pt x="157" y="83"/>
                  </a:cubicBezTo>
                  <a:cubicBezTo>
                    <a:pt x="168" y="88"/>
                    <a:pt x="162" y="82"/>
                    <a:pt x="162" y="82"/>
                  </a:cubicBezTo>
                  <a:cubicBezTo>
                    <a:pt x="162" y="82"/>
                    <a:pt x="162" y="82"/>
                    <a:pt x="157" y="77"/>
                  </a:cubicBezTo>
                  <a:cubicBezTo>
                    <a:pt x="152" y="71"/>
                    <a:pt x="145" y="73"/>
                    <a:pt x="139" y="73"/>
                  </a:cubicBezTo>
                  <a:cubicBezTo>
                    <a:pt x="133" y="73"/>
                    <a:pt x="135" y="78"/>
                    <a:pt x="135" y="78"/>
                  </a:cubicBezTo>
                  <a:cubicBezTo>
                    <a:pt x="135" y="78"/>
                    <a:pt x="134" y="88"/>
                    <a:pt x="133" y="106"/>
                  </a:cubicBezTo>
                  <a:cubicBezTo>
                    <a:pt x="132" y="124"/>
                    <a:pt x="129" y="126"/>
                    <a:pt x="128" y="125"/>
                  </a:cubicBezTo>
                  <a:cubicBezTo>
                    <a:pt x="127" y="123"/>
                    <a:pt x="125" y="114"/>
                    <a:pt x="125" y="111"/>
                  </a:cubicBezTo>
                  <a:cubicBezTo>
                    <a:pt x="125" y="108"/>
                    <a:pt x="123" y="97"/>
                    <a:pt x="124" y="84"/>
                  </a:cubicBezTo>
                  <a:cubicBezTo>
                    <a:pt x="125" y="72"/>
                    <a:pt x="128" y="77"/>
                    <a:pt x="120" y="74"/>
                  </a:cubicBezTo>
                  <a:cubicBezTo>
                    <a:pt x="111" y="71"/>
                    <a:pt x="116" y="67"/>
                    <a:pt x="118" y="67"/>
                  </a:cubicBezTo>
                  <a:cubicBezTo>
                    <a:pt x="121" y="67"/>
                    <a:pt x="125" y="69"/>
                    <a:pt x="126" y="67"/>
                  </a:cubicBezTo>
                  <a:cubicBezTo>
                    <a:pt x="127" y="59"/>
                    <a:pt x="128" y="52"/>
                    <a:pt x="124" y="51"/>
                  </a:cubicBezTo>
                  <a:cubicBezTo>
                    <a:pt x="115" y="47"/>
                    <a:pt x="119" y="45"/>
                    <a:pt x="122" y="44"/>
                  </a:cubicBezTo>
                  <a:cubicBezTo>
                    <a:pt x="125" y="43"/>
                    <a:pt x="126" y="35"/>
                    <a:pt x="121" y="37"/>
                  </a:cubicBezTo>
                  <a:cubicBezTo>
                    <a:pt x="112" y="40"/>
                    <a:pt x="113" y="32"/>
                    <a:pt x="115" y="31"/>
                  </a:cubicBezTo>
                  <a:cubicBezTo>
                    <a:pt x="117" y="30"/>
                    <a:pt x="120" y="32"/>
                    <a:pt x="119" y="24"/>
                  </a:cubicBezTo>
                  <a:cubicBezTo>
                    <a:pt x="117" y="17"/>
                    <a:pt x="124" y="14"/>
                    <a:pt x="126" y="21"/>
                  </a:cubicBezTo>
                  <a:cubicBezTo>
                    <a:pt x="127" y="28"/>
                    <a:pt x="130" y="42"/>
                    <a:pt x="132" y="39"/>
                  </a:cubicBezTo>
                  <a:cubicBezTo>
                    <a:pt x="134" y="35"/>
                    <a:pt x="138" y="22"/>
                    <a:pt x="142" y="16"/>
                  </a:cubicBezTo>
                  <a:cubicBezTo>
                    <a:pt x="145" y="10"/>
                    <a:pt x="150" y="15"/>
                    <a:pt x="149" y="18"/>
                  </a:cubicBezTo>
                  <a:cubicBezTo>
                    <a:pt x="144" y="33"/>
                    <a:pt x="152" y="34"/>
                    <a:pt x="152" y="34"/>
                  </a:cubicBezTo>
                  <a:cubicBezTo>
                    <a:pt x="152" y="34"/>
                    <a:pt x="151" y="36"/>
                    <a:pt x="147" y="36"/>
                  </a:cubicBezTo>
                  <a:cubicBezTo>
                    <a:pt x="137" y="35"/>
                    <a:pt x="141" y="41"/>
                    <a:pt x="145" y="43"/>
                  </a:cubicBezTo>
                  <a:cubicBezTo>
                    <a:pt x="154" y="46"/>
                    <a:pt x="148" y="48"/>
                    <a:pt x="143" y="48"/>
                  </a:cubicBezTo>
                  <a:cubicBezTo>
                    <a:pt x="139" y="48"/>
                    <a:pt x="136" y="50"/>
                    <a:pt x="135" y="55"/>
                  </a:cubicBezTo>
                  <a:cubicBezTo>
                    <a:pt x="132" y="70"/>
                    <a:pt x="144" y="67"/>
                    <a:pt x="144" y="67"/>
                  </a:cubicBezTo>
                  <a:cubicBezTo>
                    <a:pt x="162" y="72"/>
                    <a:pt x="189" y="69"/>
                    <a:pt x="189" y="69"/>
                  </a:cubicBezTo>
                  <a:cubicBezTo>
                    <a:pt x="209" y="75"/>
                    <a:pt x="200" y="45"/>
                    <a:pt x="199" y="29"/>
                  </a:cubicBezTo>
                  <a:cubicBezTo>
                    <a:pt x="197" y="13"/>
                    <a:pt x="195" y="5"/>
                    <a:pt x="181" y="2"/>
                  </a:cubicBezTo>
                  <a:cubicBezTo>
                    <a:pt x="168" y="0"/>
                    <a:pt x="90" y="1"/>
                    <a:pt x="90" y="1"/>
                  </a:cubicBezTo>
                  <a:cubicBezTo>
                    <a:pt x="87" y="2"/>
                    <a:pt x="56" y="1"/>
                    <a:pt x="56" y="1"/>
                  </a:cubicBezTo>
                  <a:cubicBezTo>
                    <a:pt x="56" y="1"/>
                    <a:pt x="54" y="8"/>
                    <a:pt x="56" y="8"/>
                  </a:cubicBezTo>
                  <a:cubicBezTo>
                    <a:pt x="61" y="8"/>
                    <a:pt x="80" y="9"/>
                    <a:pt x="80" y="9"/>
                  </a:cubicBezTo>
                  <a:cubicBezTo>
                    <a:pt x="81" y="9"/>
                    <a:pt x="90" y="8"/>
                    <a:pt x="85" y="12"/>
                  </a:cubicBezTo>
                  <a:cubicBezTo>
                    <a:pt x="80" y="16"/>
                    <a:pt x="69" y="16"/>
                    <a:pt x="62" y="16"/>
                  </a:cubicBezTo>
                  <a:cubicBezTo>
                    <a:pt x="47" y="15"/>
                    <a:pt x="54" y="22"/>
                    <a:pt x="60" y="22"/>
                  </a:cubicBezTo>
                  <a:cubicBezTo>
                    <a:pt x="78" y="22"/>
                    <a:pt x="82" y="26"/>
                    <a:pt x="74" y="27"/>
                  </a:cubicBezTo>
                  <a:cubicBezTo>
                    <a:pt x="67" y="28"/>
                    <a:pt x="65" y="28"/>
                    <a:pt x="58" y="29"/>
                  </a:cubicBezTo>
                  <a:cubicBezTo>
                    <a:pt x="2" y="38"/>
                    <a:pt x="21" y="23"/>
                    <a:pt x="26" y="23"/>
                  </a:cubicBezTo>
                  <a:cubicBezTo>
                    <a:pt x="49" y="23"/>
                    <a:pt x="44" y="15"/>
                    <a:pt x="38" y="17"/>
                  </a:cubicBezTo>
                  <a:cubicBezTo>
                    <a:pt x="32" y="18"/>
                    <a:pt x="12" y="11"/>
                    <a:pt x="9" y="24"/>
                  </a:cubicBezTo>
                  <a:cubicBezTo>
                    <a:pt x="7" y="37"/>
                    <a:pt x="15" y="103"/>
                    <a:pt x="13" y="115"/>
                  </a:cubicBezTo>
                  <a:cubicBezTo>
                    <a:pt x="0" y="193"/>
                    <a:pt x="71" y="176"/>
                    <a:pt x="71" y="176"/>
                  </a:cubicBezTo>
                  <a:cubicBezTo>
                    <a:pt x="56" y="164"/>
                    <a:pt x="62" y="153"/>
                    <a:pt x="61" y="146"/>
                  </a:cubicBezTo>
                  <a:cubicBezTo>
                    <a:pt x="57" y="125"/>
                    <a:pt x="55" y="122"/>
                    <a:pt x="51" y="124"/>
                  </a:cubicBezTo>
                  <a:cubicBezTo>
                    <a:pt x="43" y="128"/>
                    <a:pt x="44" y="130"/>
                    <a:pt x="45" y="133"/>
                  </a:cubicBezTo>
                  <a:cubicBezTo>
                    <a:pt x="51" y="151"/>
                    <a:pt x="37" y="137"/>
                    <a:pt x="37" y="137"/>
                  </a:cubicBezTo>
                  <a:cubicBezTo>
                    <a:pt x="35" y="138"/>
                    <a:pt x="34" y="142"/>
                    <a:pt x="35" y="145"/>
                  </a:cubicBezTo>
                  <a:cubicBezTo>
                    <a:pt x="47" y="168"/>
                    <a:pt x="36" y="162"/>
                    <a:pt x="33" y="158"/>
                  </a:cubicBezTo>
                  <a:cubicBezTo>
                    <a:pt x="22" y="142"/>
                    <a:pt x="33" y="133"/>
                    <a:pt x="32" y="128"/>
                  </a:cubicBezTo>
                  <a:cubicBezTo>
                    <a:pt x="27" y="108"/>
                    <a:pt x="42" y="100"/>
                    <a:pt x="44" y="97"/>
                  </a:cubicBezTo>
                  <a:cubicBezTo>
                    <a:pt x="46" y="93"/>
                    <a:pt x="45" y="92"/>
                    <a:pt x="46" y="86"/>
                  </a:cubicBezTo>
                  <a:cubicBezTo>
                    <a:pt x="48" y="72"/>
                    <a:pt x="55" y="79"/>
                    <a:pt x="55" y="84"/>
                  </a:cubicBezTo>
                  <a:cubicBezTo>
                    <a:pt x="53" y="100"/>
                    <a:pt x="63" y="88"/>
                    <a:pt x="67" y="83"/>
                  </a:cubicBezTo>
                  <a:cubicBezTo>
                    <a:pt x="78" y="68"/>
                    <a:pt x="77" y="84"/>
                    <a:pt x="75" y="87"/>
                  </a:cubicBezTo>
                  <a:cubicBezTo>
                    <a:pt x="72" y="89"/>
                    <a:pt x="71" y="93"/>
                    <a:pt x="71" y="95"/>
                  </a:cubicBezTo>
                  <a:cubicBezTo>
                    <a:pt x="74" y="103"/>
                    <a:pt x="69" y="111"/>
                    <a:pt x="67" y="112"/>
                  </a:cubicBezTo>
                  <a:cubicBezTo>
                    <a:pt x="66" y="112"/>
                    <a:pt x="61" y="114"/>
                    <a:pt x="61" y="121"/>
                  </a:cubicBezTo>
                  <a:cubicBezTo>
                    <a:pt x="61" y="127"/>
                    <a:pt x="69" y="139"/>
                    <a:pt x="69" y="143"/>
                  </a:cubicBezTo>
                  <a:cubicBezTo>
                    <a:pt x="69" y="178"/>
                    <a:pt x="84" y="181"/>
                    <a:pt x="91" y="180"/>
                  </a:cubicBezTo>
                  <a:cubicBezTo>
                    <a:pt x="98" y="179"/>
                    <a:pt x="159" y="177"/>
                    <a:pt x="185" y="175"/>
                  </a:cubicBezTo>
                  <a:cubicBezTo>
                    <a:pt x="210" y="173"/>
                    <a:pt x="193" y="166"/>
                    <a:pt x="186" y="166"/>
                  </a:cubicBezTo>
                  <a:close/>
                  <a:moveTo>
                    <a:pt x="165" y="60"/>
                  </a:moveTo>
                  <a:cubicBezTo>
                    <a:pt x="203" y="61"/>
                    <a:pt x="185" y="64"/>
                    <a:pt x="182" y="66"/>
                  </a:cubicBezTo>
                  <a:cubicBezTo>
                    <a:pt x="178" y="68"/>
                    <a:pt x="182" y="66"/>
                    <a:pt x="167" y="65"/>
                  </a:cubicBezTo>
                  <a:cubicBezTo>
                    <a:pt x="152" y="65"/>
                    <a:pt x="165" y="60"/>
                    <a:pt x="165" y="60"/>
                  </a:cubicBezTo>
                  <a:close/>
                  <a:moveTo>
                    <a:pt x="114" y="50"/>
                  </a:moveTo>
                  <a:cubicBezTo>
                    <a:pt x="121" y="55"/>
                    <a:pt x="113" y="61"/>
                    <a:pt x="113" y="61"/>
                  </a:cubicBezTo>
                  <a:cubicBezTo>
                    <a:pt x="113" y="61"/>
                    <a:pt x="108" y="70"/>
                    <a:pt x="112" y="78"/>
                  </a:cubicBezTo>
                  <a:cubicBezTo>
                    <a:pt x="116" y="87"/>
                    <a:pt x="116" y="97"/>
                    <a:pt x="108" y="87"/>
                  </a:cubicBezTo>
                  <a:cubicBezTo>
                    <a:pt x="100" y="78"/>
                    <a:pt x="105" y="58"/>
                    <a:pt x="107" y="53"/>
                  </a:cubicBezTo>
                  <a:cubicBezTo>
                    <a:pt x="107" y="53"/>
                    <a:pt x="107" y="44"/>
                    <a:pt x="114" y="50"/>
                  </a:cubicBezTo>
                  <a:close/>
                  <a:moveTo>
                    <a:pt x="83" y="29"/>
                  </a:moveTo>
                  <a:cubicBezTo>
                    <a:pt x="83" y="25"/>
                    <a:pt x="89" y="26"/>
                    <a:pt x="89" y="26"/>
                  </a:cubicBezTo>
                  <a:cubicBezTo>
                    <a:pt x="89" y="26"/>
                    <a:pt x="99" y="30"/>
                    <a:pt x="104" y="30"/>
                  </a:cubicBezTo>
                  <a:cubicBezTo>
                    <a:pt x="108" y="29"/>
                    <a:pt x="114" y="35"/>
                    <a:pt x="105" y="35"/>
                  </a:cubicBezTo>
                  <a:cubicBezTo>
                    <a:pt x="96" y="35"/>
                    <a:pt x="82" y="39"/>
                    <a:pt x="83" y="29"/>
                  </a:cubicBezTo>
                  <a:close/>
                  <a:moveTo>
                    <a:pt x="61" y="72"/>
                  </a:moveTo>
                  <a:cubicBezTo>
                    <a:pt x="55" y="72"/>
                    <a:pt x="16" y="87"/>
                    <a:pt x="16" y="48"/>
                  </a:cubicBezTo>
                  <a:cubicBezTo>
                    <a:pt x="16" y="39"/>
                    <a:pt x="14" y="31"/>
                    <a:pt x="24" y="37"/>
                  </a:cubicBezTo>
                  <a:cubicBezTo>
                    <a:pt x="35" y="42"/>
                    <a:pt x="25" y="42"/>
                    <a:pt x="49" y="40"/>
                  </a:cubicBezTo>
                  <a:cubicBezTo>
                    <a:pt x="49" y="40"/>
                    <a:pt x="66" y="41"/>
                    <a:pt x="68" y="40"/>
                  </a:cubicBezTo>
                  <a:cubicBezTo>
                    <a:pt x="71" y="38"/>
                    <a:pt x="69" y="34"/>
                    <a:pt x="74" y="34"/>
                  </a:cubicBezTo>
                  <a:cubicBezTo>
                    <a:pt x="80" y="34"/>
                    <a:pt x="79" y="40"/>
                    <a:pt x="79" y="40"/>
                  </a:cubicBezTo>
                  <a:cubicBezTo>
                    <a:pt x="79" y="40"/>
                    <a:pt x="74" y="46"/>
                    <a:pt x="109" y="41"/>
                  </a:cubicBezTo>
                  <a:cubicBezTo>
                    <a:pt x="113" y="41"/>
                    <a:pt x="117" y="45"/>
                    <a:pt x="108" y="45"/>
                  </a:cubicBezTo>
                  <a:cubicBezTo>
                    <a:pt x="104" y="45"/>
                    <a:pt x="97" y="48"/>
                    <a:pt x="100" y="53"/>
                  </a:cubicBezTo>
                  <a:cubicBezTo>
                    <a:pt x="102" y="58"/>
                    <a:pt x="99" y="93"/>
                    <a:pt x="99" y="93"/>
                  </a:cubicBezTo>
                  <a:cubicBezTo>
                    <a:pt x="99" y="93"/>
                    <a:pt x="97" y="100"/>
                    <a:pt x="94" y="90"/>
                  </a:cubicBezTo>
                  <a:cubicBezTo>
                    <a:pt x="93" y="86"/>
                    <a:pt x="94" y="53"/>
                    <a:pt x="93" y="51"/>
                  </a:cubicBezTo>
                  <a:cubicBezTo>
                    <a:pt x="93" y="48"/>
                    <a:pt x="77" y="45"/>
                    <a:pt x="77" y="57"/>
                  </a:cubicBezTo>
                  <a:cubicBezTo>
                    <a:pt x="77" y="68"/>
                    <a:pt x="73" y="71"/>
                    <a:pt x="61" y="72"/>
                  </a:cubicBezTo>
                  <a:close/>
                  <a:moveTo>
                    <a:pt x="85" y="84"/>
                  </a:moveTo>
                  <a:cubicBezTo>
                    <a:pt x="82" y="88"/>
                    <a:pt x="78" y="90"/>
                    <a:pt x="80" y="82"/>
                  </a:cubicBezTo>
                  <a:cubicBezTo>
                    <a:pt x="81" y="74"/>
                    <a:pt x="83" y="63"/>
                    <a:pt x="83" y="57"/>
                  </a:cubicBezTo>
                  <a:cubicBezTo>
                    <a:pt x="83" y="57"/>
                    <a:pt x="87" y="50"/>
                    <a:pt x="88" y="58"/>
                  </a:cubicBezTo>
                  <a:cubicBezTo>
                    <a:pt x="89" y="66"/>
                    <a:pt x="87" y="81"/>
                    <a:pt x="85" y="84"/>
                  </a:cubicBezTo>
                  <a:close/>
                  <a:moveTo>
                    <a:pt x="102" y="145"/>
                  </a:moveTo>
                  <a:cubicBezTo>
                    <a:pt x="78" y="144"/>
                    <a:pt x="77" y="148"/>
                    <a:pt x="77" y="117"/>
                  </a:cubicBezTo>
                  <a:cubicBezTo>
                    <a:pt x="77" y="86"/>
                    <a:pt x="81" y="93"/>
                    <a:pt x="82" y="96"/>
                  </a:cubicBezTo>
                  <a:cubicBezTo>
                    <a:pt x="82" y="96"/>
                    <a:pt x="90" y="116"/>
                    <a:pt x="111" y="101"/>
                  </a:cubicBezTo>
                  <a:cubicBezTo>
                    <a:pt x="114" y="98"/>
                    <a:pt x="116" y="96"/>
                    <a:pt x="117" y="106"/>
                  </a:cubicBezTo>
                  <a:cubicBezTo>
                    <a:pt x="117" y="117"/>
                    <a:pt x="127" y="145"/>
                    <a:pt x="102" y="14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175" name="未知"/>
            <p:cNvSpPr>
              <a:spLocks/>
            </p:cNvSpPr>
            <p:nvPr userDrawn="1"/>
          </p:nvSpPr>
          <p:spPr bwMode="auto">
            <a:xfrm>
              <a:off x="252" y="470"/>
              <a:ext cx="86" cy="102"/>
            </a:xfrm>
            <a:custGeom>
              <a:avLst/>
              <a:gdLst>
                <a:gd name="T0" fmla="*/ 14 w 17"/>
                <a:gd name="T1" fmla="*/ 5 h 20"/>
                <a:gd name="T2" fmla="*/ 9 w 17"/>
                <a:gd name="T3" fmla="*/ 20 h 20"/>
                <a:gd name="T4" fmla="*/ 14 w 17"/>
                <a:gd name="T5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7" h="20">
                  <a:moveTo>
                    <a:pt x="14" y="5"/>
                  </a:moveTo>
                  <a:cubicBezTo>
                    <a:pt x="13" y="0"/>
                    <a:pt x="0" y="8"/>
                    <a:pt x="9" y="20"/>
                  </a:cubicBezTo>
                  <a:cubicBezTo>
                    <a:pt x="9" y="20"/>
                    <a:pt x="17" y="17"/>
                    <a:pt x="14" y="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176" name="未知"/>
            <p:cNvSpPr>
              <a:spLocks/>
            </p:cNvSpPr>
            <p:nvPr userDrawn="1"/>
          </p:nvSpPr>
          <p:spPr bwMode="auto">
            <a:xfrm>
              <a:off x="171" y="511"/>
              <a:ext cx="76" cy="136"/>
            </a:xfrm>
            <a:custGeom>
              <a:avLst/>
              <a:gdLst>
                <a:gd name="T0" fmla="*/ 7 w 15"/>
                <a:gd name="T1" fmla="*/ 10 h 27"/>
                <a:gd name="T2" fmla="*/ 4 w 15"/>
                <a:gd name="T3" fmla="*/ 25 h 27"/>
                <a:gd name="T4" fmla="*/ 15 w 15"/>
                <a:gd name="T5" fmla="*/ 16 h 27"/>
                <a:gd name="T6" fmla="*/ 13 w 15"/>
                <a:gd name="T7" fmla="*/ 8 h 27"/>
                <a:gd name="T8" fmla="*/ 7 w 15"/>
                <a:gd name="T9" fmla="*/ 1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" h="27">
                  <a:moveTo>
                    <a:pt x="7" y="10"/>
                  </a:moveTo>
                  <a:cubicBezTo>
                    <a:pt x="0" y="19"/>
                    <a:pt x="2" y="23"/>
                    <a:pt x="4" y="25"/>
                  </a:cubicBezTo>
                  <a:cubicBezTo>
                    <a:pt x="7" y="27"/>
                    <a:pt x="11" y="26"/>
                    <a:pt x="15" y="16"/>
                  </a:cubicBezTo>
                  <a:cubicBezTo>
                    <a:pt x="15" y="16"/>
                    <a:pt x="12" y="11"/>
                    <a:pt x="13" y="8"/>
                  </a:cubicBezTo>
                  <a:cubicBezTo>
                    <a:pt x="15" y="6"/>
                    <a:pt x="14" y="0"/>
                    <a:pt x="7" y="1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177" name="未知"/>
            <p:cNvSpPr>
              <a:spLocks/>
            </p:cNvSpPr>
            <p:nvPr userDrawn="1"/>
          </p:nvSpPr>
          <p:spPr bwMode="auto">
            <a:xfrm>
              <a:off x="126" y="238"/>
              <a:ext cx="243" cy="116"/>
            </a:xfrm>
            <a:custGeom>
              <a:avLst/>
              <a:gdLst>
                <a:gd name="T0" fmla="*/ 40 w 48"/>
                <a:gd name="T1" fmla="*/ 2 h 23"/>
                <a:gd name="T2" fmla="*/ 9 w 48"/>
                <a:gd name="T3" fmla="*/ 1 h 23"/>
                <a:gd name="T4" fmla="*/ 1 w 48"/>
                <a:gd name="T5" fmla="*/ 9 h 23"/>
                <a:gd name="T6" fmla="*/ 22 w 48"/>
                <a:gd name="T7" fmla="*/ 21 h 23"/>
                <a:gd name="T8" fmla="*/ 34 w 48"/>
                <a:gd name="T9" fmla="*/ 20 h 23"/>
                <a:gd name="T10" fmla="*/ 40 w 48"/>
                <a:gd name="T11" fmla="*/ 19 h 23"/>
                <a:gd name="T12" fmla="*/ 40 w 48"/>
                <a:gd name="T13" fmla="*/ 2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8" h="23">
                  <a:moveTo>
                    <a:pt x="40" y="2"/>
                  </a:moveTo>
                  <a:cubicBezTo>
                    <a:pt x="38" y="3"/>
                    <a:pt x="9" y="1"/>
                    <a:pt x="9" y="1"/>
                  </a:cubicBezTo>
                  <a:cubicBezTo>
                    <a:pt x="5" y="1"/>
                    <a:pt x="1" y="0"/>
                    <a:pt x="1" y="9"/>
                  </a:cubicBezTo>
                  <a:cubicBezTo>
                    <a:pt x="0" y="23"/>
                    <a:pt x="17" y="21"/>
                    <a:pt x="22" y="21"/>
                  </a:cubicBezTo>
                  <a:cubicBezTo>
                    <a:pt x="26" y="21"/>
                    <a:pt x="30" y="18"/>
                    <a:pt x="34" y="20"/>
                  </a:cubicBezTo>
                  <a:cubicBezTo>
                    <a:pt x="34" y="20"/>
                    <a:pt x="38" y="23"/>
                    <a:pt x="40" y="19"/>
                  </a:cubicBezTo>
                  <a:cubicBezTo>
                    <a:pt x="48" y="5"/>
                    <a:pt x="43" y="0"/>
                    <a:pt x="40" y="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178" name="未知"/>
            <p:cNvSpPr>
              <a:spLocks/>
            </p:cNvSpPr>
            <p:nvPr userDrawn="1"/>
          </p:nvSpPr>
          <p:spPr bwMode="auto">
            <a:xfrm>
              <a:off x="404" y="561"/>
              <a:ext cx="177" cy="187"/>
            </a:xfrm>
            <a:custGeom>
              <a:avLst/>
              <a:gdLst>
                <a:gd name="T0" fmla="*/ 24 w 35"/>
                <a:gd name="T1" fmla="*/ 2 h 37"/>
                <a:gd name="T2" fmla="*/ 11 w 35"/>
                <a:gd name="T3" fmla="*/ 2 h 37"/>
                <a:gd name="T4" fmla="*/ 4 w 35"/>
                <a:gd name="T5" fmla="*/ 20 h 37"/>
                <a:gd name="T6" fmla="*/ 28 w 35"/>
                <a:gd name="T7" fmla="*/ 22 h 37"/>
                <a:gd name="T8" fmla="*/ 24 w 35"/>
                <a:gd name="T9" fmla="*/ 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37">
                  <a:moveTo>
                    <a:pt x="24" y="2"/>
                  </a:moveTo>
                  <a:cubicBezTo>
                    <a:pt x="19" y="3"/>
                    <a:pt x="11" y="2"/>
                    <a:pt x="11" y="2"/>
                  </a:cubicBezTo>
                  <a:cubicBezTo>
                    <a:pt x="0" y="2"/>
                    <a:pt x="5" y="14"/>
                    <a:pt x="4" y="20"/>
                  </a:cubicBezTo>
                  <a:cubicBezTo>
                    <a:pt x="3" y="27"/>
                    <a:pt x="22" y="37"/>
                    <a:pt x="28" y="22"/>
                  </a:cubicBezTo>
                  <a:cubicBezTo>
                    <a:pt x="35" y="7"/>
                    <a:pt x="28" y="0"/>
                    <a:pt x="24" y="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179" name="未知"/>
            <p:cNvSpPr>
              <a:spLocks/>
            </p:cNvSpPr>
            <p:nvPr userDrawn="1"/>
          </p:nvSpPr>
          <p:spPr bwMode="auto">
            <a:xfrm>
              <a:off x="809" y="374"/>
              <a:ext cx="177" cy="36"/>
            </a:xfrm>
            <a:custGeom>
              <a:avLst/>
              <a:gdLst>
                <a:gd name="T0" fmla="*/ 5 w 35"/>
                <a:gd name="T1" fmla="*/ 0 h 7"/>
                <a:gd name="T2" fmla="*/ 14 w 35"/>
                <a:gd name="T3" fmla="*/ 5 h 7"/>
                <a:gd name="T4" fmla="*/ 5 w 35"/>
                <a:gd name="T5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5" h="7">
                  <a:moveTo>
                    <a:pt x="5" y="0"/>
                  </a:moveTo>
                  <a:cubicBezTo>
                    <a:pt x="0" y="0"/>
                    <a:pt x="7" y="7"/>
                    <a:pt x="14" y="5"/>
                  </a:cubicBezTo>
                  <a:cubicBezTo>
                    <a:pt x="35" y="1"/>
                    <a:pt x="5" y="0"/>
                    <a:pt x="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180" name="未知"/>
            <p:cNvSpPr>
              <a:spLocks/>
            </p:cNvSpPr>
            <p:nvPr userDrawn="1"/>
          </p:nvSpPr>
          <p:spPr bwMode="auto">
            <a:xfrm>
              <a:off x="869" y="369"/>
              <a:ext cx="137" cy="81"/>
            </a:xfrm>
            <a:custGeom>
              <a:avLst/>
              <a:gdLst>
                <a:gd name="T0" fmla="*/ 7 w 27"/>
                <a:gd name="T1" fmla="*/ 13 h 16"/>
                <a:gd name="T2" fmla="*/ 25 w 27"/>
                <a:gd name="T3" fmla="*/ 6 h 16"/>
                <a:gd name="T4" fmla="*/ 17 w 27"/>
                <a:gd name="T5" fmla="*/ 1 h 16"/>
                <a:gd name="T6" fmla="*/ 7 w 27"/>
                <a:gd name="T7" fmla="*/ 11 h 16"/>
                <a:gd name="T8" fmla="*/ 7 w 27"/>
                <a:gd name="T9" fmla="*/ 13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16">
                  <a:moveTo>
                    <a:pt x="7" y="13"/>
                  </a:moveTo>
                  <a:cubicBezTo>
                    <a:pt x="7" y="13"/>
                    <a:pt x="18" y="16"/>
                    <a:pt x="25" y="6"/>
                  </a:cubicBezTo>
                  <a:cubicBezTo>
                    <a:pt x="27" y="2"/>
                    <a:pt x="23" y="0"/>
                    <a:pt x="17" y="1"/>
                  </a:cubicBezTo>
                  <a:cubicBezTo>
                    <a:pt x="13" y="1"/>
                    <a:pt x="14" y="11"/>
                    <a:pt x="7" y="11"/>
                  </a:cubicBezTo>
                  <a:cubicBezTo>
                    <a:pt x="0" y="11"/>
                    <a:pt x="7" y="13"/>
                    <a:pt x="7" y="1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181" name="未知"/>
            <p:cNvSpPr>
              <a:spLocks/>
            </p:cNvSpPr>
            <p:nvPr userDrawn="1"/>
          </p:nvSpPr>
          <p:spPr bwMode="auto">
            <a:xfrm>
              <a:off x="864" y="420"/>
              <a:ext cx="177" cy="86"/>
            </a:xfrm>
            <a:custGeom>
              <a:avLst/>
              <a:gdLst>
                <a:gd name="T0" fmla="*/ 25 w 35"/>
                <a:gd name="T1" fmla="*/ 6 h 17"/>
                <a:gd name="T2" fmla="*/ 8 w 35"/>
                <a:gd name="T3" fmla="*/ 10 h 17"/>
                <a:gd name="T4" fmla="*/ 6 w 35"/>
                <a:gd name="T5" fmla="*/ 13 h 17"/>
                <a:gd name="T6" fmla="*/ 27 w 35"/>
                <a:gd name="T7" fmla="*/ 12 h 17"/>
                <a:gd name="T8" fmla="*/ 25 w 35"/>
                <a:gd name="T9" fmla="*/ 6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7">
                  <a:moveTo>
                    <a:pt x="25" y="6"/>
                  </a:moveTo>
                  <a:cubicBezTo>
                    <a:pt x="20" y="12"/>
                    <a:pt x="8" y="10"/>
                    <a:pt x="8" y="10"/>
                  </a:cubicBezTo>
                  <a:cubicBezTo>
                    <a:pt x="8" y="10"/>
                    <a:pt x="0" y="9"/>
                    <a:pt x="6" y="13"/>
                  </a:cubicBezTo>
                  <a:cubicBezTo>
                    <a:pt x="11" y="17"/>
                    <a:pt x="18" y="15"/>
                    <a:pt x="27" y="12"/>
                  </a:cubicBezTo>
                  <a:cubicBezTo>
                    <a:pt x="35" y="8"/>
                    <a:pt x="31" y="0"/>
                    <a:pt x="25" y="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182" name="未知"/>
            <p:cNvSpPr>
              <a:spLocks/>
            </p:cNvSpPr>
            <p:nvPr userDrawn="1"/>
          </p:nvSpPr>
          <p:spPr bwMode="auto">
            <a:xfrm>
              <a:off x="748" y="501"/>
              <a:ext cx="248" cy="60"/>
            </a:xfrm>
            <a:custGeom>
              <a:avLst/>
              <a:gdLst>
                <a:gd name="T0" fmla="*/ 40 w 49"/>
                <a:gd name="T1" fmla="*/ 3 h 12"/>
                <a:gd name="T2" fmla="*/ 29 w 49"/>
                <a:gd name="T3" fmla="*/ 1 h 12"/>
                <a:gd name="T4" fmla="*/ 7 w 49"/>
                <a:gd name="T5" fmla="*/ 0 h 12"/>
                <a:gd name="T6" fmla="*/ 2 w 49"/>
                <a:gd name="T7" fmla="*/ 5 h 12"/>
                <a:gd name="T8" fmla="*/ 20 w 49"/>
                <a:gd name="T9" fmla="*/ 8 h 12"/>
                <a:gd name="T10" fmla="*/ 41 w 49"/>
                <a:gd name="T11" fmla="*/ 8 h 12"/>
                <a:gd name="T12" fmla="*/ 40 w 49"/>
                <a:gd name="T13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" h="12">
                  <a:moveTo>
                    <a:pt x="40" y="3"/>
                  </a:moveTo>
                  <a:cubicBezTo>
                    <a:pt x="37" y="2"/>
                    <a:pt x="36" y="0"/>
                    <a:pt x="29" y="1"/>
                  </a:cubicBezTo>
                  <a:cubicBezTo>
                    <a:pt x="13" y="4"/>
                    <a:pt x="7" y="0"/>
                    <a:pt x="7" y="0"/>
                  </a:cubicBezTo>
                  <a:cubicBezTo>
                    <a:pt x="7" y="0"/>
                    <a:pt x="0" y="3"/>
                    <a:pt x="2" y="5"/>
                  </a:cubicBezTo>
                  <a:cubicBezTo>
                    <a:pt x="5" y="7"/>
                    <a:pt x="17" y="8"/>
                    <a:pt x="20" y="8"/>
                  </a:cubicBezTo>
                  <a:cubicBezTo>
                    <a:pt x="23" y="8"/>
                    <a:pt x="34" y="12"/>
                    <a:pt x="41" y="8"/>
                  </a:cubicBezTo>
                  <a:cubicBezTo>
                    <a:pt x="49" y="4"/>
                    <a:pt x="44" y="3"/>
                    <a:pt x="40" y="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183" name="未知"/>
            <p:cNvSpPr>
              <a:spLocks/>
            </p:cNvSpPr>
            <p:nvPr userDrawn="1"/>
          </p:nvSpPr>
          <p:spPr bwMode="auto">
            <a:xfrm>
              <a:off x="773" y="556"/>
              <a:ext cx="203" cy="56"/>
            </a:xfrm>
            <a:custGeom>
              <a:avLst/>
              <a:gdLst>
                <a:gd name="T0" fmla="*/ 37 w 40"/>
                <a:gd name="T1" fmla="*/ 2 h 11"/>
                <a:gd name="T2" fmla="*/ 26 w 40"/>
                <a:gd name="T3" fmla="*/ 4 h 11"/>
                <a:gd name="T4" fmla="*/ 13 w 40"/>
                <a:gd name="T5" fmla="*/ 3 h 11"/>
                <a:gd name="T6" fmla="*/ 1 w 40"/>
                <a:gd name="T7" fmla="*/ 2 h 11"/>
                <a:gd name="T8" fmla="*/ 35 w 40"/>
                <a:gd name="T9" fmla="*/ 8 h 11"/>
                <a:gd name="T10" fmla="*/ 37 w 40"/>
                <a:gd name="T11" fmla="*/ 2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0" h="11">
                  <a:moveTo>
                    <a:pt x="37" y="2"/>
                  </a:moveTo>
                  <a:cubicBezTo>
                    <a:pt x="34" y="4"/>
                    <a:pt x="30" y="4"/>
                    <a:pt x="26" y="4"/>
                  </a:cubicBezTo>
                  <a:cubicBezTo>
                    <a:pt x="23" y="4"/>
                    <a:pt x="16" y="2"/>
                    <a:pt x="13" y="3"/>
                  </a:cubicBezTo>
                  <a:cubicBezTo>
                    <a:pt x="10" y="4"/>
                    <a:pt x="1" y="2"/>
                    <a:pt x="1" y="2"/>
                  </a:cubicBezTo>
                  <a:cubicBezTo>
                    <a:pt x="0" y="11"/>
                    <a:pt x="30" y="10"/>
                    <a:pt x="35" y="8"/>
                  </a:cubicBezTo>
                  <a:cubicBezTo>
                    <a:pt x="40" y="5"/>
                    <a:pt x="40" y="0"/>
                    <a:pt x="37" y="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184" name="未知"/>
            <p:cNvSpPr>
              <a:spLocks/>
            </p:cNvSpPr>
            <p:nvPr userDrawn="1"/>
          </p:nvSpPr>
          <p:spPr bwMode="auto">
            <a:xfrm>
              <a:off x="763" y="602"/>
              <a:ext cx="207" cy="172"/>
            </a:xfrm>
            <a:custGeom>
              <a:avLst/>
              <a:gdLst>
                <a:gd name="T0" fmla="*/ 28 w 41"/>
                <a:gd name="T1" fmla="*/ 9 h 34"/>
                <a:gd name="T2" fmla="*/ 13 w 41"/>
                <a:gd name="T3" fmla="*/ 6 h 34"/>
                <a:gd name="T4" fmla="*/ 4 w 41"/>
                <a:gd name="T5" fmla="*/ 15 h 34"/>
                <a:gd name="T6" fmla="*/ 1 w 41"/>
                <a:gd name="T7" fmla="*/ 19 h 34"/>
                <a:gd name="T8" fmla="*/ 9 w 41"/>
                <a:gd name="T9" fmla="*/ 19 h 34"/>
                <a:gd name="T10" fmla="*/ 17 w 41"/>
                <a:gd name="T11" fmla="*/ 27 h 34"/>
                <a:gd name="T12" fmla="*/ 21 w 41"/>
                <a:gd name="T13" fmla="*/ 30 h 34"/>
                <a:gd name="T14" fmla="*/ 29 w 41"/>
                <a:gd name="T15" fmla="*/ 19 h 34"/>
                <a:gd name="T16" fmla="*/ 39 w 41"/>
                <a:gd name="T17" fmla="*/ 19 h 34"/>
                <a:gd name="T18" fmla="*/ 28 w 41"/>
                <a:gd name="T19" fmla="*/ 9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34">
                  <a:moveTo>
                    <a:pt x="28" y="9"/>
                  </a:moveTo>
                  <a:cubicBezTo>
                    <a:pt x="28" y="6"/>
                    <a:pt x="14" y="0"/>
                    <a:pt x="13" y="6"/>
                  </a:cubicBezTo>
                  <a:cubicBezTo>
                    <a:pt x="11" y="12"/>
                    <a:pt x="4" y="15"/>
                    <a:pt x="4" y="15"/>
                  </a:cubicBezTo>
                  <a:cubicBezTo>
                    <a:pt x="0" y="16"/>
                    <a:pt x="0" y="16"/>
                    <a:pt x="1" y="19"/>
                  </a:cubicBezTo>
                  <a:cubicBezTo>
                    <a:pt x="1" y="22"/>
                    <a:pt x="4" y="24"/>
                    <a:pt x="9" y="19"/>
                  </a:cubicBezTo>
                  <a:cubicBezTo>
                    <a:pt x="17" y="10"/>
                    <a:pt x="17" y="26"/>
                    <a:pt x="17" y="27"/>
                  </a:cubicBezTo>
                  <a:cubicBezTo>
                    <a:pt x="18" y="29"/>
                    <a:pt x="19" y="34"/>
                    <a:pt x="21" y="30"/>
                  </a:cubicBezTo>
                  <a:cubicBezTo>
                    <a:pt x="22" y="26"/>
                    <a:pt x="25" y="14"/>
                    <a:pt x="29" y="19"/>
                  </a:cubicBezTo>
                  <a:cubicBezTo>
                    <a:pt x="35" y="27"/>
                    <a:pt x="41" y="19"/>
                    <a:pt x="39" y="19"/>
                  </a:cubicBezTo>
                  <a:cubicBezTo>
                    <a:pt x="38" y="18"/>
                    <a:pt x="28" y="13"/>
                    <a:pt x="28" y="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185" name="未知"/>
            <p:cNvSpPr>
              <a:spLocks/>
            </p:cNvSpPr>
            <p:nvPr userDrawn="1"/>
          </p:nvSpPr>
          <p:spPr bwMode="auto">
            <a:xfrm>
              <a:off x="900" y="521"/>
              <a:ext cx="126" cy="318"/>
            </a:xfrm>
            <a:custGeom>
              <a:avLst/>
              <a:gdLst>
                <a:gd name="T0" fmla="*/ 22 w 25"/>
                <a:gd name="T1" fmla="*/ 2 h 63"/>
                <a:gd name="T2" fmla="*/ 18 w 25"/>
                <a:gd name="T3" fmla="*/ 17 h 63"/>
                <a:gd name="T4" fmla="*/ 7 w 25"/>
                <a:gd name="T5" fmla="*/ 20 h 63"/>
                <a:gd name="T6" fmla="*/ 7 w 25"/>
                <a:gd name="T7" fmla="*/ 23 h 63"/>
                <a:gd name="T8" fmla="*/ 17 w 25"/>
                <a:gd name="T9" fmla="*/ 34 h 63"/>
                <a:gd name="T10" fmla="*/ 12 w 25"/>
                <a:gd name="T11" fmla="*/ 45 h 63"/>
                <a:gd name="T12" fmla="*/ 0 w 25"/>
                <a:gd name="T13" fmla="*/ 55 h 63"/>
                <a:gd name="T14" fmla="*/ 5 w 25"/>
                <a:gd name="T15" fmla="*/ 58 h 63"/>
                <a:gd name="T16" fmla="*/ 16 w 25"/>
                <a:gd name="T17" fmla="*/ 62 h 63"/>
                <a:gd name="T18" fmla="*/ 23 w 25"/>
                <a:gd name="T19" fmla="*/ 57 h 63"/>
                <a:gd name="T20" fmla="*/ 25 w 25"/>
                <a:gd name="T21" fmla="*/ 14 h 63"/>
                <a:gd name="T22" fmla="*/ 25 w 25"/>
                <a:gd name="T23" fmla="*/ 2 h 63"/>
                <a:gd name="T24" fmla="*/ 22 w 25"/>
                <a:gd name="T25" fmla="*/ 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5" h="63">
                  <a:moveTo>
                    <a:pt x="22" y="2"/>
                  </a:moveTo>
                  <a:cubicBezTo>
                    <a:pt x="22" y="2"/>
                    <a:pt x="20" y="15"/>
                    <a:pt x="18" y="17"/>
                  </a:cubicBezTo>
                  <a:cubicBezTo>
                    <a:pt x="15" y="19"/>
                    <a:pt x="10" y="20"/>
                    <a:pt x="7" y="20"/>
                  </a:cubicBezTo>
                  <a:cubicBezTo>
                    <a:pt x="4" y="19"/>
                    <a:pt x="4" y="22"/>
                    <a:pt x="7" y="23"/>
                  </a:cubicBezTo>
                  <a:cubicBezTo>
                    <a:pt x="10" y="24"/>
                    <a:pt x="17" y="29"/>
                    <a:pt x="17" y="34"/>
                  </a:cubicBezTo>
                  <a:cubicBezTo>
                    <a:pt x="17" y="40"/>
                    <a:pt x="17" y="44"/>
                    <a:pt x="12" y="45"/>
                  </a:cubicBezTo>
                  <a:cubicBezTo>
                    <a:pt x="6" y="46"/>
                    <a:pt x="0" y="47"/>
                    <a:pt x="0" y="55"/>
                  </a:cubicBezTo>
                  <a:cubicBezTo>
                    <a:pt x="0" y="55"/>
                    <a:pt x="3" y="57"/>
                    <a:pt x="5" y="58"/>
                  </a:cubicBezTo>
                  <a:cubicBezTo>
                    <a:pt x="8" y="58"/>
                    <a:pt x="14" y="61"/>
                    <a:pt x="16" y="62"/>
                  </a:cubicBezTo>
                  <a:cubicBezTo>
                    <a:pt x="18" y="63"/>
                    <a:pt x="23" y="61"/>
                    <a:pt x="23" y="57"/>
                  </a:cubicBezTo>
                  <a:cubicBezTo>
                    <a:pt x="24" y="52"/>
                    <a:pt x="24" y="20"/>
                    <a:pt x="25" y="14"/>
                  </a:cubicBezTo>
                  <a:cubicBezTo>
                    <a:pt x="25" y="9"/>
                    <a:pt x="25" y="3"/>
                    <a:pt x="25" y="2"/>
                  </a:cubicBezTo>
                  <a:cubicBezTo>
                    <a:pt x="25" y="1"/>
                    <a:pt x="22" y="0"/>
                    <a:pt x="22" y="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</p:grpSp>
      <p:grpSp>
        <p:nvGrpSpPr>
          <p:cNvPr id="1186" name="Group 162"/>
          <p:cNvGrpSpPr>
            <a:grpSpLocks/>
          </p:cNvGrpSpPr>
          <p:nvPr/>
        </p:nvGrpSpPr>
        <p:grpSpPr bwMode="auto">
          <a:xfrm>
            <a:off x="1066800" y="4552950"/>
            <a:ext cx="533400" cy="492125"/>
            <a:chOff x="0" y="0"/>
            <a:chExt cx="1062" cy="981"/>
          </a:xfrm>
        </p:grpSpPr>
        <p:sp>
          <p:nvSpPr>
            <p:cNvPr id="1187" name="未知"/>
            <p:cNvSpPr>
              <a:spLocks/>
            </p:cNvSpPr>
            <p:nvPr userDrawn="1"/>
          </p:nvSpPr>
          <p:spPr bwMode="auto">
            <a:xfrm>
              <a:off x="25" y="0"/>
              <a:ext cx="207" cy="81"/>
            </a:xfrm>
            <a:custGeom>
              <a:avLst/>
              <a:gdLst>
                <a:gd name="T0" fmla="*/ 30 w 41"/>
                <a:gd name="T1" fmla="*/ 12 h 16"/>
                <a:gd name="T2" fmla="*/ 37 w 41"/>
                <a:gd name="T3" fmla="*/ 10 h 16"/>
                <a:gd name="T4" fmla="*/ 38 w 41"/>
                <a:gd name="T5" fmla="*/ 9 h 16"/>
                <a:gd name="T6" fmla="*/ 31 w 41"/>
                <a:gd name="T7" fmla="*/ 1 h 16"/>
                <a:gd name="T8" fmla="*/ 8 w 41"/>
                <a:gd name="T9" fmla="*/ 11 h 16"/>
                <a:gd name="T10" fmla="*/ 30 w 41"/>
                <a:gd name="T11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16">
                  <a:moveTo>
                    <a:pt x="30" y="12"/>
                  </a:moveTo>
                  <a:cubicBezTo>
                    <a:pt x="34" y="11"/>
                    <a:pt x="36" y="10"/>
                    <a:pt x="37" y="10"/>
                  </a:cubicBezTo>
                  <a:cubicBezTo>
                    <a:pt x="37" y="10"/>
                    <a:pt x="38" y="9"/>
                    <a:pt x="38" y="9"/>
                  </a:cubicBezTo>
                  <a:cubicBezTo>
                    <a:pt x="41" y="6"/>
                    <a:pt x="37" y="1"/>
                    <a:pt x="31" y="1"/>
                  </a:cubicBezTo>
                  <a:cubicBezTo>
                    <a:pt x="31" y="1"/>
                    <a:pt x="0" y="0"/>
                    <a:pt x="8" y="11"/>
                  </a:cubicBezTo>
                  <a:cubicBezTo>
                    <a:pt x="8" y="11"/>
                    <a:pt x="15" y="16"/>
                    <a:pt x="30" y="1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188" name="未知"/>
            <p:cNvSpPr>
              <a:spLocks noEditPoints="1"/>
            </p:cNvSpPr>
            <p:nvPr userDrawn="1"/>
          </p:nvSpPr>
          <p:spPr bwMode="auto">
            <a:xfrm>
              <a:off x="0" y="5"/>
              <a:ext cx="1062" cy="976"/>
            </a:xfrm>
            <a:custGeom>
              <a:avLst/>
              <a:gdLst>
                <a:gd name="T0" fmla="*/ 163 w 210"/>
                <a:gd name="T1" fmla="*/ 155 h 193"/>
                <a:gd name="T2" fmla="*/ 152 w 210"/>
                <a:gd name="T3" fmla="*/ 125 h 193"/>
                <a:gd name="T4" fmla="*/ 142 w 210"/>
                <a:gd name="T5" fmla="*/ 99 h 193"/>
                <a:gd name="T6" fmla="*/ 165 w 210"/>
                <a:gd name="T7" fmla="*/ 93 h 193"/>
                <a:gd name="T8" fmla="*/ 146 w 210"/>
                <a:gd name="T9" fmla="*/ 82 h 193"/>
                <a:gd name="T10" fmla="*/ 157 w 210"/>
                <a:gd name="T11" fmla="*/ 83 h 193"/>
                <a:gd name="T12" fmla="*/ 157 w 210"/>
                <a:gd name="T13" fmla="*/ 77 h 193"/>
                <a:gd name="T14" fmla="*/ 135 w 210"/>
                <a:gd name="T15" fmla="*/ 78 h 193"/>
                <a:gd name="T16" fmla="*/ 128 w 210"/>
                <a:gd name="T17" fmla="*/ 125 h 193"/>
                <a:gd name="T18" fmla="*/ 124 w 210"/>
                <a:gd name="T19" fmla="*/ 84 h 193"/>
                <a:gd name="T20" fmla="*/ 118 w 210"/>
                <a:gd name="T21" fmla="*/ 67 h 193"/>
                <a:gd name="T22" fmla="*/ 124 w 210"/>
                <a:gd name="T23" fmla="*/ 51 h 193"/>
                <a:gd name="T24" fmla="*/ 121 w 210"/>
                <a:gd name="T25" fmla="*/ 37 h 193"/>
                <a:gd name="T26" fmla="*/ 119 w 210"/>
                <a:gd name="T27" fmla="*/ 24 h 193"/>
                <a:gd name="T28" fmla="*/ 132 w 210"/>
                <a:gd name="T29" fmla="*/ 39 h 193"/>
                <a:gd name="T30" fmla="*/ 149 w 210"/>
                <a:gd name="T31" fmla="*/ 18 h 193"/>
                <a:gd name="T32" fmla="*/ 147 w 210"/>
                <a:gd name="T33" fmla="*/ 36 h 193"/>
                <a:gd name="T34" fmla="*/ 143 w 210"/>
                <a:gd name="T35" fmla="*/ 48 h 193"/>
                <a:gd name="T36" fmla="*/ 144 w 210"/>
                <a:gd name="T37" fmla="*/ 67 h 193"/>
                <a:gd name="T38" fmla="*/ 199 w 210"/>
                <a:gd name="T39" fmla="*/ 29 h 193"/>
                <a:gd name="T40" fmla="*/ 90 w 210"/>
                <a:gd name="T41" fmla="*/ 1 h 193"/>
                <a:gd name="T42" fmla="*/ 56 w 210"/>
                <a:gd name="T43" fmla="*/ 8 h 193"/>
                <a:gd name="T44" fmla="*/ 85 w 210"/>
                <a:gd name="T45" fmla="*/ 12 h 193"/>
                <a:gd name="T46" fmla="*/ 60 w 210"/>
                <a:gd name="T47" fmla="*/ 22 h 193"/>
                <a:gd name="T48" fmla="*/ 58 w 210"/>
                <a:gd name="T49" fmla="*/ 29 h 193"/>
                <a:gd name="T50" fmla="*/ 38 w 210"/>
                <a:gd name="T51" fmla="*/ 17 h 193"/>
                <a:gd name="T52" fmla="*/ 13 w 210"/>
                <a:gd name="T53" fmla="*/ 115 h 193"/>
                <a:gd name="T54" fmla="*/ 61 w 210"/>
                <a:gd name="T55" fmla="*/ 146 h 193"/>
                <a:gd name="T56" fmla="*/ 45 w 210"/>
                <a:gd name="T57" fmla="*/ 133 h 193"/>
                <a:gd name="T58" fmla="*/ 35 w 210"/>
                <a:gd name="T59" fmla="*/ 145 h 193"/>
                <a:gd name="T60" fmla="*/ 32 w 210"/>
                <a:gd name="T61" fmla="*/ 128 h 193"/>
                <a:gd name="T62" fmla="*/ 46 w 210"/>
                <a:gd name="T63" fmla="*/ 86 h 193"/>
                <a:gd name="T64" fmla="*/ 67 w 210"/>
                <a:gd name="T65" fmla="*/ 83 h 193"/>
                <a:gd name="T66" fmla="*/ 71 w 210"/>
                <a:gd name="T67" fmla="*/ 95 h 193"/>
                <a:gd name="T68" fmla="*/ 61 w 210"/>
                <a:gd name="T69" fmla="*/ 121 h 193"/>
                <a:gd name="T70" fmla="*/ 91 w 210"/>
                <a:gd name="T71" fmla="*/ 180 h 193"/>
                <a:gd name="T72" fmla="*/ 186 w 210"/>
                <a:gd name="T73" fmla="*/ 166 h 193"/>
                <a:gd name="T74" fmla="*/ 182 w 210"/>
                <a:gd name="T75" fmla="*/ 66 h 193"/>
                <a:gd name="T76" fmla="*/ 165 w 210"/>
                <a:gd name="T77" fmla="*/ 60 h 193"/>
                <a:gd name="T78" fmla="*/ 113 w 210"/>
                <a:gd name="T79" fmla="*/ 61 h 193"/>
                <a:gd name="T80" fmla="*/ 108 w 210"/>
                <a:gd name="T81" fmla="*/ 87 h 193"/>
                <a:gd name="T82" fmla="*/ 114 w 210"/>
                <a:gd name="T83" fmla="*/ 50 h 193"/>
                <a:gd name="T84" fmla="*/ 89 w 210"/>
                <a:gd name="T85" fmla="*/ 26 h 193"/>
                <a:gd name="T86" fmla="*/ 105 w 210"/>
                <a:gd name="T87" fmla="*/ 35 h 193"/>
                <a:gd name="T88" fmla="*/ 61 w 210"/>
                <a:gd name="T89" fmla="*/ 72 h 193"/>
                <a:gd name="T90" fmla="*/ 24 w 210"/>
                <a:gd name="T91" fmla="*/ 37 h 193"/>
                <a:gd name="T92" fmla="*/ 68 w 210"/>
                <a:gd name="T93" fmla="*/ 40 h 193"/>
                <a:gd name="T94" fmla="*/ 79 w 210"/>
                <a:gd name="T95" fmla="*/ 40 h 193"/>
                <a:gd name="T96" fmla="*/ 108 w 210"/>
                <a:gd name="T97" fmla="*/ 45 h 193"/>
                <a:gd name="T98" fmla="*/ 99 w 210"/>
                <a:gd name="T99" fmla="*/ 93 h 193"/>
                <a:gd name="T100" fmla="*/ 93 w 210"/>
                <a:gd name="T101" fmla="*/ 51 h 193"/>
                <a:gd name="T102" fmla="*/ 61 w 210"/>
                <a:gd name="T103" fmla="*/ 72 h 193"/>
                <a:gd name="T104" fmla="*/ 80 w 210"/>
                <a:gd name="T105" fmla="*/ 82 h 193"/>
                <a:gd name="T106" fmla="*/ 88 w 210"/>
                <a:gd name="T107" fmla="*/ 58 h 193"/>
                <a:gd name="T108" fmla="*/ 102 w 210"/>
                <a:gd name="T109" fmla="*/ 145 h 193"/>
                <a:gd name="T110" fmla="*/ 82 w 210"/>
                <a:gd name="T111" fmla="*/ 96 h 193"/>
                <a:gd name="T112" fmla="*/ 117 w 210"/>
                <a:gd name="T113" fmla="*/ 106 h 1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210" h="193">
                  <a:moveTo>
                    <a:pt x="186" y="166"/>
                  </a:moveTo>
                  <a:cubicBezTo>
                    <a:pt x="167" y="166"/>
                    <a:pt x="163" y="155"/>
                    <a:pt x="163" y="155"/>
                  </a:cubicBezTo>
                  <a:cubicBezTo>
                    <a:pt x="163" y="155"/>
                    <a:pt x="162" y="147"/>
                    <a:pt x="154" y="145"/>
                  </a:cubicBezTo>
                  <a:cubicBezTo>
                    <a:pt x="135" y="140"/>
                    <a:pt x="147" y="128"/>
                    <a:pt x="152" y="125"/>
                  </a:cubicBezTo>
                  <a:cubicBezTo>
                    <a:pt x="157" y="123"/>
                    <a:pt x="154" y="122"/>
                    <a:pt x="150" y="120"/>
                  </a:cubicBezTo>
                  <a:cubicBezTo>
                    <a:pt x="142" y="115"/>
                    <a:pt x="141" y="109"/>
                    <a:pt x="142" y="99"/>
                  </a:cubicBezTo>
                  <a:cubicBezTo>
                    <a:pt x="142" y="88"/>
                    <a:pt x="149" y="91"/>
                    <a:pt x="149" y="91"/>
                  </a:cubicBezTo>
                  <a:cubicBezTo>
                    <a:pt x="149" y="91"/>
                    <a:pt x="160" y="96"/>
                    <a:pt x="165" y="93"/>
                  </a:cubicBezTo>
                  <a:cubicBezTo>
                    <a:pt x="169" y="91"/>
                    <a:pt x="167" y="88"/>
                    <a:pt x="165" y="89"/>
                  </a:cubicBezTo>
                  <a:cubicBezTo>
                    <a:pt x="163" y="91"/>
                    <a:pt x="148" y="89"/>
                    <a:pt x="146" y="82"/>
                  </a:cubicBezTo>
                  <a:cubicBezTo>
                    <a:pt x="144" y="74"/>
                    <a:pt x="150" y="78"/>
                    <a:pt x="151" y="78"/>
                  </a:cubicBezTo>
                  <a:cubicBezTo>
                    <a:pt x="153" y="79"/>
                    <a:pt x="153" y="81"/>
                    <a:pt x="157" y="83"/>
                  </a:cubicBezTo>
                  <a:cubicBezTo>
                    <a:pt x="168" y="88"/>
                    <a:pt x="162" y="82"/>
                    <a:pt x="162" y="82"/>
                  </a:cubicBezTo>
                  <a:cubicBezTo>
                    <a:pt x="162" y="82"/>
                    <a:pt x="162" y="82"/>
                    <a:pt x="157" y="77"/>
                  </a:cubicBezTo>
                  <a:cubicBezTo>
                    <a:pt x="152" y="71"/>
                    <a:pt x="145" y="73"/>
                    <a:pt x="139" y="73"/>
                  </a:cubicBezTo>
                  <a:cubicBezTo>
                    <a:pt x="133" y="73"/>
                    <a:pt x="135" y="78"/>
                    <a:pt x="135" y="78"/>
                  </a:cubicBezTo>
                  <a:cubicBezTo>
                    <a:pt x="135" y="78"/>
                    <a:pt x="134" y="88"/>
                    <a:pt x="133" y="106"/>
                  </a:cubicBezTo>
                  <a:cubicBezTo>
                    <a:pt x="132" y="124"/>
                    <a:pt x="129" y="126"/>
                    <a:pt x="128" y="125"/>
                  </a:cubicBezTo>
                  <a:cubicBezTo>
                    <a:pt x="127" y="123"/>
                    <a:pt x="125" y="114"/>
                    <a:pt x="125" y="111"/>
                  </a:cubicBezTo>
                  <a:cubicBezTo>
                    <a:pt x="125" y="108"/>
                    <a:pt x="123" y="97"/>
                    <a:pt x="124" y="84"/>
                  </a:cubicBezTo>
                  <a:cubicBezTo>
                    <a:pt x="125" y="72"/>
                    <a:pt x="128" y="77"/>
                    <a:pt x="120" y="74"/>
                  </a:cubicBezTo>
                  <a:cubicBezTo>
                    <a:pt x="111" y="71"/>
                    <a:pt x="116" y="67"/>
                    <a:pt x="118" y="67"/>
                  </a:cubicBezTo>
                  <a:cubicBezTo>
                    <a:pt x="121" y="67"/>
                    <a:pt x="125" y="69"/>
                    <a:pt x="126" y="67"/>
                  </a:cubicBezTo>
                  <a:cubicBezTo>
                    <a:pt x="127" y="59"/>
                    <a:pt x="128" y="52"/>
                    <a:pt x="124" y="51"/>
                  </a:cubicBezTo>
                  <a:cubicBezTo>
                    <a:pt x="115" y="47"/>
                    <a:pt x="119" y="45"/>
                    <a:pt x="122" y="44"/>
                  </a:cubicBezTo>
                  <a:cubicBezTo>
                    <a:pt x="125" y="43"/>
                    <a:pt x="126" y="35"/>
                    <a:pt x="121" y="37"/>
                  </a:cubicBezTo>
                  <a:cubicBezTo>
                    <a:pt x="112" y="40"/>
                    <a:pt x="113" y="32"/>
                    <a:pt x="115" y="31"/>
                  </a:cubicBezTo>
                  <a:cubicBezTo>
                    <a:pt x="117" y="30"/>
                    <a:pt x="120" y="32"/>
                    <a:pt x="119" y="24"/>
                  </a:cubicBezTo>
                  <a:cubicBezTo>
                    <a:pt x="117" y="17"/>
                    <a:pt x="124" y="14"/>
                    <a:pt x="126" y="21"/>
                  </a:cubicBezTo>
                  <a:cubicBezTo>
                    <a:pt x="127" y="28"/>
                    <a:pt x="130" y="42"/>
                    <a:pt x="132" y="39"/>
                  </a:cubicBezTo>
                  <a:cubicBezTo>
                    <a:pt x="134" y="35"/>
                    <a:pt x="138" y="22"/>
                    <a:pt x="142" y="16"/>
                  </a:cubicBezTo>
                  <a:cubicBezTo>
                    <a:pt x="145" y="10"/>
                    <a:pt x="150" y="15"/>
                    <a:pt x="149" y="18"/>
                  </a:cubicBezTo>
                  <a:cubicBezTo>
                    <a:pt x="144" y="33"/>
                    <a:pt x="152" y="34"/>
                    <a:pt x="152" y="34"/>
                  </a:cubicBezTo>
                  <a:cubicBezTo>
                    <a:pt x="152" y="34"/>
                    <a:pt x="151" y="36"/>
                    <a:pt x="147" y="36"/>
                  </a:cubicBezTo>
                  <a:cubicBezTo>
                    <a:pt x="137" y="35"/>
                    <a:pt x="141" y="41"/>
                    <a:pt x="145" y="43"/>
                  </a:cubicBezTo>
                  <a:cubicBezTo>
                    <a:pt x="154" y="46"/>
                    <a:pt x="148" y="48"/>
                    <a:pt x="143" y="48"/>
                  </a:cubicBezTo>
                  <a:cubicBezTo>
                    <a:pt x="139" y="48"/>
                    <a:pt x="136" y="50"/>
                    <a:pt x="135" y="55"/>
                  </a:cubicBezTo>
                  <a:cubicBezTo>
                    <a:pt x="132" y="70"/>
                    <a:pt x="144" y="67"/>
                    <a:pt x="144" y="67"/>
                  </a:cubicBezTo>
                  <a:cubicBezTo>
                    <a:pt x="162" y="72"/>
                    <a:pt x="189" y="69"/>
                    <a:pt x="189" y="69"/>
                  </a:cubicBezTo>
                  <a:cubicBezTo>
                    <a:pt x="209" y="75"/>
                    <a:pt x="200" y="45"/>
                    <a:pt x="199" y="29"/>
                  </a:cubicBezTo>
                  <a:cubicBezTo>
                    <a:pt x="197" y="13"/>
                    <a:pt x="195" y="5"/>
                    <a:pt x="181" y="2"/>
                  </a:cubicBezTo>
                  <a:cubicBezTo>
                    <a:pt x="168" y="0"/>
                    <a:pt x="90" y="1"/>
                    <a:pt x="90" y="1"/>
                  </a:cubicBezTo>
                  <a:cubicBezTo>
                    <a:pt x="87" y="2"/>
                    <a:pt x="56" y="1"/>
                    <a:pt x="56" y="1"/>
                  </a:cubicBezTo>
                  <a:cubicBezTo>
                    <a:pt x="56" y="1"/>
                    <a:pt x="54" y="8"/>
                    <a:pt x="56" y="8"/>
                  </a:cubicBezTo>
                  <a:cubicBezTo>
                    <a:pt x="61" y="8"/>
                    <a:pt x="80" y="9"/>
                    <a:pt x="80" y="9"/>
                  </a:cubicBezTo>
                  <a:cubicBezTo>
                    <a:pt x="81" y="9"/>
                    <a:pt x="90" y="8"/>
                    <a:pt x="85" y="12"/>
                  </a:cubicBezTo>
                  <a:cubicBezTo>
                    <a:pt x="80" y="16"/>
                    <a:pt x="69" y="16"/>
                    <a:pt x="62" y="16"/>
                  </a:cubicBezTo>
                  <a:cubicBezTo>
                    <a:pt x="47" y="15"/>
                    <a:pt x="54" y="22"/>
                    <a:pt x="60" y="22"/>
                  </a:cubicBezTo>
                  <a:cubicBezTo>
                    <a:pt x="78" y="22"/>
                    <a:pt x="82" y="26"/>
                    <a:pt x="74" y="27"/>
                  </a:cubicBezTo>
                  <a:cubicBezTo>
                    <a:pt x="67" y="28"/>
                    <a:pt x="65" y="28"/>
                    <a:pt x="58" y="29"/>
                  </a:cubicBezTo>
                  <a:cubicBezTo>
                    <a:pt x="2" y="38"/>
                    <a:pt x="21" y="23"/>
                    <a:pt x="26" y="23"/>
                  </a:cubicBezTo>
                  <a:cubicBezTo>
                    <a:pt x="49" y="23"/>
                    <a:pt x="44" y="15"/>
                    <a:pt x="38" y="17"/>
                  </a:cubicBezTo>
                  <a:cubicBezTo>
                    <a:pt x="32" y="18"/>
                    <a:pt x="12" y="11"/>
                    <a:pt x="9" y="24"/>
                  </a:cubicBezTo>
                  <a:cubicBezTo>
                    <a:pt x="7" y="37"/>
                    <a:pt x="15" y="103"/>
                    <a:pt x="13" y="115"/>
                  </a:cubicBezTo>
                  <a:cubicBezTo>
                    <a:pt x="0" y="193"/>
                    <a:pt x="71" y="176"/>
                    <a:pt x="71" y="176"/>
                  </a:cubicBezTo>
                  <a:cubicBezTo>
                    <a:pt x="56" y="164"/>
                    <a:pt x="62" y="153"/>
                    <a:pt x="61" y="146"/>
                  </a:cubicBezTo>
                  <a:cubicBezTo>
                    <a:pt x="57" y="125"/>
                    <a:pt x="55" y="122"/>
                    <a:pt x="51" y="124"/>
                  </a:cubicBezTo>
                  <a:cubicBezTo>
                    <a:pt x="43" y="128"/>
                    <a:pt x="44" y="130"/>
                    <a:pt x="45" y="133"/>
                  </a:cubicBezTo>
                  <a:cubicBezTo>
                    <a:pt x="51" y="151"/>
                    <a:pt x="37" y="137"/>
                    <a:pt x="37" y="137"/>
                  </a:cubicBezTo>
                  <a:cubicBezTo>
                    <a:pt x="35" y="138"/>
                    <a:pt x="34" y="142"/>
                    <a:pt x="35" y="145"/>
                  </a:cubicBezTo>
                  <a:cubicBezTo>
                    <a:pt x="47" y="168"/>
                    <a:pt x="36" y="162"/>
                    <a:pt x="33" y="158"/>
                  </a:cubicBezTo>
                  <a:cubicBezTo>
                    <a:pt x="22" y="142"/>
                    <a:pt x="33" y="133"/>
                    <a:pt x="32" y="128"/>
                  </a:cubicBezTo>
                  <a:cubicBezTo>
                    <a:pt x="27" y="108"/>
                    <a:pt x="42" y="100"/>
                    <a:pt x="44" y="97"/>
                  </a:cubicBezTo>
                  <a:cubicBezTo>
                    <a:pt x="46" y="93"/>
                    <a:pt x="45" y="92"/>
                    <a:pt x="46" y="86"/>
                  </a:cubicBezTo>
                  <a:cubicBezTo>
                    <a:pt x="48" y="72"/>
                    <a:pt x="55" y="79"/>
                    <a:pt x="55" y="84"/>
                  </a:cubicBezTo>
                  <a:cubicBezTo>
                    <a:pt x="53" y="100"/>
                    <a:pt x="63" y="88"/>
                    <a:pt x="67" y="83"/>
                  </a:cubicBezTo>
                  <a:cubicBezTo>
                    <a:pt x="78" y="68"/>
                    <a:pt x="77" y="84"/>
                    <a:pt x="75" y="87"/>
                  </a:cubicBezTo>
                  <a:cubicBezTo>
                    <a:pt x="72" y="89"/>
                    <a:pt x="71" y="93"/>
                    <a:pt x="71" y="95"/>
                  </a:cubicBezTo>
                  <a:cubicBezTo>
                    <a:pt x="74" y="103"/>
                    <a:pt x="69" y="111"/>
                    <a:pt x="67" y="112"/>
                  </a:cubicBezTo>
                  <a:cubicBezTo>
                    <a:pt x="66" y="112"/>
                    <a:pt x="61" y="114"/>
                    <a:pt x="61" y="121"/>
                  </a:cubicBezTo>
                  <a:cubicBezTo>
                    <a:pt x="61" y="127"/>
                    <a:pt x="69" y="139"/>
                    <a:pt x="69" y="143"/>
                  </a:cubicBezTo>
                  <a:cubicBezTo>
                    <a:pt x="69" y="178"/>
                    <a:pt x="84" y="181"/>
                    <a:pt x="91" y="180"/>
                  </a:cubicBezTo>
                  <a:cubicBezTo>
                    <a:pt x="98" y="179"/>
                    <a:pt x="159" y="177"/>
                    <a:pt x="185" y="175"/>
                  </a:cubicBezTo>
                  <a:cubicBezTo>
                    <a:pt x="210" y="173"/>
                    <a:pt x="193" y="166"/>
                    <a:pt x="186" y="166"/>
                  </a:cubicBezTo>
                  <a:close/>
                  <a:moveTo>
                    <a:pt x="165" y="60"/>
                  </a:moveTo>
                  <a:cubicBezTo>
                    <a:pt x="203" y="61"/>
                    <a:pt x="185" y="64"/>
                    <a:pt x="182" y="66"/>
                  </a:cubicBezTo>
                  <a:cubicBezTo>
                    <a:pt x="178" y="68"/>
                    <a:pt x="182" y="66"/>
                    <a:pt x="167" y="65"/>
                  </a:cubicBezTo>
                  <a:cubicBezTo>
                    <a:pt x="152" y="65"/>
                    <a:pt x="165" y="60"/>
                    <a:pt x="165" y="60"/>
                  </a:cubicBezTo>
                  <a:close/>
                  <a:moveTo>
                    <a:pt x="114" y="50"/>
                  </a:moveTo>
                  <a:cubicBezTo>
                    <a:pt x="121" y="55"/>
                    <a:pt x="113" y="61"/>
                    <a:pt x="113" y="61"/>
                  </a:cubicBezTo>
                  <a:cubicBezTo>
                    <a:pt x="113" y="61"/>
                    <a:pt x="108" y="70"/>
                    <a:pt x="112" y="78"/>
                  </a:cubicBezTo>
                  <a:cubicBezTo>
                    <a:pt x="116" y="87"/>
                    <a:pt x="116" y="97"/>
                    <a:pt x="108" y="87"/>
                  </a:cubicBezTo>
                  <a:cubicBezTo>
                    <a:pt x="100" y="78"/>
                    <a:pt x="105" y="58"/>
                    <a:pt x="107" y="53"/>
                  </a:cubicBezTo>
                  <a:cubicBezTo>
                    <a:pt x="107" y="53"/>
                    <a:pt x="107" y="44"/>
                    <a:pt x="114" y="50"/>
                  </a:cubicBezTo>
                  <a:close/>
                  <a:moveTo>
                    <a:pt x="83" y="29"/>
                  </a:moveTo>
                  <a:cubicBezTo>
                    <a:pt x="83" y="25"/>
                    <a:pt x="89" y="26"/>
                    <a:pt x="89" y="26"/>
                  </a:cubicBezTo>
                  <a:cubicBezTo>
                    <a:pt x="89" y="26"/>
                    <a:pt x="99" y="30"/>
                    <a:pt x="104" y="30"/>
                  </a:cubicBezTo>
                  <a:cubicBezTo>
                    <a:pt x="108" y="29"/>
                    <a:pt x="114" y="35"/>
                    <a:pt x="105" y="35"/>
                  </a:cubicBezTo>
                  <a:cubicBezTo>
                    <a:pt x="96" y="35"/>
                    <a:pt x="82" y="39"/>
                    <a:pt x="83" y="29"/>
                  </a:cubicBezTo>
                  <a:close/>
                  <a:moveTo>
                    <a:pt x="61" y="72"/>
                  </a:moveTo>
                  <a:cubicBezTo>
                    <a:pt x="55" y="72"/>
                    <a:pt x="16" y="87"/>
                    <a:pt x="16" y="48"/>
                  </a:cubicBezTo>
                  <a:cubicBezTo>
                    <a:pt x="16" y="39"/>
                    <a:pt x="14" y="31"/>
                    <a:pt x="24" y="37"/>
                  </a:cubicBezTo>
                  <a:cubicBezTo>
                    <a:pt x="35" y="42"/>
                    <a:pt x="25" y="42"/>
                    <a:pt x="49" y="40"/>
                  </a:cubicBezTo>
                  <a:cubicBezTo>
                    <a:pt x="49" y="40"/>
                    <a:pt x="66" y="41"/>
                    <a:pt x="68" y="40"/>
                  </a:cubicBezTo>
                  <a:cubicBezTo>
                    <a:pt x="71" y="38"/>
                    <a:pt x="69" y="34"/>
                    <a:pt x="74" y="34"/>
                  </a:cubicBezTo>
                  <a:cubicBezTo>
                    <a:pt x="80" y="34"/>
                    <a:pt x="79" y="40"/>
                    <a:pt x="79" y="40"/>
                  </a:cubicBezTo>
                  <a:cubicBezTo>
                    <a:pt x="79" y="40"/>
                    <a:pt x="74" y="46"/>
                    <a:pt x="109" y="41"/>
                  </a:cubicBezTo>
                  <a:cubicBezTo>
                    <a:pt x="113" y="41"/>
                    <a:pt x="117" y="45"/>
                    <a:pt x="108" y="45"/>
                  </a:cubicBezTo>
                  <a:cubicBezTo>
                    <a:pt x="104" y="45"/>
                    <a:pt x="97" y="48"/>
                    <a:pt x="100" y="53"/>
                  </a:cubicBezTo>
                  <a:cubicBezTo>
                    <a:pt x="102" y="58"/>
                    <a:pt x="99" y="93"/>
                    <a:pt x="99" y="93"/>
                  </a:cubicBezTo>
                  <a:cubicBezTo>
                    <a:pt x="99" y="93"/>
                    <a:pt x="97" y="100"/>
                    <a:pt x="94" y="90"/>
                  </a:cubicBezTo>
                  <a:cubicBezTo>
                    <a:pt x="93" y="86"/>
                    <a:pt x="94" y="53"/>
                    <a:pt x="93" y="51"/>
                  </a:cubicBezTo>
                  <a:cubicBezTo>
                    <a:pt x="93" y="48"/>
                    <a:pt x="77" y="45"/>
                    <a:pt x="77" y="57"/>
                  </a:cubicBezTo>
                  <a:cubicBezTo>
                    <a:pt x="77" y="68"/>
                    <a:pt x="73" y="71"/>
                    <a:pt x="61" y="72"/>
                  </a:cubicBezTo>
                  <a:close/>
                  <a:moveTo>
                    <a:pt x="85" y="84"/>
                  </a:moveTo>
                  <a:cubicBezTo>
                    <a:pt x="82" y="88"/>
                    <a:pt x="78" y="90"/>
                    <a:pt x="80" y="82"/>
                  </a:cubicBezTo>
                  <a:cubicBezTo>
                    <a:pt x="81" y="74"/>
                    <a:pt x="83" y="63"/>
                    <a:pt x="83" y="57"/>
                  </a:cubicBezTo>
                  <a:cubicBezTo>
                    <a:pt x="83" y="57"/>
                    <a:pt x="87" y="50"/>
                    <a:pt x="88" y="58"/>
                  </a:cubicBezTo>
                  <a:cubicBezTo>
                    <a:pt x="89" y="66"/>
                    <a:pt x="87" y="81"/>
                    <a:pt x="85" y="84"/>
                  </a:cubicBezTo>
                  <a:close/>
                  <a:moveTo>
                    <a:pt x="102" y="145"/>
                  </a:moveTo>
                  <a:cubicBezTo>
                    <a:pt x="78" y="144"/>
                    <a:pt x="77" y="148"/>
                    <a:pt x="77" y="117"/>
                  </a:cubicBezTo>
                  <a:cubicBezTo>
                    <a:pt x="77" y="86"/>
                    <a:pt x="81" y="93"/>
                    <a:pt x="82" y="96"/>
                  </a:cubicBezTo>
                  <a:cubicBezTo>
                    <a:pt x="82" y="96"/>
                    <a:pt x="90" y="116"/>
                    <a:pt x="111" y="101"/>
                  </a:cubicBezTo>
                  <a:cubicBezTo>
                    <a:pt x="114" y="98"/>
                    <a:pt x="116" y="96"/>
                    <a:pt x="117" y="106"/>
                  </a:cubicBezTo>
                  <a:cubicBezTo>
                    <a:pt x="117" y="117"/>
                    <a:pt x="127" y="145"/>
                    <a:pt x="102" y="14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189" name="未知"/>
            <p:cNvSpPr>
              <a:spLocks/>
            </p:cNvSpPr>
            <p:nvPr userDrawn="1"/>
          </p:nvSpPr>
          <p:spPr bwMode="auto">
            <a:xfrm>
              <a:off x="252" y="470"/>
              <a:ext cx="86" cy="102"/>
            </a:xfrm>
            <a:custGeom>
              <a:avLst/>
              <a:gdLst>
                <a:gd name="T0" fmla="*/ 14 w 17"/>
                <a:gd name="T1" fmla="*/ 5 h 20"/>
                <a:gd name="T2" fmla="*/ 9 w 17"/>
                <a:gd name="T3" fmla="*/ 20 h 20"/>
                <a:gd name="T4" fmla="*/ 14 w 17"/>
                <a:gd name="T5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7" h="20">
                  <a:moveTo>
                    <a:pt x="14" y="5"/>
                  </a:moveTo>
                  <a:cubicBezTo>
                    <a:pt x="13" y="0"/>
                    <a:pt x="0" y="8"/>
                    <a:pt x="9" y="20"/>
                  </a:cubicBezTo>
                  <a:cubicBezTo>
                    <a:pt x="9" y="20"/>
                    <a:pt x="17" y="17"/>
                    <a:pt x="14" y="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190" name="未知"/>
            <p:cNvSpPr>
              <a:spLocks/>
            </p:cNvSpPr>
            <p:nvPr userDrawn="1"/>
          </p:nvSpPr>
          <p:spPr bwMode="auto">
            <a:xfrm>
              <a:off x="171" y="511"/>
              <a:ext cx="76" cy="136"/>
            </a:xfrm>
            <a:custGeom>
              <a:avLst/>
              <a:gdLst>
                <a:gd name="T0" fmla="*/ 7 w 15"/>
                <a:gd name="T1" fmla="*/ 10 h 27"/>
                <a:gd name="T2" fmla="*/ 4 w 15"/>
                <a:gd name="T3" fmla="*/ 25 h 27"/>
                <a:gd name="T4" fmla="*/ 15 w 15"/>
                <a:gd name="T5" fmla="*/ 16 h 27"/>
                <a:gd name="T6" fmla="*/ 13 w 15"/>
                <a:gd name="T7" fmla="*/ 8 h 27"/>
                <a:gd name="T8" fmla="*/ 7 w 15"/>
                <a:gd name="T9" fmla="*/ 1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" h="27">
                  <a:moveTo>
                    <a:pt x="7" y="10"/>
                  </a:moveTo>
                  <a:cubicBezTo>
                    <a:pt x="0" y="19"/>
                    <a:pt x="2" y="23"/>
                    <a:pt x="4" y="25"/>
                  </a:cubicBezTo>
                  <a:cubicBezTo>
                    <a:pt x="7" y="27"/>
                    <a:pt x="11" y="26"/>
                    <a:pt x="15" y="16"/>
                  </a:cubicBezTo>
                  <a:cubicBezTo>
                    <a:pt x="15" y="16"/>
                    <a:pt x="12" y="11"/>
                    <a:pt x="13" y="8"/>
                  </a:cubicBezTo>
                  <a:cubicBezTo>
                    <a:pt x="15" y="6"/>
                    <a:pt x="14" y="0"/>
                    <a:pt x="7" y="1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191" name="未知"/>
            <p:cNvSpPr>
              <a:spLocks/>
            </p:cNvSpPr>
            <p:nvPr userDrawn="1"/>
          </p:nvSpPr>
          <p:spPr bwMode="auto">
            <a:xfrm>
              <a:off x="126" y="238"/>
              <a:ext cx="243" cy="116"/>
            </a:xfrm>
            <a:custGeom>
              <a:avLst/>
              <a:gdLst>
                <a:gd name="T0" fmla="*/ 40 w 48"/>
                <a:gd name="T1" fmla="*/ 2 h 23"/>
                <a:gd name="T2" fmla="*/ 9 w 48"/>
                <a:gd name="T3" fmla="*/ 1 h 23"/>
                <a:gd name="T4" fmla="*/ 1 w 48"/>
                <a:gd name="T5" fmla="*/ 9 h 23"/>
                <a:gd name="T6" fmla="*/ 22 w 48"/>
                <a:gd name="T7" fmla="*/ 21 h 23"/>
                <a:gd name="T8" fmla="*/ 34 w 48"/>
                <a:gd name="T9" fmla="*/ 20 h 23"/>
                <a:gd name="T10" fmla="*/ 40 w 48"/>
                <a:gd name="T11" fmla="*/ 19 h 23"/>
                <a:gd name="T12" fmla="*/ 40 w 48"/>
                <a:gd name="T13" fmla="*/ 2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8" h="23">
                  <a:moveTo>
                    <a:pt x="40" y="2"/>
                  </a:moveTo>
                  <a:cubicBezTo>
                    <a:pt x="38" y="3"/>
                    <a:pt x="9" y="1"/>
                    <a:pt x="9" y="1"/>
                  </a:cubicBezTo>
                  <a:cubicBezTo>
                    <a:pt x="5" y="1"/>
                    <a:pt x="1" y="0"/>
                    <a:pt x="1" y="9"/>
                  </a:cubicBezTo>
                  <a:cubicBezTo>
                    <a:pt x="0" y="23"/>
                    <a:pt x="17" y="21"/>
                    <a:pt x="22" y="21"/>
                  </a:cubicBezTo>
                  <a:cubicBezTo>
                    <a:pt x="26" y="21"/>
                    <a:pt x="30" y="18"/>
                    <a:pt x="34" y="20"/>
                  </a:cubicBezTo>
                  <a:cubicBezTo>
                    <a:pt x="34" y="20"/>
                    <a:pt x="38" y="23"/>
                    <a:pt x="40" y="19"/>
                  </a:cubicBezTo>
                  <a:cubicBezTo>
                    <a:pt x="48" y="5"/>
                    <a:pt x="43" y="0"/>
                    <a:pt x="40" y="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192" name="未知"/>
            <p:cNvSpPr>
              <a:spLocks/>
            </p:cNvSpPr>
            <p:nvPr userDrawn="1"/>
          </p:nvSpPr>
          <p:spPr bwMode="auto">
            <a:xfrm>
              <a:off x="404" y="561"/>
              <a:ext cx="177" cy="187"/>
            </a:xfrm>
            <a:custGeom>
              <a:avLst/>
              <a:gdLst>
                <a:gd name="T0" fmla="*/ 24 w 35"/>
                <a:gd name="T1" fmla="*/ 2 h 37"/>
                <a:gd name="T2" fmla="*/ 11 w 35"/>
                <a:gd name="T3" fmla="*/ 2 h 37"/>
                <a:gd name="T4" fmla="*/ 4 w 35"/>
                <a:gd name="T5" fmla="*/ 20 h 37"/>
                <a:gd name="T6" fmla="*/ 28 w 35"/>
                <a:gd name="T7" fmla="*/ 22 h 37"/>
                <a:gd name="T8" fmla="*/ 24 w 35"/>
                <a:gd name="T9" fmla="*/ 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37">
                  <a:moveTo>
                    <a:pt x="24" y="2"/>
                  </a:moveTo>
                  <a:cubicBezTo>
                    <a:pt x="19" y="3"/>
                    <a:pt x="11" y="2"/>
                    <a:pt x="11" y="2"/>
                  </a:cubicBezTo>
                  <a:cubicBezTo>
                    <a:pt x="0" y="2"/>
                    <a:pt x="5" y="14"/>
                    <a:pt x="4" y="20"/>
                  </a:cubicBezTo>
                  <a:cubicBezTo>
                    <a:pt x="3" y="27"/>
                    <a:pt x="22" y="37"/>
                    <a:pt x="28" y="22"/>
                  </a:cubicBezTo>
                  <a:cubicBezTo>
                    <a:pt x="35" y="7"/>
                    <a:pt x="28" y="0"/>
                    <a:pt x="24" y="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193" name="未知"/>
            <p:cNvSpPr>
              <a:spLocks/>
            </p:cNvSpPr>
            <p:nvPr userDrawn="1"/>
          </p:nvSpPr>
          <p:spPr bwMode="auto">
            <a:xfrm>
              <a:off x="809" y="374"/>
              <a:ext cx="177" cy="36"/>
            </a:xfrm>
            <a:custGeom>
              <a:avLst/>
              <a:gdLst>
                <a:gd name="T0" fmla="*/ 5 w 35"/>
                <a:gd name="T1" fmla="*/ 0 h 7"/>
                <a:gd name="T2" fmla="*/ 14 w 35"/>
                <a:gd name="T3" fmla="*/ 5 h 7"/>
                <a:gd name="T4" fmla="*/ 5 w 35"/>
                <a:gd name="T5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5" h="7">
                  <a:moveTo>
                    <a:pt x="5" y="0"/>
                  </a:moveTo>
                  <a:cubicBezTo>
                    <a:pt x="0" y="0"/>
                    <a:pt x="7" y="7"/>
                    <a:pt x="14" y="5"/>
                  </a:cubicBezTo>
                  <a:cubicBezTo>
                    <a:pt x="35" y="1"/>
                    <a:pt x="5" y="0"/>
                    <a:pt x="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194" name="未知"/>
            <p:cNvSpPr>
              <a:spLocks/>
            </p:cNvSpPr>
            <p:nvPr userDrawn="1"/>
          </p:nvSpPr>
          <p:spPr bwMode="auto">
            <a:xfrm>
              <a:off x="869" y="369"/>
              <a:ext cx="137" cy="81"/>
            </a:xfrm>
            <a:custGeom>
              <a:avLst/>
              <a:gdLst>
                <a:gd name="T0" fmla="*/ 7 w 27"/>
                <a:gd name="T1" fmla="*/ 13 h 16"/>
                <a:gd name="T2" fmla="*/ 25 w 27"/>
                <a:gd name="T3" fmla="*/ 6 h 16"/>
                <a:gd name="T4" fmla="*/ 17 w 27"/>
                <a:gd name="T5" fmla="*/ 1 h 16"/>
                <a:gd name="T6" fmla="*/ 7 w 27"/>
                <a:gd name="T7" fmla="*/ 11 h 16"/>
                <a:gd name="T8" fmla="*/ 7 w 27"/>
                <a:gd name="T9" fmla="*/ 13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16">
                  <a:moveTo>
                    <a:pt x="7" y="13"/>
                  </a:moveTo>
                  <a:cubicBezTo>
                    <a:pt x="7" y="13"/>
                    <a:pt x="18" y="16"/>
                    <a:pt x="25" y="6"/>
                  </a:cubicBezTo>
                  <a:cubicBezTo>
                    <a:pt x="27" y="2"/>
                    <a:pt x="23" y="0"/>
                    <a:pt x="17" y="1"/>
                  </a:cubicBezTo>
                  <a:cubicBezTo>
                    <a:pt x="13" y="1"/>
                    <a:pt x="14" y="11"/>
                    <a:pt x="7" y="11"/>
                  </a:cubicBezTo>
                  <a:cubicBezTo>
                    <a:pt x="0" y="11"/>
                    <a:pt x="7" y="13"/>
                    <a:pt x="7" y="1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195" name="未知"/>
            <p:cNvSpPr>
              <a:spLocks/>
            </p:cNvSpPr>
            <p:nvPr userDrawn="1"/>
          </p:nvSpPr>
          <p:spPr bwMode="auto">
            <a:xfrm>
              <a:off x="864" y="420"/>
              <a:ext cx="177" cy="86"/>
            </a:xfrm>
            <a:custGeom>
              <a:avLst/>
              <a:gdLst>
                <a:gd name="T0" fmla="*/ 25 w 35"/>
                <a:gd name="T1" fmla="*/ 6 h 17"/>
                <a:gd name="T2" fmla="*/ 8 w 35"/>
                <a:gd name="T3" fmla="*/ 10 h 17"/>
                <a:gd name="T4" fmla="*/ 6 w 35"/>
                <a:gd name="T5" fmla="*/ 13 h 17"/>
                <a:gd name="T6" fmla="*/ 27 w 35"/>
                <a:gd name="T7" fmla="*/ 12 h 17"/>
                <a:gd name="T8" fmla="*/ 25 w 35"/>
                <a:gd name="T9" fmla="*/ 6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7">
                  <a:moveTo>
                    <a:pt x="25" y="6"/>
                  </a:moveTo>
                  <a:cubicBezTo>
                    <a:pt x="20" y="12"/>
                    <a:pt x="8" y="10"/>
                    <a:pt x="8" y="10"/>
                  </a:cubicBezTo>
                  <a:cubicBezTo>
                    <a:pt x="8" y="10"/>
                    <a:pt x="0" y="9"/>
                    <a:pt x="6" y="13"/>
                  </a:cubicBezTo>
                  <a:cubicBezTo>
                    <a:pt x="11" y="17"/>
                    <a:pt x="18" y="15"/>
                    <a:pt x="27" y="12"/>
                  </a:cubicBezTo>
                  <a:cubicBezTo>
                    <a:pt x="35" y="8"/>
                    <a:pt x="31" y="0"/>
                    <a:pt x="25" y="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196" name="未知"/>
            <p:cNvSpPr>
              <a:spLocks/>
            </p:cNvSpPr>
            <p:nvPr userDrawn="1"/>
          </p:nvSpPr>
          <p:spPr bwMode="auto">
            <a:xfrm>
              <a:off x="748" y="501"/>
              <a:ext cx="248" cy="60"/>
            </a:xfrm>
            <a:custGeom>
              <a:avLst/>
              <a:gdLst>
                <a:gd name="T0" fmla="*/ 40 w 49"/>
                <a:gd name="T1" fmla="*/ 3 h 12"/>
                <a:gd name="T2" fmla="*/ 29 w 49"/>
                <a:gd name="T3" fmla="*/ 1 h 12"/>
                <a:gd name="T4" fmla="*/ 7 w 49"/>
                <a:gd name="T5" fmla="*/ 0 h 12"/>
                <a:gd name="T6" fmla="*/ 2 w 49"/>
                <a:gd name="T7" fmla="*/ 5 h 12"/>
                <a:gd name="T8" fmla="*/ 20 w 49"/>
                <a:gd name="T9" fmla="*/ 8 h 12"/>
                <a:gd name="T10" fmla="*/ 41 w 49"/>
                <a:gd name="T11" fmla="*/ 8 h 12"/>
                <a:gd name="T12" fmla="*/ 40 w 49"/>
                <a:gd name="T13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" h="12">
                  <a:moveTo>
                    <a:pt x="40" y="3"/>
                  </a:moveTo>
                  <a:cubicBezTo>
                    <a:pt x="37" y="2"/>
                    <a:pt x="36" y="0"/>
                    <a:pt x="29" y="1"/>
                  </a:cubicBezTo>
                  <a:cubicBezTo>
                    <a:pt x="13" y="4"/>
                    <a:pt x="7" y="0"/>
                    <a:pt x="7" y="0"/>
                  </a:cubicBezTo>
                  <a:cubicBezTo>
                    <a:pt x="7" y="0"/>
                    <a:pt x="0" y="3"/>
                    <a:pt x="2" y="5"/>
                  </a:cubicBezTo>
                  <a:cubicBezTo>
                    <a:pt x="5" y="7"/>
                    <a:pt x="17" y="8"/>
                    <a:pt x="20" y="8"/>
                  </a:cubicBezTo>
                  <a:cubicBezTo>
                    <a:pt x="23" y="8"/>
                    <a:pt x="34" y="12"/>
                    <a:pt x="41" y="8"/>
                  </a:cubicBezTo>
                  <a:cubicBezTo>
                    <a:pt x="49" y="4"/>
                    <a:pt x="44" y="3"/>
                    <a:pt x="40" y="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197" name="未知"/>
            <p:cNvSpPr>
              <a:spLocks/>
            </p:cNvSpPr>
            <p:nvPr userDrawn="1"/>
          </p:nvSpPr>
          <p:spPr bwMode="auto">
            <a:xfrm>
              <a:off x="773" y="556"/>
              <a:ext cx="203" cy="56"/>
            </a:xfrm>
            <a:custGeom>
              <a:avLst/>
              <a:gdLst>
                <a:gd name="T0" fmla="*/ 37 w 40"/>
                <a:gd name="T1" fmla="*/ 2 h 11"/>
                <a:gd name="T2" fmla="*/ 26 w 40"/>
                <a:gd name="T3" fmla="*/ 4 h 11"/>
                <a:gd name="T4" fmla="*/ 13 w 40"/>
                <a:gd name="T5" fmla="*/ 3 h 11"/>
                <a:gd name="T6" fmla="*/ 1 w 40"/>
                <a:gd name="T7" fmla="*/ 2 h 11"/>
                <a:gd name="T8" fmla="*/ 35 w 40"/>
                <a:gd name="T9" fmla="*/ 8 h 11"/>
                <a:gd name="T10" fmla="*/ 37 w 40"/>
                <a:gd name="T11" fmla="*/ 2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0" h="11">
                  <a:moveTo>
                    <a:pt x="37" y="2"/>
                  </a:moveTo>
                  <a:cubicBezTo>
                    <a:pt x="34" y="4"/>
                    <a:pt x="30" y="4"/>
                    <a:pt x="26" y="4"/>
                  </a:cubicBezTo>
                  <a:cubicBezTo>
                    <a:pt x="23" y="4"/>
                    <a:pt x="16" y="2"/>
                    <a:pt x="13" y="3"/>
                  </a:cubicBezTo>
                  <a:cubicBezTo>
                    <a:pt x="10" y="4"/>
                    <a:pt x="1" y="2"/>
                    <a:pt x="1" y="2"/>
                  </a:cubicBezTo>
                  <a:cubicBezTo>
                    <a:pt x="0" y="11"/>
                    <a:pt x="30" y="10"/>
                    <a:pt x="35" y="8"/>
                  </a:cubicBezTo>
                  <a:cubicBezTo>
                    <a:pt x="40" y="5"/>
                    <a:pt x="40" y="0"/>
                    <a:pt x="37" y="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198" name="未知"/>
            <p:cNvSpPr>
              <a:spLocks/>
            </p:cNvSpPr>
            <p:nvPr userDrawn="1"/>
          </p:nvSpPr>
          <p:spPr bwMode="auto">
            <a:xfrm>
              <a:off x="763" y="602"/>
              <a:ext cx="207" cy="172"/>
            </a:xfrm>
            <a:custGeom>
              <a:avLst/>
              <a:gdLst>
                <a:gd name="T0" fmla="*/ 28 w 41"/>
                <a:gd name="T1" fmla="*/ 9 h 34"/>
                <a:gd name="T2" fmla="*/ 13 w 41"/>
                <a:gd name="T3" fmla="*/ 6 h 34"/>
                <a:gd name="T4" fmla="*/ 4 w 41"/>
                <a:gd name="T5" fmla="*/ 15 h 34"/>
                <a:gd name="T6" fmla="*/ 1 w 41"/>
                <a:gd name="T7" fmla="*/ 19 h 34"/>
                <a:gd name="T8" fmla="*/ 9 w 41"/>
                <a:gd name="T9" fmla="*/ 19 h 34"/>
                <a:gd name="T10" fmla="*/ 17 w 41"/>
                <a:gd name="T11" fmla="*/ 27 h 34"/>
                <a:gd name="T12" fmla="*/ 21 w 41"/>
                <a:gd name="T13" fmla="*/ 30 h 34"/>
                <a:gd name="T14" fmla="*/ 29 w 41"/>
                <a:gd name="T15" fmla="*/ 19 h 34"/>
                <a:gd name="T16" fmla="*/ 39 w 41"/>
                <a:gd name="T17" fmla="*/ 19 h 34"/>
                <a:gd name="T18" fmla="*/ 28 w 41"/>
                <a:gd name="T19" fmla="*/ 9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34">
                  <a:moveTo>
                    <a:pt x="28" y="9"/>
                  </a:moveTo>
                  <a:cubicBezTo>
                    <a:pt x="28" y="6"/>
                    <a:pt x="14" y="0"/>
                    <a:pt x="13" y="6"/>
                  </a:cubicBezTo>
                  <a:cubicBezTo>
                    <a:pt x="11" y="12"/>
                    <a:pt x="4" y="15"/>
                    <a:pt x="4" y="15"/>
                  </a:cubicBezTo>
                  <a:cubicBezTo>
                    <a:pt x="0" y="16"/>
                    <a:pt x="0" y="16"/>
                    <a:pt x="1" y="19"/>
                  </a:cubicBezTo>
                  <a:cubicBezTo>
                    <a:pt x="1" y="22"/>
                    <a:pt x="4" y="24"/>
                    <a:pt x="9" y="19"/>
                  </a:cubicBezTo>
                  <a:cubicBezTo>
                    <a:pt x="17" y="10"/>
                    <a:pt x="17" y="26"/>
                    <a:pt x="17" y="27"/>
                  </a:cubicBezTo>
                  <a:cubicBezTo>
                    <a:pt x="18" y="29"/>
                    <a:pt x="19" y="34"/>
                    <a:pt x="21" y="30"/>
                  </a:cubicBezTo>
                  <a:cubicBezTo>
                    <a:pt x="22" y="26"/>
                    <a:pt x="25" y="14"/>
                    <a:pt x="29" y="19"/>
                  </a:cubicBezTo>
                  <a:cubicBezTo>
                    <a:pt x="35" y="27"/>
                    <a:pt x="41" y="19"/>
                    <a:pt x="39" y="19"/>
                  </a:cubicBezTo>
                  <a:cubicBezTo>
                    <a:pt x="38" y="18"/>
                    <a:pt x="28" y="13"/>
                    <a:pt x="28" y="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199" name="未知"/>
            <p:cNvSpPr>
              <a:spLocks/>
            </p:cNvSpPr>
            <p:nvPr userDrawn="1"/>
          </p:nvSpPr>
          <p:spPr bwMode="auto">
            <a:xfrm>
              <a:off x="900" y="521"/>
              <a:ext cx="126" cy="318"/>
            </a:xfrm>
            <a:custGeom>
              <a:avLst/>
              <a:gdLst>
                <a:gd name="T0" fmla="*/ 22 w 25"/>
                <a:gd name="T1" fmla="*/ 2 h 63"/>
                <a:gd name="T2" fmla="*/ 18 w 25"/>
                <a:gd name="T3" fmla="*/ 17 h 63"/>
                <a:gd name="T4" fmla="*/ 7 w 25"/>
                <a:gd name="T5" fmla="*/ 20 h 63"/>
                <a:gd name="T6" fmla="*/ 7 w 25"/>
                <a:gd name="T7" fmla="*/ 23 h 63"/>
                <a:gd name="T8" fmla="*/ 17 w 25"/>
                <a:gd name="T9" fmla="*/ 34 h 63"/>
                <a:gd name="T10" fmla="*/ 12 w 25"/>
                <a:gd name="T11" fmla="*/ 45 h 63"/>
                <a:gd name="T12" fmla="*/ 0 w 25"/>
                <a:gd name="T13" fmla="*/ 55 h 63"/>
                <a:gd name="T14" fmla="*/ 5 w 25"/>
                <a:gd name="T15" fmla="*/ 58 h 63"/>
                <a:gd name="T16" fmla="*/ 16 w 25"/>
                <a:gd name="T17" fmla="*/ 62 h 63"/>
                <a:gd name="T18" fmla="*/ 23 w 25"/>
                <a:gd name="T19" fmla="*/ 57 h 63"/>
                <a:gd name="T20" fmla="*/ 25 w 25"/>
                <a:gd name="T21" fmla="*/ 14 h 63"/>
                <a:gd name="T22" fmla="*/ 25 w 25"/>
                <a:gd name="T23" fmla="*/ 2 h 63"/>
                <a:gd name="T24" fmla="*/ 22 w 25"/>
                <a:gd name="T25" fmla="*/ 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5" h="63">
                  <a:moveTo>
                    <a:pt x="22" y="2"/>
                  </a:moveTo>
                  <a:cubicBezTo>
                    <a:pt x="22" y="2"/>
                    <a:pt x="20" y="15"/>
                    <a:pt x="18" y="17"/>
                  </a:cubicBezTo>
                  <a:cubicBezTo>
                    <a:pt x="15" y="19"/>
                    <a:pt x="10" y="20"/>
                    <a:pt x="7" y="20"/>
                  </a:cubicBezTo>
                  <a:cubicBezTo>
                    <a:pt x="4" y="19"/>
                    <a:pt x="4" y="22"/>
                    <a:pt x="7" y="23"/>
                  </a:cubicBezTo>
                  <a:cubicBezTo>
                    <a:pt x="10" y="24"/>
                    <a:pt x="17" y="29"/>
                    <a:pt x="17" y="34"/>
                  </a:cubicBezTo>
                  <a:cubicBezTo>
                    <a:pt x="17" y="40"/>
                    <a:pt x="17" y="44"/>
                    <a:pt x="12" y="45"/>
                  </a:cubicBezTo>
                  <a:cubicBezTo>
                    <a:pt x="6" y="46"/>
                    <a:pt x="0" y="47"/>
                    <a:pt x="0" y="55"/>
                  </a:cubicBezTo>
                  <a:cubicBezTo>
                    <a:pt x="0" y="55"/>
                    <a:pt x="3" y="57"/>
                    <a:pt x="5" y="58"/>
                  </a:cubicBezTo>
                  <a:cubicBezTo>
                    <a:pt x="8" y="58"/>
                    <a:pt x="14" y="61"/>
                    <a:pt x="16" y="62"/>
                  </a:cubicBezTo>
                  <a:cubicBezTo>
                    <a:pt x="18" y="63"/>
                    <a:pt x="23" y="61"/>
                    <a:pt x="23" y="57"/>
                  </a:cubicBezTo>
                  <a:cubicBezTo>
                    <a:pt x="24" y="52"/>
                    <a:pt x="24" y="20"/>
                    <a:pt x="25" y="14"/>
                  </a:cubicBezTo>
                  <a:cubicBezTo>
                    <a:pt x="25" y="9"/>
                    <a:pt x="25" y="3"/>
                    <a:pt x="25" y="2"/>
                  </a:cubicBezTo>
                  <a:cubicBezTo>
                    <a:pt x="25" y="1"/>
                    <a:pt x="22" y="0"/>
                    <a:pt x="22" y="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</p:grpSp>
      <p:grpSp>
        <p:nvGrpSpPr>
          <p:cNvPr id="1200" name="Group 176"/>
          <p:cNvGrpSpPr>
            <a:grpSpLocks/>
          </p:cNvGrpSpPr>
          <p:nvPr/>
        </p:nvGrpSpPr>
        <p:grpSpPr bwMode="auto">
          <a:xfrm>
            <a:off x="1066800" y="5562600"/>
            <a:ext cx="533400" cy="492125"/>
            <a:chOff x="0" y="0"/>
            <a:chExt cx="1062" cy="981"/>
          </a:xfrm>
        </p:grpSpPr>
        <p:sp>
          <p:nvSpPr>
            <p:cNvPr id="1201" name="未知"/>
            <p:cNvSpPr>
              <a:spLocks/>
            </p:cNvSpPr>
            <p:nvPr userDrawn="1"/>
          </p:nvSpPr>
          <p:spPr bwMode="auto">
            <a:xfrm>
              <a:off x="25" y="0"/>
              <a:ext cx="207" cy="81"/>
            </a:xfrm>
            <a:custGeom>
              <a:avLst/>
              <a:gdLst>
                <a:gd name="T0" fmla="*/ 30 w 41"/>
                <a:gd name="T1" fmla="*/ 12 h 16"/>
                <a:gd name="T2" fmla="*/ 37 w 41"/>
                <a:gd name="T3" fmla="*/ 10 h 16"/>
                <a:gd name="T4" fmla="*/ 38 w 41"/>
                <a:gd name="T5" fmla="*/ 9 h 16"/>
                <a:gd name="T6" fmla="*/ 31 w 41"/>
                <a:gd name="T7" fmla="*/ 1 h 16"/>
                <a:gd name="T8" fmla="*/ 8 w 41"/>
                <a:gd name="T9" fmla="*/ 11 h 16"/>
                <a:gd name="T10" fmla="*/ 30 w 41"/>
                <a:gd name="T11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16">
                  <a:moveTo>
                    <a:pt x="30" y="12"/>
                  </a:moveTo>
                  <a:cubicBezTo>
                    <a:pt x="34" y="11"/>
                    <a:pt x="36" y="10"/>
                    <a:pt x="37" y="10"/>
                  </a:cubicBezTo>
                  <a:cubicBezTo>
                    <a:pt x="37" y="10"/>
                    <a:pt x="38" y="9"/>
                    <a:pt x="38" y="9"/>
                  </a:cubicBezTo>
                  <a:cubicBezTo>
                    <a:pt x="41" y="6"/>
                    <a:pt x="37" y="1"/>
                    <a:pt x="31" y="1"/>
                  </a:cubicBezTo>
                  <a:cubicBezTo>
                    <a:pt x="31" y="1"/>
                    <a:pt x="0" y="0"/>
                    <a:pt x="8" y="11"/>
                  </a:cubicBezTo>
                  <a:cubicBezTo>
                    <a:pt x="8" y="11"/>
                    <a:pt x="15" y="16"/>
                    <a:pt x="30" y="1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202" name="未知"/>
            <p:cNvSpPr>
              <a:spLocks noEditPoints="1"/>
            </p:cNvSpPr>
            <p:nvPr userDrawn="1"/>
          </p:nvSpPr>
          <p:spPr bwMode="auto">
            <a:xfrm>
              <a:off x="0" y="5"/>
              <a:ext cx="1062" cy="976"/>
            </a:xfrm>
            <a:custGeom>
              <a:avLst/>
              <a:gdLst>
                <a:gd name="T0" fmla="*/ 163 w 210"/>
                <a:gd name="T1" fmla="*/ 155 h 193"/>
                <a:gd name="T2" fmla="*/ 152 w 210"/>
                <a:gd name="T3" fmla="*/ 125 h 193"/>
                <a:gd name="T4" fmla="*/ 142 w 210"/>
                <a:gd name="T5" fmla="*/ 99 h 193"/>
                <a:gd name="T6" fmla="*/ 165 w 210"/>
                <a:gd name="T7" fmla="*/ 93 h 193"/>
                <a:gd name="T8" fmla="*/ 146 w 210"/>
                <a:gd name="T9" fmla="*/ 82 h 193"/>
                <a:gd name="T10" fmla="*/ 157 w 210"/>
                <a:gd name="T11" fmla="*/ 83 h 193"/>
                <a:gd name="T12" fmla="*/ 157 w 210"/>
                <a:gd name="T13" fmla="*/ 77 h 193"/>
                <a:gd name="T14" fmla="*/ 135 w 210"/>
                <a:gd name="T15" fmla="*/ 78 h 193"/>
                <a:gd name="T16" fmla="*/ 128 w 210"/>
                <a:gd name="T17" fmla="*/ 125 h 193"/>
                <a:gd name="T18" fmla="*/ 124 w 210"/>
                <a:gd name="T19" fmla="*/ 84 h 193"/>
                <a:gd name="T20" fmla="*/ 118 w 210"/>
                <a:gd name="T21" fmla="*/ 67 h 193"/>
                <a:gd name="T22" fmla="*/ 124 w 210"/>
                <a:gd name="T23" fmla="*/ 51 h 193"/>
                <a:gd name="T24" fmla="*/ 121 w 210"/>
                <a:gd name="T25" fmla="*/ 37 h 193"/>
                <a:gd name="T26" fmla="*/ 119 w 210"/>
                <a:gd name="T27" fmla="*/ 24 h 193"/>
                <a:gd name="T28" fmla="*/ 132 w 210"/>
                <a:gd name="T29" fmla="*/ 39 h 193"/>
                <a:gd name="T30" fmla="*/ 149 w 210"/>
                <a:gd name="T31" fmla="*/ 18 h 193"/>
                <a:gd name="T32" fmla="*/ 147 w 210"/>
                <a:gd name="T33" fmla="*/ 36 h 193"/>
                <a:gd name="T34" fmla="*/ 143 w 210"/>
                <a:gd name="T35" fmla="*/ 48 h 193"/>
                <a:gd name="T36" fmla="*/ 144 w 210"/>
                <a:gd name="T37" fmla="*/ 67 h 193"/>
                <a:gd name="T38" fmla="*/ 199 w 210"/>
                <a:gd name="T39" fmla="*/ 29 h 193"/>
                <a:gd name="T40" fmla="*/ 90 w 210"/>
                <a:gd name="T41" fmla="*/ 1 h 193"/>
                <a:gd name="T42" fmla="*/ 56 w 210"/>
                <a:gd name="T43" fmla="*/ 8 h 193"/>
                <a:gd name="T44" fmla="*/ 85 w 210"/>
                <a:gd name="T45" fmla="*/ 12 h 193"/>
                <a:gd name="T46" fmla="*/ 60 w 210"/>
                <a:gd name="T47" fmla="*/ 22 h 193"/>
                <a:gd name="T48" fmla="*/ 58 w 210"/>
                <a:gd name="T49" fmla="*/ 29 h 193"/>
                <a:gd name="T50" fmla="*/ 38 w 210"/>
                <a:gd name="T51" fmla="*/ 17 h 193"/>
                <a:gd name="T52" fmla="*/ 13 w 210"/>
                <a:gd name="T53" fmla="*/ 115 h 193"/>
                <a:gd name="T54" fmla="*/ 61 w 210"/>
                <a:gd name="T55" fmla="*/ 146 h 193"/>
                <a:gd name="T56" fmla="*/ 45 w 210"/>
                <a:gd name="T57" fmla="*/ 133 h 193"/>
                <a:gd name="T58" fmla="*/ 35 w 210"/>
                <a:gd name="T59" fmla="*/ 145 h 193"/>
                <a:gd name="T60" fmla="*/ 32 w 210"/>
                <a:gd name="T61" fmla="*/ 128 h 193"/>
                <a:gd name="T62" fmla="*/ 46 w 210"/>
                <a:gd name="T63" fmla="*/ 86 h 193"/>
                <a:gd name="T64" fmla="*/ 67 w 210"/>
                <a:gd name="T65" fmla="*/ 83 h 193"/>
                <a:gd name="T66" fmla="*/ 71 w 210"/>
                <a:gd name="T67" fmla="*/ 95 h 193"/>
                <a:gd name="T68" fmla="*/ 61 w 210"/>
                <a:gd name="T69" fmla="*/ 121 h 193"/>
                <a:gd name="T70" fmla="*/ 91 w 210"/>
                <a:gd name="T71" fmla="*/ 180 h 193"/>
                <a:gd name="T72" fmla="*/ 186 w 210"/>
                <a:gd name="T73" fmla="*/ 166 h 193"/>
                <a:gd name="T74" fmla="*/ 182 w 210"/>
                <a:gd name="T75" fmla="*/ 66 h 193"/>
                <a:gd name="T76" fmla="*/ 165 w 210"/>
                <a:gd name="T77" fmla="*/ 60 h 193"/>
                <a:gd name="T78" fmla="*/ 113 w 210"/>
                <a:gd name="T79" fmla="*/ 61 h 193"/>
                <a:gd name="T80" fmla="*/ 108 w 210"/>
                <a:gd name="T81" fmla="*/ 87 h 193"/>
                <a:gd name="T82" fmla="*/ 114 w 210"/>
                <a:gd name="T83" fmla="*/ 50 h 193"/>
                <a:gd name="T84" fmla="*/ 89 w 210"/>
                <a:gd name="T85" fmla="*/ 26 h 193"/>
                <a:gd name="T86" fmla="*/ 105 w 210"/>
                <a:gd name="T87" fmla="*/ 35 h 193"/>
                <a:gd name="T88" fmla="*/ 61 w 210"/>
                <a:gd name="T89" fmla="*/ 72 h 193"/>
                <a:gd name="T90" fmla="*/ 24 w 210"/>
                <a:gd name="T91" fmla="*/ 37 h 193"/>
                <a:gd name="T92" fmla="*/ 68 w 210"/>
                <a:gd name="T93" fmla="*/ 40 h 193"/>
                <a:gd name="T94" fmla="*/ 79 w 210"/>
                <a:gd name="T95" fmla="*/ 40 h 193"/>
                <a:gd name="T96" fmla="*/ 108 w 210"/>
                <a:gd name="T97" fmla="*/ 45 h 193"/>
                <a:gd name="T98" fmla="*/ 99 w 210"/>
                <a:gd name="T99" fmla="*/ 93 h 193"/>
                <a:gd name="T100" fmla="*/ 93 w 210"/>
                <a:gd name="T101" fmla="*/ 51 h 193"/>
                <a:gd name="T102" fmla="*/ 61 w 210"/>
                <a:gd name="T103" fmla="*/ 72 h 193"/>
                <a:gd name="T104" fmla="*/ 80 w 210"/>
                <a:gd name="T105" fmla="*/ 82 h 193"/>
                <a:gd name="T106" fmla="*/ 88 w 210"/>
                <a:gd name="T107" fmla="*/ 58 h 193"/>
                <a:gd name="T108" fmla="*/ 102 w 210"/>
                <a:gd name="T109" fmla="*/ 145 h 193"/>
                <a:gd name="T110" fmla="*/ 82 w 210"/>
                <a:gd name="T111" fmla="*/ 96 h 193"/>
                <a:gd name="T112" fmla="*/ 117 w 210"/>
                <a:gd name="T113" fmla="*/ 106 h 1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210" h="193">
                  <a:moveTo>
                    <a:pt x="186" y="166"/>
                  </a:moveTo>
                  <a:cubicBezTo>
                    <a:pt x="167" y="166"/>
                    <a:pt x="163" y="155"/>
                    <a:pt x="163" y="155"/>
                  </a:cubicBezTo>
                  <a:cubicBezTo>
                    <a:pt x="163" y="155"/>
                    <a:pt x="162" y="147"/>
                    <a:pt x="154" y="145"/>
                  </a:cubicBezTo>
                  <a:cubicBezTo>
                    <a:pt x="135" y="140"/>
                    <a:pt x="147" y="128"/>
                    <a:pt x="152" y="125"/>
                  </a:cubicBezTo>
                  <a:cubicBezTo>
                    <a:pt x="157" y="123"/>
                    <a:pt x="154" y="122"/>
                    <a:pt x="150" y="120"/>
                  </a:cubicBezTo>
                  <a:cubicBezTo>
                    <a:pt x="142" y="115"/>
                    <a:pt x="141" y="109"/>
                    <a:pt x="142" y="99"/>
                  </a:cubicBezTo>
                  <a:cubicBezTo>
                    <a:pt x="142" y="88"/>
                    <a:pt x="149" y="91"/>
                    <a:pt x="149" y="91"/>
                  </a:cubicBezTo>
                  <a:cubicBezTo>
                    <a:pt x="149" y="91"/>
                    <a:pt x="160" y="96"/>
                    <a:pt x="165" y="93"/>
                  </a:cubicBezTo>
                  <a:cubicBezTo>
                    <a:pt x="169" y="91"/>
                    <a:pt x="167" y="88"/>
                    <a:pt x="165" y="89"/>
                  </a:cubicBezTo>
                  <a:cubicBezTo>
                    <a:pt x="163" y="91"/>
                    <a:pt x="148" y="89"/>
                    <a:pt x="146" y="82"/>
                  </a:cubicBezTo>
                  <a:cubicBezTo>
                    <a:pt x="144" y="74"/>
                    <a:pt x="150" y="78"/>
                    <a:pt x="151" y="78"/>
                  </a:cubicBezTo>
                  <a:cubicBezTo>
                    <a:pt x="153" y="79"/>
                    <a:pt x="153" y="81"/>
                    <a:pt x="157" y="83"/>
                  </a:cubicBezTo>
                  <a:cubicBezTo>
                    <a:pt x="168" y="88"/>
                    <a:pt x="162" y="82"/>
                    <a:pt x="162" y="82"/>
                  </a:cubicBezTo>
                  <a:cubicBezTo>
                    <a:pt x="162" y="82"/>
                    <a:pt x="162" y="82"/>
                    <a:pt x="157" y="77"/>
                  </a:cubicBezTo>
                  <a:cubicBezTo>
                    <a:pt x="152" y="71"/>
                    <a:pt x="145" y="73"/>
                    <a:pt x="139" y="73"/>
                  </a:cubicBezTo>
                  <a:cubicBezTo>
                    <a:pt x="133" y="73"/>
                    <a:pt x="135" y="78"/>
                    <a:pt x="135" y="78"/>
                  </a:cubicBezTo>
                  <a:cubicBezTo>
                    <a:pt x="135" y="78"/>
                    <a:pt x="134" y="88"/>
                    <a:pt x="133" y="106"/>
                  </a:cubicBezTo>
                  <a:cubicBezTo>
                    <a:pt x="132" y="124"/>
                    <a:pt x="129" y="126"/>
                    <a:pt x="128" y="125"/>
                  </a:cubicBezTo>
                  <a:cubicBezTo>
                    <a:pt x="127" y="123"/>
                    <a:pt x="125" y="114"/>
                    <a:pt x="125" y="111"/>
                  </a:cubicBezTo>
                  <a:cubicBezTo>
                    <a:pt x="125" y="108"/>
                    <a:pt x="123" y="97"/>
                    <a:pt x="124" y="84"/>
                  </a:cubicBezTo>
                  <a:cubicBezTo>
                    <a:pt x="125" y="72"/>
                    <a:pt x="128" y="77"/>
                    <a:pt x="120" y="74"/>
                  </a:cubicBezTo>
                  <a:cubicBezTo>
                    <a:pt x="111" y="71"/>
                    <a:pt x="116" y="67"/>
                    <a:pt x="118" y="67"/>
                  </a:cubicBezTo>
                  <a:cubicBezTo>
                    <a:pt x="121" y="67"/>
                    <a:pt x="125" y="69"/>
                    <a:pt x="126" y="67"/>
                  </a:cubicBezTo>
                  <a:cubicBezTo>
                    <a:pt x="127" y="59"/>
                    <a:pt x="128" y="52"/>
                    <a:pt x="124" y="51"/>
                  </a:cubicBezTo>
                  <a:cubicBezTo>
                    <a:pt x="115" y="47"/>
                    <a:pt x="119" y="45"/>
                    <a:pt x="122" y="44"/>
                  </a:cubicBezTo>
                  <a:cubicBezTo>
                    <a:pt x="125" y="43"/>
                    <a:pt x="126" y="35"/>
                    <a:pt x="121" y="37"/>
                  </a:cubicBezTo>
                  <a:cubicBezTo>
                    <a:pt x="112" y="40"/>
                    <a:pt x="113" y="32"/>
                    <a:pt x="115" y="31"/>
                  </a:cubicBezTo>
                  <a:cubicBezTo>
                    <a:pt x="117" y="30"/>
                    <a:pt x="120" y="32"/>
                    <a:pt x="119" y="24"/>
                  </a:cubicBezTo>
                  <a:cubicBezTo>
                    <a:pt x="117" y="17"/>
                    <a:pt x="124" y="14"/>
                    <a:pt x="126" y="21"/>
                  </a:cubicBezTo>
                  <a:cubicBezTo>
                    <a:pt x="127" y="28"/>
                    <a:pt x="130" y="42"/>
                    <a:pt x="132" y="39"/>
                  </a:cubicBezTo>
                  <a:cubicBezTo>
                    <a:pt x="134" y="35"/>
                    <a:pt x="138" y="22"/>
                    <a:pt x="142" y="16"/>
                  </a:cubicBezTo>
                  <a:cubicBezTo>
                    <a:pt x="145" y="10"/>
                    <a:pt x="150" y="15"/>
                    <a:pt x="149" y="18"/>
                  </a:cubicBezTo>
                  <a:cubicBezTo>
                    <a:pt x="144" y="33"/>
                    <a:pt x="152" y="34"/>
                    <a:pt x="152" y="34"/>
                  </a:cubicBezTo>
                  <a:cubicBezTo>
                    <a:pt x="152" y="34"/>
                    <a:pt x="151" y="36"/>
                    <a:pt x="147" y="36"/>
                  </a:cubicBezTo>
                  <a:cubicBezTo>
                    <a:pt x="137" y="35"/>
                    <a:pt x="141" y="41"/>
                    <a:pt x="145" y="43"/>
                  </a:cubicBezTo>
                  <a:cubicBezTo>
                    <a:pt x="154" y="46"/>
                    <a:pt x="148" y="48"/>
                    <a:pt x="143" y="48"/>
                  </a:cubicBezTo>
                  <a:cubicBezTo>
                    <a:pt x="139" y="48"/>
                    <a:pt x="136" y="50"/>
                    <a:pt x="135" y="55"/>
                  </a:cubicBezTo>
                  <a:cubicBezTo>
                    <a:pt x="132" y="70"/>
                    <a:pt x="144" y="67"/>
                    <a:pt x="144" y="67"/>
                  </a:cubicBezTo>
                  <a:cubicBezTo>
                    <a:pt x="162" y="72"/>
                    <a:pt x="189" y="69"/>
                    <a:pt x="189" y="69"/>
                  </a:cubicBezTo>
                  <a:cubicBezTo>
                    <a:pt x="209" y="75"/>
                    <a:pt x="200" y="45"/>
                    <a:pt x="199" y="29"/>
                  </a:cubicBezTo>
                  <a:cubicBezTo>
                    <a:pt x="197" y="13"/>
                    <a:pt x="195" y="5"/>
                    <a:pt x="181" y="2"/>
                  </a:cubicBezTo>
                  <a:cubicBezTo>
                    <a:pt x="168" y="0"/>
                    <a:pt x="90" y="1"/>
                    <a:pt x="90" y="1"/>
                  </a:cubicBezTo>
                  <a:cubicBezTo>
                    <a:pt x="87" y="2"/>
                    <a:pt x="56" y="1"/>
                    <a:pt x="56" y="1"/>
                  </a:cubicBezTo>
                  <a:cubicBezTo>
                    <a:pt x="56" y="1"/>
                    <a:pt x="54" y="8"/>
                    <a:pt x="56" y="8"/>
                  </a:cubicBezTo>
                  <a:cubicBezTo>
                    <a:pt x="61" y="8"/>
                    <a:pt x="80" y="9"/>
                    <a:pt x="80" y="9"/>
                  </a:cubicBezTo>
                  <a:cubicBezTo>
                    <a:pt x="81" y="9"/>
                    <a:pt x="90" y="8"/>
                    <a:pt x="85" y="12"/>
                  </a:cubicBezTo>
                  <a:cubicBezTo>
                    <a:pt x="80" y="16"/>
                    <a:pt x="69" y="16"/>
                    <a:pt x="62" y="16"/>
                  </a:cubicBezTo>
                  <a:cubicBezTo>
                    <a:pt x="47" y="15"/>
                    <a:pt x="54" y="22"/>
                    <a:pt x="60" y="22"/>
                  </a:cubicBezTo>
                  <a:cubicBezTo>
                    <a:pt x="78" y="22"/>
                    <a:pt x="82" y="26"/>
                    <a:pt x="74" y="27"/>
                  </a:cubicBezTo>
                  <a:cubicBezTo>
                    <a:pt x="67" y="28"/>
                    <a:pt x="65" y="28"/>
                    <a:pt x="58" y="29"/>
                  </a:cubicBezTo>
                  <a:cubicBezTo>
                    <a:pt x="2" y="38"/>
                    <a:pt x="21" y="23"/>
                    <a:pt x="26" y="23"/>
                  </a:cubicBezTo>
                  <a:cubicBezTo>
                    <a:pt x="49" y="23"/>
                    <a:pt x="44" y="15"/>
                    <a:pt x="38" y="17"/>
                  </a:cubicBezTo>
                  <a:cubicBezTo>
                    <a:pt x="32" y="18"/>
                    <a:pt x="12" y="11"/>
                    <a:pt x="9" y="24"/>
                  </a:cubicBezTo>
                  <a:cubicBezTo>
                    <a:pt x="7" y="37"/>
                    <a:pt x="15" y="103"/>
                    <a:pt x="13" y="115"/>
                  </a:cubicBezTo>
                  <a:cubicBezTo>
                    <a:pt x="0" y="193"/>
                    <a:pt x="71" y="176"/>
                    <a:pt x="71" y="176"/>
                  </a:cubicBezTo>
                  <a:cubicBezTo>
                    <a:pt x="56" y="164"/>
                    <a:pt x="62" y="153"/>
                    <a:pt x="61" y="146"/>
                  </a:cubicBezTo>
                  <a:cubicBezTo>
                    <a:pt x="57" y="125"/>
                    <a:pt x="55" y="122"/>
                    <a:pt x="51" y="124"/>
                  </a:cubicBezTo>
                  <a:cubicBezTo>
                    <a:pt x="43" y="128"/>
                    <a:pt x="44" y="130"/>
                    <a:pt x="45" y="133"/>
                  </a:cubicBezTo>
                  <a:cubicBezTo>
                    <a:pt x="51" y="151"/>
                    <a:pt x="37" y="137"/>
                    <a:pt x="37" y="137"/>
                  </a:cubicBezTo>
                  <a:cubicBezTo>
                    <a:pt x="35" y="138"/>
                    <a:pt x="34" y="142"/>
                    <a:pt x="35" y="145"/>
                  </a:cubicBezTo>
                  <a:cubicBezTo>
                    <a:pt x="47" y="168"/>
                    <a:pt x="36" y="162"/>
                    <a:pt x="33" y="158"/>
                  </a:cubicBezTo>
                  <a:cubicBezTo>
                    <a:pt x="22" y="142"/>
                    <a:pt x="33" y="133"/>
                    <a:pt x="32" y="128"/>
                  </a:cubicBezTo>
                  <a:cubicBezTo>
                    <a:pt x="27" y="108"/>
                    <a:pt x="42" y="100"/>
                    <a:pt x="44" y="97"/>
                  </a:cubicBezTo>
                  <a:cubicBezTo>
                    <a:pt x="46" y="93"/>
                    <a:pt x="45" y="92"/>
                    <a:pt x="46" y="86"/>
                  </a:cubicBezTo>
                  <a:cubicBezTo>
                    <a:pt x="48" y="72"/>
                    <a:pt x="55" y="79"/>
                    <a:pt x="55" y="84"/>
                  </a:cubicBezTo>
                  <a:cubicBezTo>
                    <a:pt x="53" y="100"/>
                    <a:pt x="63" y="88"/>
                    <a:pt x="67" y="83"/>
                  </a:cubicBezTo>
                  <a:cubicBezTo>
                    <a:pt x="78" y="68"/>
                    <a:pt x="77" y="84"/>
                    <a:pt x="75" y="87"/>
                  </a:cubicBezTo>
                  <a:cubicBezTo>
                    <a:pt x="72" y="89"/>
                    <a:pt x="71" y="93"/>
                    <a:pt x="71" y="95"/>
                  </a:cubicBezTo>
                  <a:cubicBezTo>
                    <a:pt x="74" y="103"/>
                    <a:pt x="69" y="111"/>
                    <a:pt x="67" y="112"/>
                  </a:cubicBezTo>
                  <a:cubicBezTo>
                    <a:pt x="66" y="112"/>
                    <a:pt x="61" y="114"/>
                    <a:pt x="61" y="121"/>
                  </a:cubicBezTo>
                  <a:cubicBezTo>
                    <a:pt x="61" y="127"/>
                    <a:pt x="69" y="139"/>
                    <a:pt x="69" y="143"/>
                  </a:cubicBezTo>
                  <a:cubicBezTo>
                    <a:pt x="69" y="178"/>
                    <a:pt x="84" y="181"/>
                    <a:pt x="91" y="180"/>
                  </a:cubicBezTo>
                  <a:cubicBezTo>
                    <a:pt x="98" y="179"/>
                    <a:pt x="159" y="177"/>
                    <a:pt x="185" y="175"/>
                  </a:cubicBezTo>
                  <a:cubicBezTo>
                    <a:pt x="210" y="173"/>
                    <a:pt x="193" y="166"/>
                    <a:pt x="186" y="166"/>
                  </a:cubicBezTo>
                  <a:close/>
                  <a:moveTo>
                    <a:pt x="165" y="60"/>
                  </a:moveTo>
                  <a:cubicBezTo>
                    <a:pt x="203" y="61"/>
                    <a:pt x="185" y="64"/>
                    <a:pt x="182" y="66"/>
                  </a:cubicBezTo>
                  <a:cubicBezTo>
                    <a:pt x="178" y="68"/>
                    <a:pt x="182" y="66"/>
                    <a:pt x="167" y="65"/>
                  </a:cubicBezTo>
                  <a:cubicBezTo>
                    <a:pt x="152" y="65"/>
                    <a:pt x="165" y="60"/>
                    <a:pt x="165" y="60"/>
                  </a:cubicBezTo>
                  <a:close/>
                  <a:moveTo>
                    <a:pt x="114" y="50"/>
                  </a:moveTo>
                  <a:cubicBezTo>
                    <a:pt x="121" y="55"/>
                    <a:pt x="113" y="61"/>
                    <a:pt x="113" y="61"/>
                  </a:cubicBezTo>
                  <a:cubicBezTo>
                    <a:pt x="113" y="61"/>
                    <a:pt x="108" y="70"/>
                    <a:pt x="112" y="78"/>
                  </a:cubicBezTo>
                  <a:cubicBezTo>
                    <a:pt x="116" y="87"/>
                    <a:pt x="116" y="97"/>
                    <a:pt x="108" y="87"/>
                  </a:cubicBezTo>
                  <a:cubicBezTo>
                    <a:pt x="100" y="78"/>
                    <a:pt x="105" y="58"/>
                    <a:pt x="107" y="53"/>
                  </a:cubicBezTo>
                  <a:cubicBezTo>
                    <a:pt x="107" y="53"/>
                    <a:pt x="107" y="44"/>
                    <a:pt x="114" y="50"/>
                  </a:cubicBezTo>
                  <a:close/>
                  <a:moveTo>
                    <a:pt x="83" y="29"/>
                  </a:moveTo>
                  <a:cubicBezTo>
                    <a:pt x="83" y="25"/>
                    <a:pt x="89" y="26"/>
                    <a:pt x="89" y="26"/>
                  </a:cubicBezTo>
                  <a:cubicBezTo>
                    <a:pt x="89" y="26"/>
                    <a:pt x="99" y="30"/>
                    <a:pt x="104" y="30"/>
                  </a:cubicBezTo>
                  <a:cubicBezTo>
                    <a:pt x="108" y="29"/>
                    <a:pt x="114" y="35"/>
                    <a:pt x="105" y="35"/>
                  </a:cubicBezTo>
                  <a:cubicBezTo>
                    <a:pt x="96" y="35"/>
                    <a:pt x="82" y="39"/>
                    <a:pt x="83" y="29"/>
                  </a:cubicBezTo>
                  <a:close/>
                  <a:moveTo>
                    <a:pt x="61" y="72"/>
                  </a:moveTo>
                  <a:cubicBezTo>
                    <a:pt x="55" y="72"/>
                    <a:pt x="16" y="87"/>
                    <a:pt x="16" y="48"/>
                  </a:cubicBezTo>
                  <a:cubicBezTo>
                    <a:pt x="16" y="39"/>
                    <a:pt x="14" y="31"/>
                    <a:pt x="24" y="37"/>
                  </a:cubicBezTo>
                  <a:cubicBezTo>
                    <a:pt x="35" y="42"/>
                    <a:pt x="25" y="42"/>
                    <a:pt x="49" y="40"/>
                  </a:cubicBezTo>
                  <a:cubicBezTo>
                    <a:pt x="49" y="40"/>
                    <a:pt x="66" y="41"/>
                    <a:pt x="68" y="40"/>
                  </a:cubicBezTo>
                  <a:cubicBezTo>
                    <a:pt x="71" y="38"/>
                    <a:pt x="69" y="34"/>
                    <a:pt x="74" y="34"/>
                  </a:cubicBezTo>
                  <a:cubicBezTo>
                    <a:pt x="80" y="34"/>
                    <a:pt x="79" y="40"/>
                    <a:pt x="79" y="40"/>
                  </a:cubicBezTo>
                  <a:cubicBezTo>
                    <a:pt x="79" y="40"/>
                    <a:pt x="74" y="46"/>
                    <a:pt x="109" y="41"/>
                  </a:cubicBezTo>
                  <a:cubicBezTo>
                    <a:pt x="113" y="41"/>
                    <a:pt x="117" y="45"/>
                    <a:pt x="108" y="45"/>
                  </a:cubicBezTo>
                  <a:cubicBezTo>
                    <a:pt x="104" y="45"/>
                    <a:pt x="97" y="48"/>
                    <a:pt x="100" y="53"/>
                  </a:cubicBezTo>
                  <a:cubicBezTo>
                    <a:pt x="102" y="58"/>
                    <a:pt x="99" y="93"/>
                    <a:pt x="99" y="93"/>
                  </a:cubicBezTo>
                  <a:cubicBezTo>
                    <a:pt x="99" y="93"/>
                    <a:pt x="97" y="100"/>
                    <a:pt x="94" y="90"/>
                  </a:cubicBezTo>
                  <a:cubicBezTo>
                    <a:pt x="93" y="86"/>
                    <a:pt x="94" y="53"/>
                    <a:pt x="93" y="51"/>
                  </a:cubicBezTo>
                  <a:cubicBezTo>
                    <a:pt x="93" y="48"/>
                    <a:pt x="77" y="45"/>
                    <a:pt x="77" y="57"/>
                  </a:cubicBezTo>
                  <a:cubicBezTo>
                    <a:pt x="77" y="68"/>
                    <a:pt x="73" y="71"/>
                    <a:pt x="61" y="72"/>
                  </a:cubicBezTo>
                  <a:close/>
                  <a:moveTo>
                    <a:pt x="85" y="84"/>
                  </a:moveTo>
                  <a:cubicBezTo>
                    <a:pt x="82" y="88"/>
                    <a:pt x="78" y="90"/>
                    <a:pt x="80" y="82"/>
                  </a:cubicBezTo>
                  <a:cubicBezTo>
                    <a:pt x="81" y="74"/>
                    <a:pt x="83" y="63"/>
                    <a:pt x="83" y="57"/>
                  </a:cubicBezTo>
                  <a:cubicBezTo>
                    <a:pt x="83" y="57"/>
                    <a:pt x="87" y="50"/>
                    <a:pt x="88" y="58"/>
                  </a:cubicBezTo>
                  <a:cubicBezTo>
                    <a:pt x="89" y="66"/>
                    <a:pt x="87" y="81"/>
                    <a:pt x="85" y="84"/>
                  </a:cubicBezTo>
                  <a:close/>
                  <a:moveTo>
                    <a:pt x="102" y="145"/>
                  </a:moveTo>
                  <a:cubicBezTo>
                    <a:pt x="78" y="144"/>
                    <a:pt x="77" y="148"/>
                    <a:pt x="77" y="117"/>
                  </a:cubicBezTo>
                  <a:cubicBezTo>
                    <a:pt x="77" y="86"/>
                    <a:pt x="81" y="93"/>
                    <a:pt x="82" y="96"/>
                  </a:cubicBezTo>
                  <a:cubicBezTo>
                    <a:pt x="82" y="96"/>
                    <a:pt x="90" y="116"/>
                    <a:pt x="111" y="101"/>
                  </a:cubicBezTo>
                  <a:cubicBezTo>
                    <a:pt x="114" y="98"/>
                    <a:pt x="116" y="96"/>
                    <a:pt x="117" y="106"/>
                  </a:cubicBezTo>
                  <a:cubicBezTo>
                    <a:pt x="117" y="117"/>
                    <a:pt x="127" y="145"/>
                    <a:pt x="102" y="14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203" name="未知"/>
            <p:cNvSpPr>
              <a:spLocks/>
            </p:cNvSpPr>
            <p:nvPr userDrawn="1"/>
          </p:nvSpPr>
          <p:spPr bwMode="auto">
            <a:xfrm>
              <a:off x="252" y="470"/>
              <a:ext cx="86" cy="102"/>
            </a:xfrm>
            <a:custGeom>
              <a:avLst/>
              <a:gdLst>
                <a:gd name="T0" fmla="*/ 14 w 17"/>
                <a:gd name="T1" fmla="*/ 5 h 20"/>
                <a:gd name="T2" fmla="*/ 9 w 17"/>
                <a:gd name="T3" fmla="*/ 20 h 20"/>
                <a:gd name="T4" fmla="*/ 14 w 17"/>
                <a:gd name="T5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7" h="20">
                  <a:moveTo>
                    <a:pt x="14" y="5"/>
                  </a:moveTo>
                  <a:cubicBezTo>
                    <a:pt x="13" y="0"/>
                    <a:pt x="0" y="8"/>
                    <a:pt x="9" y="20"/>
                  </a:cubicBezTo>
                  <a:cubicBezTo>
                    <a:pt x="9" y="20"/>
                    <a:pt x="17" y="17"/>
                    <a:pt x="14" y="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204" name="未知"/>
            <p:cNvSpPr>
              <a:spLocks/>
            </p:cNvSpPr>
            <p:nvPr userDrawn="1"/>
          </p:nvSpPr>
          <p:spPr bwMode="auto">
            <a:xfrm>
              <a:off x="171" y="511"/>
              <a:ext cx="76" cy="136"/>
            </a:xfrm>
            <a:custGeom>
              <a:avLst/>
              <a:gdLst>
                <a:gd name="T0" fmla="*/ 7 w 15"/>
                <a:gd name="T1" fmla="*/ 10 h 27"/>
                <a:gd name="T2" fmla="*/ 4 w 15"/>
                <a:gd name="T3" fmla="*/ 25 h 27"/>
                <a:gd name="T4" fmla="*/ 15 w 15"/>
                <a:gd name="T5" fmla="*/ 16 h 27"/>
                <a:gd name="T6" fmla="*/ 13 w 15"/>
                <a:gd name="T7" fmla="*/ 8 h 27"/>
                <a:gd name="T8" fmla="*/ 7 w 15"/>
                <a:gd name="T9" fmla="*/ 1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" h="27">
                  <a:moveTo>
                    <a:pt x="7" y="10"/>
                  </a:moveTo>
                  <a:cubicBezTo>
                    <a:pt x="0" y="19"/>
                    <a:pt x="2" y="23"/>
                    <a:pt x="4" y="25"/>
                  </a:cubicBezTo>
                  <a:cubicBezTo>
                    <a:pt x="7" y="27"/>
                    <a:pt x="11" y="26"/>
                    <a:pt x="15" y="16"/>
                  </a:cubicBezTo>
                  <a:cubicBezTo>
                    <a:pt x="15" y="16"/>
                    <a:pt x="12" y="11"/>
                    <a:pt x="13" y="8"/>
                  </a:cubicBezTo>
                  <a:cubicBezTo>
                    <a:pt x="15" y="6"/>
                    <a:pt x="14" y="0"/>
                    <a:pt x="7" y="1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205" name="未知"/>
            <p:cNvSpPr>
              <a:spLocks/>
            </p:cNvSpPr>
            <p:nvPr userDrawn="1"/>
          </p:nvSpPr>
          <p:spPr bwMode="auto">
            <a:xfrm>
              <a:off x="126" y="238"/>
              <a:ext cx="243" cy="116"/>
            </a:xfrm>
            <a:custGeom>
              <a:avLst/>
              <a:gdLst>
                <a:gd name="T0" fmla="*/ 40 w 48"/>
                <a:gd name="T1" fmla="*/ 2 h 23"/>
                <a:gd name="T2" fmla="*/ 9 w 48"/>
                <a:gd name="T3" fmla="*/ 1 h 23"/>
                <a:gd name="T4" fmla="*/ 1 w 48"/>
                <a:gd name="T5" fmla="*/ 9 h 23"/>
                <a:gd name="T6" fmla="*/ 22 w 48"/>
                <a:gd name="T7" fmla="*/ 21 h 23"/>
                <a:gd name="T8" fmla="*/ 34 w 48"/>
                <a:gd name="T9" fmla="*/ 20 h 23"/>
                <a:gd name="T10" fmla="*/ 40 w 48"/>
                <a:gd name="T11" fmla="*/ 19 h 23"/>
                <a:gd name="T12" fmla="*/ 40 w 48"/>
                <a:gd name="T13" fmla="*/ 2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8" h="23">
                  <a:moveTo>
                    <a:pt x="40" y="2"/>
                  </a:moveTo>
                  <a:cubicBezTo>
                    <a:pt x="38" y="3"/>
                    <a:pt x="9" y="1"/>
                    <a:pt x="9" y="1"/>
                  </a:cubicBezTo>
                  <a:cubicBezTo>
                    <a:pt x="5" y="1"/>
                    <a:pt x="1" y="0"/>
                    <a:pt x="1" y="9"/>
                  </a:cubicBezTo>
                  <a:cubicBezTo>
                    <a:pt x="0" y="23"/>
                    <a:pt x="17" y="21"/>
                    <a:pt x="22" y="21"/>
                  </a:cubicBezTo>
                  <a:cubicBezTo>
                    <a:pt x="26" y="21"/>
                    <a:pt x="30" y="18"/>
                    <a:pt x="34" y="20"/>
                  </a:cubicBezTo>
                  <a:cubicBezTo>
                    <a:pt x="34" y="20"/>
                    <a:pt x="38" y="23"/>
                    <a:pt x="40" y="19"/>
                  </a:cubicBezTo>
                  <a:cubicBezTo>
                    <a:pt x="48" y="5"/>
                    <a:pt x="43" y="0"/>
                    <a:pt x="40" y="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206" name="未知"/>
            <p:cNvSpPr>
              <a:spLocks/>
            </p:cNvSpPr>
            <p:nvPr userDrawn="1"/>
          </p:nvSpPr>
          <p:spPr bwMode="auto">
            <a:xfrm>
              <a:off x="404" y="561"/>
              <a:ext cx="177" cy="187"/>
            </a:xfrm>
            <a:custGeom>
              <a:avLst/>
              <a:gdLst>
                <a:gd name="T0" fmla="*/ 24 w 35"/>
                <a:gd name="T1" fmla="*/ 2 h 37"/>
                <a:gd name="T2" fmla="*/ 11 w 35"/>
                <a:gd name="T3" fmla="*/ 2 h 37"/>
                <a:gd name="T4" fmla="*/ 4 w 35"/>
                <a:gd name="T5" fmla="*/ 20 h 37"/>
                <a:gd name="T6" fmla="*/ 28 w 35"/>
                <a:gd name="T7" fmla="*/ 22 h 37"/>
                <a:gd name="T8" fmla="*/ 24 w 35"/>
                <a:gd name="T9" fmla="*/ 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37">
                  <a:moveTo>
                    <a:pt x="24" y="2"/>
                  </a:moveTo>
                  <a:cubicBezTo>
                    <a:pt x="19" y="3"/>
                    <a:pt x="11" y="2"/>
                    <a:pt x="11" y="2"/>
                  </a:cubicBezTo>
                  <a:cubicBezTo>
                    <a:pt x="0" y="2"/>
                    <a:pt x="5" y="14"/>
                    <a:pt x="4" y="20"/>
                  </a:cubicBezTo>
                  <a:cubicBezTo>
                    <a:pt x="3" y="27"/>
                    <a:pt x="22" y="37"/>
                    <a:pt x="28" y="22"/>
                  </a:cubicBezTo>
                  <a:cubicBezTo>
                    <a:pt x="35" y="7"/>
                    <a:pt x="28" y="0"/>
                    <a:pt x="24" y="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207" name="未知"/>
            <p:cNvSpPr>
              <a:spLocks/>
            </p:cNvSpPr>
            <p:nvPr userDrawn="1"/>
          </p:nvSpPr>
          <p:spPr bwMode="auto">
            <a:xfrm>
              <a:off x="809" y="374"/>
              <a:ext cx="177" cy="36"/>
            </a:xfrm>
            <a:custGeom>
              <a:avLst/>
              <a:gdLst>
                <a:gd name="T0" fmla="*/ 5 w 35"/>
                <a:gd name="T1" fmla="*/ 0 h 7"/>
                <a:gd name="T2" fmla="*/ 14 w 35"/>
                <a:gd name="T3" fmla="*/ 5 h 7"/>
                <a:gd name="T4" fmla="*/ 5 w 35"/>
                <a:gd name="T5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5" h="7">
                  <a:moveTo>
                    <a:pt x="5" y="0"/>
                  </a:moveTo>
                  <a:cubicBezTo>
                    <a:pt x="0" y="0"/>
                    <a:pt x="7" y="7"/>
                    <a:pt x="14" y="5"/>
                  </a:cubicBezTo>
                  <a:cubicBezTo>
                    <a:pt x="35" y="1"/>
                    <a:pt x="5" y="0"/>
                    <a:pt x="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208" name="未知"/>
            <p:cNvSpPr>
              <a:spLocks/>
            </p:cNvSpPr>
            <p:nvPr userDrawn="1"/>
          </p:nvSpPr>
          <p:spPr bwMode="auto">
            <a:xfrm>
              <a:off x="869" y="369"/>
              <a:ext cx="137" cy="81"/>
            </a:xfrm>
            <a:custGeom>
              <a:avLst/>
              <a:gdLst>
                <a:gd name="T0" fmla="*/ 7 w 27"/>
                <a:gd name="T1" fmla="*/ 13 h 16"/>
                <a:gd name="T2" fmla="*/ 25 w 27"/>
                <a:gd name="T3" fmla="*/ 6 h 16"/>
                <a:gd name="T4" fmla="*/ 17 w 27"/>
                <a:gd name="T5" fmla="*/ 1 h 16"/>
                <a:gd name="T6" fmla="*/ 7 w 27"/>
                <a:gd name="T7" fmla="*/ 11 h 16"/>
                <a:gd name="T8" fmla="*/ 7 w 27"/>
                <a:gd name="T9" fmla="*/ 13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16">
                  <a:moveTo>
                    <a:pt x="7" y="13"/>
                  </a:moveTo>
                  <a:cubicBezTo>
                    <a:pt x="7" y="13"/>
                    <a:pt x="18" y="16"/>
                    <a:pt x="25" y="6"/>
                  </a:cubicBezTo>
                  <a:cubicBezTo>
                    <a:pt x="27" y="2"/>
                    <a:pt x="23" y="0"/>
                    <a:pt x="17" y="1"/>
                  </a:cubicBezTo>
                  <a:cubicBezTo>
                    <a:pt x="13" y="1"/>
                    <a:pt x="14" y="11"/>
                    <a:pt x="7" y="11"/>
                  </a:cubicBezTo>
                  <a:cubicBezTo>
                    <a:pt x="0" y="11"/>
                    <a:pt x="7" y="13"/>
                    <a:pt x="7" y="1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209" name="未知"/>
            <p:cNvSpPr>
              <a:spLocks/>
            </p:cNvSpPr>
            <p:nvPr userDrawn="1"/>
          </p:nvSpPr>
          <p:spPr bwMode="auto">
            <a:xfrm>
              <a:off x="864" y="420"/>
              <a:ext cx="177" cy="86"/>
            </a:xfrm>
            <a:custGeom>
              <a:avLst/>
              <a:gdLst>
                <a:gd name="T0" fmla="*/ 25 w 35"/>
                <a:gd name="T1" fmla="*/ 6 h 17"/>
                <a:gd name="T2" fmla="*/ 8 w 35"/>
                <a:gd name="T3" fmla="*/ 10 h 17"/>
                <a:gd name="T4" fmla="*/ 6 w 35"/>
                <a:gd name="T5" fmla="*/ 13 h 17"/>
                <a:gd name="T6" fmla="*/ 27 w 35"/>
                <a:gd name="T7" fmla="*/ 12 h 17"/>
                <a:gd name="T8" fmla="*/ 25 w 35"/>
                <a:gd name="T9" fmla="*/ 6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7">
                  <a:moveTo>
                    <a:pt x="25" y="6"/>
                  </a:moveTo>
                  <a:cubicBezTo>
                    <a:pt x="20" y="12"/>
                    <a:pt x="8" y="10"/>
                    <a:pt x="8" y="10"/>
                  </a:cubicBezTo>
                  <a:cubicBezTo>
                    <a:pt x="8" y="10"/>
                    <a:pt x="0" y="9"/>
                    <a:pt x="6" y="13"/>
                  </a:cubicBezTo>
                  <a:cubicBezTo>
                    <a:pt x="11" y="17"/>
                    <a:pt x="18" y="15"/>
                    <a:pt x="27" y="12"/>
                  </a:cubicBezTo>
                  <a:cubicBezTo>
                    <a:pt x="35" y="8"/>
                    <a:pt x="31" y="0"/>
                    <a:pt x="25" y="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210" name="未知"/>
            <p:cNvSpPr>
              <a:spLocks/>
            </p:cNvSpPr>
            <p:nvPr userDrawn="1"/>
          </p:nvSpPr>
          <p:spPr bwMode="auto">
            <a:xfrm>
              <a:off x="748" y="501"/>
              <a:ext cx="248" cy="60"/>
            </a:xfrm>
            <a:custGeom>
              <a:avLst/>
              <a:gdLst>
                <a:gd name="T0" fmla="*/ 40 w 49"/>
                <a:gd name="T1" fmla="*/ 3 h 12"/>
                <a:gd name="T2" fmla="*/ 29 w 49"/>
                <a:gd name="T3" fmla="*/ 1 h 12"/>
                <a:gd name="T4" fmla="*/ 7 w 49"/>
                <a:gd name="T5" fmla="*/ 0 h 12"/>
                <a:gd name="T6" fmla="*/ 2 w 49"/>
                <a:gd name="T7" fmla="*/ 5 h 12"/>
                <a:gd name="T8" fmla="*/ 20 w 49"/>
                <a:gd name="T9" fmla="*/ 8 h 12"/>
                <a:gd name="T10" fmla="*/ 41 w 49"/>
                <a:gd name="T11" fmla="*/ 8 h 12"/>
                <a:gd name="T12" fmla="*/ 40 w 49"/>
                <a:gd name="T13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" h="12">
                  <a:moveTo>
                    <a:pt x="40" y="3"/>
                  </a:moveTo>
                  <a:cubicBezTo>
                    <a:pt x="37" y="2"/>
                    <a:pt x="36" y="0"/>
                    <a:pt x="29" y="1"/>
                  </a:cubicBezTo>
                  <a:cubicBezTo>
                    <a:pt x="13" y="4"/>
                    <a:pt x="7" y="0"/>
                    <a:pt x="7" y="0"/>
                  </a:cubicBezTo>
                  <a:cubicBezTo>
                    <a:pt x="7" y="0"/>
                    <a:pt x="0" y="3"/>
                    <a:pt x="2" y="5"/>
                  </a:cubicBezTo>
                  <a:cubicBezTo>
                    <a:pt x="5" y="7"/>
                    <a:pt x="17" y="8"/>
                    <a:pt x="20" y="8"/>
                  </a:cubicBezTo>
                  <a:cubicBezTo>
                    <a:pt x="23" y="8"/>
                    <a:pt x="34" y="12"/>
                    <a:pt x="41" y="8"/>
                  </a:cubicBezTo>
                  <a:cubicBezTo>
                    <a:pt x="49" y="4"/>
                    <a:pt x="44" y="3"/>
                    <a:pt x="40" y="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211" name="未知"/>
            <p:cNvSpPr>
              <a:spLocks/>
            </p:cNvSpPr>
            <p:nvPr userDrawn="1"/>
          </p:nvSpPr>
          <p:spPr bwMode="auto">
            <a:xfrm>
              <a:off x="773" y="556"/>
              <a:ext cx="203" cy="56"/>
            </a:xfrm>
            <a:custGeom>
              <a:avLst/>
              <a:gdLst>
                <a:gd name="T0" fmla="*/ 37 w 40"/>
                <a:gd name="T1" fmla="*/ 2 h 11"/>
                <a:gd name="T2" fmla="*/ 26 w 40"/>
                <a:gd name="T3" fmla="*/ 4 h 11"/>
                <a:gd name="T4" fmla="*/ 13 w 40"/>
                <a:gd name="T5" fmla="*/ 3 h 11"/>
                <a:gd name="T6" fmla="*/ 1 w 40"/>
                <a:gd name="T7" fmla="*/ 2 h 11"/>
                <a:gd name="T8" fmla="*/ 35 w 40"/>
                <a:gd name="T9" fmla="*/ 8 h 11"/>
                <a:gd name="T10" fmla="*/ 37 w 40"/>
                <a:gd name="T11" fmla="*/ 2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0" h="11">
                  <a:moveTo>
                    <a:pt x="37" y="2"/>
                  </a:moveTo>
                  <a:cubicBezTo>
                    <a:pt x="34" y="4"/>
                    <a:pt x="30" y="4"/>
                    <a:pt x="26" y="4"/>
                  </a:cubicBezTo>
                  <a:cubicBezTo>
                    <a:pt x="23" y="4"/>
                    <a:pt x="16" y="2"/>
                    <a:pt x="13" y="3"/>
                  </a:cubicBezTo>
                  <a:cubicBezTo>
                    <a:pt x="10" y="4"/>
                    <a:pt x="1" y="2"/>
                    <a:pt x="1" y="2"/>
                  </a:cubicBezTo>
                  <a:cubicBezTo>
                    <a:pt x="0" y="11"/>
                    <a:pt x="30" y="10"/>
                    <a:pt x="35" y="8"/>
                  </a:cubicBezTo>
                  <a:cubicBezTo>
                    <a:pt x="40" y="5"/>
                    <a:pt x="40" y="0"/>
                    <a:pt x="37" y="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212" name="未知"/>
            <p:cNvSpPr>
              <a:spLocks/>
            </p:cNvSpPr>
            <p:nvPr userDrawn="1"/>
          </p:nvSpPr>
          <p:spPr bwMode="auto">
            <a:xfrm>
              <a:off x="763" y="602"/>
              <a:ext cx="207" cy="172"/>
            </a:xfrm>
            <a:custGeom>
              <a:avLst/>
              <a:gdLst>
                <a:gd name="T0" fmla="*/ 28 w 41"/>
                <a:gd name="T1" fmla="*/ 9 h 34"/>
                <a:gd name="T2" fmla="*/ 13 w 41"/>
                <a:gd name="T3" fmla="*/ 6 h 34"/>
                <a:gd name="T4" fmla="*/ 4 w 41"/>
                <a:gd name="T5" fmla="*/ 15 h 34"/>
                <a:gd name="T6" fmla="*/ 1 w 41"/>
                <a:gd name="T7" fmla="*/ 19 h 34"/>
                <a:gd name="T8" fmla="*/ 9 w 41"/>
                <a:gd name="T9" fmla="*/ 19 h 34"/>
                <a:gd name="T10" fmla="*/ 17 w 41"/>
                <a:gd name="T11" fmla="*/ 27 h 34"/>
                <a:gd name="T12" fmla="*/ 21 w 41"/>
                <a:gd name="T13" fmla="*/ 30 h 34"/>
                <a:gd name="T14" fmla="*/ 29 w 41"/>
                <a:gd name="T15" fmla="*/ 19 h 34"/>
                <a:gd name="T16" fmla="*/ 39 w 41"/>
                <a:gd name="T17" fmla="*/ 19 h 34"/>
                <a:gd name="T18" fmla="*/ 28 w 41"/>
                <a:gd name="T19" fmla="*/ 9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34">
                  <a:moveTo>
                    <a:pt x="28" y="9"/>
                  </a:moveTo>
                  <a:cubicBezTo>
                    <a:pt x="28" y="6"/>
                    <a:pt x="14" y="0"/>
                    <a:pt x="13" y="6"/>
                  </a:cubicBezTo>
                  <a:cubicBezTo>
                    <a:pt x="11" y="12"/>
                    <a:pt x="4" y="15"/>
                    <a:pt x="4" y="15"/>
                  </a:cubicBezTo>
                  <a:cubicBezTo>
                    <a:pt x="0" y="16"/>
                    <a:pt x="0" y="16"/>
                    <a:pt x="1" y="19"/>
                  </a:cubicBezTo>
                  <a:cubicBezTo>
                    <a:pt x="1" y="22"/>
                    <a:pt x="4" y="24"/>
                    <a:pt x="9" y="19"/>
                  </a:cubicBezTo>
                  <a:cubicBezTo>
                    <a:pt x="17" y="10"/>
                    <a:pt x="17" y="26"/>
                    <a:pt x="17" y="27"/>
                  </a:cubicBezTo>
                  <a:cubicBezTo>
                    <a:pt x="18" y="29"/>
                    <a:pt x="19" y="34"/>
                    <a:pt x="21" y="30"/>
                  </a:cubicBezTo>
                  <a:cubicBezTo>
                    <a:pt x="22" y="26"/>
                    <a:pt x="25" y="14"/>
                    <a:pt x="29" y="19"/>
                  </a:cubicBezTo>
                  <a:cubicBezTo>
                    <a:pt x="35" y="27"/>
                    <a:pt x="41" y="19"/>
                    <a:pt x="39" y="19"/>
                  </a:cubicBezTo>
                  <a:cubicBezTo>
                    <a:pt x="38" y="18"/>
                    <a:pt x="28" y="13"/>
                    <a:pt x="28" y="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213" name="未知"/>
            <p:cNvSpPr>
              <a:spLocks/>
            </p:cNvSpPr>
            <p:nvPr userDrawn="1"/>
          </p:nvSpPr>
          <p:spPr bwMode="auto">
            <a:xfrm>
              <a:off x="900" y="521"/>
              <a:ext cx="126" cy="318"/>
            </a:xfrm>
            <a:custGeom>
              <a:avLst/>
              <a:gdLst>
                <a:gd name="T0" fmla="*/ 22 w 25"/>
                <a:gd name="T1" fmla="*/ 2 h 63"/>
                <a:gd name="T2" fmla="*/ 18 w 25"/>
                <a:gd name="T3" fmla="*/ 17 h 63"/>
                <a:gd name="T4" fmla="*/ 7 w 25"/>
                <a:gd name="T5" fmla="*/ 20 h 63"/>
                <a:gd name="T6" fmla="*/ 7 w 25"/>
                <a:gd name="T7" fmla="*/ 23 h 63"/>
                <a:gd name="T8" fmla="*/ 17 w 25"/>
                <a:gd name="T9" fmla="*/ 34 h 63"/>
                <a:gd name="T10" fmla="*/ 12 w 25"/>
                <a:gd name="T11" fmla="*/ 45 h 63"/>
                <a:gd name="T12" fmla="*/ 0 w 25"/>
                <a:gd name="T13" fmla="*/ 55 h 63"/>
                <a:gd name="T14" fmla="*/ 5 w 25"/>
                <a:gd name="T15" fmla="*/ 58 h 63"/>
                <a:gd name="T16" fmla="*/ 16 w 25"/>
                <a:gd name="T17" fmla="*/ 62 h 63"/>
                <a:gd name="T18" fmla="*/ 23 w 25"/>
                <a:gd name="T19" fmla="*/ 57 h 63"/>
                <a:gd name="T20" fmla="*/ 25 w 25"/>
                <a:gd name="T21" fmla="*/ 14 h 63"/>
                <a:gd name="T22" fmla="*/ 25 w 25"/>
                <a:gd name="T23" fmla="*/ 2 h 63"/>
                <a:gd name="T24" fmla="*/ 22 w 25"/>
                <a:gd name="T25" fmla="*/ 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5" h="63">
                  <a:moveTo>
                    <a:pt x="22" y="2"/>
                  </a:moveTo>
                  <a:cubicBezTo>
                    <a:pt x="22" y="2"/>
                    <a:pt x="20" y="15"/>
                    <a:pt x="18" y="17"/>
                  </a:cubicBezTo>
                  <a:cubicBezTo>
                    <a:pt x="15" y="19"/>
                    <a:pt x="10" y="20"/>
                    <a:pt x="7" y="20"/>
                  </a:cubicBezTo>
                  <a:cubicBezTo>
                    <a:pt x="4" y="19"/>
                    <a:pt x="4" y="22"/>
                    <a:pt x="7" y="23"/>
                  </a:cubicBezTo>
                  <a:cubicBezTo>
                    <a:pt x="10" y="24"/>
                    <a:pt x="17" y="29"/>
                    <a:pt x="17" y="34"/>
                  </a:cubicBezTo>
                  <a:cubicBezTo>
                    <a:pt x="17" y="40"/>
                    <a:pt x="17" y="44"/>
                    <a:pt x="12" y="45"/>
                  </a:cubicBezTo>
                  <a:cubicBezTo>
                    <a:pt x="6" y="46"/>
                    <a:pt x="0" y="47"/>
                    <a:pt x="0" y="55"/>
                  </a:cubicBezTo>
                  <a:cubicBezTo>
                    <a:pt x="0" y="55"/>
                    <a:pt x="3" y="57"/>
                    <a:pt x="5" y="58"/>
                  </a:cubicBezTo>
                  <a:cubicBezTo>
                    <a:pt x="8" y="58"/>
                    <a:pt x="14" y="61"/>
                    <a:pt x="16" y="62"/>
                  </a:cubicBezTo>
                  <a:cubicBezTo>
                    <a:pt x="18" y="63"/>
                    <a:pt x="23" y="61"/>
                    <a:pt x="23" y="57"/>
                  </a:cubicBezTo>
                  <a:cubicBezTo>
                    <a:pt x="24" y="52"/>
                    <a:pt x="24" y="20"/>
                    <a:pt x="25" y="14"/>
                  </a:cubicBezTo>
                  <a:cubicBezTo>
                    <a:pt x="25" y="9"/>
                    <a:pt x="25" y="3"/>
                    <a:pt x="25" y="2"/>
                  </a:cubicBezTo>
                  <a:cubicBezTo>
                    <a:pt x="25" y="1"/>
                    <a:pt x="22" y="0"/>
                    <a:pt x="22" y="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</p:grpSp>
      <p:grpSp>
        <p:nvGrpSpPr>
          <p:cNvPr id="1214" name="Group 190"/>
          <p:cNvGrpSpPr>
            <a:grpSpLocks/>
          </p:cNvGrpSpPr>
          <p:nvPr/>
        </p:nvGrpSpPr>
        <p:grpSpPr bwMode="auto">
          <a:xfrm>
            <a:off x="381000" y="3962400"/>
            <a:ext cx="533400" cy="492125"/>
            <a:chOff x="0" y="0"/>
            <a:chExt cx="1062" cy="981"/>
          </a:xfrm>
        </p:grpSpPr>
        <p:sp>
          <p:nvSpPr>
            <p:cNvPr id="1215" name="未知"/>
            <p:cNvSpPr>
              <a:spLocks/>
            </p:cNvSpPr>
            <p:nvPr userDrawn="1"/>
          </p:nvSpPr>
          <p:spPr bwMode="auto">
            <a:xfrm>
              <a:off x="25" y="0"/>
              <a:ext cx="207" cy="81"/>
            </a:xfrm>
            <a:custGeom>
              <a:avLst/>
              <a:gdLst>
                <a:gd name="T0" fmla="*/ 30 w 41"/>
                <a:gd name="T1" fmla="*/ 12 h 16"/>
                <a:gd name="T2" fmla="*/ 37 w 41"/>
                <a:gd name="T3" fmla="*/ 10 h 16"/>
                <a:gd name="T4" fmla="*/ 38 w 41"/>
                <a:gd name="T5" fmla="*/ 9 h 16"/>
                <a:gd name="T6" fmla="*/ 31 w 41"/>
                <a:gd name="T7" fmla="*/ 1 h 16"/>
                <a:gd name="T8" fmla="*/ 8 w 41"/>
                <a:gd name="T9" fmla="*/ 11 h 16"/>
                <a:gd name="T10" fmla="*/ 30 w 41"/>
                <a:gd name="T11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16">
                  <a:moveTo>
                    <a:pt x="30" y="12"/>
                  </a:moveTo>
                  <a:cubicBezTo>
                    <a:pt x="34" y="11"/>
                    <a:pt x="36" y="10"/>
                    <a:pt x="37" y="10"/>
                  </a:cubicBezTo>
                  <a:cubicBezTo>
                    <a:pt x="37" y="10"/>
                    <a:pt x="38" y="9"/>
                    <a:pt x="38" y="9"/>
                  </a:cubicBezTo>
                  <a:cubicBezTo>
                    <a:pt x="41" y="6"/>
                    <a:pt x="37" y="1"/>
                    <a:pt x="31" y="1"/>
                  </a:cubicBezTo>
                  <a:cubicBezTo>
                    <a:pt x="31" y="1"/>
                    <a:pt x="0" y="0"/>
                    <a:pt x="8" y="11"/>
                  </a:cubicBezTo>
                  <a:cubicBezTo>
                    <a:pt x="8" y="11"/>
                    <a:pt x="15" y="16"/>
                    <a:pt x="30" y="1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216" name="未知"/>
            <p:cNvSpPr>
              <a:spLocks noEditPoints="1"/>
            </p:cNvSpPr>
            <p:nvPr userDrawn="1"/>
          </p:nvSpPr>
          <p:spPr bwMode="auto">
            <a:xfrm>
              <a:off x="0" y="5"/>
              <a:ext cx="1062" cy="976"/>
            </a:xfrm>
            <a:custGeom>
              <a:avLst/>
              <a:gdLst>
                <a:gd name="T0" fmla="*/ 163 w 210"/>
                <a:gd name="T1" fmla="*/ 155 h 193"/>
                <a:gd name="T2" fmla="*/ 152 w 210"/>
                <a:gd name="T3" fmla="*/ 125 h 193"/>
                <a:gd name="T4" fmla="*/ 142 w 210"/>
                <a:gd name="T5" fmla="*/ 99 h 193"/>
                <a:gd name="T6" fmla="*/ 165 w 210"/>
                <a:gd name="T7" fmla="*/ 93 h 193"/>
                <a:gd name="T8" fmla="*/ 146 w 210"/>
                <a:gd name="T9" fmla="*/ 82 h 193"/>
                <a:gd name="T10" fmla="*/ 157 w 210"/>
                <a:gd name="T11" fmla="*/ 83 h 193"/>
                <a:gd name="T12" fmla="*/ 157 w 210"/>
                <a:gd name="T13" fmla="*/ 77 h 193"/>
                <a:gd name="T14" fmla="*/ 135 w 210"/>
                <a:gd name="T15" fmla="*/ 78 h 193"/>
                <a:gd name="T16" fmla="*/ 128 w 210"/>
                <a:gd name="T17" fmla="*/ 125 h 193"/>
                <a:gd name="T18" fmla="*/ 124 w 210"/>
                <a:gd name="T19" fmla="*/ 84 h 193"/>
                <a:gd name="T20" fmla="*/ 118 w 210"/>
                <a:gd name="T21" fmla="*/ 67 h 193"/>
                <a:gd name="T22" fmla="*/ 124 w 210"/>
                <a:gd name="T23" fmla="*/ 51 h 193"/>
                <a:gd name="T24" fmla="*/ 121 w 210"/>
                <a:gd name="T25" fmla="*/ 37 h 193"/>
                <a:gd name="T26" fmla="*/ 119 w 210"/>
                <a:gd name="T27" fmla="*/ 24 h 193"/>
                <a:gd name="T28" fmla="*/ 132 w 210"/>
                <a:gd name="T29" fmla="*/ 39 h 193"/>
                <a:gd name="T30" fmla="*/ 149 w 210"/>
                <a:gd name="T31" fmla="*/ 18 h 193"/>
                <a:gd name="T32" fmla="*/ 147 w 210"/>
                <a:gd name="T33" fmla="*/ 36 h 193"/>
                <a:gd name="T34" fmla="*/ 143 w 210"/>
                <a:gd name="T35" fmla="*/ 48 h 193"/>
                <a:gd name="T36" fmla="*/ 144 w 210"/>
                <a:gd name="T37" fmla="*/ 67 h 193"/>
                <a:gd name="T38" fmla="*/ 199 w 210"/>
                <a:gd name="T39" fmla="*/ 29 h 193"/>
                <a:gd name="T40" fmla="*/ 90 w 210"/>
                <a:gd name="T41" fmla="*/ 1 h 193"/>
                <a:gd name="T42" fmla="*/ 56 w 210"/>
                <a:gd name="T43" fmla="*/ 8 h 193"/>
                <a:gd name="T44" fmla="*/ 85 w 210"/>
                <a:gd name="T45" fmla="*/ 12 h 193"/>
                <a:gd name="T46" fmla="*/ 60 w 210"/>
                <a:gd name="T47" fmla="*/ 22 h 193"/>
                <a:gd name="T48" fmla="*/ 58 w 210"/>
                <a:gd name="T49" fmla="*/ 29 h 193"/>
                <a:gd name="T50" fmla="*/ 38 w 210"/>
                <a:gd name="T51" fmla="*/ 17 h 193"/>
                <a:gd name="T52" fmla="*/ 13 w 210"/>
                <a:gd name="T53" fmla="*/ 115 h 193"/>
                <a:gd name="T54" fmla="*/ 61 w 210"/>
                <a:gd name="T55" fmla="*/ 146 h 193"/>
                <a:gd name="T56" fmla="*/ 45 w 210"/>
                <a:gd name="T57" fmla="*/ 133 h 193"/>
                <a:gd name="T58" fmla="*/ 35 w 210"/>
                <a:gd name="T59" fmla="*/ 145 h 193"/>
                <a:gd name="T60" fmla="*/ 32 w 210"/>
                <a:gd name="T61" fmla="*/ 128 h 193"/>
                <a:gd name="T62" fmla="*/ 46 w 210"/>
                <a:gd name="T63" fmla="*/ 86 h 193"/>
                <a:gd name="T64" fmla="*/ 67 w 210"/>
                <a:gd name="T65" fmla="*/ 83 h 193"/>
                <a:gd name="T66" fmla="*/ 71 w 210"/>
                <a:gd name="T67" fmla="*/ 95 h 193"/>
                <a:gd name="T68" fmla="*/ 61 w 210"/>
                <a:gd name="T69" fmla="*/ 121 h 193"/>
                <a:gd name="T70" fmla="*/ 91 w 210"/>
                <a:gd name="T71" fmla="*/ 180 h 193"/>
                <a:gd name="T72" fmla="*/ 186 w 210"/>
                <a:gd name="T73" fmla="*/ 166 h 193"/>
                <a:gd name="T74" fmla="*/ 182 w 210"/>
                <a:gd name="T75" fmla="*/ 66 h 193"/>
                <a:gd name="T76" fmla="*/ 165 w 210"/>
                <a:gd name="T77" fmla="*/ 60 h 193"/>
                <a:gd name="T78" fmla="*/ 113 w 210"/>
                <a:gd name="T79" fmla="*/ 61 h 193"/>
                <a:gd name="T80" fmla="*/ 108 w 210"/>
                <a:gd name="T81" fmla="*/ 87 h 193"/>
                <a:gd name="T82" fmla="*/ 114 w 210"/>
                <a:gd name="T83" fmla="*/ 50 h 193"/>
                <a:gd name="T84" fmla="*/ 89 w 210"/>
                <a:gd name="T85" fmla="*/ 26 h 193"/>
                <a:gd name="T86" fmla="*/ 105 w 210"/>
                <a:gd name="T87" fmla="*/ 35 h 193"/>
                <a:gd name="T88" fmla="*/ 61 w 210"/>
                <a:gd name="T89" fmla="*/ 72 h 193"/>
                <a:gd name="T90" fmla="*/ 24 w 210"/>
                <a:gd name="T91" fmla="*/ 37 h 193"/>
                <a:gd name="T92" fmla="*/ 68 w 210"/>
                <a:gd name="T93" fmla="*/ 40 h 193"/>
                <a:gd name="T94" fmla="*/ 79 w 210"/>
                <a:gd name="T95" fmla="*/ 40 h 193"/>
                <a:gd name="T96" fmla="*/ 108 w 210"/>
                <a:gd name="T97" fmla="*/ 45 h 193"/>
                <a:gd name="T98" fmla="*/ 99 w 210"/>
                <a:gd name="T99" fmla="*/ 93 h 193"/>
                <a:gd name="T100" fmla="*/ 93 w 210"/>
                <a:gd name="T101" fmla="*/ 51 h 193"/>
                <a:gd name="T102" fmla="*/ 61 w 210"/>
                <a:gd name="T103" fmla="*/ 72 h 193"/>
                <a:gd name="T104" fmla="*/ 80 w 210"/>
                <a:gd name="T105" fmla="*/ 82 h 193"/>
                <a:gd name="T106" fmla="*/ 88 w 210"/>
                <a:gd name="T107" fmla="*/ 58 h 193"/>
                <a:gd name="T108" fmla="*/ 102 w 210"/>
                <a:gd name="T109" fmla="*/ 145 h 193"/>
                <a:gd name="T110" fmla="*/ 82 w 210"/>
                <a:gd name="T111" fmla="*/ 96 h 193"/>
                <a:gd name="T112" fmla="*/ 117 w 210"/>
                <a:gd name="T113" fmla="*/ 106 h 1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210" h="193">
                  <a:moveTo>
                    <a:pt x="186" y="166"/>
                  </a:moveTo>
                  <a:cubicBezTo>
                    <a:pt x="167" y="166"/>
                    <a:pt x="163" y="155"/>
                    <a:pt x="163" y="155"/>
                  </a:cubicBezTo>
                  <a:cubicBezTo>
                    <a:pt x="163" y="155"/>
                    <a:pt x="162" y="147"/>
                    <a:pt x="154" y="145"/>
                  </a:cubicBezTo>
                  <a:cubicBezTo>
                    <a:pt x="135" y="140"/>
                    <a:pt x="147" y="128"/>
                    <a:pt x="152" y="125"/>
                  </a:cubicBezTo>
                  <a:cubicBezTo>
                    <a:pt x="157" y="123"/>
                    <a:pt x="154" y="122"/>
                    <a:pt x="150" y="120"/>
                  </a:cubicBezTo>
                  <a:cubicBezTo>
                    <a:pt x="142" y="115"/>
                    <a:pt x="141" y="109"/>
                    <a:pt x="142" y="99"/>
                  </a:cubicBezTo>
                  <a:cubicBezTo>
                    <a:pt x="142" y="88"/>
                    <a:pt x="149" y="91"/>
                    <a:pt x="149" y="91"/>
                  </a:cubicBezTo>
                  <a:cubicBezTo>
                    <a:pt x="149" y="91"/>
                    <a:pt x="160" y="96"/>
                    <a:pt x="165" y="93"/>
                  </a:cubicBezTo>
                  <a:cubicBezTo>
                    <a:pt x="169" y="91"/>
                    <a:pt x="167" y="88"/>
                    <a:pt x="165" y="89"/>
                  </a:cubicBezTo>
                  <a:cubicBezTo>
                    <a:pt x="163" y="91"/>
                    <a:pt x="148" y="89"/>
                    <a:pt x="146" y="82"/>
                  </a:cubicBezTo>
                  <a:cubicBezTo>
                    <a:pt x="144" y="74"/>
                    <a:pt x="150" y="78"/>
                    <a:pt x="151" y="78"/>
                  </a:cubicBezTo>
                  <a:cubicBezTo>
                    <a:pt x="153" y="79"/>
                    <a:pt x="153" y="81"/>
                    <a:pt x="157" y="83"/>
                  </a:cubicBezTo>
                  <a:cubicBezTo>
                    <a:pt x="168" y="88"/>
                    <a:pt x="162" y="82"/>
                    <a:pt x="162" y="82"/>
                  </a:cubicBezTo>
                  <a:cubicBezTo>
                    <a:pt x="162" y="82"/>
                    <a:pt x="162" y="82"/>
                    <a:pt x="157" y="77"/>
                  </a:cubicBezTo>
                  <a:cubicBezTo>
                    <a:pt x="152" y="71"/>
                    <a:pt x="145" y="73"/>
                    <a:pt x="139" y="73"/>
                  </a:cubicBezTo>
                  <a:cubicBezTo>
                    <a:pt x="133" y="73"/>
                    <a:pt x="135" y="78"/>
                    <a:pt x="135" y="78"/>
                  </a:cubicBezTo>
                  <a:cubicBezTo>
                    <a:pt x="135" y="78"/>
                    <a:pt x="134" y="88"/>
                    <a:pt x="133" y="106"/>
                  </a:cubicBezTo>
                  <a:cubicBezTo>
                    <a:pt x="132" y="124"/>
                    <a:pt x="129" y="126"/>
                    <a:pt x="128" y="125"/>
                  </a:cubicBezTo>
                  <a:cubicBezTo>
                    <a:pt x="127" y="123"/>
                    <a:pt x="125" y="114"/>
                    <a:pt x="125" y="111"/>
                  </a:cubicBezTo>
                  <a:cubicBezTo>
                    <a:pt x="125" y="108"/>
                    <a:pt x="123" y="97"/>
                    <a:pt x="124" y="84"/>
                  </a:cubicBezTo>
                  <a:cubicBezTo>
                    <a:pt x="125" y="72"/>
                    <a:pt x="128" y="77"/>
                    <a:pt x="120" y="74"/>
                  </a:cubicBezTo>
                  <a:cubicBezTo>
                    <a:pt x="111" y="71"/>
                    <a:pt x="116" y="67"/>
                    <a:pt x="118" y="67"/>
                  </a:cubicBezTo>
                  <a:cubicBezTo>
                    <a:pt x="121" y="67"/>
                    <a:pt x="125" y="69"/>
                    <a:pt x="126" y="67"/>
                  </a:cubicBezTo>
                  <a:cubicBezTo>
                    <a:pt x="127" y="59"/>
                    <a:pt x="128" y="52"/>
                    <a:pt x="124" y="51"/>
                  </a:cubicBezTo>
                  <a:cubicBezTo>
                    <a:pt x="115" y="47"/>
                    <a:pt x="119" y="45"/>
                    <a:pt x="122" y="44"/>
                  </a:cubicBezTo>
                  <a:cubicBezTo>
                    <a:pt x="125" y="43"/>
                    <a:pt x="126" y="35"/>
                    <a:pt x="121" y="37"/>
                  </a:cubicBezTo>
                  <a:cubicBezTo>
                    <a:pt x="112" y="40"/>
                    <a:pt x="113" y="32"/>
                    <a:pt x="115" y="31"/>
                  </a:cubicBezTo>
                  <a:cubicBezTo>
                    <a:pt x="117" y="30"/>
                    <a:pt x="120" y="32"/>
                    <a:pt x="119" y="24"/>
                  </a:cubicBezTo>
                  <a:cubicBezTo>
                    <a:pt x="117" y="17"/>
                    <a:pt x="124" y="14"/>
                    <a:pt x="126" y="21"/>
                  </a:cubicBezTo>
                  <a:cubicBezTo>
                    <a:pt x="127" y="28"/>
                    <a:pt x="130" y="42"/>
                    <a:pt x="132" y="39"/>
                  </a:cubicBezTo>
                  <a:cubicBezTo>
                    <a:pt x="134" y="35"/>
                    <a:pt x="138" y="22"/>
                    <a:pt x="142" y="16"/>
                  </a:cubicBezTo>
                  <a:cubicBezTo>
                    <a:pt x="145" y="10"/>
                    <a:pt x="150" y="15"/>
                    <a:pt x="149" y="18"/>
                  </a:cubicBezTo>
                  <a:cubicBezTo>
                    <a:pt x="144" y="33"/>
                    <a:pt x="152" y="34"/>
                    <a:pt x="152" y="34"/>
                  </a:cubicBezTo>
                  <a:cubicBezTo>
                    <a:pt x="152" y="34"/>
                    <a:pt x="151" y="36"/>
                    <a:pt x="147" y="36"/>
                  </a:cubicBezTo>
                  <a:cubicBezTo>
                    <a:pt x="137" y="35"/>
                    <a:pt x="141" y="41"/>
                    <a:pt x="145" y="43"/>
                  </a:cubicBezTo>
                  <a:cubicBezTo>
                    <a:pt x="154" y="46"/>
                    <a:pt x="148" y="48"/>
                    <a:pt x="143" y="48"/>
                  </a:cubicBezTo>
                  <a:cubicBezTo>
                    <a:pt x="139" y="48"/>
                    <a:pt x="136" y="50"/>
                    <a:pt x="135" y="55"/>
                  </a:cubicBezTo>
                  <a:cubicBezTo>
                    <a:pt x="132" y="70"/>
                    <a:pt x="144" y="67"/>
                    <a:pt x="144" y="67"/>
                  </a:cubicBezTo>
                  <a:cubicBezTo>
                    <a:pt x="162" y="72"/>
                    <a:pt x="189" y="69"/>
                    <a:pt x="189" y="69"/>
                  </a:cubicBezTo>
                  <a:cubicBezTo>
                    <a:pt x="209" y="75"/>
                    <a:pt x="200" y="45"/>
                    <a:pt x="199" y="29"/>
                  </a:cubicBezTo>
                  <a:cubicBezTo>
                    <a:pt x="197" y="13"/>
                    <a:pt x="195" y="5"/>
                    <a:pt x="181" y="2"/>
                  </a:cubicBezTo>
                  <a:cubicBezTo>
                    <a:pt x="168" y="0"/>
                    <a:pt x="90" y="1"/>
                    <a:pt x="90" y="1"/>
                  </a:cubicBezTo>
                  <a:cubicBezTo>
                    <a:pt x="87" y="2"/>
                    <a:pt x="56" y="1"/>
                    <a:pt x="56" y="1"/>
                  </a:cubicBezTo>
                  <a:cubicBezTo>
                    <a:pt x="56" y="1"/>
                    <a:pt x="54" y="8"/>
                    <a:pt x="56" y="8"/>
                  </a:cubicBezTo>
                  <a:cubicBezTo>
                    <a:pt x="61" y="8"/>
                    <a:pt x="80" y="9"/>
                    <a:pt x="80" y="9"/>
                  </a:cubicBezTo>
                  <a:cubicBezTo>
                    <a:pt x="81" y="9"/>
                    <a:pt x="90" y="8"/>
                    <a:pt x="85" y="12"/>
                  </a:cubicBezTo>
                  <a:cubicBezTo>
                    <a:pt x="80" y="16"/>
                    <a:pt x="69" y="16"/>
                    <a:pt x="62" y="16"/>
                  </a:cubicBezTo>
                  <a:cubicBezTo>
                    <a:pt x="47" y="15"/>
                    <a:pt x="54" y="22"/>
                    <a:pt x="60" y="22"/>
                  </a:cubicBezTo>
                  <a:cubicBezTo>
                    <a:pt x="78" y="22"/>
                    <a:pt x="82" y="26"/>
                    <a:pt x="74" y="27"/>
                  </a:cubicBezTo>
                  <a:cubicBezTo>
                    <a:pt x="67" y="28"/>
                    <a:pt x="65" y="28"/>
                    <a:pt x="58" y="29"/>
                  </a:cubicBezTo>
                  <a:cubicBezTo>
                    <a:pt x="2" y="38"/>
                    <a:pt x="21" y="23"/>
                    <a:pt x="26" y="23"/>
                  </a:cubicBezTo>
                  <a:cubicBezTo>
                    <a:pt x="49" y="23"/>
                    <a:pt x="44" y="15"/>
                    <a:pt x="38" y="17"/>
                  </a:cubicBezTo>
                  <a:cubicBezTo>
                    <a:pt x="32" y="18"/>
                    <a:pt x="12" y="11"/>
                    <a:pt x="9" y="24"/>
                  </a:cubicBezTo>
                  <a:cubicBezTo>
                    <a:pt x="7" y="37"/>
                    <a:pt x="15" y="103"/>
                    <a:pt x="13" y="115"/>
                  </a:cubicBezTo>
                  <a:cubicBezTo>
                    <a:pt x="0" y="193"/>
                    <a:pt x="71" y="176"/>
                    <a:pt x="71" y="176"/>
                  </a:cubicBezTo>
                  <a:cubicBezTo>
                    <a:pt x="56" y="164"/>
                    <a:pt x="62" y="153"/>
                    <a:pt x="61" y="146"/>
                  </a:cubicBezTo>
                  <a:cubicBezTo>
                    <a:pt x="57" y="125"/>
                    <a:pt x="55" y="122"/>
                    <a:pt x="51" y="124"/>
                  </a:cubicBezTo>
                  <a:cubicBezTo>
                    <a:pt x="43" y="128"/>
                    <a:pt x="44" y="130"/>
                    <a:pt x="45" y="133"/>
                  </a:cubicBezTo>
                  <a:cubicBezTo>
                    <a:pt x="51" y="151"/>
                    <a:pt x="37" y="137"/>
                    <a:pt x="37" y="137"/>
                  </a:cubicBezTo>
                  <a:cubicBezTo>
                    <a:pt x="35" y="138"/>
                    <a:pt x="34" y="142"/>
                    <a:pt x="35" y="145"/>
                  </a:cubicBezTo>
                  <a:cubicBezTo>
                    <a:pt x="47" y="168"/>
                    <a:pt x="36" y="162"/>
                    <a:pt x="33" y="158"/>
                  </a:cubicBezTo>
                  <a:cubicBezTo>
                    <a:pt x="22" y="142"/>
                    <a:pt x="33" y="133"/>
                    <a:pt x="32" y="128"/>
                  </a:cubicBezTo>
                  <a:cubicBezTo>
                    <a:pt x="27" y="108"/>
                    <a:pt x="42" y="100"/>
                    <a:pt x="44" y="97"/>
                  </a:cubicBezTo>
                  <a:cubicBezTo>
                    <a:pt x="46" y="93"/>
                    <a:pt x="45" y="92"/>
                    <a:pt x="46" y="86"/>
                  </a:cubicBezTo>
                  <a:cubicBezTo>
                    <a:pt x="48" y="72"/>
                    <a:pt x="55" y="79"/>
                    <a:pt x="55" y="84"/>
                  </a:cubicBezTo>
                  <a:cubicBezTo>
                    <a:pt x="53" y="100"/>
                    <a:pt x="63" y="88"/>
                    <a:pt x="67" y="83"/>
                  </a:cubicBezTo>
                  <a:cubicBezTo>
                    <a:pt x="78" y="68"/>
                    <a:pt x="77" y="84"/>
                    <a:pt x="75" y="87"/>
                  </a:cubicBezTo>
                  <a:cubicBezTo>
                    <a:pt x="72" y="89"/>
                    <a:pt x="71" y="93"/>
                    <a:pt x="71" y="95"/>
                  </a:cubicBezTo>
                  <a:cubicBezTo>
                    <a:pt x="74" y="103"/>
                    <a:pt x="69" y="111"/>
                    <a:pt x="67" y="112"/>
                  </a:cubicBezTo>
                  <a:cubicBezTo>
                    <a:pt x="66" y="112"/>
                    <a:pt x="61" y="114"/>
                    <a:pt x="61" y="121"/>
                  </a:cubicBezTo>
                  <a:cubicBezTo>
                    <a:pt x="61" y="127"/>
                    <a:pt x="69" y="139"/>
                    <a:pt x="69" y="143"/>
                  </a:cubicBezTo>
                  <a:cubicBezTo>
                    <a:pt x="69" y="178"/>
                    <a:pt x="84" y="181"/>
                    <a:pt x="91" y="180"/>
                  </a:cubicBezTo>
                  <a:cubicBezTo>
                    <a:pt x="98" y="179"/>
                    <a:pt x="159" y="177"/>
                    <a:pt x="185" y="175"/>
                  </a:cubicBezTo>
                  <a:cubicBezTo>
                    <a:pt x="210" y="173"/>
                    <a:pt x="193" y="166"/>
                    <a:pt x="186" y="166"/>
                  </a:cubicBezTo>
                  <a:close/>
                  <a:moveTo>
                    <a:pt x="165" y="60"/>
                  </a:moveTo>
                  <a:cubicBezTo>
                    <a:pt x="203" y="61"/>
                    <a:pt x="185" y="64"/>
                    <a:pt x="182" y="66"/>
                  </a:cubicBezTo>
                  <a:cubicBezTo>
                    <a:pt x="178" y="68"/>
                    <a:pt x="182" y="66"/>
                    <a:pt x="167" y="65"/>
                  </a:cubicBezTo>
                  <a:cubicBezTo>
                    <a:pt x="152" y="65"/>
                    <a:pt x="165" y="60"/>
                    <a:pt x="165" y="60"/>
                  </a:cubicBezTo>
                  <a:close/>
                  <a:moveTo>
                    <a:pt x="114" y="50"/>
                  </a:moveTo>
                  <a:cubicBezTo>
                    <a:pt x="121" y="55"/>
                    <a:pt x="113" y="61"/>
                    <a:pt x="113" y="61"/>
                  </a:cubicBezTo>
                  <a:cubicBezTo>
                    <a:pt x="113" y="61"/>
                    <a:pt x="108" y="70"/>
                    <a:pt x="112" y="78"/>
                  </a:cubicBezTo>
                  <a:cubicBezTo>
                    <a:pt x="116" y="87"/>
                    <a:pt x="116" y="97"/>
                    <a:pt x="108" y="87"/>
                  </a:cubicBezTo>
                  <a:cubicBezTo>
                    <a:pt x="100" y="78"/>
                    <a:pt x="105" y="58"/>
                    <a:pt x="107" y="53"/>
                  </a:cubicBezTo>
                  <a:cubicBezTo>
                    <a:pt x="107" y="53"/>
                    <a:pt x="107" y="44"/>
                    <a:pt x="114" y="50"/>
                  </a:cubicBezTo>
                  <a:close/>
                  <a:moveTo>
                    <a:pt x="83" y="29"/>
                  </a:moveTo>
                  <a:cubicBezTo>
                    <a:pt x="83" y="25"/>
                    <a:pt x="89" y="26"/>
                    <a:pt x="89" y="26"/>
                  </a:cubicBezTo>
                  <a:cubicBezTo>
                    <a:pt x="89" y="26"/>
                    <a:pt x="99" y="30"/>
                    <a:pt x="104" y="30"/>
                  </a:cubicBezTo>
                  <a:cubicBezTo>
                    <a:pt x="108" y="29"/>
                    <a:pt x="114" y="35"/>
                    <a:pt x="105" y="35"/>
                  </a:cubicBezTo>
                  <a:cubicBezTo>
                    <a:pt x="96" y="35"/>
                    <a:pt x="82" y="39"/>
                    <a:pt x="83" y="29"/>
                  </a:cubicBezTo>
                  <a:close/>
                  <a:moveTo>
                    <a:pt x="61" y="72"/>
                  </a:moveTo>
                  <a:cubicBezTo>
                    <a:pt x="55" y="72"/>
                    <a:pt x="16" y="87"/>
                    <a:pt x="16" y="48"/>
                  </a:cubicBezTo>
                  <a:cubicBezTo>
                    <a:pt x="16" y="39"/>
                    <a:pt x="14" y="31"/>
                    <a:pt x="24" y="37"/>
                  </a:cubicBezTo>
                  <a:cubicBezTo>
                    <a:pt x="35" y="42"/>
                    <a:pt x="25" y="42"/>
                    <a:pt x="49" y="40"/>
                  </a:cubicBezTo>
                  <a:cubicBezTo>
                    <a:pt x="49" y="40"/>
                    <a:pt x="66" y="41"/>
                    <a:pt x="68" y="40"/>
                  </a:cubicBezTo>
                  <a:cubicBezTo>
                    <a:pt x="71" y="38"/>
                    <a:pt x="69" y="34"/>
                    <a:pt x="74" y="34"/>
                  </a:cubicBezTo>
                  <a:cubicBezTo>
                    <a:pt x="80" y="34"/>
                    <a:pt x="79" y="40"/>
                    <a:pt x="79" y="40"/>
                  </a:cubicBezTo>
                  <a:cubicBezTo>
                    <a:pt x="79" y="40"/>
                    <a:pt x="74" y="46"/>
                    <a:pt x="109" y="41"/>
                  </a:cubicBezTo>
                  <a:cubicBezTo>
                    <a:pt x="113" y="41"/>
                    <a:pt x="117" y="45"/>
                    <a:pt x="108" y="45"/>
                  </a:cubicBezTo>
                  <a:cubicBezTo>
                    <a:pt x="104" y="45"/>
                    <a:pt x="97" y="48"/>
                    <a:pt x="100" y="53"/>
                  </a:cubicBezTo>
                  <a:cubicBezTo>
                    <a:pt x="102" y="58"/>
                    <a:pt x="99" y="93"/>
                    <a:pt x="99" y="93"/>
                  </a:cubicBezTo>
                  <a:cubicBezTo>
                    <a:pt x="99" y="93"/>
                    <a:pt x="97" y="100"/>
                    <a:pt x="94" y="90"/>
                  </a:cubicBezTo>
                  <a:cubicBezTo>
                    <a:pt x="93" y="86"/>
                    <a:pt x="94" y="53"/>
                    <a:pt x="93" y="51"/>
                  </a:cubicBezTo>
                  <a:cubicBezTo>
                    <a:pt x="93" y="48"/>
                    <a:pt x="77" y="45"/>
                    <a:pt x="77" y="57"/>
                  </a:cubicBezTo>
                  <a:cubicBezTo>
                    <a:pt x="77" y="68"/>
                    <a:pt x="73" y="71"/>
                    <a:pt x="61" y="72"/>
                  </a:cubicBezTo>
                  <a:close/>
                  <a:moveTo>
                    <a:pt x="85" y="84"/>
                  </a:moveTo>
                  <a:cubicBezTo>
                    <a:pt x="82" y="88"/>
                    <a:pt x="78" y="90"/>
                    <a:pt x="80" y="82"/>
                  </a:cubicBezTo>
                  <a:cubicBezTo>
                    <a:pt x="81" y="74"/>
                    <a:pt x="83" y="63"/>
                    <a:pt x="83" y="57"/>
                  </a:cubicBezTo>
                  <a:cubicBezTo>
                    <a:pt x="83" y="57"/>
                    <a:pt x="87" y="50"/>
                    <a:pt x="88" y="58"/>
                  </a:cubicBezTo>
                  <a:cubicBezTo>
                    <a:pt x="89" y="66"/>
                    <a:pt x="87" y="81"/>
                    <a:pt x="85" y="84"/>
                  </a:cubicBezTo>
                  <a:close/>
                  <a:moveTo>
                    <a:pt x="102" y="145"/>
                  </a:moveTo>
                  <a:cubicBezTo>
                    <a:pt x="78" y="144"/>
                    <a:pt x="77" y="148"/>
                    <a:pt x="77" y="117"/>
                  </a:cubicBezTo>
                  <a:cubicBezTo>
                    <a:pt x="77" y="86"/>
                    <a:pt x="81" y="93"/>
                    <a:pt x="82" y="96"/>
                  </a:cubicBezTo>
                  <a:cubicBezTo>
                    <a:pt x="82" y="96"/>
                    <a:pt x="90" y="116"/>
                    <a:pt x="111" y="101"/>
                  </a:cubicBezTo>
                  <a:cubicBezTo>
                    <a:pt x="114" y="98"/>
                    <a:pt x="116" y="96"/>
                    <a:pt x="117" y="106"/>
                  </a:cubicBezTo>
                  <a:cubicBezTo>
                    <a:pt x="117" y="117"/>
                    <a:pt x="127" y="145"/>
                    <a:pt x="102" y="14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217" name="未知"/>
            <p:cNvSpPr>
              <a:spLocks/>
            </p:cNvSpPr>
            <p:nvPr userDrawn="1"/>
          </p:nvSpPr>
          <p:spPr bwMode="auto">
            <a:xfrm>
              <a:off x="252" y="470"/>
              <a:ext cx="86" cy="102"/>
            </a:xfrm>
            <a:custGeom>
              <a:avLst/>
              <a:gdLst>
                <a:gd name="T0" fmla="*/ 14 w 17"/>
                <a:gd name="T1" fmla="*/ 5 h 20"/>
                <a:gd name="T2" fmla="*/ 9 w 17"/>
                <a:gd name="T3" fmla="*/ 20 h 20"/>
                <a:gd name="T4" fmla="*/ 14 w 17"/>
                <a:gd name="T5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7" h="20">
                  <a:moveTo>
                    <a:pt x="14" y="5"/>
                  </a:moveTo>
                  <a:cubicBezTo>
                    <a:pt x="13" y="0"/>
                    <a:pt x="0" y="8"/>
                    <a:pt x="9" y="20"/>
                  </a:cubicBezTo>
                  <a:cubicBezTo>
                    <a:pt x="9" y="20"/>
                    <a:pt x="17" y="17"/>
                    <a:pt x="14" y="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218" name="未知"/>
            <p:cNvSpPr>
              <a:spLocks/>
            </p:cNvSpPr>
            <p:nvPr userDrawn="1"/>
          </p:nvSpPr>
          <p:spPr bwMode="auto">
            <a:xfrm>
              <a:off x="171" y="511"/>
              <a:ext cx="76" cy="136"/>
            </a:xfrm>
            <a:custGeom>
              <a:avLst/>
              <a:gdLst>
                <a:gd name="T0" fmla="*/ 7 w 15"/>
                <a:gd name="T1" fmla="*/ 10 h 27"/>
                <a:gd name="T2" fmla="*/ 4 w 15"/>
                <a:gd name="T3" fmla="*/ 25 h 27"/>
                <a:gd name="T4" fmla="*/ 15 w 15"/>
                <a:gd name="T5" fmla="*/ 16 h 27"/>
                <a:gd name="T6" fmla="*/ 13 w 15"/>
                <a:gd name="T7" fmla="*/ 8 h 27"/>
                <a:gd name="T8" fmla="*/ 7 w 15"/>
                <a:gd name="T9" fmla="*/ 1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" h="27">
                  <a:moveTo>
                    <a:pt x="7" y="10"/>
                  </a:moveTo>
                  <a:cubicBezTo>
                    <a:pt x="0" y="19"/>
                    <a:pt x="2" y="23"/>
                    <a:pt x="4" y="25"/>
                  </a:cubicBezTo>
                  <a:cubicBezTo>
                    <a:pt x="7" y="27"/>
                    <a:pt x="11" y="26"/>
                    <a:pt x="15" y="16"/>
                  </a:cubicBezTo>
                  <a:cubicBezTo>
                    <a:pt x="15" y="16"/>
                    <a:pt x="12" y="11"/>
                    <a:pt x="13" y="8"/>
                  </a:cubicBezTo>
                  <a:cubicBezTo>
                    <a:pt x="15" y="6"/>
                    <a:pt x="14" y="0"/>
                    <a:pt x="7" y="1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219" name="未知"/>
            <p:cNvSpPr>
              <a:spLocks/>
            </p:cNvSpPr>
            <p:nvPr userDrawn="1"/>
          </p:nvSpPr>
          <p:spPr bwMode="auto">
            <a:xfrm>
              <a:off x="126" y="238"/>
              <a:ext cx="243" cy="116"/>
            </a:xfrm>
            <a:custGeom>
              <a:avLst/>
              <a:gdLst>
                <a:gd name="T0" fmla="*/ 40 w 48"/>
                <a:gd name="T1" fmla="*/ 2 h 23"/>
                <a:gd name="T2" fmla="*/ 9 w 48"/>
                <a:gd name="T3" fmla="*/ 1 h 23"/>
                <a:gd name="T4" fmla="*/ 1 w 48"/>
                <a:gd name="T5" fmla="*/ 9 h 23"/>
                <a:gd name="T6" fmla="*/ 22 w 48"/>
                <a:gd name="T7" fmla="*/ 21 h 23"/>
                <a:gd name="T8" fmla="*/ 34 w 48"/>
                <a:gd name="T9" fmla="*/ 20 h 23"/>
                <a:gd name="T10" fmla="*/ 40 w 48"/>
                <a:gd name="T11" fmla="*/ 19 h 23"/>
                <a:gd name="T12" fmla="*/ 40 w 48"/>
                <a:gd name="T13" fmla="*/ 2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8" h="23">
                  <a:moveTo>
                    <a:pt x="40" y="2"/>
                  </a:moveTo>
                  <a:cubicBezTo>
                    <a:pt x="38" y="3"/>
                    <a:pt x="9" y="1"/>
                    <a:pt x="9" y="1"/>
                  </a:cubicBezTo>
                  <a:cubicBezTo>
                    <a:pt x="5" y="1"/>
                    <a:pt x="1" y="0"/>
                    <a:pt x="1" y="9"/>
                  </a:cubicBezTo>
                  <a:cubicBezTo>
                    <a:pt x="0" y="23"/>
                    <a:pt x="17" y="21"/>
                    <a:pt x="22" y="21"/>
                  </a:cubicBezTo>
                  <a:cubicBezTo>
                    <a:pt x="26" y="21"/>
                    <a:pt x="30" y="18"/>
                    <a:pt x="34" y="20"/>
                  </a:cubicBezTo>
                  <a:cubicBezTo>
                    <a:pt x="34" y="20"/>
                    <a:pt x="38" y="23"/>
                    <a:pt x="40" y="19"/>
                  </a:cubicBezTo>
                  <a:cubicBezTo>
                    <a:pt x="48" y="5"/>
                    <a:pt x="43" y="0"/>
                    <a:pt x="40" y="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220" name="未知"/>
            <p:cNvSpPr>
              <a:spLocks/>
            </p:cNvSpPr>
            <p:nvPr userDrawn="1"/>
          </p:nvSpPr>
          <p:spPr bwMode="auto">
            <a:xfrm>
              <a:off x="404" y="561"/>
              <a:ext cx="177" cy="187"/>
            </a:xfrm>
            <a:custGeom>
              <a:avLst/>
              <a:gdLst>
                <a:gd name="T0" fmla="*/ 24 w 35"/>
                <a:gd name="T1" fmla="*/ 2 h 37"/>
                <a:gd name="T2" fmla="*/ 11 w 35"/>
                <a:gd name="T3" fmla="*/ 2 h 37"/>
                <a:gd name="T4" fmla="*/ 4 w 35"/>
                <a:gd name="T5" fmla="*/ 20 h 37"/>
                <a:gd name="T6" fmla="*/ 28 w 35"/>
                <a:gd name="T7" fmla="*/ 22 h 37"/>
                <a:gd name="T8" fmla="*/ 24 w 35"/>
                <a:gd name="T9" fmla="*/ 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37">
                  <a:moveTo>
                    <a:pt x="24" y="2"/>
                  </a:moveTo>
                  <a:cubicBezTo>
                    <a:pt x="19" y="3"/>
                    <a:pt x="11" y="2"/>
                    <a:pt x="11" y="2"/>
                  </a:cubicBezTo>
                  <a:cubicBezTo>
                    <a:pt x="0" y="2"/>
                    <a:pt x="5" y="14"/>
                    <a:pt x="4" y="20"/>
                  </a:cubicBezTo>
                  <a:cubicBezTo>
                    <a:pt x="3" y="27"/>
                    <a:pt x="22" y="37"/>
                    <a:pt x="28" y="22"/>
                  </a:cubicBezTo>
                  <a:cubicBezTo>
                    <a:pt x="35" y="7"/>
                    <a:pt x="28" y="0"/>
                    <a:pt x="24" y="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221" name="未知"/>
            <p:cNvSpPr>
              <a:spLocks/>
            </p:cNvSpPr>
            <p:nvPr userDrawn="1"/>
          </p:nvSpPr>
          <p:spPr bwMode="auto">
            <a:xfrm>
              <a:off x="809" y="374"/>
              <a:ext cx="177" cy="36"/>
            </a:xfrm>
            <a:custGeom>
              <a:avLst/>
              <a:gdLst>
                <a:gd name="T0" fmla="*/ 5 w 35"/>
                <a:gd name="T1" fmla="*/ 0 h 7"/>
                <a:gd name="T2" fmla="*/ 14 w 35"/>
                <a:gd name="T3" fmla="*/ 5 h 7"/>
                <a:gd name="T4" fmla="*/ 5 w 35"/>
                <a:gd name="T5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5" h="7">
                  <a:moveTo>
                    <a:pt x="5" y="0"/>
                  </a:moveTo>
                  <a:cubicBezTo>
                    <a:pt x="0" y="0"/>
                    <a:pt x="7" y="7"/>
                    <a:pt x="14" y="5"/>
                  </a:cubicBezTo>
                  <a:cubicBezTo>
                    <a:pt x="35" y="1"/>
                    <a:pt x="5" y="0"/>
                    <a:pt x="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222" name="未知"/>
            <p:cNvSpPr>
              <a:spLocks/>
            </p:cNvSpPr>
            <p:nvPr userDrawn="1"/>
          </p:nvSpPr>
          <p:spPr bwMode="auto">
            <a:xfrm>
              <a:off x="869" y="369"/>
              <a:ext cx="137" cy="81"/>
            </a:xfrm>
            <a:custGeom>
              <a:avLst/>
              <a:gdLst>
                <a:gd name="T0" fmla="*/ 7 w 27"/>
                <a:gd name="T1" fmla="*/ 13 h 16"/>
                <a:gd name="T2" fmla="*/ 25 w 27"/>
                <a:gd name="T3" fmla="*/ 6 h 16"/>
                <a:gd name="T4" fmla="*/ 17 w 27"/>
                <a:gd name="T5" fmla="*/ 1 h 16"/>
                <a:gd name="T6" fmla="*/ 7 w 27"/>
                <a:gd name="T7" fmla="*/ 11 h 16"/>
                <a:gd name="T8" fmla="*/ 7 w 27"/>
                <a:gd name="T9" fmla="*/ 13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16">
                  <a:moveTo>
                    <a:pt x="7" y="13"/>
                  </a:moveTo>
                  <a:cubicBezTo>
                    <a:pt x="7" y="13"/>
                    <a:pt x="18" y="16"/>
                    <a:pt x="25" y="6"/>
                  </a:cubicBezTo>
                  <a:cubicBezTo>
                    <a:pt x="27" y="2"/>
                    <a:pt x="23" y="0"/>
                    <a:pt x="17" y="1"/>
                  </a:cubicBezTo>
                  <a:cubicBezTo>
                    <a:pt x="13" y="1"/>
                    <a:pt x="14" y="11"/>
                    <a:pt x="7" y="11"/>
                  </a:cubicBezTo>
                  <a:cubicBezTo>
                    <a:pt x="0" y="11"/>
                    <a:pt x="7" y="13"/>
                    <a:pt x="7" y="1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223" name="未知"/>
            <p:cNvSpPr>
              <a:spLocks/>
            </p:cNvSpPr>
            <p:nvPr userDrawn="1"/>
          </p:nvSpPr>
          <p:spPr bwMode="auto">
            <a:xfrm>
              <a:off x="864" y="420"/>
              <a:ext cx="177" cy="86"/>
            </a:xfrm>
            <a:custGeom>
              <a:avLst/>
              <a:gdLst>
                <a:gd name="T0" fmla="*/ 25 w 35"/>
                <a:gd name="T1" fmla="*/ 6 h 17"/>
                <a:gd name="T2" fmla="*/ 8 w 35"/>
                <a:gd name="T3" fmla="*/ 10 h 17"/>
                <a:gd name="T4" fmla="*/ 6 w 35"/>
                <a:gd name="T5" fmla="*/ 13 h 17"/>
                <a:gd name="T6" fmla="*/ 27 w 35"/>
                <a:gd name="T7" fmla="*/ 12 h 17"/>
                <a:gd name="T8" fmla="*/ 25 w 35"/>
                <a:gd name="T9" fmla="*/ 6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7">
                  <a:moveTo>
                    <a:pt x="25" y="6"/>
                  </a:moveTo>
                  <a:cubicBezTo>
                    <a:pt x="20" y="12"/>
                    <a:pt x="8" y="10"/>
                    <a:pt x="8" y="10"/>
                  </a:cubicBezTo>
                  <a:cubicBezTo>
                    <a:pt x="8" y="10"/>
                    <a:pt x="0" y="9"/>
                    <a:pt x="6" y="13"/>
                  </a:cubicBezTo>
                  <a:cubicBezTo>
                    <a:pt x="11" y="17"/>
                    <a:pt x="18" y="15"/>
                    <a:pt x="27" y="12"/>
                  </a:cubicBezTo>
                  <a:cubicBezTo>
                    <a:pt x="35" y="8"/>
                    <a:pt x="31" y="0"/>
                    <a:pt x="25" y="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224" name="未知"/>
            <p:cNvSpPr>
              <a:spLocks/>
            </p:cNvSpPr>
            <p:nvPr userDrawn="1"/>
          </p:nvSpPr>
          <p:spPr bwMode="auto">
            <a:xfrm>
              <a:off x="748" y="501"/>
              <a:ext cx="248" cy="60"/>
            </a:xfrm>
            <a:custGeom>
              <a:avLst/>
              <a:gdLst>
                <a:gd name="T0" fmla="*/ 40 w 49"/>
                <a:gd name="T1" fmla="*/ 3 h 12"/>
                <a:gd name="T2" fmla="*/ 29 w 49"/>
                <a:gd name="T3" fmla="*/ 1 h 12"/>
                <a:gd name="T4" fmla="*/ 7 w 49"/>
                <a:gd name="T5" fmla="*/ 0 h 12"/>
                <a:gd name="T6" fmla="*/ 2 w 49"/>
                <a:gd name="T7" fmla="*/ 5 h 12"/>
                <a:gd name="T8" fmla="*/ 20 w 49"/>
                <a:gd name="T9" fmla="*/ 8 h 12"/>
                <a:gd name="T10" fmla="*/ 41 w 49"/>
                <a:gd name="T11" fmla="*/ 8 h 12"/>
                <a:gd name="T12" fmla="*/ 40 w 49"/>
                <a:gd name="T13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" h="12">
                  <a:moveTo>
                    <a:pt x="40" y="3"/>
                  </a:moveTo>
                  <a:cubicBezTo>
                    <a:pt x="37" y="2"/>
                    <a:pt x="36" y="0"/>
                    <a:pt x="29" y="1"/>
                  </a:cubicBezTo>
                  <a:cubicBezTo>
                    <a:pt x="13" y="4"/>
                    <a:pt x="7" y="0"/>
                    <a:pt x="7" y="0"/>
                  </a:cubicBezTo>
                  <a:cubicBezTo>
                    <a:pt x="7" y="0"/>
                    <a:pt x="0" y="3"/>
                    <a:pt x="2" y="5"/>
                  </a:cubicBezTo>
                  <a:cubicBezTo>
                    <a:pt x="5" y="7"/>
                    <a:pt x="17" y="8"/>
                    <a:pt x="20" y="8"/>
                  </a:cubicBezTo>
                  <a:cubicBezTo>
                    <a:pt x="23" y="8"/>
                    <a:pt x="34" y="12"/>
                    <a:pt x="41" y="8"/>
                  </a:cubicBezTo>
                  <a:cubicBezTo>
                    <a:pt x="49" y="4"/>
                    <a:pt x="44" y="3"/>
                    <a:pt x="40" y="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225" name="未知"/>
            <p:cNvSpPr>
              <a:spLocks/>
            </p:cNvSpPr>
            <p:nvPr userDrawn="1"/>
          </p:nvSpPr>
          <p:spPr bwMode="auto">
            <a:xfrm>
              <a:off x="773" y="556"/>
              <a:ext cx="203" cy="56"/>
            </a:xfrm>
            <a:custGeom>
              <a:avLst/>
              <a:gdLst>
                <a:gd name="T0" fmla="*/ 37 w 40"/>
                <a:gd name="T1" fmla="*/ 2 h 11"/>
                <a:gd name="T2" fmla="*/ 26 w 40"/>
                <a:gd name="T3" fmla="*/ 4 h 11"/>
                <a:gd name="T4" fmla="*/ 13 w 40"/>
                <a:gd name="T5" fmla="*/ 3 h 11"/>
                <a:gd name="T6" fmla="*/ 1 w 40"/>
                <a:gd name="T7" fmla="*/ 2 h 11"/>
                <a:gd name="T8" fmla="*/ 35 w 40"/>
                <a:gd name="T9" fmla="*/ 8 h 11"/>
                <a:gd name="T10" fmla="*/ 37 w 40"/>
                <a:gd name="T11" fmla="*/ 2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0" h="11">
                  <a:moveTo>
                    <a:pt x="37" y="2"/>
                  </a:moveTo>
                  <a:cubicBezTo>
                    <a:pt x="34" y="4"/>
                    <a:pt x="30" y="4"/>
                    <a:pt x="26" y="4"/>
                  </a:cubicBezTo>
                  <a:cubicBezTo>
                    <a:pt x="23" y="4"/>
                    <a:pt x="16" y="2"/>
                    <a:pt x="13" y="3"/>
                  </a:cubicBezTo>
                  <a:cubicBezTo>
                    <a:pt x="10" y="4"/>
                    <a:pt x="1" y="2"/>
                    <a:pt x="1" y="2"/>
                  </a:cubicBezTo>
                  <a:cubicBezTo>
                    <a:pt x="0" y="11"/>
                    <a:pt x="30" y="10"/>
                    <a:pt x="35" y="8"/>
                  </a:cubicBezTo>
                  <a:cubicBezTo>
                    <a:pt x="40" y="5"/>
                    <a:pt x="40" y="0"/>
                    <a:pt x="37" y="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226" name="未知"/>
            <p:cNvSpPr>
              <a:spLocks/>
            </p:cNvSpPr>
            <p:nvPr userDrawn="1"/>
          </p:nvSpPr>
          <p:spPr bwMode="auto">
            <a:xfrm>
              <a:off x="763" y="602"/>
              <a:ext cx="207" cy="172"/>
            </a:xfrm>
            <a:custGeom>
              <a:avLst/>
              <a:gdLst>
                <a:gd name="T0" fmla="*/ 28 w 41"/>
                <a:gd name="T1" fmla="*/ 9 h 34"/>
                <a:gd name="T2" fmla="*/ 13 w 41"/>
                <a:gd name="T3" fmla="*/ 6 h 34"/>
                <a:gd name="T4" fmla="*/ 4 w 41"/>
                <a:gd name="T5" fmla="*/ 15 h 34"/>
                <a:gd name="T6" fmla="*/ 1 w 41"/>
                <a:gd name="T7" fmla="*/ 19 h 34"/>
                <a:gd name="T8" fmla="*/ 9 w 41"/>
                <a:gd name="T9" fmla="*/ 19 h 34"/>
                <a:gd name="T10" fmla="*/ 17 w 41"/>
                <a:gd name="T11" fmla="*/ 27 h 34"/>
                <a:gd name="T12" fmla="*/ 21 w 41"/>
                <a:gd name="T13" fmla="*/ 30 h 34"/>
                <a:gd name="T14" fmla="*/ 29 w 41"/>
                <a:gd name="T15" fmla="*/ 19 h 34"/>
                <a:gd name="T16" fmla="*/ 39 w 41"/>
                <a:gd name="T17" fmla="*/ 19 h 34"/>
                <a:gd name="T18" fmla="*/ 28 w 41"/>
                <a:gd name="T19" fmla="*/ 9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34">
                  <a:moveTo>
                    <a:pt x="28" y="9"/>
                  </a:moveTo>
                  <a:cubicBezTo>
                    <a:pt x="28" y="6"/>
                    <a:pt x="14" y="0"/>
                    <a:pt x="13" y="6"/>
                  </a:cubicBezTo>
                  <a:cubicBezTo>
                    <a:pt x="11" y="12"/>
                    <a:pt x="4" y="15"/>
                    <a:pt x="4" y="15"/>
                  </a:cubicBezTo>
                  <a:cubicBezTo>
                    <a:pt x="0" y="16"/>
                    <a:pt x="0" y="16"/>
                    <a:pt x="1" y="19"/>
                  </a:cubicBezTo>
                  <a:cubicBezTo>
                    <a:pt x="1" y="22"/>
                    <a:pt x="4" y="24"/>
                    <a:pt x="9" y="19"/>
                  </a:cubicBezTo>
                  <a:cubicBezTo>
                    <a:pt x="17" y="10"/>
                    <a:pt x="17" y="26"/>
                    <a:pt x="17" y="27"/>
                  </a:cubicBezTo>
                  <a:cubicBezTo>
                    <a:pt x="18" y="29"/>
                    <a:pt x="19" y="34"/>
                    <a:pt x="21" y="30"/>
                  </a:cubicBezTo>
                  <a:cubicBezTo>
                    <a:pt x="22" y="26"/>
                    <a:pt x="25" y="14"/>
                    <a:pt x="29" y="19"/>
                  </a:cubicBezTo>
                  <a:cubicBezTo>
                    <a:pt x="35" y="27"/>
                    <a:pt x="41" y="19"/>
                    <a:pt x="39" y="19"/>
                  </a:cubicBezTo>
                  <a:cubicBezTo>
                    <a:pt x="38" y="18"/>
                    <a:pt x="28" y="13"/>
                    <a:pt x="28" y="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227" name="未知"/>
            <p:cNvSpPr>
              <a:spLocks/>
            </p:cNvSpPr>
            <p:nvPr userDrawn="1"/>
          </p:nvSpPr>
          <p:spPr bwMode="auto">
            <a:xfrm>
              <a:off x="900" y="521"/>
              <a:ext cx="126" cy="318"/>
            </a:xfrm>
            <a:custGeom>
              <a:avLst/>
              <a:gdLst>
                <a:gd name="T0" fmla="*/ 22 w 25"/>
                <a:gd name="T1" fmla="*/ 2 h 63"/>
                <a:gd name="T2" fmla="*/ 18 w 25"/>
                <a:gd name="T3" fmla="*/ 17 h 63"/>
                <a:gd name="T4" fmla="*/ 7 w 25"/>
                <a:gd name="T5" fmla="*/ 20 h 63"/>
                <a:gd name="T6" fmla="*/ 7 w 25"/>
                <a:gd name="T7" fmla="*/ 23 h 63"/>
                <a:gd name="T8" fmla="*/ 17 w 25"/>
                <a:gd name="T9" fmla="*/ 34 h 63"/>
                <a:gd name="T10" fmla="*/ 12 w 25"/>
                <a:gd name="T11" fmla="*/ 45 h 63"/>
                <a:gd name="T12" fmla="*/ 0 w 25"/>
                <a:gd name="T13" fmla="*/ 55 h 63"/>
                <a:gd name="T14" fmla="*/ 5 w 25"/>
                <a:gd name="T15" fmla="*/ 58 h 63"/>
                <a:gd name="T16" fmla="*/ 16 w 25"/>
                <a:gd name="T17" fmla="*/ 62 h 63"/>
                <a:gd name="T18" fmla="*/ 23 w 25"/>
                <a:gd name="T19" fmla="*/ 57 h 63"/>
                <a:gd name="T20" fmla="*/ 25 w 25"/>
                <a:gd name="T21" fmla="*/ 14 h 63"/>
                <a:gd name="T22" fmla="*/ 25 w 25"/>
                <a:gd name="T23" fmla="*/ 2 h 63"/>
                <a:gd name="T24" fmla="*/ 22 w 25"/>
                <a:gd name="T25" fmla="*/ 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5" h="63">
                  <a:moveTo>
                    <a:pt x="22" y="2"/>
                  </a:moveTo>
                  <a:cubicBezTo>
                    <a:pt x="22" y="2"/>
                    <a:pt x="20" y="15"/>
                    <a:pt x="18" y="17"/>
                  </a:cubicBezTo>
                  <a:cubicBezTo>
                    <a:pt x="15" y="19"/>
                    <a:pt x="10" y="20"/>
                    <a:pt x="7" y="20"/>
                  </a:cubicBezTo>
                  <a:cubicBezTo>
                    <a:pt x="4" y="19"/>
                    <a:pt x="4" y="22"/>
                    <a:pt x="7" y="23"/>
                  </a:cubicBezTo>
                  <a:cubicBezTo>
                    <a:pt x="10" y="24"/>
                    <a:pt x="17" y="29"/>
                    <a:pt x="17" y="34"/>
                  </a:cubicBezTo>
                  <a:cubicBezTo>
                    <a:pt x="17" y="40"/>
                    <a:pt x="17" y="44"/>
                    <a:pt x="12" y="45"/>
                  </a:cubicBezTo>
                  <a:cubicBezTo>
                    <a:pt x="6" y="46"/>
                    <a:pt x="0" y="47"/>
                    <a:pt x="0" y="55"/>
                  </a:cubicBezTo>
                  <a:cubicBezTo>
                    <a:pt x="0" y="55"/>
                    <a:pt x="3" y="57"/>
                    <a:pt x="5" y="58"/>
                  </a:cubicBezTo>
                  <a:cubicBezTo>
                    <a:pt x="8" y="58"/>
                    <a:pt x="14" y="61"/>
                    <a:pt x="16" y="62"/>
                  </a:cubicBezTo>
                  <a:cubicBezTo>
                    <a:pt x="18" y="63"/>
                    <a:pt x="23" y="61"/>
                    <a:pt x="23" y="57"/>
                  </a:cubicBezTo>
                  <a:cubicBezTo>
                    <a:pt x="24" y="52"/>
                    <a:pt x="24" y="20"/>
                    <a:pt x="25" y="14"/>
                  </a:cubicBezTo>
                  <a:cubicBezTo>
                    <a:pt x="25" y="9"/>
                    <a:pt x="25" y="3"/>
                    <a:pt x="25" y="2"/>
                  </a:cubicBezTo>
                  <a:cubicBezTo>
                    <a:pt x="25" y="1"/>
                    <a:pt x="22" y="0"/>
                    <a:pt x="22" y="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</p:grpSp>
      <p:grpSp>
        <p:nvGrpSpPr>
          <p:cNvPr id="1228" name="Group 204"/>
          <p:cNvGrpSpPr>
            <a:grpSpLocks/>
          </p:cNvGrpSpPr>
          <p:nvPr/>
        </p:nvGrpSpPr>
        <p:grpSpPr bwMode="auto">
          <a:xfrm>
            <a:off x="381000" y="5070475"/>
            <a:ext cx="533400" cy="492125"/>
            <a:chOff x="0" y="0"/>
            <a:chExt cx="1062" cy="981"/>
          </a:xfrm>
        </p:grpSpPr>
        <p:sp>
          <p:nvSpPr>
            <p:cNvPr id="1229" name="未知"/>
            <p:cNvSpPr>
              <a:spLocks/>
            </p:cNvSpPr>
            <p:nvPr userDrawn="1"/>
          </p:nvSpPr>
          <p:spPr bwMode="auto">
            <a:xfrm>
              <a:off x="25" y="0"/>
              <a:ext cx="207" cy="81"/>
            </a:xfrm>
            <a:custGeom>
              <a:avLst/>
              <a:gdLst>
                <a:gd name="T0" fmla="*/ 30 w 41"/>
                <a:gd name="T1" fmla="*/ 12 h 16"/>
                <a:gd name="T2" fmla="*/ 37 w 41"/>
                <a:gd name="T3" fmla="*/ 10 h 16"/>
                <a:gd name="T4" fmla="*/ 38 w 41"/>
                <a:gd name="T5" fmla="*/ 9 h 16"/>
                <a:gd name="T6" fmla="*/ 31 w 41"/>
                <a:gd name="T7" fmla="*/ 1 h 16"/>
                <a:gd name="T8" fmla="*/ 8 w 41"/>
                <a:gd name="T9" fmla="*/ 11 h 16"/>
                <a:gd name="T10" fmla="*/ 30 w 41"/>
                <a:gd name="T11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16">
                  <a:moveTo>
                    <a:pt x="30" y="12"/>
                  </a:moveTo>
                  <a:cubicBezTo>
                    <a:pt x="34" y="11"/>
                    <a:pt x="36" y="10"/>
                    <a:pt x="37" y="10"/>
                  </a:cubicBezTo>
                  <a:cubicBezTo>
                    <a:pt x="37" y="10"/>
                    <a:pt x="38" y="9"/>
                    <a:pt x="38" y="9"/>
                  </a:cubicBezTo>
                  <a:cubicBezTo>
                    <a:pt x="41" y="6"/>
                    <a:pt x="37" y="1"/>
                    <a:pt x="31" y="1"/>
                  </a:cubicBezTo>
                  <a:cubicBezTo>
                    <a:pt x="31" y="1"/>
                    <a:pt x="0" y="0"/>
                    <a:pt x="8" y="11"/>
                  </a:cubicBezTo>
                  <a:cubicBezTo>
                    <a:pt x="8" y="11"/>
                    <a:pt x="15" y="16"/>
                    <a:pt x="30" y="1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230" name="未知"/>
            <p:cNvSpPr>
              <a:spLocks noEditPoints="1"/>
            </p:cNvSpPr>
            <p:nvPr userDrawn="1"/>
          </p:nvSpPr>
          <p:spPr bwMode="auto">
            <a:xfrm>
              <a:off x="0" y="5"/>
              <a:ext cx="1062" cy="976"/>
            </a:xfrm>
            <a:custGeom>
              <a:avLst/>
              <a:gdLst>
                <a:gd name="T0" fmla="*/ 163 w 210"/>
                <a:gd name="T1" fmla="*/ 155 h 193"/>
                <a:gd name="T2" fmla="*/ 152 w 210"/>
                <a:gd name="T3" fmla="*/ 125 h 193"/>
                <a:gd name="T4" fmla="*/ 142 w 210"/>
                <a:gd name="T5" fmla="*/ 99 h 193"/>
                <a:gd name="T6" fmla="*/ 165 w 210"/>
                <a:gd name="T7" fmla="*/ 93 h 193"/>
                <a:gd name="T8" fmla="*/ 146 w 210"/>
                <a:gd name="T9" fmla="*/ 82 h 193"/>
                <a:gd name="T10" fmla="*/ 157 w 210"/>
                <a:gd name="T11" fmla="*/ 83 h 193"/>
                <a:gd name="T12" fmla="*/ 157 w 210"/>
                <a:gd name="T13" fmla="*/ 77 h 193"/>
                <a:gd name="T14" fmla="*/ 135 w 210"/>
                <a:gd name="T15" fmla="*/ 78 h 193"/>
                <a:gd name="T16" fmla="*/ 128 w 210"/>
                <a:gd name="T17" fmla="*/ 125 h 193"/>
                <a:gd name="T18" fmla="*/ 124 w 210"/>
                <a:gd name="T19" fmla="*/ 84 h 193"/>
                <a:gd name="T20" fmla="*/ 118 w 210"/>
                <a:gd name="T21" fmla="*/ 67 h 193"/>
                <a:gd name="T22" fmla="*/ 124 w 210"/>
                <a:gd name="T23" fmla="*/ 51 h 193"/>
                <a:gd name="T24" fmla="*/ 121 w 210"/>
                <a:gd name="T25" fmla="*/ 37 h 193"/>
                <a:gd name="T26" fmla="*/ 119 w 210"/>
                <a:gd name="T27" fmla="*/ 24 h 193"/>
                <a:gd name="T28" fmla="*/ 132 w 210"/>
                <a:gd name="T29" fmla="*/ 39 h 193"/>
                <a:gd name="T30" fmla="*/ 149 w 210"/>
                <a:gd name="T31" fmla="*/ 18 h 193"/>
                <a:gd name="T32" fmla="*/ 147 w 210"/>
                <a:gd name="T33" fmla="*/ 36 h 193"/>
                <a:gd name="T34" fmla="*/ 143 w 210"/>
                <a:gd name="T35" fmla="*/ 48 h 193"/>
                <a:gd name="T36" fmla="*/ 144 w 210"/>
                <a:gd name="T37" fmla="*/ 67 h 193"/>
                <a:gd name="T38" fmla="*/ 199 w 210"/>
                <a:gd name="T39" fmla="*/ 29 h 193"/>
                <a:gd name="T40" fmla="*/ 90 w 210"/>
                <a:gd name="T41" fmla="*/ 1 h 193"/>
                <a:gd name="T42" fmla="*/ 56 w 210"/>
                <a:gd name="T43" fmla="*/ 8 h 193"/>
                <a:gd name="T44" fmla="*/ 85 w 210"/>
                <a:gd name="T45" fmla="*/ 12 h 193"/>
                <a:gd name="T46" fmla="*/ 60 w 210"/>
                <a:gd name="T47" fmla="*/ 22 h 193"/>
                <a:gd name="T48" fmla="*/ 58 w 210"/>
                <a:gd name="T49" fmla="*/ 29 h 193"/>
                <a:gd name="T50" fmla="*/ 38 w 210"/>
                <a:gd name="T51" fmla="*/ 17 h 193"/>
                <a:gd name="T52" fmla="*/ 13 w 210"/>
                <a:gd name="T53" fmla="*/ 115 h 193"/>
                <a:gd name="T54" fmla="*/ 61 w 210"/>
                <a:gd name="T55" fmla="*/ 146 h 193"/>
                <a:gd name="T56" fmla="*/ 45 w 210"/>
                <a:gd name="T57" fmla="*/ 133 h 193"/>
                <a:gd name="T58" fmla="*/ 35 w 210"/>
                <a:gd name="T59" fmla="*/ 145 h 193"/>
                <a:gd name="T60" fmla="*/ 32 w 210"/>
                <a:gd name="T61" fmla="*/ 128 h 193"/>
                <a:gd name="T62" fmla="*/ 46 w 210"/>
                <a:gd name="T63" fmla="*/ 86 h 193"/>
                <a:gd name="T64" fmla="*/ 67 w 210"/>
                <a:gd name="T65" fmla="*/ 83 h 193"/>
                <a:gd name="T66" fmla="*/ 71 w 210"/>
                <a:gd name="T67" fmla="*/ 95 h 193"/>
                <a:gd name="T68" fmla="*/ 61 w 210"/>
                <a:gd name="T69" fmla="*/ 121 h 193"/>
                <a:gd name="T70" fmla="*/ 91 w 210"/>
                <a:gd name="T71" fmla="*/ 180 h 193"/>
                <a:gd name="T72" fmla="*/ 186 w 210"/>
                <a:gd name="T73" fmla="*/ 166 h 193"/>
                <a:gd name="T74" fmla="*/ 182 w 210"/>
                <a:gd name="T75" fmla="*/ 66 h 193"/>
                <a:gd name="T76" fmla="*/ 165 w 210"/>
                <a:gd name="T77" fmla="*/ 60 h 193"/>
                <a:gd name="T78" fmla="*/ 113 w 210"/>
                <a:gd name="T79" fmla="*/ 61 h 193"/>
                <a:gd name="T80" fmla="*/ 108 w 210"/>
                <a:gd name="T81" fmla="*/ 87 h 193"/>
                <a:gd name="T82" fmla="*/ 114 w 210"/>
                <a:gd name="T83" fmla="*/ 50 h 193"/>
                <a:gd name="T84" fmla="*/ 89 w 210"/>
                <a:gd name="T85" fmla="*/ 26 h 193"/>
                <a:gd name="T86" fmla="*/ 105 w 210"/>
                <a:gd name="T87" fmla="*/ 35 h 193"/>
                <a:gd name="T88" fmla="*/ 61 w 210"/>
                <a:gd name="T89" fmla="*/ 72 h 193"/>
                <a:gd name="T90" fmla="*/ 24 w 210"/>
                <a:gd name="T91" fmla="*/ 37 h 193"/>
                <a:gd name="T92" fmla="*/ 68 w 210"/>
                <a:gd name="T93" fmla="*/ 40 h 193"/>
                <a:gd name="T94" fmla="*/ 79 w 210"/>
                <a:gd name="T95" fmla="*/ 40 h 193"/>
                <a:gd name="T96" fmla="*/ 108 w 210"/>
                <a:gd name="T97" fmla="*/ 45 h 193"/>
                <a:gd name="T98" fmla="*/ 99 w 210"/>
                <a:gd name="T99" fmla="*/ 93 h 193"/>
                <a:gd name="T100" fmla="*/ 93 w 210"/>
                <a:gd name="T101" fmla="*/ 51 h 193"/>
                <a:gd name="T102" fmla="*/ 61 w 210"/>
                <a:gd name="T103" fmla="*/ 72 h 193"/>
                <a:gd name="T104" fmla="*/ 80 w 210"/>
                <a:gd name="T105" fmla="*/ 82 h 193"/>
                <a:gd name="T106" fmla="*/ 88 w 210"/>
                <a:gd name="T107" fmla="*/ 58 h 193"/>
                <a:gd name="T108" fmla="*/ 102 w 210"/>
                <a:gd name="T109" fmla="*/ 145 h 193"/>
                <a:gd name="T110" fmla="*/ 82 w 210"/>
                <a:gd name="T111" fmla="*/ 96 h 193"/>
                <a:gd name="T112" fmla="*/ 117 w 210"/>
                <a:gd name="T113" fmla="*/ 106 h 1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210" h="193">
                  <a:moveTo>
                    <a:pt x="186" y="166"/>
                  </a:moveTo>
                  <a:cubicBezTo>
                    <a:pt x="167" y="166"/>
                    <a:pt x="163" y="155"/>
                    <a:pt x="163" y="155"/>
                  </a:cubicBezTo>
                  <a:cubicBezTo>
                    <a:pt x="163" y="155"/>
                    <a:pt x="162" y="147"/>
                    <a:pt x="154" y="145"/>
                  </a:cubicBezTo>
                  <a:cubicBezTo>
                    <a:pt x="135" y="140"/>
                    <a:pt x="147" y="128"/>
                    <a:pt x="152" y="125"/>
                  </a:cubicBezTo>
                  <a:cubicBezTo>
                    <a:pt x="157" y="123"/>
                    <a:pt x="154" y="122"/>
                    <a:pt x="150" y="120"/>
                  </a:cubicBezTo>
                  <a:cubicBezTo>
                    <a:pt x="142" y="115"/>
                    <a:pt x="141" y="109"/>
                    <a:pt x="142" y="99"/>
                  </a:cubicBezTo>
                  <a:cubicBezTo>
                    <a:pt x="142" y="88"/>
                    <a:pt x="149" y="91"/>
                    <a:pt x="149" y="91"/>
                  </a:cubicBezTo>
                  <a:cubicBezTo>
                    <a:pt x="149" y="91"/>
                    <a:pt x="160" y="96"/>
                    <a:pt x="165" y="93"/>
                  </a:cubicBezTo>
                  <a:cubicBezTo>
                    <a:pt x="169" y="91"/>
                    <a:pt x="167" y="88"/>
                    <a:pt x="165" y="89"/>
                  </a:cubicBezTo>
                  <a:cubicBezTo>
                    <a:pt x="163" y="91"/>
                    <a:pt x="148" y="89"/>
                    <a:pt x="146" y="82"/>
                  </a:cubicBezTo>
                  <a:cubicBezTo>
                    <a:pt x="144" y="74"/>
                    <a:pt x="150" y="78"/>
                    <a:pt x="151" y="78"/>
                  </a:cubicBezTo>
                  <a:cubicBezTo>
                    <a:pt x="153" y="79"/>
                    <a:pt x="153" y="81"/>
                    <a:pt x="157" y="83"/>
                  </a:cubicBezTo>
                  <a:cubicBezTo>
                    <a:pt x="168" y="88"/>
                    <a:pt x="162" y="82"/>
                    <a:pt x="162" y="82"/>
                  </a:cubicBezTo>
                  <a:cubicBezTo>
                    <a:pt x="162" y="82"/>
                    <a:pt x="162" y="82"/>
                    <a:pt x="157" y="77"/>
                  </a:cubicBezTo>
                  <a:cubicBezTo>
                    <a:pt x="152" y="71"/>
                    <a:pt x="145" y="73"/>
                    <a:pt x="139" y="73"/>
                  </a:cubicBezTo>
                  <a:cubicBezTo>
                    <a:pt x="133" y="73"/>
                    <a:pt x="135" y="78"/>
                    <a:pt x="135" y="78"/>
                  </a:cubicBezTo>
                  <a:cubicBezTo>
                    <a:pt x="135" y="78"/>
                    <a:pt x="134" y="88"/>
                    <a:pt x="133" y="106"/>
                  </a:cubicBezTo>
                  <a:cubicBezTo>
                    <a:pt x="132" y="124"/>
                    <a:pt x="129" y="126"/>
                    <a:pt x="128" y="125"/>
                  </a:cubicBezTo>
                  <a:cubicBezTo>
                    <a:pt x="127" y="123"/>
                    <a:pt x="125" y="114"/>
                    <a:pt x="125" y="111"/>
                  </a:cubicBezTo>
                  <a:cubicBezTo>
                    <a:pt x="125" y="108"/>
                    <a:pt x="123" y="97"/>
                    <a:pt x="124" y="84"/>
                  </a:cubicBezTo>
                  <a:cubicBezTo>
                    <a:pt x="125" y="72"/>
                    <a:pt x="128" y="77"/>
                    <a:pt x="120" y="74"/>
                  </a:cubicBezTo>
                  <a:cubicBezTo>
                    <a:pt x="111" y="71"/>
                    <a:pt x="116" y="67"/>
                    <a:pt x="118" y="67"/>
                  </a:cubicBezTo>
                  <a:cubicBezTo>
                    <a:pt x="121" y="67"/>
                    <a:pt x="125" y="69"/>
                    <a:pt x="126" y="67"/>
                  </a:cubicBezTo>
                  <a:cubicBezTo>
                    <a:pt x="127" y="59"/>
                    <a:pt x="128" y="52"/>
                    <a:pt x="124" y="51"/>
                  </a:cubicBezTo>
                  <a:cubicBezTo>
                    <a:pt x="115" y="47"/>
                    <a:pt x="119" y="45"/>
                    <a:pt x="122" y="44"/>
                  </a:cubicBezTo>
                  <a:cubicBezTo>
                    <a:pt x="125" y="43"/>
                    <a:pt x="126" y="35"/>
                    <a:pt x="121" y="37"/>
                  </a:cubicBezTo>
                  <a:cubicBezTo>
                    <a:pt x="112" y="40"/>
                    <a:pt x="113" y="32"/>
                    <a:pt x="115" y="31"/>
                  </a:cubicBezTo>
                  <a:cubicBezTo>
                    <a:pt x="117" y="30"/>
                    <a:pt x="120" y="32"/>
                    <a:pt x="119" y="24"/>
                  </a:cubicBezTo>
                  <a:cubicBezTo>
                    <a:pt x="117" y="17"/>
                    <a:pt x="124" y="14"/>
                    <a:pt x="126" y="21"/>
                  </a:cubicBezTo>
                  <a:cubicBezTo>
                    <a:pt x="127" y="28"/>
                    <a:pt x="130" y="42"/>
                    <a:pt x="132" y="39"/>
                  </a:cubicBezTo>
                  <a:cubicBezTo>
                    <a:pt x="134" y="35"/>
                    <a:pt x="138" y="22"/>
                    <a:pt x="142" y="16"/>
                  </a:cubicBezTo>
                  <a:cubicBezTo>
                    <a:pt x="145" y="10"/>
                    <a:pt x="150" y="15"/>
                    <a:pt x="149" y="18"/>
                  </a:cubicBezTo>
                  <a:cubicBezTo>
                    <a:pt x="144" y="33"/>
                    <a:pt x="152" y="34"/>
                    <a:pt x="152" y="34"/>
                  </a:cubicBezTo>
                  <a:cubicBezTo>
                    <a:pt x="152" y="34"/>
                    <a:pt x="151" y="36"/>
                    <a:pt x="147" y="36"/>
                  </a:cubicBezTo>
                  <a:cubicBezTo>
                    <a:pt x="137" y="35"/>
                    <a:pt x="141" y="41"/>
                    <a:pt x="145" y="43"/>
                  </a:cubicBezTo>
                  <a:cubicBezTo>
                    <a:pt x="154" y="46"/>
                    <a:pt x="148" y="48"/>
                    <a:pt x="143" y="48"/>
                  </a:cubicBezTo>
                  <a:cubicBezTo>
                    <a:pt x="139" y="48"/>
                    <a:pt x="136" y="50"/>
                    <a:pt x="135" y="55"/>
                  </a:cubicBezTo>
                  <a:cubicBezTo>
                    <a:pt x="132" y="70"/>
                    <a:pt x="144" y="67"/>
                    <a:pt x="144" y="67"/>
                  </a:cubicBezTo>
                  <a:cubicBezTo>
                    <a:pt x="162" y="72"/>
                    <a:pt x="189" y="69"/>
                    <a:pt x="189" y="69"/>
                  </a:cubicBezTo>
                  <a:cubicBezTo>
                    <a:pt x="209" y="75"/>
                    <a:pt x="200" y="45"/>
                    <a:pt x="199" y="29"/>
                  </a:cubicBezTo>
                  <a:cubicBezTo>
                    <a:pt x="197" y="13"/>
                    <a:pt x="195" y="5"/>
                    <a:pt x="181" y="2"/>
                  </a:cubicBezTo>
                  <a:cubicBezTo>
                    <a:pt x="168" y="0"/>
                    <a:pt x="90" y="1"/>
                    <a:pt x="90" y="1"/>
                  </a:cubicBezTo>
                  <a:cubicBezTo>
                    <a:pt x="87" y="2"/>
                    <a:pt x="56" y="1"/>
                    <a:pt x="56" y="1"/>
                  </a:cubicBezTo>
                  <a:cubicBezTo>
                    <a:pt x="56" y="1"/>
                    <a:pt x="54" y="8"/>
                    <a:pt x="56" y="8"/>
                  </a:cubicBezTo>
                  <a:cubicBezTo>
                    <a:pt x="61" y="8"/>
                    <a:pt x="80" y="9"/>
                    <a:pt x="80" y="9"/>
                  </a:cubicBezTo>
                  <a:cubicBezTo>
                    <a:pt x="81" y="9"/>
                    <a:pt x="90" y="8"/>
                    <a:pt x="85" y="12"/>
                  </a:cubicBezTo>
                  <a:cubicBezTo>
                    <a:pt x="80" y="16"/>
                    <a:pt x="69" y="16"/>
                    <a:pt x="62" y="16"/>
                  </a:cubicBezTo>
                  <a:cubicBezTo>
                    <a:pt x="47" y="15"/>
                    <a:pt x="54" y="22"/>
                    <a:pt x="60" y="22"/>
                  </a:cubicBezTo>
                  <a:cubicBezTo>
                    <a:pt x="78" y="22"/>
                    <a:pt x="82" y="26"/>
                    <a:pt x="74" y="27"/>
                  </a:cubicBezTo>
                  <a:cubicBezTo>
                    <a:pt x="67" y="28"/>
                    <a:pt x="65" y="28"/>
                    <a:pt x="58" y="29"/>
                  </a:cubicBezTo>
                  <a:cubicBezTo>
                    <a:pt x="2" y="38"/>
                    <a:pt x="21" y="23"/>
                    <a:pt x="26" y="23"/>
                  </a:cubicBezTo>
                  <a:cubicBezTo>
                    <a:pt x="49" y="23"/>
                    <a:pt x="44" y="15"/>
                    <a:pt x="38" y="17"/>
                  </a:cubicBezTo>
                  <a:cubicBezTo>
                    <a:pt x="32" y="18"/>
                    <a:pt x="12" y="11"/>
                    <a:pt x="9" y="24"/>
                  </a:cubicBezTo>
                  <a:cubicBezTo>
                    <a:pt x="7" y="37"/>
                    <a:pt x="15" y="103"/>
                    <a:pt x="13" y="115"/>
                  </a:cubicBezTo>
                  <a:cubicBezTo>
                    <a:pt x="0" y="193"/>
                    <a:pt x="71" y="176"/>
                    <a:pt x="71" y="176"/>
                  </a:cubicBezTo>
                  <a:cubicBezTo>
                    <a:pt x="56" y="164"/>
                    <a:pt x="62" y="153"/>
                    <a:pt x="61" y="146"/>
                  </a:cubicBezTo>
                  <a:cubicBezTo>
                    <a:pt x="57" y="125"/>
                    <a:pt x="55" y="122"/>
                    <a:pt x="51" y="124"/>
                  </a:cubicBezTo>
                  <a:cubicBezTo>
                    <a:pt x="43" y="128"/>
                    <a:pt x="44" y="130"/>
                    <a:pt x="45" y="133"/>
                  </a:cubicBezTo>
                  <a:cubicBezTo>
                    <a:pt x="51" y="151"/>
                    <a:pt x="37" y="137"/>
                    <a:pt x="37" y="137"/>
                  </a:cubicBezTo>
                  <a:cubicBezTo>
                    <a:pt x="35" y="138"/>
                    <a:pt x="34" y="142"/>
                    <a:pt x="35" y="145"/>
                  </a:cubicBezTo>
                  <a:cubicBezTo>
                    <a:pt x="47" y="168"/>
                    <a:pt x="36" y="162"/>
                    <a:pt x="33" y="158"/>
                  </a:cubicBezTo>
                  <a:cubicBezTo>
                    <a:pt x="22" y="142"/>
                    <a:pt x="33" y="133"/>
                    <a:pt x="32" y="128"/>
                  </a:cubicBezTo>
                  <a:cubicBezTo>
                    <a:pt x="27" y="108"/>
                    <a:pt x="42" y="100"/>
                    <a:pt x="44" y="97"/>
                  </a:cubicBezTo>
                  <a:cubicBezTo>
                    <a:pt x="46" y="93"/>
                    <a:pt x="45" y="92"/>
                    <a:pt x="46" y="86"/>
                  </a:cubicBezTo>
                  <a:cubicBezTo>
                    <a:pt x="48" y="72"/>
                    <a:pt x="55" y="79"/>
                    <a:pt x="55" y="84"/>
                  </a:cubicBezTo>
                  <a:cubicBezTo>
                    <a:pt x="53" y="100"/>
                    <a:pt x="63" y="88"/>
                    <a:pt x="67" y="83"/>
                  </a:cubicBezTo>
                  <a:cubicBezTo>
                    <a:pt x="78" y="68"/>
                    <a:pt x="77" y="84"/>
                    <a:pt x="75" y="87"/>
                  </a:cubicBezTo>
                  <a:cubicBezTo>
                    <a:pt x="72" y="89"/>
                    <a:pt x="71" y="93"/>
                    <a:pt x="71" y="95"/>
                  </a:cubicBezTo>
                  <a:cubicBezTo>
                    <a:pt x="74" y="103"/>
                    <a:pt x="69" y="111"/>
                    <a:pt x="67" y="112"/>
                  </a:cubicBezTo>
                  <a:cubicBezTo>
                    <a:pt x="66" y="112"/>
                    <a:pt x="61" y="114"/>
                    <a:pt x="61" y="121"/>
                  </a:cubicBezTo>
                  <a:cubicBezTo>
                    <a:pt x="61" y="127"/>
                    <a:pt x="69" y="139"/>
                    <a:pt x="69" y="143"/>
                  </a:cubicBezTo>
                  <a:cubicBezTo>
                    <a:pt x="69" y="178"/>
                    <a:pt x="84" y="181"/>
                    <a:pt x="91" y="180"/>
                  </a:cubicBezTo>
                  <a:cubicBezTo>
                    <a:pt x="98" y="179"/>
                    <a:pt x="159" y="177"/>
                    <a:pt x="185" y="175"/>
                  </a:cubicBezTo>
                  <a:cubicBezTo>
                    <a:pt x="210" y="173"/>
                    <a:pt x="193" y="166"/>
                    <a:pt x="186" y="166"/>
                  </a:cubicBezTo>
                  <a:close/>
                  <a:moveTo>
                    <a:pt x="165" y="60"/>
                  </a:moveTo>
                  <a:cubicBezTo>
                    <a:pt x="203" y="61"/>
                    <a:pt x="185" y="64"/>
                    <a:pt x="182" y="66"/>
                  </a:cubicBezTo>
                  <a:cubicBezTo>
                    <a:pt x="178" y="68"/>
                    <a:pt x="182" y="66"/>
                    <a:pt x="167" y="65"/>
                  </a:cubicBezTo>
                  <a:cubicBezTo>
                    <a:pt x="152" y="65"/>
                    <a:pt x="165" y="60"/>
                    <a:pt x="165" y="60"/>
                  </a:cubicBezTo>
                  <a:close/>
                  <a:moveTo>
                    <a:pt x="114" y="50"/>
                  </a:moveTo>
                  <a:cubicBezTo>
                    <a:pt x="121" y="55"/>
                    <a:pt x="113" y="61"/>
                    <a:pt x="113" y="61"/>
                  </a:cubicBezTo>
                  <a:cubicBezTo>
                    <a:pt x="113" y="61"/>
                    <a:pt x="108" y="70"/>
                    <a:pt x="112" y="78"/>
                  </a:cubicBezTo>
                  <a:cubicBezTo>
                    <a:pt x="116" y="87"/>
                    <a:pt x="116" y="97"/>
                    <a:pt x="108" y="87"/>
                  </a:cubicBezTo>
                  <a:cubicBezTo>
                    <a:pt x="100" y="78"/>
                    <a:pt x="105" y="58"/>
                    <a:pt x="107" y="53"/>
                  </a:cubicBezTo>
                  <a:cubicBezTo>
                    <a:pt x="107" y="53"/>
                    <a:pt x="107" y="44"/>
                    <a:pt x="114" y="50"/>
                  </a:cubicBezTo>
                  <a:close/>
                  <a:moveTo>
                    <a:pt x="83" y="29"/>
                  </a:moveTo>
                  <a:cubicBezTo>
                    <a:pt x="83" y="25"/>
                    <a:pt x="89" y="26"/>
                    <a:pt x="89" y="26"/>
                  </a:cubicBezTo>
                  <a:cubicBezTo>
                    <a:pt x="89" y="26"/>
                    <a:pt x="99" y="30"/>
                    <a:pt x="104" y="30"/>
                  </a:cubicBezTo>
                  <a:cubicBezTo>
                    <a:pt x="108" y="29"/>
                    <a:pt x="114" y="35"/>
                    <a:pt x="105" y="35"/>
                  </a:cubicBezTo>
                  <a:cubicBezTo>
                    <a:pt x="96" y="35"/>
                    <a:pt x="82" y="39"/>
                    <a:pt x="83" y="29"/>
                  </a:cubicBezTo>
                  <a:close/>
                  <a:moveTo>
                    <a:pt x="61" y="72"/>
                  </a:moveTo>
                  <a:cubicBezTo>
                    <a:pt x="55" y="72"/>
                    <a:pt x="16" y="87"/>
                    <a:pt x="16" y="48"/>
                  </a:cubicBezTo>
                  <a:cubicBezTo>
                    <a:pt x="16" y="39"/>
                    <a:pt x="14" y="31"/>
                    <a:pt x="24" y="37"/>
                  </a:cubicBezTo>
                  <a:cubicBezTo>
                    <a:pt x="35" y="42"/>
                    <a:pt x="25" y="42"/>
                    <a:pt x="49" y="40"/>
                  </a:cubicBezTo>
                  <a:cubicBezTo>
                    <a:pt x="49" y="40"/>
                    <a:pt x="66" y="41"/>
                    <a:pt x="68" y="40"/>
                  </a:cubicBezTo>
                  <a:cubicBezTo>
                    <a:pt x="71" y="38"/>
                    <a:pt x="69" y="34"/>
                    <a:pt x="74" y="34"/>
                  </a:cubicBezTo>
                  <a:cubicBezTo>
                    <a:pt x="80" y="34"/>
                    <a:pt x="79" y="40"/>
                    <a:pt x="79" y="40"/>
                  </a:cubicBezTo>
                  <a:cubicBezTo>
                    <a:pt x="79" y="40"/>
                    <a:pt x="74" y="46"/>
                    <a:pt x="109" y="41"/>
                  </a:cubicBezTo>
                  <a:cubicBezTo>
                    <a:pt x="113" y="41"/>
                    <a:pt x="117" y="45"/>
                    <a:pt x="108" y="45"/>
                  </a:cubicBezTo>
                  <a:cubicBezTo>
                    <a:pt x="104" y="45"/>
                    <a:pt x="97" y="48"/>
                    <a:pt x="100" y="53"/>
                  </a:cubicBezTo>
                  <a:cubicBezTo>
                    <a:pt x="102" y="58"/>
                    <a:pt x="99" y="93"/>
                    <a:pt x="99" y="93"/>
                  </a:cubicBezTo>
                  <a:cubicBezTo>
                    <a:pt x="99" y="93"/>
                    <a:pt x="97" y="100"/>
                    <a:pt x="94" y="90"/>
                  </a:cubicBezTo>
                  <a:cubicBezTo>
                    <a:pt x="93" y="86"/>
                    <a:pt x="94" y="53"/>
                    <a:pt x="93" y="51"/>
                  </a:cubicBezTo>
                  <a:cubicBezTo>
                    <a:pt x="93" y="48"/>
                    <a:pt x="77" y="45"/>
                    <a:pt x="77" y="57"/>
                  </a:cubicBezTo>
                  <a:cubicBezTo>
                    <a:pt x="77" y="68"/>
                    <a:pt x="73" y="71"/>
                    <a:pt x="61" y="72"/>
                  </a:cubicBezTo>
                  <a:close/>
                  <a:moveTo>
                    <a:pt x="85" y="84"/>
                  </a:moveTo>
                  <a:cubicBezTo>
                    <a:pt x="82" y="88"/>
                    <a:pt x="78" y="90"/>
                    <a:pt x="80" y="82"/>
                  </a:cubicBezTo>
                  <a:cubicBezTo>
                    <a:pt x="81" y="74"/>
                    <a:pt x="83" y="63"/>
                    <a:pt x="83" y="57"/>
                  </a:cubicBezTo>
                  <a:cubicBezTo>
                    <a:pt x="83" y="57"/>
                    <a:pt x="87" y="50"/>
                    <a:pt x="88" y="58"/>
                  </a:cubicBezTo>
                  <a:cubicBezTo>
                    <a:pt x="89" y="66"/>
                    <a:pt x="87" y="81"/>
                    <a:pt x="85" y="84"/>
                  </a:cubicBezTo>
                  <a:close/>
                  <a:moveTo>
                    <a:pt x="102" y="145"/>
                  </a:moveTo>
                  <a:cubicBezTo>
                    <a:pt x="78" y="144"/>
                    <a:pt x="77" y="148"/>
                    <a:pt x="77" y="117"/>
                  </a:cubicBezTo>
                  <a:cubicBezTo>
                    <a:pt x="77" y="86"/>
                    <a:pt x="81" y="93"/>
                    <a:pt x="82" y="96"/>
                  </a:cubicBezTo>
                  <a:cubicBezTo>
                    <a:pt x="82" y="96"/>
                    <a:pt x="90" y="116"/>
                    <a:pt x="111" y="101"/>
                  </a:cubicBezTo>
                  <a:cubicBezTo>
                    <a:pt x="114" y="98"/>
                    <a:pt x="116" y="96"/>
                    <a:pt x="117" y="106"/>
                  </a:cubicBezTo>
                  <a:cubicBezTo>
                    <a:pt x="117" y="117"/>
                    <a:pt x="127" y="145"/>
                    <a:pt x="102" y="14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231" name="未知"/>
            <p:cNvSpPr>
              <a:spLocks/>
            </p:cNvSpPr>
            <p:nvPr userDrawn="1"/>
          </p:nvSpPr>
          <p:spPr bwMode="auto">
            <a:xfrm>
              <a:off x="252" y="470"/>
              <a:ext cx="86" cy="102"/>
            </a:xfrm>
            <a:custGeom>
              <a:avLst/>
              <a:gdLst>
                <a:gd name="T0" fmla="*/ 14 w 17"/>
                <a:gd name="T1" fmla="*/ 5 h 20"/>
                <a:gd name="T2" fmla="*/ 9 w 17"/>
                <a:gd name="T3" fmla="*/ 20 h 20"/>
                <a:gd name="T4" fmla="*/ 14 w 17"/>
                <a:gd name="T5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7" h="20">
                  <a:moveTo>
                    <a:pt x="14" y="5"/>
                  </a:moveTo>
                  <a:cubicBezTo>
                    <a:pt x="13" y="0"/>
                    <a:pt x="0" y="8"/>
                    <a:pt x="9" y="20"/>
                  </a:cubicBezTo>
                  <a:cubicBezTo>
                    <a:pt x="9" y="20"/>
                    <a:pt x="17" y="17"/>
                    <a:pt x="14" y="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232" name="未知"/>
            <p:cNvSpPr>
              <a:spLocks/>
            </p:cNvSpPr>
            <p:nvPr userDrawn="1"/>
          </p:nvSpPr>
          <p:spPr bwMode="auto">
            <a:xfrm>
              <a:off x="171" y="511"/>
              <a:ext cx="76" cy="136"/>
            </a:xfrm>
            <a:custGeom>
              <a:avLst/>
              <a:gdLst>
                <a:gd name="T0" fmla="*/ 7 w 15"/>
                <a:gd name="T1" fmla="*/ 10 h 27"/>
                <a:gd name="T2" fmla="*/ 4 w 15"/>
                <a:gd name="T3" fmla="*/ 25 h 27"/>
                <a:gd name="T4" fmla="*/ 15 w 15"/>
                <a:gd name="T5" fmla="*/ 16 h 27"/>
                <a:gd name="T6" fmla="*/ 13 w 15"/>
                <a:gd name="T7" fmla="*/ 8 h 27"/>
                <a:gd name="T8" fmla="*/ 7 w 15"/>
                <a:gd name="T9" fmla="*/ 1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" h="27">
                  <a:moveTo>
                    <a:pt x="7" y="10"/>
                  </a:moveTo>
                  <a:cubicBezTo>
                    <a:pt x="0" y="19"/>
                    <a:pt x="2" y="23"/>
                    <a:pt x="4" y="25"/>
                  </a:cubicBezTo>
                  <a:cubicBezTo>
                    <a:pt x="7" y="27"/>
                    <a:pt x="11" y="26"/>
                    <a:pt x="15" y="16"/>
                  </a:cubicBezTo>
                  <a:cubicBezTo>
                    <a:pt x="15" y="16"/>
                    <a:pt x="12" y="11"/>
                    <a:pt x="13" y="8"/>
                  </a:cubicBezTo>
                  <a:cubicBezTo>
                    <a:pt x="15" y="6"/>
                    <a:pt x="14" y="0"/>
                    <a:pt x="7" y="1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233" name="未知"/>
            <p:cNvSpPr>
              <a:spLocks/>
            </p:cNvSpPr>
            <p:nvPr userDrawn="1"/>
          </p:nvSpPr>
          <p:spPr bwMode="auto">
            <a:xfrm>
              <a:off x="126" y="238"/>
              <a:ext cx="243" cy="116"/>
            </a:xfrm>
            <a:custGeom>
              <a:avLst/>
              <a:gdLst>
                <a:gd name="T0" fmla="*/ 40 w 48"/>
                <a:gd name="T1" fmla="*/ 2 h 23"/>
                <a:gd name="T2" fmla="*/ 9 w 48"/>
                <a:gd name="T3" fmla="*/ 1 h 23"/>
                <a:gd name="T4" fmla="*/ 1 w 48"/>
                <a:gd name="T5" fmla="*/ 9 h 23"/>
                <a:gd name="T6" fmla="*/ 22 w 48"/>
                <a:gd name="T7" fmla="*/ 21 h 23"/>
                <a:gd name="T8" fmla="*/ 34 w 48"/>
                <a:gd name="T9" fmla="*/ 20 h 23"/>
                <a:gd name="T10" fmla="*/ 40 w 48"/>
                <a:gd name="T11" fmla="*/ 19 h 23"/>
                <a:gd name="T12" fmla="*/ 40 w 48"/>
                <a:gd name="T13" fmla="*/ 2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8" h="23">
                  <a:moveTo>
                    <a:pt x="40" y="2"/>
                  </a:moveTo>
                  <a:cubicBezTo>
                    <a:pt x="38" y="3"/>
                    <a:pt x="9" y="1"/>
                    <a:pt x="9" y="1"/>
                  </a:cubicBezTo>
                  <a:cubicBezTo>
                    <a:pt x="5" y="1"/>
                    <a:pt x="1" y="0"/>
                    <a:pt x="1" y="9"/>
                  </a:cubicBezTo>
                  <a:cubicBezTo>
                    <a:pt x="0" y="23"/>
                    <a:pt x="17" y="21"/>
                    <a:pt x="22" y="21"/>
                  </a:cubicBezTo>
                  <a:cubicBezTo>
                    <a:pt x="26" y="21"/>
                    <a:pt x="30" y="18"/>
                    <a:pt x="34" y="20"/>
                  </a:cubicBezTo>
                  <a:cubicBezTo>
                    <a:pt x="34" y="20"/>
                    <a:pt x="38" y="23"/>
                    <a:pt x="40" y="19"/>
                  </a:cubicBezTo>
                  <a:cubicBezTo>
                    <a:pt x="48" y="5"/>
                    <a:pt x="43" y="0"/>
                    <a:pt x="40" y="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234" name="未知"/>
            <p:cNvSpPr>
              <a:spLocks/>
            </p:cNvSpPr>
            <p:nvPr userDrawn="1"/>
          </p:nvSpPr>
          <p:spPr bwMode="auto">
            <a:xfrm>
              <a:off x="404" y="561"/>
              <a:ext cx="177" cy="187"/>
            </a:xfrm>
            <a:custGeom>
              <a:avLst/>
              <a:gdLst>
                <a:gd name="T0" fmla="*/ 24 w 35"/>
                <a:gd name="T1" fmla="*/ 2 h 37"/>
                <a:gd name="T2" fmla="*/ 11 w 35"/>
                <a:gd name="T3" fmla="*/ 2 h 37"/>
                <a:gd name="T4" fmla="*/ 4 w 35"/>
                <a:gd name="T5" fmla="*/ 20 h 37"/>
                <a:gd name="T6" fmla="*/ 28 w 35"/>
                <a:gd name="T7" fmla="*/ 22 h 37"/>
                <a:gd name="T8" fmla="*/ 24 w 35"/>
                <a:gd name="T9" fmla="*/ 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37">
                  <a:moveTo>
                    <a:pt x="24" y="2"/>
                  </a:moveTo>
                  <a:cubicBezTo>
                    <a:pt x="19" y="3"/>
                    <a:pt x="11" y="2"/>
                    <a:pt x="11" y="2"/>
                  </a:cubicBezTo>
                  <a:cubicBezTo>
                    <a:pt x="0" y="2"/>
                    <a:pt x="5" y="14"/>
                    <a:pt x="4" y="20"/>
                  </a:cubicBezTo>
                  <a:cubicBezTo>
                    <a:pt x="3" y="27"/>
                    <a:pt x="22" y="37"/>
                    <a:pt x="28" y="22"/>
                  </a:cubicBezTo>
                  <a:cubicBezTo>
                    <a:pt x="35" y="7"/>
                    <a:pt x="28" y="0"/>
                    <a:pt x="24" y="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235" name="未知"/>
            <p:cNvSpPr>
              <a:spLocks/>
            </p:cNvSpPr>
            <p:nvPr userDrawn="1"/>
          </p:nvSpPr>
          <p:spPr bwMode="auto">
            <a:xfrm>
              <a:off x="809" y="374"/>
              <a:ext cx="177" cy="36"/>
            </a:xfrm>
            <a:custGeom>
              <a:avLst/>
              <a:gdLst>
                <a:gd name="T0" fmla="*/ 5 w 35"/>
                <a:gd name="T1" fmla="*/ 0 h 7"/>
                <a:gd name="T2" fmla="*/ 14 w 35"/>
                <a:gd name="T3" fmla="*/ 5 h 7"/>
                <a:gd name="T4" fmla="*/ 5 w 35"/>
                <a:gd name="T5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5" h="7">
                  <a:moveTo>
                    <a:pt x="5" y="0"/>
                  </a:moveTo>
                  <a:cubicBezTo>
                    <a:pt x="0" y="0"/>
                    <a:pt x="7" y="7"/>
                    <a:pt x="14" y="5"/>
                  </a:cubicBezTo>
                  <a:cubicBezTo>
                    <a:pt x="35" y="1"/>
                    <a:pt x="5" y="0"/>
                    <a:pt x="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236" name="未知"/>
            <p:cNvSpPr>
              <a:spLocks/>
            </p:cNvSpPr>
            <p:nvPr userDrawn="1"/>
          </p:nvSpPr>
          <p:spPr bwMode="auto">
            <a:xfrm>
              <a:off x="869" y="369"/>
              <a:ext cx="137" cy="81"/>
            </a:xfrm>
            <a:custGeom>
              <a:avLst/>
              <a:gdLst>
                <a:gd name="T0" fmla="*/ 7 w 27"/>
                <a:gd name="T1" fmla="*/ 13 h 16"/>
                <a:gd name="T2" fmla="*/ 25 w 27"/>
                <a:gd name="T3" fmla="*/ 6 h 16"/>
                <a:gd name="T4" fmla="*/ 17 w 27"/>
                <a:gd name="T5" fmla="*/ 1 h 16"/>
                <a:gd name="T6" fmla="*/ 7 w 27"/>
                <a:gd name="T7" fmla="*/ 11 h 16"/>
                <a:gd name="T8" fmla="*/ 7 w 27"/>
                <a:gd name="T9" fmla="*/ 13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16">
                  <a:moveTo>
                    <a:pt x="7" y="13"/>
                  </a:moveTo>
                  <a:cubicBezTo>
                    <a:pt x="7" y="13"/>
                    <a:pt x="18" y="16"/>
                    <a:pt x="25" y="6"/>
                  </a:cubicBezTo>
                  <a:cubicBezTo>
                    <a:pt x="27" y="2"/>
                    <a:pt x="23" y="0"/>
                    <a:pt x="17" y="1"/>
                  </a:cubicBezTo>
                  <a:cubicBezTo>
                    <a:pt x="13" y="1"/>
                    <a:pt x="14" y="11"/>
                    <a:pt x="7" y="11"/>
                  </a:cubicBezTo>
                  <a:cubicBezTo>
                    <a:pt x="0" y="11"/>
                    <a:pt x="7" y="13"/>
                    <a:pt x="7" y="1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237" name="未知"/>
            <p:cNvSpPr>
              <a:spLocks/>
            </p:cNvSpPr>
            <p:nvPr userDrawn="1"/>
          </p:nvSpPr>
          <p:spPr bwMode="auto">
            <a:xfrm>
              <a:off x="864" y="420"/>
              <a:ext cx="177" cy="86"/>
            </a:xfrm>
            <a:custGeom>
              <a:avLst/>
              <a:gdLst>
                <a:gd name="T0" fmla="*/ 25 w 35"/>
                <a:gd name="T1" fmla="*/ 6 h 17"/>
                <a:gd name="T2" fmla="*/ 8 w 35"/>
                <a:gd name="T3" fmla="*/ 10 h 17"/>
                <a:gd name="T4" fmla="*/ 6 w 35"/>
                <a:gd name="T5" fmla="*/ 13 h 17"/>
                <a:gd name="T6" fmla="*/ 27 w 35"/>
                <a:gd name="T7" fmla="*/ 12 h 17"/>
                <a:gd name="T8" fmla="*/ 25 w 35"/>
                <a:gd name="T9" fmla="*/ 6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7">
                  <a:moveTo>
                    <a:pt x="25" y="6"/>
                  </a:moveTo>
                  <a:cubicBezTo>
                    <a:pt x="20" y="12"/>
                    <a:pt x="8" y="10"/>
                    <a:pt x="8" y="10"/>
                  </a:cubicBezTo>
                  <a:cubicBezTo>
                    <a:pt x="8" y="10"/>
                    <a:pt x="0" y="9"/>
                    <a:pt x="6" y="13"/>
                  </a:cubicBezTo>
                  <a:cubicBezTo>
                    <a:pt x="11" y="17"/>
                    <a:pt x="18" y="15"/>
                    <a:pt x="27" y="12"/>
                  </a:cubicBezTo>
                  <a:cubicBezTo>
                    <a:pt x="35" y="8"/>
                    <a:pt x="31" y="0"/>
                    <a:pt x="25" y="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238" name="未知"/>
            <p:cNvSpPr>
              <a:spLocks/>
            </p:cNvSpPr>
            <p:nvPr userDrawn="1"/>
          </p:nvSpPr>
          <p:spPr bwMode="auto">
            <a:xfrm>
              <a:off x="748" y="501"/>
              <a:ext cx="248" cy="60"/>
            </a:xfrm>
            <a:custGeom>
              <a:avLst/>
              <a:gdLst>
                <a:gd name="T0" fmla="*/ 40 w 49"/>
                <a:gd name="T1" fmla="*/ 3 h 12"/>
                <a:gd name="T2" fmla="*/ 29 w 49"/>
                <a:gd name="T3" fmla="*/ 1 h 12"/>
                <a:gd name="T4" fmla="*/ 7 w 49"/>
                <a:gd name="T5" fmla="*/ 0 h 12"/>
                <a:gd name="T6" fmla="*/ 2 w 49"/>
                <a:gd name="T7" fmla="*/ 5 h 12"/>
                <a:gd name="T8" fmla="*/ 20 w 49"/>
                <a:gd name="T9" fmla="*/ 8 h 12"/>
                <a:gd name="T10" fmla="*/ 41 w 49"/>
                <a:gd name="T11" fmla="*/ 8 h 12"/>
                <a:gd name="T12" fmla="*/ 40 w 49"/>
                <a:gd name="T13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" h="12">
                  <a:moveTo>
                    <a:pt x="40" y="3"/>
                  </a:moveTo>
                  <a:cubicBezTo>
                    <a:pt x="37" y="2"/>
                    <a:pt x="36" y="0"/>
                    <a:pt x="29" y="1"/>
                  </a:cubicBezTo>
                  <a:cubicBezTo>
                    <a:pt x="13" y="4"/>
                    <a:pt x="7" y="0"/>
                    <a:pt x="7" y="0"/>
                  </a:cubicBezTo>
                  <a:cubicBezTo>
                    <a:pt x="7" y="0"/>
                    <a:pt x="0" y="3"/>
                    <a:pt x="2" y="5"/>
                  </a:cubicBezTo>
                  <a:cubicBezTo>
                    <a:pt x="5" y="7"/>
                    <a:pt x="17" y="8"/>
                    <a:pt x="20" y="8"/>
                  </a:cubicBezTo>
                  <a:cubicBezTo>
                    <a:pt x="23" y="8"/>
                    <a:pt x="34" y="12"/>
                    <a:pt x="41" y="8"/>
                  </a:cubicBezTo>
                  <a:cubicBezTo>
                    <a:pt x="49" y="4"/>
                    <a:pt x="44" y="3"/>
                    <a:pt x="40" y="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239" name="未知"/>
            <p:cNvSpPr>
              <a:spLocks/>
            </p:cNvSpPr>
            <p:nvPr userDrawn="1"/>
          </p:nvSpPr>
          <p:spPr bwMode="auto">
            <a:xfrm>
              <a:off x="773" y="556"/>
              <a:ext cx="203" cy="56"/>
            </a:xfrm>
            <a:custGeom>
              <a:avLst/>
              <a:gdLst>
                <a:gd name="T0" fmla="*/ 37 w 40"/>
                <a:gd name="T1" fmla="*/ 2 h 11"/>
                <a:gd name="T2" fmla="*/ 26 w 40"/>
                <a:gd name="T3" fmla="*/ 4 h 11"/>
                <a:gd name="T4" fmla="*/ 13 w 40"/>
                <a:gd name="T5" fmla="*/ 3 h 11"/>
                <a:gd name="T6" fmla="*/ 1 w 40"/>
                <a:gd name="T7" fmla="*/ 2 h 11"/>
                <a:gd name="T8" fmla="*/ 35 w 40"/>
                <a:gd name="T9" fmla="*/ 8 h 11"/>
                <a:gd name="T10" fmla="*/ 37 w 40"/>
                <a:gd name="T11" fmla="*/ 2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0" h="11">
                  <a:moveTo>
                    <a:pt x="37" y="2"/>
                  </a:moveTo>
                  <a:cubicBezTo>
                    <a:pt x="34" y="4"/>
                    <a:pt x="30" y="4"/>
                    <a:pt x="26" y="4"/>
                  </a:cubicBezTo>
                  <a:cubicBezTo>
                    <a:pt x="23" y="4"/>
                    <a:pt x="16" y="2"/>
                    <a:pt x="13" y="3"/>
                  </a:cubicBezTo>
                  <a:cubicBezTo>
                    <a:pt x="10" y="4"/>
                    <a:pt x="1" y="2"/>
                    <a:pt x="1" y="2"/>
                  </a:cubicBezTo>
                  <a:cubicBezTo>
                    <a:pt x="0" y="11"/>
                    <a:pt x="30" y="10"/>
                    <a:pt x="35" y="8"/>
                  </a:cubicBezTo>
                  <a:cubicBezTo>
                    <a:pt x="40" y="5"/>
                    <a:pt x="40" y="0"/>
                    <a:pt x="37" y="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240" name="未知"/>
            <p:cNvSpPr>
              <a:spLocks/>
            </p:cNvSpPr>
            <p:nvPr userDrawn="1"/>
          </p:nvSpPr>
          <p:spPr bwMode="auto">
            <a:xfrm>
              <a:off x="763" y="602"/>
              <a:ext cx="207" cy="172"/>
            </a:xfrm>
            <a:custGeom>
              <a:avLst/>
              <a:gdLst>
                <a:gd name="T0" fmla="*/ 28 w 41"/>
                <a:gd name="T1" fmla="*/ 9 h 34"/>
                <a:gd name="T2" fmla="*/ 13 w 41"/>
                <a:gd name="T3" fmla="*/ 6 h 34"/>
                <a:gd name="T4" fmla="*/ 4 w 41"/>
                <a:gd name="T5" fmla="*/ 15 h 34"/>
                <a:gd name="T6" fmla="*/ 1 w 41"/>
                <a:gd name="T7" fmla="*/ 19 h 34"/>
                <a:gd name="T8" fmla="*/ 9 w 41"/>
                <a:gd name="T9" fmla="*/ 19 h 34"/>
                <a:gd name="T10" fmla="*/ 17 w 41"/>
                <a:gd name="T11" fmla="*/ 27 h 34"/>
                <a:gd name="T12" fmla="*/ 21 w 41"/>
                <a:gd name="T13" fmla="*/ 30 h 34"/>
                <a:gd name="T14" fmla="*/ 29 w 41"/>
                <a:gd name="T15" fmla="*/ 19 h 34"/>
                <a:gd name="T16" fmla="*/ 39 w 41"/>
                <a:gd name="T17" fmla="*/ 19 h 34"/>
                <a:gd name="T18" fmla="*/ 28 w 41"/>
                <a:gd name="T19" fmla="*/ 9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34">
                  <a:moveTo>
                    <a:pt x="28" y="9"/>
                  </a:moveTo>
                  <a:cubicBezTo>
                    <a:pt x="28" y="6"/>
                    <a:pt x="14" y="0"/>
                    <a:pt x="13" y="6"/>
                  </a:cubicBezTo>
                  <a:cubicBezTo>
                    <a:pt x="11" y="12"/>
                    <a:pt x="4" y="15"/>
                    <a:pt x="4" y="15"/>
                  </a:cubicBezTo>
                  <a:cubicBezTo>
                    <a:pt x="0" y="16"/>
                    <a:pt x="0" y="16"/>
                    <a:pt x="1" y="19"/>
                  </a:cubicBezTo>
                  <a:cubicBezTo>
                    <a:pt x="1" y="22"/>
                    <a:pt x="4" y="24"/>
                    <a:pt x="9" y="19"/>
                  </a:cubicBezTo>
                  <a:cubicBezTo>
                    <a:pt x="17" y="10"/>
                    <a:pt x="17" y="26"/>
                    <a:pt x="17" y="27"/>
                  </a:cubicBezTo>
                  <a:cubicBezTo>
                    <a:pt x="18" y="29"/>
                    <a:pt x="19" y="34"/>
                    <a:pt x="21" y="30"/>
                  </a:cubicBezTo>
                  <a:cubicBezTo>
                    <a:pt x="22" y="26"/>
                    <a:pt x="25" y="14"/>
                    <a:pt x="29" y="19"/>
                  </a:cubicBezTo>
                  <a:cubicBezTo>
                    <a:pt x="35" y="27"/>
                    <a:pt x="41" y="19"/>
                    <a:pt x="39" y="19"/>
                  </a:cubicBezTo>
                  <a:cubicBezTo>
                    <a:pt x="38" y="18"/>
                    <a:pt x="28" y="13"/>
                    <a:pt x="28" y="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241" name="未知"/>
            <p:cNvSpPr>
              <a:spLocks/>
            </p:cNvSpPr>
            <p:nvPr userDrawn="1"/>
          </p:nvSpPr>
          <p:spPr bwMode="auto">
            <a:xfrm>
              <a:off x="900" y="521"/>
              <a:ext cx="126" cy="318"/>
            </a:xfrm>
            <a:custGeom>
              <a:avLst/>
              <a:gdLst>
                <a:gd name="T0" fmla="*/ 22 w 25"/>
                <a:gd name="T1" fmla="*/ 2 h 63"/>
                <a:gd name="T2" fmla="*/ 18 w 25"/>
                <a:gd name="T3" fmla="*/ 17 h 63"/>
                <a:gd name="T4" fmla="*/ 7 w 25"/>
                <a:gd name="T5" fmla="*/ 20 h 63"/>
                <a:gd name="T6" fmla="*/ 7 w 25"/>
                <a:gd name="T7" fmla="*/ 23 h 63"/>
                <a:gd name="T8" fmla="*/ 17 w 25"/>
                <a:gd name="T9" fmla="*/ 34 h 63"/>
                <a:gd name="T10" fmla="*/ 12 w 25"/>
                <a:gd name="T11" fmla="*/ 45 h 63"/>
                <a:gd name="T12" fmla="*/ 0 w 25"/>
                <a:gd name="T13" fmla="*/ 55 h 63"/>
                <a:gd name="T14" fmla="*/ 5 w 25"/>
                <a:gd name="T15" fmla="*/ 58 h 63"/>
                <a:gd name="T16" fmla="*/ 16 w 25"/>
                <a:gd name="T17" fmla="*/ 62 h 63"/>
                <a:gd name="T18" fmla="*/ 23 w 25"/>
                <a:gd name="T19" fmla="*/ 57 h 63"/>
                <a:gd name="T20" fmla="*/ 25 w 25"/>
                <a:gd name="T21" fmla="*/ 14 h 63"/>
                <a:gd name="T22" fmla="*/ 25 w 25"/>
                <a:gd name="T23" fmla="*/ 2 h 63"/>
                <a:gd name="T24" fmla="*/ 22 w 25"/>
                <a:gd name="T25" fmla="*/ 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5" h="63">
                  <a:moveTo>
                    <a:pt x="22" y="2"/>
                  </a:moveTo>
                  <a:cubicBezTo>
                    <a:pt x="22" y="2"/>
                    <a:pt x="20" y="15"/>
                    <a:pt x="18" y="17"/>
                  </a:cubicBezTo>
                  <a:cubicBezTo>
                    <a:pt x="15" y="19"/>
                    <a:pt x="10" y="20"/>
                    <a:pt x="7" y="20"/>
                  </a:cubicBezTo>
                  <a:cubicBezTo>
                    <a:pt x="4" y="19"/>
                    <a:pt x="4" y="22"/>
                    <a:pt x="7" y="23"/>
                  </a:cubicBezTo>
                  <a:cubicBezTo>
                    <a:pt x="10" y="24"/>
                    <a:pt x="17" y="29"/>
                    <a:pt x="17" y="34"/>
                  </a:cubicBezTo>
                  <a:cubicBezTo>
                    <a:pt x="17" y="40"/>
                    <a:pt x="17" y="44"/>
                    <a:pt x="12" y="45"/>
                  </a:cubicBezTo>
                  <a:cubicBezTo>
                    <a:pt x="6" y="46"/>
                    <a:pt x="0" y="47"/>
                    <a:pt x="0" y="55"/>
                  </a:cubicBezTo>
                  <a:cubicBezTo>
                    <a:pt x="0" y="55"/>
                    <a:pt x="3" y="57"/>
                    <a:pt x="5" y="58"/>
                  </a:cubicBezTo>
                  <a:cubicBezTo>
                    <a:pt x="8" y="58"/>
                    <a:pt x="14" y="61"/>
                    <a:pt x="16" y="62"/>
                  </a:cubicBezTo>
                  <a:cubicBezTo>
                    <a:pt x="18" y="63"/>
                    <a:pt x="23" y="61"/>
                    <a:pt x="23" y="57"/>
                  </a:cubicBezTo>
                  <a:cubicBezTo>
                    <a:pt x="24" y="52"/>
                    <a:pt x="24" y="20"/>
                    <a:pt x="25" y="14"/>
                  </a:cubicBezTo>
                  <a:cubicBezTo>
                    <a:pt x="25" y="9"/>
                    <a:pt x="25" y="3"/>
                    <a:pt x="25" y="2"/>
                  </a:cubicBezTo>
                  <a:cubicBezTo>
                    <a:pt x="25" y="1"/>
                    <a:pt x="22" y="0"/>
                    <a:pt x="22" y="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</p:grpSp>
      <p:grpSp>
        <p:nvGrpSpPr>
          <p:cNvPr id="1242" name="Group 218"/>
          <p:cNvGrpSpPr>
            <a:grpSpLocks/>
          </p:cNvGrpSpPr>
          <p:nvPr/>
        </p:nvGrpSpPr>
        <p:grpSpPr bwMode="auto">
          <a:xfrm>
            <a:off x="381000" y="6121400"/>
            <a:ext cx="533400" cy="492125"/>
            <a:chOff x="0" y="0"/>
            <a:chExt cx="1062" cy="981"/>
          </a:xfrm>
        </p:grpSpPr>
        <p:sp>
          <p:nvSpPr>
            <p:cNvPr id="1243" name="未知"/>
            <p:cNvSpPr>
              <a:spLocks/>
            </p:cNvSpPr>
            <p:nvPr userDrawn="1"/>
          </p:nvSpPr>
          <p:spPr bwMode="auto">
            <a:xfrm>
              <a:off x="25" y="0"/>
              <a:ext cx="207" cy="81"/>
            </a:xfrm>
            <a:custGeom>
              <a:avLst/>
              <a:gdLst>
                <a:gd name="T0" fmla="*/ 30 w 41"/>
                <a:gd name="T1" fmla="*/ 12 h 16"/>
                <a:gd name="T2" fmla="*/ 37 w 41"/>
                <a:gd name="T3" fmla="*/ 10 h 16"/>
                <a:gd name="T4" fmla="*/ 38 w 41"/>
                <a:gd name="T5" fmla="*/ 9 h 16"/>
                <a:gd name="T6" fmla="*/ 31 w 41"/>
                <a:gd name="T7" fmla="*/ 1 h 16"/>
                <a:gd name="T8" fmla="*/ 8 w 41"/>
                <a:gd name="T9" fmla="*/ 11 h 16"/>
                <a:gd name="T10" fmla="*/ 30 w 41"/>
                <a:gd name="T11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16">
                  <a:moveTo>
                    <a:pt x="30" y="12"/>
                  </a:moveTo>
                  <a:cubicBezTo>
                    <a:pt x="34" y="11"/>
                    <a:pt x="36" y="10"/>
                    <a:pt x="37" y="10"/>
                  </a:cubicBezTo>
                  <a:cubicBezTo>
                    <a:pt x="37" y="10"/>
                    <a:pt x="38" y="9"/>
                    <a:pt x="38" y="9"/>
                  </a:cubicBezTo>
                  <a:cubicBezTo>
                    <a:pt x="41" y="6"/>
                    <a:pt x="37" y="1"/>
                    <a:pt x="31" y="1"/>
                  </a:cubicBezTo>
                  <a:cubicBezTo>
                    <a:pt x="31" y="1"/>
                    <a:pt x="0" y="0"/>
                    <a:pt x="8" y="11"/>
                  </a:cubicBezTo>
                  <a:cubicBezTo>
                    <a:pt x="8" y="11"/>
                    <a:pt x="15" y="16"/>
                    <a:pt x="30" y="1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244" name="未知"/>
            <p:cNvSpPr>
              <a:spLocks noEditPoints="1"/>
            </p:cNvSpPr>
            <p:nvPr userDrawn="1"/>
          </p:nvSpPr>
          <p:spPr bwMode="auto">
            <a:xfrm>
              <a:off x="0" y="5"/>
              <a:ext cx="1062" cy="976"/>
            </a:xfrm>
            <a:custGeom>
              <a:avLst/>
              <a:gdLst>
                <a:gd name="T0" fmla="*/ 163 w 210"/>
                <a:gd name="T1" fmla="*/ 155 h 193"/>
                <a:gd name="T2" fmla="*/ 152 w 210"/>
                <a:gd name="T3" fmla="*/ 125 h 193"/>
                <a:gd name="T4" fmla="*/ 142 w 210"/>
                <a:gd name="T5" fmla="*/ 99 h 193"/>
                <a:gd name="T6" fmla="*/ 165 w 210"/>
                <a:gd name="T7" fmla="*/ 93 h 193"/>
                <a:gd name="T8" fmla="*/ 146 w 210"/>
                <a:gd name="T9" fmla="*/ 82 h 193"/>
                <a:gd name="T10" fmla="*/ 157 w 210"/>
                <a:gd name="T11" fmla="*/ 83 h 193"/>
                <a:gd name="T12" fmla="*/ 157 w 210"/>
                <a:gd name="T13" fmla="*/ 77 h 193"/>
                <a:gd name="T14" fmla="*/ 135 w 210"/>
                <a:gd name="T15" fmla="*/ 78 h 193"/>
                <a:gd name="T16" fmla="*/ 128 w 210"/>
                <a:gd name="T17" fmla="*/ 125 h 193"/>
                <a:gd name="T18" fmla="*/ 124 w 210"/>
                <a:gd name="T19" fmla="*/ 84 h 193"/>
                <a:gd name="T20" fmla="*/ 118 w 210"/>
                <a:gd name="T21" fmla="*/ 67 h 193"/>
                <a:gd name="T22" fmla="*/ 124 w 210"/>
                <a:gd name="T23" fmla="*/ 51 h 193"/>
                <a:gd name="T24" fmla="*/ 121 w 210"/>
                <a:gd name="T25" fmla="*/ 37 h 193"/>
                <a:gd name="T26" fmla="*/ 119 w 210"/>
                <a:gd name="T27" fmla="*/ 24 h 193"/>
                <a:gd name="T28" fmla="*/ 132 w 210"/>
                <a:gd name="T29" fmla="*/ 39 h 193"/>
                <a:gd name="T30" fmla="*/ 149 w 210"/>
                <a:gd name="T31" fmla="*/ 18 h 193"/>
                <a:gd name="T32" fmla="*/ 147 w 210"/>
                <a:gd name="T33" fmla="*/ 36 h 193"/>
                <a:gd name="T34" fmla="*/ 143 w 210"/>
                <a:gd name="T35" fmla="*/ 48 h 193"/>
                <a:gd name="T36" fmla="*/ 144 w 210"/>
                <a:gd name="T37" fmla="*/ 67 h 193"/>
                <a:gd name="T38" fmla="*/ 199 w 210"/>
                <a:gd name="T39" fmla="*/ 29 h 193"/>
                <a:gd name="T40" fmla="*/ 90 w 210"/>
                <a:gd name="T41" fmla="*/ 1 h 193"/>
                <a:gd name="T42" fmla="*/ 56 w 210"/>
                <a:gd name="T43" fmla="*/ 8 h 193"/>
                <a:gd name="T44" fmla="*/ 85 w 210"/>
                <a:gd name="T45" fmla="*/ 12 h 193"/>
                <a:gd name="T46" fmla="*/ 60 w 210"/>
                <a:gd name="T47" fmla="*/ 22 h 193"/>
                <a:gd name="T48" fmla="*/ 58 w 210"/>
                <a:gd name="T49" fmla="*/ 29 h 193"/>
                <a:gd name="T50" fmla="*/ 38 w 210"/>
                <a:gd name="T51" fmla="*/ 17 h 193"/>
                <a:gd name="T52" fmla="*/ 13 w 210"/>
                <a:gd name="T53" fmla="*/ 115 h 193"/>
                <a:gd name="T54" fmla="*/ 61 w 210"/>
                <a:gd name="T55" fmla="*/ 146 h 193"/>
                <a:gd name="T56" fmla="*/ 45 w 210"/>
                <a:gd name="T57" fmla="*/ 133 h 193"/>
                <a:gd name="T58" fmla="*/ 35 w 210"/>
                <a:gd name="T59" fmla="*/ 145 h 193"/>
                <a:gd name="T60" fmla="*/ 32 w 210"/>
                <a:gd name="T61" fmla="*/ 128 h 193"/>
                <a:gd name="T62" fmla="*/ 46 w 210"/>
                <a:gd name="T63" fmla="*/ 86 h 193"/>
                <a:gd name="T64" fmla="*/ 67 w 210"/>
                <a:gd name="T65" fmla="*/ 83 h 193"/>
                <a:gd name="T66" fmla="*/ 71 w 210"/>
                <a:gd name="T67" fmla="*/ 95 h 193"/>
                <a:gd name="T68" fmla="*/ 61 w 210"/>
                <a:gd name="T69" fmla="*/ 121 h 193"/>
                <a:gd name="T70" fmla="*/ 91 w 210"/>
                <a:gd name="T71" fmla="*/ 180 h 193"/>
                <a:gd name="T72" fmla="*/ 186 w 210"/>
                <a:gd name="T73" fmla="*/ 166 h 193"/>
                <a:gd name="T74" fmla="*/ 182 w 210"/>
                <a:gd name="T75" fmla="*/ 66 h 193"/>
                <a:gd name="T76" fmla="*/ 165 w 210"/>
                <a:gd name="T77" fmla="*/ 60 h 193"/>
                <a:gd name="T78" fmla="*/ 113 w 210"/>
                <a:gd name="T79" fmla="*/ 61 h 193"/>
                <a:gd name="T80" fmla="*/ 108 w 210"/>
                <a:gd name="T81" fmla="*/ 87 h 193"/>
                <a:gd name="T82" fmla="*/ 114 w 210"/>
                <a:gd name="T83" fmla="*/ 50 h 193"/>
                <a:gd name="T84" fmla="*/ 89 w 210"/>
                <a:gd name="T85" fmla="*/ 26 h 193"/>
                <a:gd name="T86" fmla="*/ 105 w 210"/>
                <a:gd name="T87" fmla="*/ 35 h 193"/>
                <a:gd name="T88" fmla="*/ 61 w 210"/>
                <a:gd name="T89" fmla="*/ 72 h 193"/>
                <a:gd name="T90" fmla="*/ 24 w 210"/>
                <a:gd name="T91" fmla="*/ 37 h 193"/>
                <a:gd name="T92" fmla="*/ 68 w 210"/>
                <a:gd name="T93" fmla="*/ 40 h 193"/>
                <a:gd name="T94" fmla="*/ 79 w 210"/>
                <a:gd name="T95" fmla="*/ 40 h 193"/>
                <a:gd name="T96" fmla="*/ 108 w 210"/>
                <a:gd name="T97" fmla="*/ 45 h 193"/>
                <a:gd name="T98" fmla="*/ 99 w 210"/>
                <a:gd name="T99" fmla="*/ 93 h 193"/>
                <a:gd name="T100" fmla="*/ 93 w 210"/>
                <a:gd name="T101" fmla="*/ 51 h 193"/>
                <a:gd name="T102" fmla="*/ 61 w 210"/>
                <a:gd name="T103" fmla="*/ 72 h 193"/>
                <a:gd name="T104" fmla="*/ 80 w 210"/>
                <a:gd name="T105" fmla="*/ 82 h 193"/>
                <a:gd name="T106" fmla="*/ 88 w 210"/>
                <a:gd name="T107" fmla="*/ 58 h 193"/>
                <a:gd name="T108" fmla="*/ 102 w 210"/>
                <a:gd name="T109" fmla="*/ 145 h 193"/>
                <a:gd name="T110" fmla="*/ 82 w 210"/>
                <a:gd name="T111" fmla="*/ 96 h 193"/>
                <a:gd name="T112" fmla="*/ 117 w 210"/>
                <a:gd name="T113" fmla="*/ 106 h 1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210" h="193">
                  <a:moveTo>
                    <a:pt x="186" y="166"/>
                  </a:moveTo>
                  <a:cubicBezTo>
                    <a:pt x="167" y="166"/>
                    <a:pt x="163" y="155"/>
                    <a:pt x="163" y="155"/>
                  </a:cubicBezTo>
                  <a:cubicBezTo>
                    <a:pt x="163" y="155"/>
                    <a:pt x="162" y="147"/>
                    <a:pt x="154" y="145"/>
                  </a:cubicBezTo>
                  <a:cubicBezTo>
                    <a:pt x="135" y="140"/>
                    <a:pt x="147" y="128"/>
                    <a:pt x="152" y="125"/>
                  </a:cubicBezTo>
                  <a:cubicBezTo>
                    <a:pt x="157" y="123"/>
                    <a:pt x="154" y="122"/>
                    <a:pt x="150" y="120"/>
                  </a:cubicBezTo>
                  <a:cubicBezTo>
                    <a:pt x="142" y="115"/>
                    <a:pt x="141" y="109"/>
                    <a:pt x="142" y="99"/>
                  </a:cubicBezTo>
                  <a:cubicBezTo>
                    <a:pt x="142" y="88"/>
                    <a:pt x="149" y="91"/>
                    <a:pt x="149" y="91"/>
                  </a:cubicBezTo>
                  <a:cubicBezTo>
                    <a:pt x="149" y="91"/>
                    <a:pt x="160" y="96"/>
                    <a:pt x="165" y="93"/>
                  </a:cubicBezTo>
                  <a:cubicBezTo>
                    <a:pt x="169" y="91"/>
                    <a:pt x="167" y="88"/>
                    <a:pt x="165" y="89"/>
                  </a:cubicBezTo>
                  <a:cubicBezTo>
                    <a:pt x="163" y="91"/>
                    <a:pt x="148" y="89"/>
                    <a:pt x="146" y="82"/>
                  </a:cubicBezTo>
                  <a:cubicBezTo>
                    <a:pt x="144" y="74"/>
                    <a:pt x="150" y="78"/>
                    <a:pt x="151" y="78"/>
                  </a:cubicBezTo>
                  <a:cubicBezTo>
                    <a:pt x="153" y="79"/>
                    <a:pt x="153" y="81"/>
                    <a:pt x="157" y="83"/>
                  </a:cubicBezTo>
                  <a:cubicBezTo>
                    <a:pt x="168" y="88"/>
                    <a:pt x="162" y="82"/>
                    <a:pt x="162" y="82"/>
                  </a:cubicBezTo>
                  <a:cubicBezTo>
                    <a:pt x="162" y="82"/>
                    <a:pt x="162" y="82"/>
                    <a:pt x="157" y="77"/>
                  </a:cubicBezTo>
                  <a:cubicBezTo>
                    <a:pt x="152" y="71"/>
                    <a:pt x="145" y="73"/>
                    <a:pt x="139" y="73"/>
                  </a:cubicBezTo>
                  <a:cubicBezTo>
                    <a:pt x="133" y="73"/>
                    <a:pt x="135" y="78"/>
                    <a:pt x="135" y="78"/>
                  </a:cubicBezTo>
                  <a:cubicBezTo>
                    <a:pt x="135" y="78"/>
                    <a:pt x="134" y="88"/>
                    <a:pt x="133" y="106"/>
                  </a:cubicBezTo>
                  <a:cubicBezTo>
                    <a:pt x="132" y="124"/>
                    <a:pt x="129" y="126"/>
                    <a:pt x="128" y="125"/>
                  </a:cubicBezTo>
                  <a:cubicBezTo>
                    <a:pt x="127" y="123"/>
                    <a:pt x="125" y="114"/>
                    <a:pt x="125" y="111"/>
                  </a:cubicBezTo>
                  <a:cubicBezTo>
                    <a:pt x="125" y="108"/>
                    <a:pt x="123" y="97"/>
                    <a:pt x="124" y="84"/>
                  </a:cubicBezTo>
                  <a:cubicBezTo>
                    <a:pt x="125" y="72"/>
                    <a:pt x="128" y="77"/>
                    <a:pt x="120" y="74"/>
                  </a:cubicBezTo>
                  <a:cubicBezTo>
                    <a:pt x="111" y="71"/>
                    <a:pt x="116" y="67"/>
                    <a:pt x="118" y="67"/>
                  </a:cubicBezTo>
                  <a:cubicBezTo>
                    <a:pt x="121" y="67"/>
                    <a:pt x="125" y="69"/>
                    <a:pt x="126" y="67"/>
                  </a:cubicBezTo>
                  <a:cubicBezTo>
                    <a:pt x="127" y="59"/>
                    <a:pt x="128" y="52"/>
                    <a:pt x="124" y="51"/>
                  </a:cubicBezTo>
                  <a:cubicBezTo>
                    <a:pt x="115" y="47"/>
                    <a:pt x="119" y="45"/>
                    <a:pt x="122" y="44"/>
                  </a:cubicBezTo>
                  <a:cubicBezTo>
                    <a:pt x="125" y="43"/>
                    <a:pt x="126" y="35"/>
                    <a:pt x="121" y="37"/>
                  </a:cubicBezTo>
                  <a:cubicBezTo>
                    <a:pt x="112" y="40"/>
                    <a:pt x="113" y="32"/>
                    <a:pt x="115" y="31"/>
                  </a:cubicBezTo>
                  <a:cubicBezTo>
                    <a:pt x="117" y="30"/>
                    <a:pt x="120" y="32"/>
                    <a:pt x="119" y="24"/>
                  </a:cubicBezTo>
                  <a:cubicBezTo>
                    <a:pt x="117" y="17"/>
                    <a:pt x="124" y="14"/>
                    <a:pt x="126" y="21"/>
                  </a:cubicBezTo>
                  <a:cubicBezTo>
                    <a:pt x="127" y="28"/>
                    <a:pt x="130" y="42"/>
                    <a:pt x="132" y="39"/>
                  </a:cubicBezTo>
                  <a:cubicBezTo>
                    <a:pt x="134" y="35"/>
                    <a:pt x="138" y="22"/>
                    <a:pt x="142" y="16"/>
                  </a:cubicBezTo>
                  <a:cubicBezTo>
                    <a:pt x="145" y="10"/>
                    <a:pt x="150" y="15"/>
                    <a:pt x="149" y="18"/>
                  </a:cubicBezTo>
                  <a:cubicBezTo>
                    <a:pt x="144" y="33"/>
                    <a:pt x="152" y="34"/>
                    <a:pt x="152" y="34"/>
                  </a:cubicBezTo>
                  <a:cubicBezTo>
                    <a:pt x="152" y="34"/>
                    <a:pt x="151" y="36"/>
                    <a:pt x="147" y="36"/>
                  </a:cubicBezTo>
                  <a:cubicBezTo>
                    <a:pt x="137" y="35"/>
                    <a:pt x="141" y="41"/>
                    <a:pt x="145" y="43"/>
                  </a:cubicBezTo>
                  <a:cubicBezTo>
                    <a:pt x="154" y="46"/>
                    <a:pt x="148" y="48"/>
                    <a:pt x="143" y="48"/>
                  </a:cubicBezTo>
                  <a:cubicBezTo>
                    <a:pt x="139" y="48"/>
                    <a:pt x="136" y="50"/>
                    <a:pt x="135" y="55"/>
                  </a:cubicBezTo>
                  <a:cubicBezTo>
                    <a:pt x="132" y="70"/>
                    <a:pt x="144" y="67"/>
                    <a:pt x="144" y="67"/>
                  </a:cubicBezTo>
                  <a:cubicBezTo>
                    <a:pt x="162" y="72"/>
                    <a:pt x="189" y="69"/>
                    <a:pt x="189" y="69"/>
                  </a:cubicBezTo>
                  <a:cubicBezTo>
                    <a:pt x="209" y="75"/>
                    <a:pt x="200" y="45"/>
                    <a:pt x="199" y="29"/>
                  </a:cubicBezTo>
                  <a:cubicBezTo>
                    <a:pt x="197" y="13"/>
                    <a:pt x="195" y="5"/>
                    <a:pt x="181" y="2"/>
                  </a:cubicBezTo>
                  <a:cubicBezTo>
                    <a:pt x="168" y="0"/>
                    <a:pt x="90" y="1"/>
                    <a:pt x="90" y="1"/>
                  </a:cubicBezTo>
                  <a:cubicBezTo>
                    <a:pt x="87" y="2"/>
                    <a:pt x="56" y="1"/>
                    <a:pt x="56" y="1"/>
                  </a:cubicBezTo>
                  <a:cubicBezTo>
                    <a:pt x="56" y="1"/>
                    <a:pt x="54" y="8"/>
                    <a:pt x="56" y="8"/>
                  </a:cubicBezTo>
                  <a:cubicBezTo>
                    <a:pt x="61" y="8"/>
                    <a:pt x="80" y="9"/>
                    <a:pt x="80" y="9"/>
                  </a:cubicBezTo>
                  <a:cubicBezTo>
                    <a:pt x="81" y="9"/>
                    <a:pt x="90" y="8"/>
                    <a:pt x="85" y="12"/>
                  </a:cubicBezTo>
                  <a:cubicBezTo>
                    <a:pt x="80" y="16"/>
                    <a:pt x="69" y="16"/>
                    <a:pt x="62" y="16"/>
                  </a:cubicBezTo>
                  <a:cubicBezTo>
                    <a:pt x="47" y="15"/>
                    <a:pt x="54" y="22"/>
                    <a:pt x="60" y="22"/>
                  </a:cubicBezTo>
                  <a:cubicBezTo>
                    <a:pt x="78" y="22"/>
                    <a:pt x="82" y="26"/>
                    <a:pt x="74" y="27"/>
                  </a:cubicBezTo>
                  <a:cubicBezTo>
                    <a:pt x="67" y="28"/>
                    <a:pt x="65" y="28"/>
                    <a:pt x="58" y="29"/>
                  </a:cubicBezTo>
                  <a:cubicBezTo>
                    <a:pt x="2" y="38"/>
                    <a:pt x="21" y="23"/>
                    <a:pt x="26" y="23"/>
                  </a:cubicBezTo>
                  <a:cubicBezTo>
                    <a:pt x="49" y="23"/>
                    <a:pt x="44" y="15"/>
                    <a:pt x="38" y="17"/>
                  </a:cubicBezTo>
                  <a:cubicBezTo>
                    <a:pt x="32" y="18"/>
                    <a:pt x="12" y="11"/>
                    <a:pt x="9" y="24"/>
                  </a:cubicBezTo>
                  <a:cubicBezTo>
                    <a:pt x="7" y="37"/>
                    <a:pt x="15" y="103"/>
                    <a:pt x="13" y="115"/>
                  </a:cubicBezTo>
                  <a:cubicBezTo>
                    <a:pt x="0" y="193"/>
                    <a:pt x="71" y="176"/>
                    <a:pt x="71" y="176"/>
                  </a:cubicBezTo>
                  <a:cubicBezTo>
                    <a:pt x="56" y="164"/>
                    <a:pt x="62" y="153"/>
                    <a:pt x="61" y="146"/>
                  </a:cubicBezTo>
                  <a:cubicBezTo>
                    <a:pt x="57" y="125"/>
                    <a:pt x="55" y="122"/>
                    <a:pt x="51" y="124"/>
                  </a:cubicBezTo>
                  <a:cubicBezTo>
                    <a:pt x="43" y="128"/>
                    <a:pt x="44" y="130"/>
                    <a:pt x="45" y="133"/>
                  </a:cubicBezTo>
                  <a:cubicBezTo>
                    <a:pt x="51" y="151"/>
                    <a:pt x="37" y="137"/>
                    <a:pt x="37" y="137"/>
                  </a:cubicBezTo>
                  <a:cubicBezTo>
                    <a:pt x="35" y="138"/>
                    <a:pt x="34" y="142"/>
                    <a:pt x="35" y="145"/>
                  </a:cubicBezTo>
                  <a:cubicBezTo>
                    <a:pt x="47" y="168"/>
                    <a:pt x="36" y="162"/>
                    <a:pt x="33" y="158"/>
                  </a:cubicBezTo>
                  <a:cubicBezTo>
                    <a:pt x="22" y="142"/>
                    <a:pt x="33" y="133"/>
                    <a:pt x="32" y="128"/>
                  </a:cubicBezTo>
                  <a:cubicBezTo>
                    <a:pt x="27" y="108"/>
                    <a:pt x="42" y="100"/>
                    <a:pt x="44" y="97"/>
                  </a:cubicBezTo>
                  <a:cubicBezTo>
                    <a:pt x="46" y="93"/>
                    <a:pt x="45" y="92"/>
                    <a:pt x="46" y="86"/>
                  </a:cubicBezTo>
                  <a:cubicBezTo>
                    <a:pt x="48" y="72"/>
                    <a:pt x="55" y="79"/>
                    <a:pt x="55" y="84"/>
                  </a:cubicBezTo>
                  <a:cubicBezTo>
                    <a:pt x="53" y="100"/>
                    <a:pt x="63" y="88"/>
                    <a:pt x="67" y="83"/>
                  </a:cubicBezTo>
                  <a:cubicBezTo>
                    <a:pt x="78" y="68"/>
                    <a:pt x="77" y="84"/>
                    <a:pt x="75" y="87"/>
                  </a:cubicBezTo>
                  <a:cubicBezTo>
                    <a:pt x="72" y="89"/>
                    <a:pt x="71" y="93"/>
                    <a:pt x="71" y="95"/>
                  </a:cubicBezTo>
                  <a:cubicBezTo>
                    <a:pt x="74" y="103"/>
                    <a:pt x="69" y="111"/>
                    <a:pt x="67" y="112"/>
                  </a:cubicBezTo>
                  <a:cubicBezTo>
                    <a:pt x="66" y="112"/>
                    <a:pt x="61" y="114"/>
                    <a:pt x="61" y="121"/>
                  </a:cubicBezTo>
                  <a:cubicBezTo>
                    <a:pt x="61" y="127"/>
                    <a:pt x="69" y="139"/>
                    <a:pt x="69" y="143"/>
                  </a:cubicBezTo>
                  <a:cubicBezTo>
                    <a:pt x="69" y="178"/>
                    <a:pt x="84" y="181"/>
                    <a:pt x="91" y="180"/>
                  </a:cubicBezTo>
                  <a:cubicBezTo>
                    <a:pt x="98" y="179"/>
                    <a:pt x="159" y="177"/>
                    <a:pt x="185" y="175"/>
                  </a:cubicBezTo>
                  <a:cubicBezTo>
                    <a:pt x="210" y="173"/>
                    <a:pt x="193" y="166"/>
                    <a:pt x="186" y="166"/>
                  </a:cubicBezTo>
                  <a:close/>
                  <a:moveTo>
                    <a:pt x="165" y="60"/>
                  </a:moveTo>
                  <a:cubicBezTo>
                    <a:pt x="203" y="61"/>
                    <a:pt x="185" y="64"/>
                    <a:pt x="182" y="66"/>
                  </a:cubicBezTo>
                  <a:cubicBezTo>
                    <a:pt x="178" y="68"/>
                    <a:pt x="182" y="66"/>
                    <a:pt x="167" y="65"/>
                  </a:cubicBezTo>
                  <a:cubicBezTo>
                    <a:pt x="152" y="65"/>
                    <a:pt x="165" y="60"/>
                    <a:pt x="165" y="60"/>
                  </a:cubicBezTo>
                  <a:close/>
                  <a:moveTo>
                    <a:pt x="114" y="50"/>
                  </a:moveTo>
                  <a:cubicBezTo>
                    <a:pt x="121" y="55"/>
                    <a:pt x="113" y="61"/>
                    <a:pt x="113" y="61"/>
                  </a:cubicBezTo>
                  <a:cubicBezTo>
                    <a:pt x="113" y="61"/>
                    <a:pt x="108" y="70"/>
                    <a:pt x="112" y="78"/>
                  </a:cubicBezTo>
                  <a:cubicBezTo>
                    <a:pt x="116" y="87"/>
                    <a:pt x="116" y="97"/>
                    <a:pt x="108" y="87"/>
                  </a:cubicBezTo>
                  <a:cubicBezTo>
                    <a:pt x="100" y="78"/>
                    <a:pt x="105" y="58"/>
                    <a:pt x="107" y="53"/>
                  </a:cubicBezTo>
                  <a:cubicBezTo>
                    <a:pt x="107" y="53"/>
                    <a:pt x="107" y="44"/>
                    <a:pt x="114" y="50"/>
                  </a:cubicBezTo>
                  <a:close/>
                  <a:moveTo>
                    <a:pt x="83" y="29"/>
                  </a:moveTo>
                  <a:cubicBezTo>
                    <a:pt x="83" y="25"/>
                    <a:pt x="89" y="26"/>
                    <a:pt x="89" y="26"/>
                  </a:cubicBezTo>
                  <a:cubicBezTo>
                    <a:pt x="89" y="26"/>
                    <a:pt x="99" y="30"/>
                    <a:pt x="104" y="30"/>
                  </a:cubicBezTo>
                  <a:cubicBezTo>
                    <a:pt x="108" y="29"/>
                    <a:pt x="114" y="35"/>
                    <a:pt x="105" y="35"/>
                  </a:cubicBezTo>
                  <a:cubicBezTo>
                    <a:pt x="96" y="35"/>
                    <a:pt x="82" y="39"/>
                    <a:pt x="83" y="29"/>
                  </a:cubicBezTo>
                  <a:close/>
                  <a:moveTo>
                    <a:pt x="61" y="72"/>
                  </a:moveTo>
                  <a:cubicBezTo>
                    <a:pt x="55" y="72"/>
                    <a:pt x="16" y="87"/>
                    <a:pt x="16" y="48"/>
                  </a:cubicBezTo>
                  <a:cubicBezTo>
                    <a:pt x="16" y="39"/>
                    <a:pt x="14" y="31"/>
                    <a:pt x="24" y="37"/>
                  </a:cubicBezTo>
                  <a:cubicBezTo>
                    <a:pt x="35" y="42"/>
                    <a:pt x="25" y="42"/>
                    <a:pt x="49" y="40"/>
                  </a:cubicBezTo>
                  <a:cubicBezTo>
                    <a:pt x="49" y="40"/>
                    <a:pt x="66" y="41"/>
                    <a:pt x="68" y="40"/>
                  </a:cubicBezTo>
                  <a:cubicBezTo>
                    <a:pt x="71" y="38"/>
                    <a:pt x="69" y="34"/>
                    <a:pt x="74" y="34"/>
                  </a:cubicBezTo>
                  <a:cubicBezTo>
                    <a:pt x="80" y="34"/>
                    <a:pt x="79" y="40"/>
                    <a:pt x="79" y="40"/>
                  </a:cubicBezTo>
                  <a:cubicBezTo>
                    <a:pt x="79" y="40"/>
                    <a:pt x="74" y="46"/>
                    <a:pt x="109" y="41"/>
                  </a:cubicBezTo>
                  <a:cubicBezTo>
                    <a:pt x="113" y="41"/>
                    <a:pt x="117" y="45"/>
                    <a:pt x="108" y="45"/>
                  </a:cubicBezTo>
                  <a:cubicBezTo>
                    <a:pt x="104" y="45"/>
                    <a:pt x="97" y="48"/>
                    <a:pt x="100" y="53"/>
                  </a:cubicBezTo>
                  <a:cubicBezTo>
                    <a:pt x="102" y="58"/>
                    <a:pt x="99" y="93"/>
                    <a:pt x="99" y="93"/>
                  </a:cubicBezTo>
                  <a:cubicBezTo>
                    <a:pt x="99" y="93"/>
                    <a:pt x="97" y="100"/>
                    <a:pt x="94" y="90"/>
                  </a:cubicBezTo>
                  <a:cubicBezTo>
                    <a:pt x="93" y="86"/>
                    <a:pt x="94" y="53"/>
                    <a:pt x="93" y="51"/>
                  </a:cubicBezTo>
                  <a:cubicBezTo>
                    <a:pt x="93" y="48"/>
                    <a:pt x="77" y="45"/>
                    <a:pt x="77" y="57"/>
                  </a:cubicBezTo>
                  <a:cubicBezTo>
                    <a:pt x="77" y="68"/>
                    <a:pt x="73" y="71"/>
                    <a:pt x="61" y="72"/>
                  </a:cubicBezTo>
                  <a:close/>
                  <a:moveTo>
                    <a:pt x="85" y="84"/>
                  </a:moveTo>
                  <a:cubicBezTo>
                    <a:pt x="82" y="88"/>
                    <a:pt x="78" y="90"/>
                    <a:pt x="80" y="82"/>
                  </a:cubicBezTo>
                  <a:cubicBezTo>
                    <a:pt x="81" y="74"/>
                    <a:pt x="83" y="63"/>
                    <a:pt x="83" y="57"/>
                  </a:cubicBezTo>
                  <a:cubicBezTo>
                    <a:pt x="83" y="57"/>
                    <a:pt x="87" y="50"/>
                    <a:pt x="88" y="58"/>
                  </a:cubicBezTo>
                  <a:cubicBezTo>
                    <a:pt x="89" y="66"/>
                    <a:pt x="87" y="81"/>
                    <a:pt x="85" y="84"/>
                  </a:cubicBezTo>
                  <a:close/>
                  <a:moveTo>
                    <a:pt x="102" y="145"/>
                  </a:moveTo>
                  <a:cubicBezTo>
                    <a:pt x="78" y="144"/>
                    <a:pt x="77" y="148"/>
                    <a:pt x="77" y="117"/>
                  </a:cubicBezTo>
                  <a:cubicBezTo>
                    <a:pt x="77" y="86"/>
                    <a:pt x="81" y="93"/>
                    <a:pt x="82" y="96"/>
                  </a:cubicBezTo>
                  <a:cubicBezTo>
                    <a:pt x="82" y="96"/>
                    <a:pt x="90" y="116"/>
                    <a:pt x="111" y="101"/>
                  </a:cubicBezTo>
                  <a:cubicBezTo>
                    <a:pt x="114" y="98"/>
                    <a:pt x="116" y="96"/>
                    <a:pt x="117" y="106"/>
                  </a:cubicBezTo>
                  <a:cubicBezTo>
                    <a:pt x="117" y="117"/>
                    <a:pt x="127" y="145"/>
                    <a:pt x="102" y="14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245" name="未知"/>
            <p:cNvSpPr>
              <a:spLocks/>
            </p:cNvSpPr>
            <p:nvPr userDrawn="1"/>
          </p:nvSpPr>
          <p:spPr bwMode="auto">
            <a:xfrm>
              <a:off x="252" y="470"/>
              <a:ext cx="86" cy="102"/>
            </a:xfrm>
            <a:custGeom>
              <a:avLst/>
              <a:gdLst>
                <a:gd name="T0" fmla="*/ 14 w 17"/>
                <a:gd name="T1" fmla="*/ 5 h 20"/>
                <a:gd name="T2" fmla="*/ 9 w 17"/>
                <a:gd name="T3" fmla="*/ 20 h 20"/>
                <a:gd name="T4" fmla="*/ 14 w 17"/>
                <a:gd name="T5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7" h="20">
                  <a:moveTo>
                    <a:pt x="14" y="5"/>
                  </a:moveTo>
                  <a:cubicBezTo>
                    <a:pt x="13" y="0"/>
                    <a:pt x="0" y="8"/>
                    <a:pt x="9" y="20"/>
                  </a:cubicBezTo>
                  <a:cubicBezTo>
                    <a:pt x="9" y="20"/>
                    <a:pt x="17" y="17"/>
                    <a:pt x="14" y="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246" name="未知"/>
            <p:cNvSpPr>
              <a:spLocks/>
            </p:cNvSpPr>
            <p:nvPr userDrawn="1"/>
          </p:nvSpPr>
          <p:spPr bwMode="auto">
            <a:xfrm>
              <a:off x="171" y="511"/>
              <a:ext cx="76" cy="136"/>
            </a:xfrm>
            <a:custGeom>
              <a:avLst/>
              <a:gdLst>
                <a:gd name="T0" fmla="*/ 7 w 15"/>
                <a:gd name="T1" fmla="*/ 10 h 27"/>
                <a:gd name="T2" fmla="*/ 4 w 15"/>
                <a:gd name="T3" fmla="*/ 25 h 27"/>
                <a:gd name="T4" fmla="*/ 15 w 15"/>
                <a:gd name="T5" fmla="*/ 16 h 27"/>
                <a:gd name="T6" fmla="*/ 13 w 15"/>
                <a:gd name="T7" fmla="*/ 8 h 27"/>
                <a:gd name="T8" fmla="*/ 7 w 15"/>
                <a:gd name="T9" fmla="*/ 1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" h="27">
                  <a:moveTo>
                    <a:pt x="7" y="10"/>
                  </a:moveTo>
                  <a:cubicBezTo>
                    <a:pt x="0" y="19"/>
                    <a:pt x="2" y="23"/>
                    <a:pt x="4" y="25"/>
                  </a:cubicBezTo>
                  <a:cubicBezTo>
                    <a:pt x="7" y="27"/>
                    <a:pt x="11" y="26"/>
                    <a:pt x="15" y="16"/>
                  </a:cubicBezTo>
                  <a:cubicBezTo>
                    <a:pt x="15" y="16"/>
                    <a:pt x="12" y="11"/>
                    <a:pt x="13" y="8"/>
                  </a:cubicBezTo>
                  <a:cubicBezTo>
                    <a:pt x="15" y="6"/>
                    <a:pt x="14" y="0"/>
                    <a:pt x="7" y="1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247" name="未知"/>
            <p:cNvSpPr>
              <a:spLocks/>
            </p:cNvSpPr>
            <p:nvPr userDrawn="1"/>
          </p:nvSpPr>
          <p:spPr bwMode="auto">
            <a:xfrm>
              <a:off x="126" y="238"/>
              <a:ext cx="243" cy="116"/>
            </a:xfrm>
            <a:custGeom>
              <a:avLst/>
              <a:gdLst>
                <a:gd name="T0" fmla="*/ 40 w 48"/>
                <a:gd name="T1" fmla="*/ 2 h 23"/>
                <a:gd name="T2" fmla="*/ 9 w 48"/>
                <a:gd name="T3" fmla="*/ 1 h 23"/>
                <a:gd name="T4" fmla="*/ 1 w 48"/>
                <a:gd name="T5" fmla="*/ 9 h 23"/>
                <a:gd name="T6" fmla="*/ 22 w 48"/>
                <a:gd name="T7" fmla="*/ 21 h 23"/>
                <a:gd name="T8" fmla="*/ 34 w 48"/>
                <a:gd name="T9" fmla="*/ 20 h 23"/>
                <a:gd name="T10" fmla="*/ 40 w 48"/>
                <a:gd name="T11" fmla="*/ 19 h 23"/>
                <a:gd name="T12" fmla="*/ 40 w 48"/>
                <a:gd name="T13" fmla="*/ 2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8" h="23">
                  <a:moveTo>
                    <a:pt x="40" y="2"/>
                  </a:moveTo>
                  <a:cubicBezTo>
                    <a:pt x="38" y="3"/>
                    <a:pt x="9" y="1"/>
                    <a:pt x="9" y="1"/>
                  </a:cubicBezTo>
                  <a:cubicBezTo>
                    <a:pt x="5" y="1"/>
                    <a:pt x="1" y="0"/>
                    <a:pt x="1" y="9"/>
                  </a:cubicBezTo>
                  <a:cubicBezTo>
                    <a:pt x="0" y="23"/>
                    <a:pt x="17" y="21"/>
                    <a:pt x="22" y="21"/>
                  </a:cubicBezTo>
                  <a:cubicBezTo>
                    <a:pt x="26" y="21"/>
                    <a:pt x="30" y="18"/>
                    <a:pt x="34" y="20"/>
                  </a:cubicBezTo>
                  <a:cubicBezTo>
                    <a:pt x="34" y="20"/>
                    <a:pt x="38" y="23"/>
                    <a:pt x="40" y="19"/>
                  </a:cubicBezTo>
                  <a:cubicBezTo>
                    <a:pt x="48" y="5"/>
                    <a:pt x="43" y="0"/>
                    <a:pt x="40" y="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248" name="未知"/>
            <p:cNvSpPr>
              <a:spLocks/>
            </p:cNvSpPr>
            <p:nvPr userDrawn="1"/>
          </p:nvSpPr>
          <p:spPr bwMode="auto">
            <a:xfrm>
              <a:off x="404" y="561"/>
              <a:ext cx="177" cy="187"/>
            </a:xfrm>
            <a:custGeom>
              <a:avLst/>
              <a:gdLst>
                <a:gd name="T0" fmla="*/ 24 w 35"/>
                <a:gd name="T1" fmla="*/ 2 h 37"/>
                <a:gd name="T2" fmla="*/ 11 w 35"/>
                <a:gd name="T3" fmla="*/ 2 h 37"/>
                <a:gd name="T4" fmla="*/ 4 w 35"/>
                <a:gd name="T5" fmla="*/ 20 h 37"/>
                <a:gd name="T6" fmla="*/ 28 w 35"/>
                <a:gd name="T7" fmla="*/ 22 h 37"/>
                <a:gd name="T8" fmla="*/ 24 w 35"/>
                <a:gd name="T9" fmla="*/ 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37">
                  <a:moveTo>
                    <a:pt x="24" y="2"/>
                  </a:moveTo>
                  <a:cubicBezTo>
                    <a:pt x="19" y="3"/>
                    <a:pt x="11" y="2"/>
                    <a:pt x="11" y="2"/>
                  </a:cubicBezTo>
                  <a:cubicBezTo>
                    <a:pt x="0" y="2"/>
                    <a:pt x="5" y="14"/>
                    <a:pt x="4" y="20"/>
                  </a:cubicBezTo>
                  <a:cubicBezTo>
                    <a:pt x="3" y="27"/>
                    <a:pt x="22" y="37"/>
                    <a:pt x="28" y="22"/>
                  </a:cubicBezTo>
                  <a:cubicBezTo>
                    <a:pt x="35" y="7"/>
                    <a:pt x="28" y="0"/>
                    <a:pt x="24" y="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249" name="未知"/>
            <p:cNvSpPr>
              <a:spLocks/>
            </p:cNvSpPr>
            <p:nvPr userDrawn="1"/>
          </p:nvSpPr>
          <p:spPr bwMode="auto">
            <a:xfrm>
              <a:off x="809" y="374"/>
              <a:ext cx="177" cy="36"/>
            </a:xfrm>
            <a:custGeom>
              <a:avLst/>
              <a:gdLst>
                <a:gd name="T0" fmla="*/ 5 w 35"/>
                <a:gd name="T1" fmla="*/ 0 h 7"/>
                <a:gd name="T2" fmla="*/ 14 w 35"/>
                <a:gd name="T3" fmla="*/ 5 h 7"/>
                <a:gd name="T4" fmla="*/ 5 w 35"/>
                <a:gd name="T5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5" h="7">
                  <a:moveTo>
                    <a:pt x="5" y="0"/>
                  </a:moveTo>
                  <a:cubicBezTo>
                    <a:pt x="0" y="0"/>
                    <a:pt x="7" y="7"/>
                    <a:pt x="14" y="5"/>
                  </a:cubicBezTo>
                  <a:cubicBezTo>
                    <a:pt x="35" y="1"/>
                    <a:pt x="5" y="0"/>
                    <a:pt x="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250" name="未知"/>
            <p:cNvSpPr>
              <a:spLocks/>
            </p:cNvSpPr>
            <p:nvPr userDrawn="1"/>
          </p:nvSpPr>
          <p:spPr bwMode="auto">
            <a:xfrm>
              <a:off x="869" y="369"/>
              <a:ext cx="137" cy="81"/>
            </a:xfrm>
            <a:custGeom>
              <a:avLst/>
              <a:gdLst>
                <a:gd name="T0" fmla="*/ 7 w 27"/>
                <a:gd name="T1" fmla="*/ 13 h 16"/>
                <a:gd name="T2" fmla="*/ 25 w 27"/>
                <a:gd name="T3" fmla="*/ 6 h 16"/>
                <a:gd name="T4" fmla="*/ 17 w 27"/>
                <a:gd name="T5" fmla="*/ 1 h 16"/>
                <a:gd name="T6" fmla="*/ 7 w 27"/>
                <a:gd name="T7" fmla="*/ 11 h 16"/>
                <a:gd name="T8" fmla="*/ 7 w 27"/>
                <a:gd name="T9" fmla="*/ 13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16">
                  <a:moveTo>
                    <a:pt x="7" y="13"/>
                  </a:moveTo>
                  <a:cubicBezTo>
                    <a:pt x="7" y="13"/>
                    <a:pt x="18" y="16"/>
                    <a:pt x="25" y="6"/>
                  </a:cubicBezTo>
                  <a:cubicBezTo>
                    <a:pt x="27" y="2"/>
                    <a:pt x="23" y="0"/>
                    <a:pt x="17" y="1"/>
                  </a:cubicBezTo>
                  <a:cubicBezTo>
                    <a:pt x="13" y="1"/>
                    <a:pt x="14" y="11"/>
                    <a:pt x="7" y="11"/>
                  </a:cubicBezTo>
                  <a:cubicBezTo>
                    <a:pt x="0" y="11"/>
                    <a:pt x="7" y="13"/>
                    <a:pt x="7" y="1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251" name="未知"/>
            <p:cNvSpPr>
              <a:spLocks/>
            </p:cNvSpPr>
            <p:nvPr userDrawn="1"/>
          </p:nvSpPr>
          <p:spPr bwMode="auto">
            <a:xfrm>
              <a:off x="864" y="420"/>
              <a:ext cx="177" cy="86"/>
            </a:xfrm>
            <a:custGeom>
              <a:avLst/>
              <a:gdLst>
                <a:gd name="T0" fmla="*/ 25 w 35"/>
                <a:gd name="T1" fmla="*/ 6 h 17"/>
                <a:gd name="T2" fmla="*/ 8 w 35"/>
                <a:gd name="T3" fmla="*/ 10 h 17"/>
                <a:gd name="T4" fmla="*/ 6 w 35"/>
                <a:gd name="T5" fmla="*/ 13 h 17"/>
                <a:gd name="T6" fmla="*/ 27 w 35"/>
                <a:gd name="T7" fmla="*/ 12 h 17"/>
                <a:gd name="T8" fmla="*/ 25 w 35"/>
                <a:gd name="T9" fmla="*/ 6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7">
                  <a:moveTo>
                    <a:pt x="25" y="6"/>
                  </a:moveTo>
                  <a:cubicBezTo>
                    <a:pt x="20" y="12"/>
                    <a:pt x="8" y="10"/>
                    <a:pt x="8" y="10"/>
                  </a:cubicBezTo>
                  <a:cubicBezTo>
                    <a:pt x="8" y="10"/>
                    <a:pt x="0" y="9"/>
                    <a:pt x="6" y="13"/>
                  </a:cubicBezTo>
                  <a:cubicBezTo>
                    <a:pt x="11" y="17"/>
                    <a:pt x="18" y="15"/>
                    <a:pt x="27" y="12"/>
                  </a:cubicBezTo>
                  <a:cubicBezTo>
                    <a:pt x="35" y="8"/>
                    <a:pt x="31" y="0"/>
                    <a:pt x="25" y="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252" name="未知"/>
            <p:cNvSpPr>
              <a:spLocks/>
            </p:cNvSpPr>
            <p:nvPr userDrawn="1"/>
          </p:nvSpPr>
          <p:spPr bwMode="auto">
            <a:xfrm>
              <a:off x="748" y="501"/>
              <a:ext cx="248" cy="60"/>
            </a:xfrm>
            <a:custGeom>
              <a:avLst/>
              <a:gdLst>
                <a:gd name="T0" fmla="*/ 40 w 49"/>
                <a:gd name="T1" fmla="*/ 3 h 12"/>
                <a:gd name="T2" fmla="*/ 29 w 49"/>
                <a:gd name="T3" fmla="*/ 1 h 12"/>
                <a:gd name="T4" fmla="*/ 7 w 49"/>
                <a:gd name="T5" fmla="*/ 0 h 12"/>
                <a:gd name="T6" fmla="*/ 2 w 49"/>
                <a:gd name="T7" fmla="*/ 5 h 12"/>
                <a:gd name="T8" fmla="*/ 20 w 49"/>
                <a:gd name="T9" fmla="*/ 8 h 12"/>
                <a:gd name="T10" fmla="*/ 41 w 49"/>
                <a:gd name="T11" fmla="*/ 8 h 12"/>
                <a:gd name="T12" fmla="*/ 40 w 49"/>
                <a:gd name="T13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" h="12">
                  <a:moveTo>
                    <a:pt x="40" y="3"/>
                  </a:moveTo>
                  <a:cubicBezTo>
                    <a:pt x="37" y="2"/>
                    <a:pt x="36" y="0"/>
                    <a:pt x="29" y="1"/>
                  </a:cubicBezTo>
                  <a:cubicBezTo>
                    <a:pt x="13" y="4"/>
                    <a:pt x="7" y="0"/>
                    <a:pt x="7" y="0"/>
                  </a:cubicBezTo>
                  <a:cubicBezTo>
                    <a:pt x="7" y="0"/>
                    <a:pt x="0" y="3"/>
                    <a:pt x="2" y="5"/>
                  </a:cubicBezTo>
                  <a:cubicBezTo>
                    <a:pt x="5" y="7"/>
                    <a:pt x="17" y="8"/>
                    <a:pt x="20" y="8"/>
                  </a:cubicBezTo>
                  <a:cubicBezTo>
                    <a:pt x="23" y="8"/>
                    <a:pt x="34" y="12"/>
                    <a:pt x="41" y="8"/>
                  </a:cubicBezTo>
                  <a:cubicBezTo>
                    <a:pt x="49" y="4"/>
                    <a:pt x="44" y="3"/>
                    <a:pt x="40" y="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253" name="未知"/>
            <p:cNvSpPr>
              <a:spLocks/>
            </p:cNvSpPr>
            <p:nvPr userDrawn="1"/>
          </p:nvSpPr>
          <p:spPr bwMode="auto">
            <a:xfrm>
              <a:off x="773" y="556"/>
              <a:ext cx="203" cy="56"/>
            </a:xfrm>
            <a:custGeom>
              <a:avLst/>
              <a:gdLst>
                <a:gd name="T0" fmla="*/ 37 w 40"/>
                <a:gd name="T1" fmla="*/ 2 h 11"/>
                <a:gd name="T2" fmla="*/ 26 w 40"/>
                <a:gd name="T3" fmla="*/ 4 h 11"/>
                <a:gd name="T4" fmla="*/ 13 w 40"/>
                <a:gd name="T5" fmla="*/ 3 h 11"/>
                <a:gd name="T6" fmla="*/ 1 w 40"/>
                <a:gd name="T7" fmla="*/ 2 h 11"/>
                <a:gd name="T8" fmla="*/ 35 w 40"/>
                <a:gd name="T9" fmla="*/ 8 h 11"/>
                <a:gd name="T10" fmla="*/ 37 w 40"/>
                <a:gd name="T11" fmla="*/ 2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0" h="11">
                  <a:moveTo>
                    <a:pt x="37" y="2"/>
                  </a:moveTo>
                  <a:cubicBezTo>
                    <a:pt x="34" y="4"/>
                    <a:pt x="30" y="4"/>
                    <a:pt x="26" y="4"/>
                  </a:cubicBezTo>
                  <a:cubicBezTo>
                    <a:pt x="23" y="4"/>
                    <a:pt x="16" y="2"/>
                    <a:pt x="13" y="3"/>
                  </a:cubicBezTo>
                  <a:cubicBezTo>
                    <a:pt x="10" y="4"/>
                    <a:pt x="1" y="2"/>
                    <a:pt x="1" y="2"/>
                  </a:cubicBezTo>
                  <a:cubicBezTo>
                    <a:pt x="0" y="11"/>
                    <a:pt x="30" y="10"/>
                    <a:pt x="35" y="8"/>
                  </a:cubicBezTo>
                  <a:cubicBezTo>
                    <a:pt x="40" y="5"/>
                    <a:pt x="40" y="0"/>
                    <a:pt x="37" y="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254" name="未知"/>
            <p:cNvSpPr>
              <a:spLocks/>
            </p:cNvSpPr>
            <p:nvPr userDrawn="1"/>
          </p:nvSpPr>
          <p:spPr bwMode="auto">
            <a:xfrm>
              <a:off x="763" y="602"/>
              <a:ext cx="207" cy="172"/>
            </a:xfrm>
            <a:custGeom>
              <a:avLst/>
              <a:gdLst>
                <a:gd name="T0" fmla="*/ 28 w 41"/>
                <a:gd name="T1" fmla="*/ 9 h 34"/>
                <a:gd name="T2" fmla="*/ 13 w 41"/>
                <a:gd name="T3" fmla="*/ 6 h 34"/>
                <a:gd name="T4" fmla="*/ 4 w 41"/>
                <a:gd name="T5" fmla="*/ 15 h 34"/>
                <a:gd name="T6" fmla="*/ 1 w 41"/>
                <a:gd name="T7" fmla="*/ 19 h 34"/>
                <a:gd name="T8" fmla="*/ 9 w 41"/>
                <a:gd name="T9" fmla="*/ 19 h 34"/>
                <a:gd name="T10" fmla="*/ 17 w 41"/>
                <a:gd name="T11" fmla="*/ 27 h 34"/>
                <a:gd name="T12" fmla="*/ 21 w 41"/>
                <a:gd name="T13" fmla="*/ 30 h 34"/>
                <a:gd name="T14" fmla="*/ 29 w 41"/>
                <a:gd name="T15" fmla="*/ 19 h 34"/>
                <a:gd name="T16" fmla="*/ 39 w 41"/>
                <a:gd name="T17" fmla="*/ 19 h 34"/>
                <a:gd name="T18" fmla="*/ 28 w 41"/>
                <a:gd name="T19" fmla="*/ 9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34">
                  <a:moveTo>
                    <a:pt x="28" y="9"/>
                  </a:moveTo>
                  <a:cubicBezTo>
                    <a:pt x="28" y="6"/>
                    <a:pt x="14" y="0"/>
                    <a:pt x="13" y="6"/>
                  </a:cubicBezTo>
                  <a:cubicBezTo>
                    <a:pt x="11" y="12"/>
                    <a:pt x="4" y="15"/>
                    <a:pt x="4" y="15"/>
                  </a:cubicBezTo>
                  <a:cubicBezTo>
                    <a:pt x="0" y="16"/>
                    <a:pt x="0" y="16"/>
                    <a:pt x="1" y="19"/>
                  </a:cubicBezTo>
                  <a:cubicBezTo>
                    <a:pt x="1" y="22"/>
                    <a:pt x="4" y="24"/>
                    <a:pt x="9" y="19"/>
                  </a:cubicBezTo>
                  <a:cubicBezTo>
                    <a:pt x="17" y="10"/>
                    <a:pt x="17" y="26"/>
                    <a:pt x="17" y="27"/>
                  </a:cubicBezTo>
                  <a:cubicBezTo>
                    <a:pt x="18" y="29"/>
                    <a:pt x="19" y="34"/>
                    <a:pt x="21" y="30"/>
                  </a:cubicBezTo>
                  <a:cubicBezTo>
                    <a:pt x="22" y="26"/>
                    <a:pt x="25" y="14"/>
                    <a:pt x="29" y="19"/>
                  </a:cubicBezTo>
                  <a:cubicBezTo>
                    <a:pt x="35" y="27"/>
                    <a:pt x="41" y="19"/>
                    <a:pt x="39" y="19"/>
                  </a:cubicBezTo>
                  <a:cubicBezTo>
                    <a:pt x="38" y="18"/>
                    <a:pt x="28" y="13"/>
                    <a:pt x="28" y="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255" name="未知"/>
            <p:cNvSpPr>
              <a:spLocks/>
            </p:cNvSpPr>
            <p:nvPr userDrawn="1"/>
          </p:nvSpPr>
          <p:spPr bwMode="auto">
            <a:xfrm>
              <a:off x="900" y="521"/>
              <a:ext cx="126" cy="318"/>
            </a:xfrm>
            <a:custGeom>
              <a:avLst/>
              <a:gdLst>
                <a:gd name="T0" fmla="*/ 22 w 25"/>
                <a:gd name="T1" fmla="*/ 2 h 63"/>
                <a:gd name="T2" fmla="*/ 18 w 25"/>
                <a:gd name="T3" fmla="*/ 17 h 63"/>
                <a:gd name="T4" fmla="*/ 7 w 25"/>
                <a:gd name="T5" fmla="*/ 20 h 63"/>
                <a:gd name="T6" fmla="*/ 7 w 25"/>
                <a:gd name="T7" fmla="*/ 23 h 63"/>
                <a:gd name="T8" fmla="*/ 17 w 25"/>
                <a:gd name="T9" fmla="*/ 34 h 63"/>
                <a:gd name="T10" fmla="*/ 12 w 25"/>
                <a:gd name="T11" fmla="*/ 45 h 63"/>
                <a:gd name="T12" fmla="*/ 0 w 25"/>
                <a:gd name="T13" fmla="*/ 55 h 63"/>
                <a:gd name="T14" fmla="*/ 5 w 25"/>
                <a:gd name="T15" fmla="*/ 58 h 63"/>
                <a:gd name="T16" fmla="*/ 16 w 25"/>
                <a:gd name="T17" fmla="*/ 62 h 63"/>
                <a:gd name="T18" fmla="*/ 23 w 25"/>
                <a:gd name="T19" fmla="*/ 57 h 63"/>
                <a:gd name="T20" fmla="*/ 25 w 25"/>
                <a:gd name="T21" fmla="*/ 14 h 63"/>
                <a:gd name="T22" fmla="*/ 25 w 25"/>
                <a:gd name="T23" fmla="*/ 2 h 63"/>
                <a:gd name="T24" fmla="*/ 22 w 25"/>
                <a:gd name="T25" fmla="*/ 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5" h="63">
                  <a:moveTo>
                    <a:pt x="22" y="2"/>
                  </a:moveTo>
                  <a:cubicBezTo>
                    <a:pt x="22" y="2"/>
                    <a:pt x="20" y="15"/>
                    <a:pt x="18" y="17"/>
                  </a:cubicBezTo>
                  <a:cubicBezTo>
                    <a:pt x="15" y="19"/>
                    <a:pt x="10" y="20"/>
                    <a:pt x="7" y="20"/>
                  </a:cubicBezTo>
                  <a:cubicBezTo>
                    <a:pt x="4" y="19"/>
                    <a:pt x="4" y="22"/>
                    <a:pt x="7" y="23"/>
                  </a:cubicBezTo>
                  <a:cubicBezTo>
                    <a:pt x="10" y="24"/>
                    <a:pt x="17" y="29"/>
                    <a:pt x="17" y="34"/>
                  </a:cubicBezTo>
                  <a:cubicBezTo>
                    <a:pt x="17" y="40"/>
                    <a:pt x="17" y="44"/>
                    <a:pt x="12" y="45"/>
                  </a:cubicBezTo>
                  <a:cubicBezTo>
                    <a:pt x="6" y="46"/>
                    <a:pt x="0" y="47"/>
                    <a:pt x="0" y="55"/>
                  </a:cubicBezTo>
                  <a:cubicBezTo>
                    <a:pt x="0" y="55"/>
                    <a:pt x="3" y="57"/>
                    <a:pt x="5" y="58"/>
                  </a:cubicBezTo>
                  <a:cubicBezTo>
                    <a:pt x="8" y="58"/>
                    <a:pt x="14" y="61"/>
                    <a:pt x="16" y="62"/>
                  </a:cubicBezTo>
                  <a:cubicBezTo>
                    <a:pt x="18" y="63"/>
                    <a:pt x="23" y="61"/>
                    <a:pt x="23" y="57"/>
                  </a:cubicBezTo>
                  <a:cubicBezTo>
                    <a:pt x="24" y="52"/>
                    <a:pt x="24" y="20"/>
                    <a:pt x="25" y="14"/>
                  </a:cubicBezTo>
                  <a:cubicBezTo>
                    <a:pt x="25" y="9"/>
                    <a:pt x="25" y="3"/>
                    <a:pt x="25" y="2"/>
                  </a:cubicBezTo>
                  <a:cubicBezTo>
                    <a:pt x="25" y="1"/>
                    <a:pt x="22" y="0"/>
                    <a:pt x="22" y="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</p:grpSp>
      <p:grpSp>
        <p:nvGrpSpPr>
          <p:cNvPr id="1256" name="Group 232"/>
          <p:cNvGrpSpPr>
            <a:grpSpLocks/>
          </p:cNvGrpSpPr>
          <p:nvPr/>
        </p:nvGrpSpPr>
        <p:grpSpPr bwMode="auto">
          <a:xfrm>
            <a:off x="6934200" y="-1588"/>
            <a:ext cx="2317750" cy="2057401"/>
            <a:chOff x="0" y="0"/>
            <a:chExt cx="1748" cy="1556"/>
          </a:xfrm>
        </p:grpSpPr>
        <p:sp>
          <p:nvSpPr>
            <p:cNvPr id="1257" name="未知"/>
            <p:cNvSpPr>
              <a:spLocks/>
            </p:cNvSpPr>
            <p:nvPr userDrawn="1"/>
          </p:nvSpPr>
          <p:spPr bwMode="auto">
            <a:xfrm>
              <a:off x="81" y="0"/>
              <a:ext cx="1586" cy="1443"/>
            </a:xfrm>
            <a:custGeom>
              <a:avLst/>
              <a:gdLst>
                <a:gd name="T0" fmla="*/ 23 w 546"/>
                <a:gd name="T1" fmla="*/ 4 h 497"/>
                <a:gd name="T2" fmla="*/ 11 w 546"/>
                <a:gd name="T3" fmla="*/ 71 h 497"/>
                <a:gd name="T4" fmla="*/ 25 w 546"/>
                <a:gd name="T5" fmla="*/ 393 h 497"/>
                <a:gd name="T6" fmla="*/ 54 w 546"/>
                <a:gd name="T7" fmla="*/ 457 h 497"/>
                <a:gd name="T8" fmla="*/ 158 w 546"/>
                <a:gd name="T9" fmla="*/ 482 h 497"/>
                <a:gd name="T10" fmla="*/ 204 w 546"/>
                <a:gd name="T11" fmla="*/ 495 h 497"/>
                <a:gd name="T12" fmla="*/ 520 w 546"/>
                <a:gd name="T13" fmla="*/ 475 h 497"/>
                <a:gd name="T14" fmla="*/ 533 w 546"/>
                <a:gd name="T15" fmla="*/ 167 h 497"/>
                <a:gd name="T16" fmla="*/ 369 w 546"/>
                <a:gd name="T17" fmla="*/ 16 h 497"/>
                <a:gd name="T18" fmla="*/ 249 w 546"/>
                <a:gd name="T19" fmla="*/ 29 h 497"/>
                <a:gd name="T20" fmla="*/ 198 w 546"/>
                <a:gd name="T21" fmla="*/ 11 h 497"/>
                <a:gd name="T22" fmla="*/ 151 w 546"/>
                <a:gd name="T23" fmla="*/ 2 h 497"/>
                <a:gd name="T24" fmla="*/ 23 w 546"/>
                <a:gd name="T25" fmla="*/ 4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46" h="497">
                  <a:moveTo>
                    <a:pt x="23" y="4"/>
                  </a:moveTo>
                  <a:cubicBezTo>
                    <a:pt x="23" y="4"/>
                    <a:pt x="0" y="34"/>
                    <a:pt x="11" y="71"/>
                  </a:cubicBezTo>
                  <a:cubicBezTo>
                    <a:pt x="19" y="100"/>
                    <a:pt x="25" y="393"/>
                    <a:pt x="25" y="393"/>
                  </a:cubicBezTo>
                  <a:cubicBezTo>
                    <a:pt x="25" y="393"/>
                    <a:pt x="42" y="452"/>
                    <a:pt x="54" y="457"/>
                  </a:cubicBezTo>
                  <a:cubicBezTo>
                    <a:pt x="66" y="462"/>
                    <a:pt x="158" y="482"/>
                    <a:pt x="158" y="482"/>
                  </a:cubicBezTo>
                  <a:cubicBezTo>
                    <a:pt x="158" y="482"/>
                    <a:pt x="191" y="497"/>
                    <a:pt x="204" y="495"/>
                  </a:cubicBezTo>
                  <a:cubicBezTo>
                    <a:pt x="217" y="494"/>
                    <a:pt x="506" y="487"/>
                    <a:pt x="520" y="475"/>
                  </a:cubicBezTo>
                  <a:cubicBezTo>
                    <a:pt x="533" y="463"/>
                    <a:pt x="546" y="218"/>
                    <a:pt x="533" y="167"/>
                  </a:cubicBezTo>
                  <a:cubicBezTo>
                    <a:pt x="520" y="117"/>
                    <a:pt x="404" y="14"/>
                    <a:pt x="369" y="16"/>
                  </a:cubicBezTo>
                  <a:cubicBezTo>
                    <a:pt x="335" y="17"/>
                    <a:pt x="249" y="29"/>
                    <a:pt x="249" y="29"/>
                  </a:cubicBezTo>
                  <a:lnTo>
                    <a:pt x="198" y="11"/>
                  </a:lnTo>
                  <a:lnTo>
                    <a:pt x="151" y="2"/>
                  </a:lnTo>
                  <a:cubicBezTo>
                    <a:pt x="151" y="2"/>
                    <a:pt x="79" y="0"/>
                    <a:pt x="23" y="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grpSp>
          <p:nvGrpSpPr>
            <p:cNvPr id="1258" name="Group 234"/>
            <p:cNvGrpSpPr>
              <a:grpSpLocks/>
            </p:cNvGrpSpPr>
            <p:nvPr userDrawn="1"/>
          </p:nvGrpSpPr>
          <p:grpSpPr bwMode="auto">
            <a:xfrm>
              <a:off x="0" y="5"/>
              <a:ext cx="1748" cy="1551"/>
              <a:chOff x="0" y="0"/>
              <a:chExt cx="2958" cy="2699"/>
            </a:xfrm>
          </p:grpSpPr>
          <p:sp>
            <p:nvSpPr>
              <p:cNvPr id="1259" name="未知"/>
              <p:cNvSpPr>
                <a:spLocks/>
              </p:cNvSpPr>
              <p:nvPr/>
            </p:nvSpPr>
            <p:spPr bwMode="auto">
              <a:xfrm>
                <a:off x="142" y="0"/>
                <a:ext cx="490" cy="187"/>
              </a:xfrm>
              <a:custGeom>
                <a:avLst/>
                <a:gdLst>
                  <a:gd name="T0" fmla="*/ 71 w 97"/>
                  <a:gd name="T1" fmla="*/ 25 h 37"/>
                  <a:gd name="T2" fmla="*/ 91 w 97"/>
                  <a:gd name="T3" fmla="*/ 20 h 37"/>
                  <a:gd name="T4" fmla="*/ 92 w 97"/>
                  <a:gd name="T5" fmla="*/ 17 h 37"/>
                  <a:gd name="T6" fmla="*/ 88 w 97"/>
                  <a:gd name="T7" fmla="*/ 0 h 37"/>
                  <a:gd name="T8" fmla="*/ 25 w 97"/>
                  <a:gd name="T9" fmla="*/ 0 h 37"/>
                  <a:gd name="T10" fmla="*/ 10 w 97"/>
                  <a:gd name="T11" fmla="*/ 22 h 37"/>
                  <a:gd name="T12" fmla="*/ 71 w 97"/>
                  <a:gd name="T13" fmla="*/ 25 h 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97" h="37">
                    <a:moveTo>
                      <a:pt x="71" y="25"/>
                    </a:moveTo>
                    <a:cubicBezTo>
                      <a:pt x="81" y="22"/>
                      <a:pt x="87" y="21"/>
                      <a:pt x="91" y="20"/>
                    </a:cubicBezTo>
                    <a:cubicBezTo>
                      <a:pt x="91" y="19"/>
                      <a:pt x="91" y="19"/>
                      <a:pt x="92" y="17"/>
                    </a:cubicBezTo>
                    <a:cubicBezTo>
                      <a:pt x="97" y="11"/>
                      <a:pt x="95" y="4"/>
                      <a:pt x="88" y="0"/>
                    </a:cubicBezTo>
                    <a:lnTo>
                      <a:pt x="25" y="0"/>
                    </a:lnTo>
                    <a:cubicBezTo>
                      <a:pt x="10" y="3"/>
                      <a:pt x="0" y="10"/>
                      <a:pt x="10" y="22"/>
                    </a:cubicBezTo>
                    <a:cubicBezTo>
                      <a:pt x="10" y="22"/>
                      <a:pt x="28" y="37"/>
                      <a:pt x="71" y="25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zh-CN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260" name="未知"/>
              <p:cNvSpPr>
                <a:spLocks noEditPoints="1"/>
              </p:cNvSpPr>
              <p:nvPr/>
            </p:nvSpPr>
            <p:spPr bwMode="auto">
              <a:xfrm>
                <a:off x="0" y="0"/>
                <a:ext cx="2958" cy="2699"/>
              </a:xfrm>
              <a:custGeom>
                <a:avLst/>
                <a:gdLst>
                  <a:gd name="T0" fmla="*/ 504 w 585"/>
                  <a:gd name="T1" fmla="*/ 1 h 534"/>
                  <a:gd name="T2" fmla="*/ 157 w 585"/>
                  <a:gd name="T3" fmla="*/ 0 h 534"/>
                  <a:gd name="T4" fmla="*/ 225 w 585"/>
                  <a:gd name="T5" fmla="*/ 21 h 534"/>
                  <a:gd name="T6" fmla="*/ 174 w 585"/>
                  <a:gd name="T7" fmla="*/ 39 h 534"/>
                  <a:gd name="T8" fmla="*/ 207 w 585"/>
                  <a:gd name="T9" fmla="*/ 71 h 534"/>
                  <a:gd name="T10" fmla="*/ 74 w 585"/>
                  <a:gd name="T11" fmla="*/ 60 h 534"/>
                  <a:gd name="T12" fmla="*/ 26 w 585"/>
                  <a:gd name="T13" fmla="*/ 63 h 534"/>
                  <a:gd name="T14" fmla="*/ 199 w 585"/>
                  <a:gd name="T15" fmla="*/ 487 h 534"/>
                  <a:gd name="T16" fmla="*/ 144 w 585"/>
                  <a:gd name="T17" fmla="*/ 341 h 534"/>
                  <a:gd name="T18" fmla="*/ 105 w 585"/>
                  <a:gd name="T19" fmla="*/ 376 h 534"/>
                  <a:gd name="T20" fmla="*/ 94 w 585"/>
                  <a:gd name="T21" fmla="*/ 435 h 534"/>
                  <a:gd name="T22" fmla="*/ 124 w 585"/>
                  <a:gd name="T23" fmla="*/ 265 h 534"/>
                  <a:gd name="T24" fmla="*/ 153 w 585"/>
                  <a:gd name="T25" fmla="*/ 228 h 534"/>
                  <a:gd name="T26" fmla="*/ 209 w 585"/>
                  <a:gd name="T27" fmla="*/ 237 h 534"/>
                  <a:gd name="T28" fmla="*/ 188 w 585"/>
                  <a:gd name="T29" fmla="*/ 306 h 534"/>
                  <a:gd name="T30" fmla="*/ 192 w 585"/>
                  <a:gd name="T31" fmla="*/ 395 h 534"/>
                  <a:gd name="T32" fmla="*/ 515 w 585"/>
                  <a:gd name="T33" fmla="*/ 483 h 534"/>
                  <a:gd name="T34" fmla="*/ 454 w 585"/>
                  <a:gd name="T35" fmla="*/ 427 h 534"/>
                  <a:gd name="T36" fmla="*/ 425 w 585"/>
                  <a:gd name="T37" fmla="*/ 345 h 534"/>
                  <a:gd name="T38" fmla="*/ 396 w 585"/>
                  <a:gd name="T39" fmla="*/ 270 h 534"/>
                  <a:gd name="T40" fmla="*/ 460 w 585"/>
                  <a:gd name="T41" fmla="*/ 256 h 534"/>
                  <a:gd name="T42" fmla="*/ 407 w 585"/>
                  <a:gd name="T43" fmla="*/ 223 h 534"/>
                  <a:gd name="T44" fmla="*/ 439 w 585"/>
                  <a:gd name="T45" fmla="*/ 226 h 534"/>
                  <a:gd name="T46" fmla="*/ 438 w 585"/>
                  <a:gd name="T47" fmla="*/ 209 h 534"/>
                  <a:gd name="T48" fmla="*/ 376 w 585"/>
                  <a:gd name="T49" fmla="*/ 211 h 534"/>
                  <a:gd name="T50" fmla="*/ 357 w 585"/>
                  <a:gd name="T51" fmla="*/ 343 h 534"/>
                  <a:gd name="T52" fmla="*/ 347 w 585"/>
                  <a:gd name="T53" fmla="*/ 230 h 534"/>
                  <a:gd name="T54" fmla="*/ 331 w 585"/>
                  <a:gd name="T55" fmla="*/ 182 h 534"/>
                  <a:gd name="T56" fmla="*/ 347 w 585"/>
                  <a:gd name="T57" fmla="*/ 136 h 534"/>
                  <a:gd name="T58" fmla="*/ 339 w 585"/>
                  <a:gd name="T59" fmla="*/ 99 h 534"/>
                  <a:gd name="T60" fmla="*/ 331 w 585"/>
                  <a:gd name="T61" fmla="*/ 62 h 534"/>
                  <a:gd name="T62" fmla="*/ 369 w 585"/>
                  <a:gd name="T63" fmla="*/ 103 h 534"/>
                  <a:gd name="T64" fmla="*/ 415 w 585"/>
                  <a:gd name="T65" fmla="*/ 47 h 534"/>
                  <a:gd name="T66" fmla="*/ 409 w 585"/>
                  <a:gd name="T67" fmla="*/ 95 h 534"/>
                  <a:gd name="T68" fmla="*/ 401 w 585"/>
                  <a:gd name="T69" fmla="*/ 130 h 534"/>
                  <a:gd name="T70" fmla="*/ 401 w 585"/>
                  <a:gd name="T71" fmla="*/ 181 h 534"/>
                  <a:gd name="T72" fmla="*/ 558 w 585"/>
                  <a:gd name="T73" fmla="*/ 181 h 534"/>
                  <a:gd name="T74" fmla="*/ 554 w 585"/>
                  <a:gd name="T75" fmla="*/ 76 h 534"/>
                  <a:gd name="T76" fmla="*/ 249 w 585"/>
                  <a:gd name="T77" fmla="*/ 69 h 534"/>
                  <a:gd name="T78" fmla="*/ 293 w 585"/>
                  <a:gd name="T79" fmla="*/ 93 h 534"/>
                  <a:gd name="T80" fmla="*/ 171 w 585"/>
                  <a:gd name="T81" fmla="*/ 195 h 534"/>
                  <a:gd name="T82" fmla="*/ 69 w 585"/>
                  <a:gd name="T83" fmla="*/ 98 h 534"/>
                  <a:gd name="T84" fmla="*/ 191 w 585"/>
                  <a:gd name="T85" fmla="*/ 106 h 534"/>
                  <a:gd name="T86" fmla="*/ 220 w 585"/>
                  <a:gd name="T87" fmla="*/ 105 h 534"/>
                  <a:gd name="T88" fmla="*/ 302 w 585"/>
                  <a:gd name="T89" fmla="*/ 121 h 534"/>
                  <a:gd name="T90" fmla="*/ 276 w 585"/>
                  <a:gd name="T91" fmla="*/ 256 h 534"/>
                  <a:gd name="T92" fmla="*/ 260 w 585"/>
                  <a:gd name="T93" fmla="*/ 137 h 534"/>
                  <a:gd name="T94" fmla="*/ 171 w 585"/>
                  <a:gd name="T95" fmla="*/ 195 h 534"/>
                  <a:gd name="T96" fmla="*/ 223 w 585"/>
                  <a:gd name="T97" fmla="*/ 225 h 534"/>
                  <a:gd name="T98" fmla="*/ 247 w 585"/>
                  <a:gd name="T99" fmla="*/ 158 h 534"/>
                  <a:gd name="T100" fmla="*/ 326 w 585"/>
                  <a:gd name="T101" fmla="*/ 292 h 534"/>
                  <a:gd name="T102" fmla="*/ 215 w 585"/>
                  <a:gd name="T103" fmla="*/ 321 h 534"/>
                  <a:gd name="T104" fmla="*/ 309 w 585"/>
                  <a:gd name="T105" fmla="*/ 277 h 534"/>
                  <a:gd name="T106" fmla="*/ 318 w 585"/>
                  <a:gd name="T107" fmla="*/ 133 h 534"/>
                  <a:gd name="T108" fmla="*/ 313 w 585"/>
                  <a:gd name="T109" fmla="*/ 213 h 534"/>
                  <a:gd name="T110" fmla="*/ 299 w 585"/>
                  <a:gd name="T111" fmla="*/ 144 h 534"/>
                  <a:gd name="T112" fmla="*/ 507 w 585"/>
                  <a:gd name="T113" fmla="*/ 179 h 534"/>
                  <a:gd name="T114" fmla="*/ 461 w 585"/>
                  <a:gd name="T115" fmla="*/ 162 h 5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</a:cxnLst>
                <a:rect l="0" t="0" r="r" b="b"/>
                <a:pathLst>
                  <a:path w="585" h="534">
                    <a:moveTo>
                      <a:pt x="554" y="76"/>
                    </a:moveTo>
                    <a:cubicBezTo>
                      <a:pt x="551" y="32"/>
                      <a:pt x="543" y="9"/>
                      <a:pt x="504" y="1"/>
                    </a:cubicBezTo>
                    <a:cubicBezTo>
                      <a:pt x="500" y="1"/>
                      <a:pt x="494" y="0"/>
                      <a:pt x="486" y="0"/>
                    </a:cubicBezTo>
                    <a:lnTo>
                      <a:pt x="157" y="0"/>
                    </a:lnTo>
                    <a:cubicBezTo>
                      <a:pt x="156" y="5"/>
                      <a:pt x="153" y="17"/>
                      <a:pt x="158" y="17"/>
                    </a:cubicBezTo>
                    <a:cubicBezTo>
                      <a:pt x="171" y="17"/>
                      <a:pt x="223" y="21"/>
                      <a:pt x="225" y="21"/>
                    </a:cubicBezTo>
                    <a:cubicBezTo>
                      <a:pt x="226" y="21"/>
                      <a:pt x="250" y="16"/>
                      <a:pt x="237" y="28"/>
                    </a:cubicBezTo>
                    <a:cubicBezTo>
                      <a:pt x="223" y="41"/>
                      <a:pt x="192" y="41"/>
                      <a:pt x="174" y="39"/>
                    </a:cubicBezTo>
                    <a:cubicBezTo>
                      <a:pt x="131" y="36"/>
                      <a:pt x="152" y="56"/>
                      <a:pt x="168" y="56"/>
                    </a:cubicBezTo>
                    <a:cubicBezTo>
                      <a:pt x="218" y="56"/>
                      <a:pt x="228" y="68"/>
                      <a:pt x="207" y="71"/>
                    </a:cubicBezTo>
                    <a:cubicBezTo>
                      <a:pt x="186" y="74"/>
                      <a:pt x="182" y="73"/>
                      <a:pt x="162" y="76"/>
                    </a:cubicBezTo>
                    <a:cubicBezTo>
                      <a:pt x="7" y="101"/>
                      <a:pt x="59" y="60"/>
                      <a:pt x="74" y="60"/>
                    </a:cubicBezTo>
                    <a:cubicBezTo>
                      <a:pt x="139" y="59"/>
                      <a:pt x="123" y="37"/>
                      <a:pt x="107" y="42"/>
                    </a:cubicBezTo>
                    <a:cubicBezTo>
                      <a:pt x="91" y="46"/>
                      <a:pt x="34" y="27"/>
                      <a:pt x="26" y="63"/>
                    </a:cubicBezTo>
                    <a:cubicBezTo>
                      <a:pt x="19" y="100"/>
                      <a:pt x="42" y="282"/>
                      <a:pt x="36" y="317"/>
                    </a:cubicBezTo>
                    <a:cubicBezTo>
                      <a:pt x="0" y="534"/>
                      <a:pt x="199" y="487"/>
                      <a:pt x="199" y="487"/>
                    </a:cubicBezTo>
                    <a:cubicBezTo>
                      <a:pt x="156" y="453"/>
                      <a:pt x="174" y="421"/>
                      <a:pt x="171" y="403"/>
                    </a:cubicBezTo>
                    <a:cubicBezTo>
                      <a:pt x="161" y="345"/>
                      <a:pt x="154" y="337"/>
                      <a:pt x="144" y="341"/>
                    </a:cubicBezTo>
                    <a:cubicBezTo>
                      <a:pt x="121" y="352"/>
                      <a:pt x="123" y="358"/>
                      <a:pt x="126" y="367"/>
                    </a:cubicBezTo>
                    <a:cubicBezTo>
                      <a:pt x="142" y="416"/>
                      <a:pt x="105" y="376"/>
                      <a:pt x="105" y="376"/>
                    </a:cubicBezTo>
                    <a:cubicBezTo>
                      <a:pt x="98" y="380"/>
                      <a:pt x="95" y="390"/>
                      <a:pt x="99" y="399"/>
                    </a:cubicBezTo>
                    <a:cubicBezTo>
                      <a:pt x="131" y="463"/>
                      <a:pt x="101" y="446"/>
                      <a:pt x="94" y="435"/>
                    </a:cubicBezTo>
                    <a:cubicBezTo>
                      <a:pt x="61" y="390"/>
                      <a:pt x="92" y="366"/>
                      <a:pt x="88" y="352"/>
                    </a:cubicBezTo>
                    <a:cubicBezTo>
                      <a:pt x="75" y="295"/>
                      <a:pt x="118" y="274"/>
                      <a:pt x="124" y="265"/>
                    </a:cubicBezTo>
                    <a:cubicBezTo>
                      <a:pt x="130" y="256"/>
                      <a:pt x="127" y="253"/>
                      <a:pt x="129" y="234"/>
                    </a:cubicBezTo>
                    <a:cubicBezTo>
                      <a:pt x="136" y="195"/>
                      <a:pt x="155" y="216"/>
                      <a:pt x="153" y="228"/>
                    </a:cubicBezTo>
                    <a:cubicBezTo>
                      <a:pt x="148" y="274"/>
                      <a:pt x="176" y="242"/>
                      <a:pt x="186" y="228"/>
                    </a:cubicBezTo>
                    <a:cubicBezTo>
                      <a:pt x="218" y="186"/>
                      <a:pt x="214" y="229"/>
                      <a:pt x="209" y="237"/>
                    </a:cubicBezTo>
                    <a:cubicBezTo>
                      <a:pt x="203" y="244"/>
                      <a:pt x="198" y="255"/>
                      <a:pt x="200" y="260"/>
                    </a:cubicBezTo>
                    <a:cubicBezTo>
                      <a:pt x="208" y="283"/>
                      <a:pt x="193" y="305"/>
                      <a:pt x="188" y="306"/>
                    </a:cubicBezTo>
                    <a:cubicBezTo>
                      <a:pt x="184" y="308"/>
                      <a:pt x="170" y="314"/>
                      <a:pt x="170" y="332"/>
                    </a:cubicBezTo>
                    <a:cubicBezTo>
                      <a:pt x="171" y="350"/>
                      <a:pt x="192" y="382"/>
                      <a:pt x="192" y="395"/>
                    </a:cubicBezTo>
                    <a:cubicBezTo>
                      <a:pt x="193" y="492"/>
                      <a:pt x="236" y="499"/>
                      <a:pt x="255" y="497"/>
                    </a:cubicBezTo>
                    <a:cubicBezTo>
                      <a:pt x="275" y="496"/>
                      <a:pt x="445" y="490"/>
                      <a:pt x="515" y="483"/>
                    </a:cubicBezTo>
                    <a:cubicBezTo>
                      <a:pt x="585" y="477"/>
                      <a:pt x="538" y="458"/>
                      <a:pt x="518" y="458"/>
                    </a:cubicBezTo>
                    <a:cubicBezTo>
                      <a:pt x="467" y="458"/>
                      <a:pt x="454" y="427"/>
                      <a:pt x="454" y="427"/>
                    </a:cubicBezTo>
                    <a:cubicBezTo>
                      <a:pt x="454" y="427"/>
                      <a:pt x="453" y="405"/>
                      <a:pt x="431" y="400"/>
                    </a:cubicBezTo>
                    <a:cubicBezTo>
                      <a:pt x="376" y="385"/>
                      <a:pt x="411" y="353"/>
                      <a:pt x="425" y="345"/>
                    </a:cubicBezTo>
                    <a:cubicBezTo>
                      <a:pt x="438" y="338"/>
                      <a:pt x="430" y="335"/>
                      <a:pt x="420" y="329"/>
                    </a:cubicBezTo>
                    <a:cubicBezTo>
                      <a:pt x="398" y="316"/>
                      <a:pt x="394" y="300"/>
                      <a:pt x="396" y="270"/>
                    </a:cubicBezTo>
                    <a:cubicBezTo>
                      <a:pt x="397" y="240"/>
                      <a:pt x="416" y="249"/>
                      <a:pt x="416" y="249"/>
                    </a:cubicBezTo>
                    <a:cubicBezTo>
                      <a:pt x="416" y="249"/>
                      <a:pt x="448" y="262"/>
                      <a:pt x="460" y="256"/>
                    </a:cubicBezTo>
                    <a:cubicBezTo>
                      <a:pt x="472" y="250"/>
                      <a:pt x="467" y="239"/>
                      <a:pt x="461" y="244"/>
                    </a:cubicBezTo>
                    <a:cubicBezTo>
                      <a:pt x="455" y="248"/>
                      <a:pt x="412" y="244"/>
                      <a:pt x="407" y="223"/>
                    </a:cubicBezTo>
                    <a:cubicBezTo>
                      <a:pt x="403" y="202"/>
                      <a:pt x="418" y="213"/>
                      <a:pt x="422" y="214"/>
                    </a:cubicBezTo>
                    <a:cubicBezTo>
                      <a:pt x="427" y="216"/>
                      <a:pt x="427" y="220"/>
                      <a:pt x="439" y="226"/>
                    </a:cubicBezTo>
                    <a:cubicBezTo>
                      <a:pt x="468" y="241"/>
                      <a:pt x="454" y="224"/>
                      <a:pt x="454" y="224"/>
                    </a:cubicBezTo>
                    <a:cubicBezTo>
                      <a:pt x="454" y="224"/>
                      <a:pt x="454" y="224"/>
                      <a:pt x="438" y="209"/>
                    </a:cubicBezTo>
                    <a:cubicBezTo>
                      <a:pt x="423" y="194"/>
                      <a:pt x="406" y="199"/>
                      <a:pt x="389" y="199"/>
                    </a:cubicBezTo>
                    <a:cubicBezTo>
                      <a:pt x="373" y="199"/>
                      <a:pt x="376" y="211"/>
                      <a:pt x="376" y="211"/>
                    </a:cubicBezTo>
                    <a:cubicBezTo>
                      <a:pt x="376" y="211"/>
                      <a:pt x="373" y="242"/>
                      <a:pt x="370" y="291"/>
                    </a:cubicBezTo>
                    <a:cubicBezTo>
                      <a:pt x="368" y="341"/>
                      <a:pt x="360" y="347"/>
                      <a:pt x="357" y="343"/>
                    </a:cubicBezTo>
                    <a:cubicBezTo>
                      <a:pt x="354" y="338"/>
                      <a:pt x="350" y="313"/>
                      <a:pt x="350" y="305"/>
                    </a:cubicBezTo>
                    <a:cubicBezTo>
                      <a:pt x="350" y="298"/>
                      <a:pt x="345" y="264"/>
                      <a:pt x="347" y="230"/>
                    </a:cubicBezTo>
                    <a:cubicBezTo>
                      <a:pt x="350" y="195"/>
                      <a:pt x="356" y="210"/>
                      <a:pt x="334" y="201"/>
                    </a:cubicBezTo>
                    <a:cubicBezTo>
                      <a:pt x="311" y="192"/>
                      <a:pt x="323" y="182"/>
                      <a:pt x="331" y="182"/>
                    </a:cubicBezTo>
                    <a:cubicBezTo>
                      <a:pt x="338" y="182"/>
                      <a:pt x="350" y="189"/>
                      <a:pt x="352" y="181"/>
                    </a:cubicBezTo>
                    <a:cubicBezTo>
                      <a:pt x="356" y="160"/>
                      <a:pt x="359" y="141"/>
                      <a:pt x="347" y="136"/>
                    </a:cubicBezTo>
                    <a:cubicBezTo>
                      <a:pt x="322" y="127"/>
                      <a:pt x="332" y="121"/>
                      <a:pt x="341" y="118"/>
                    </a:cubicBezTo>
                    <a:cubicBezTo>
                      <a:pt x="350" y="115"/>
                      <a:pt x="352" y="94"/>
                      <a:pt x="339" y="99"/>
                    </a:cubicBezTo>
                    <a:cubicBezTo>
                      <a:pt x="313" y="107"/>
                      <a:pt x="316" y="85"/>
                      <a:pt x="321" y="82"/>
                    </a:cubicBezTo>
                    <a:cubicBezTo>
                      <a:pt x="325" y="79"/>
                      <a:pt x="334" y="83"/>
                      <a:pt x="331" y="62"/>
                    </a:cubicBezTo>
                    <a:cubicBezTo>
                      <a:pt x="328" y="41"/>
                      <a:pt x="347" y="34"/>
                      <a:pt x="351" y="53"/>
                    </a:cubicBezTo>
                    <a:cubicBezTo>
                      <a:pt x="354" y="73"/>
                      <a:pt x="363" y="112"/>
                      <a:pt x="369" y="103"/>
                    </a:cubicBezTo>
                    <a:cubicBezTo>
                      <a:pt x="375" y="94"/>
                      <a:pt x="385" y="57"/>
                      <a:pt x="395" y="41"/>
                    </a:cubicBezTo>
                    <a:cubicBezTo>
                      <a:pt x="406" y="24"/>
                      <a:pt x="418" y="38"/>
                      <a:pt x="415" y="47"/>
                    </a:cubicBezTo>
                    <a:cubicBezTo>
                      <a:pt x="401" y="88"/>
                      <a:pt x="426" y="90"/>
                      <a:pt x="426" y="90"/>
                    </a:cubicBezTo>
                    <a:cubicBezTo>
                      <a:pt x="426" y="90"/>
                      <a:pt x="423" y="96"/>
                      <a:pt x="409" y="95"/>
                    </a:cubicBezTo>
                    <a:cubicBezTo>
                      <a:pt x="382" y="92"/>
                      <a:pt x="393" y="110"/>
                      <a:pt x="405" y="115"/>
                    </a:cubicBezTo>
                    <a:cubicBezTo>
                      <a:pt x="431" y="124"/>
                      <a:pt x="414" y="130"/>
                      <a:pt x="401" y="130"/>
                    </a:cubicBezTo>
                    <a:cubicBezTo>
                      <a:pt x="387" y="130"/>
                      <a:pt x="381" y="134"/>
                      <a:pt x="378" y="148"/>
                    </a:cubicBezTo>
                    <a:cubicBezTo>
                      <a:pt x="369" y="191"/>
                      <a:pt x="401" y="181"/>
                      <a:pt x="401" y="181"/>
                    </a:cubicBezTo>
                    <a:cubicBezTo>
                      <a:pt x="452" y="195"/>
                      <a:pt x="528" y="188"/>
                      <a:pt x="528" y="188"/>
                    </a:cubicBezTo>
                    <a:cubicBezTo>
                      <a:pt x="543" y="192"/>
                      <a:pt x="552" y="189"/>
                      <a:pt x="558" y="181"/>
                    </a:cubicBezTo>
                    <a:lnTo>
                      <a:pt x="558" y="103"/>
                    </a:lnTo>
                    <a:cubicBezTo>
                      <a:pt x="556" y="93"/>
                      <a:pt x="555" y="84"/>
                      <a:pt x="554" y="76"/>
                    </a:cubicBezTo>
                    <a:close/>
                    <a:moveTo>
                      <a:pt x="231" y="77"/>
                    </a:moveTo>
                    <a:cubicBezTo>
                      <a:pt x="233" y="65"/>
                      <a:pt x="249" y="69"/>
                      <a:pt x="249" y="69"/>
                    </a:cubicBezTo>
                    <a:cubicBezTo>
                      <a:pt x="249" y="69"/>
                      <a:pt x="278" y="79"/>
                      <a:pt x="290" y="78"/>
                    </a:cubicBezTo>
                    <a:cubicBezTo>
                      <a:pt x="301" y="76"/>
                      <a:pt x="318" y="93"/>
                      <a:pt x="293" y="93"/>
                    </a:cubicBezTo>
                    <a:cubicBezTo>
                      <a:pt x="267" y="93"/>
                      <a:pt x="228" y="104"/>
                      <a:pt x="231" y="77"/>
                    </a:cubicBezTo>
                    <a:close/>
                    <a:moveTo>
                      <a:pt x="171" y="195"/>
                    </a:moveTo>
                    <a:cubicBezTo>
                      <a:pt x="153" y="195"/>
                      <a:pt x="46" y="237"/>
                      <a:pt x="45" y="128"/>
                    </a:cubicBezTo>
                    <a:cubicBezTo>
                      <a:pt x="45" y="104"/>
                      <a:pt x="39" y="83"/>
                      <a:pt x="69" y="98"/>
                    </a:cubicBezTo>
                    <a:cubicBezTo>
                      <a:pt x="99" y="112"/>
                      <a:pt x="72" y="111"/>
                      <a:pt x="137" y="108"/>
                    </a:cubicBezTo>
                    <a:cubicBezTo>
                      <a:pt x="137" y="108"/>
                      <a:pt x="184" y="110"/>
                      <a:pt x="191" y="106"/>
                    </a:cubicBezTo>
                    <a:cubicBezTo>
                      <a:pt x="199" y="101"/>
                      <a:pt x="192" y="91"/>
                      <a:pt x="207" y="91"/>
                    </a:cubicBezTo>
                    <a:cubicBezTo>
                      <a:pt x="222" y="90"/>
                      <a:pt x="220" y="105"/>
                      <a:pt x="220" y="105"/>
                    </a:cubicBezTo>
                    <a:cubicBezTo>
                      <a:pt x="220" y="105"/>
                      <a:pt x="207" y="124"/>
                      <a:pt x="305" y="111"/>
                    </a:cubicBezTo>
                    <a:cubicBezTo>
                      <a:pt x="317" y="109"/>
                      <a:pt x="327" y="121"/>
                      <a:pt x="302" y="121"/>
                    </a:cubicBezTo>
                    <a:cubicBezTo>
                      <a:pt x="290" y="122"/>
                      <a:pt x="272" y="128"/>
                      <a:pt x="278" y="143"/>
                    </a:cubicBezTo>
                    <a:cubicBezTo>
                      <a:pt x="284" y="158"/>
                      <a:pt x="276" y="256"/>
                      <a:pt x="276" y="256"/>
                    </a:cubicBezTo>
                    <a:cubicBezTo>
                      <a:pt x="276" y="256"/>
                      <a:pt x="271" y="274"/>
                      <a:pt x="262" y="245"/>
                    </a:cubicBezTo>
                    <a:cubicBezTo>
                      <a:pt x="259" y="235"/>
                      <a:pt x="262" y="144"/>
                      <a:pt x="260" y="137"/>
                    </a:cubicBezTo>
                    <a:cubicBezTo>
                      <a:pt x="259" y="129"/>
                      <a:pt x="217" y="122"/>
                      <a:pt x="215" y="154"/>
                    </a:cubicBezTo>
                    <a:cubicBezTo>
                      <a:pt x="214" y="185"/>
                      <a:pt x="205" y="195"/>
                      <a:pt x="171" y="195"/>
                    </a:cubicBezTo>
                    <a:close/>
                    <a:moveTo>
                      <a:pt x="237" y="231"/>
                    </a:moveTo>
                    <a:cubicBezTo>
                      <a:pt x="230" y="240"/>
                      <a:pt x="219" y="247"/>
                      <a:pt x="223" y="225"/>
                    </a:cubicBezTo>
                    <a:cubicBezTo>
                      <a:pt x="228" y="202"/>
                      <a:pt x="232" y="170"/>
                      <a:pt x="232" y="155"/>
                    </a:cubicBezTo>
                    <a:cubicBezTo>
                      <a:pt x="232" y="155"/>
                      <a:pt x="244" y="135"/>
                      <a:pt x="247" y="158"/>
                    </a:cubicBezTo>
                    <a:cubicBezTo>
                      <a:pt x="250" y="181"/>
                      <a:pt x="244" y="221"/>
                      <a:pt x="237" y="231"/>
                    </a:cubicBezTo>
                    <a:close/>
                    <a:moveTo>
                      <a:pt x="326" y="292"/>
                    </a:moveTo>
                    <a:cubicBezTo>
                      <a:pt x="327" y="320"/>
                      <a:pt x="355" y="400"/>
                      <a:pt x="286" y="399"/>
                    </a:cubicBezTo>
                    <a:cubicBezTo>
                      <a:pt x="217" y="398"/>
                      <a:pt x="214" y="409"/>
                      <a:pt x="215" y="321"/>
                    </a:cubicBezTo>
                    <a:cubicBezTo>
                      <a:pt x="216" y="236"/>
                      <a:pt x="225" y="253"/>
                      <a:pt x="230" y="264"/>
                    </a:cubicBezTo>
                    <a:cubicBezTo>
                      <a:pt x="230" y="264"/>
                      <a:pt x="253" y="318"/>
                      <a:pt x="309" y="277"/>
                    </a:cubicBezTo>
                    <a:cubicBezTo>
                      <a:pt x="319" y="269"/>
                      <a:pt x="324" y="263"/>
                      <a:pt x="326" y="292"/>
                    </a:cubicBezTo>
                    <a:close/>
                    <a:moveTo>
                      <a:pt x="318" y="133"/>
                    </a:moveTo>
                    <a:cubicBezTo>
                      <a:pt x="338" y="148"/>
                      <a:pt x="316" y="165"/>
                      <a:pt x="316" y="165"/>
                    </a:cubicBezTo>
                    <a:cubicBezTo>
                      <a:pt x="316" y="165"/>
                      <a:pt x="302" y="189"/>
                      <a:pt x="313" y="213"/>
                    </a:cubicBezTo>
                    <a:cubicBezTo>
                      <a:pt x="324" y="237"/>
                      <a:pt x="324" y="265"/>
                      <a:pt x="301" y="239"/>
                    </a:cubicBezTo>
                    <a:cubicBezTo>
                      <a:pt x="279" y="214"/>
                      <a:pt x="293" y="156"/>
                      <a:pt x="299" y="144"/>
                    </a:cubicBezTo>
                    <a:cubicBezTo>
                      <a:pt x="299" y="144"/>
                      <a:pt x="299" y="118"/>
                      <a:pt x="318" y="133"/>
                    </a:cubicBezTo>
                    <a:close/>
                    <a:moveTo>
                      <a:pt x="507" y="179"/>
                    </a:moveTo>
                    <a:cubicBezTo>
                      <a:pt x="498" y="185"/>
                      <a:pt x="507" y="179"/>
                      <a:pt x="465" y="177"/>
                    </a:cubicBezTo>
                    <a:cubicBezTo>
                      <a:pt x="423" y="176"/>
                      <a:pt x="461" y="162"/>
                      <a:pt x="461" y="162"/>
                    </a:cubicBezTo>
                    <a:cubicBezTo>
                      <a:pt x="565" y="166"/>
                      <a:pt x="516" y="173"/>
                      <a:pt x="507" y="179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zh-CN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261" name="未知"/>
              <p:cNvSpPr>
                <a:spLocks/>
              </p:cNvSpPr>
              <p:nvPr/>
            </p:nvSpPr>
            <p:spPr bwMode="auto">
              <a:xfrm>
                <a:off x="703" y="1269"/>
                <a:ext cx="238" cy="283"/>
              </a:xfrm>
              <a:custGeom>
                <a:avLst/>
                <a:gdLst>
                  <a:gd name="T0" fmla="*/ 40 w 47"/>
                  <a:gd name="T1" fmla="*/ 15 h 56"/>
                  <a:gd name="T2" fmla="*/ 27 w 47"/>
                  <a:gd name="T3" fmla="*/ 56 h 56"/>
                  <a:gd name="T4" fmla="*/ 40 w 47"/>
                  <a:gd name="T5" fmla="*/ 15 h 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7" h="56">
                    <a:moveTo>
                      <a:pt x="40" y="15"/>
                    </a:moveTo>
                    <a:cubicBezTo>
                      <a:pt x="37" y="0"/>
                      <a:pt x="0" y="23"/>
                      <a:pt x="27" y="56"/>
                    </a:cubicBezTo>
                    <a:cubicBezTo>
                      <a:pt x="27" y="56"/>
                      <a:pt x="47" y="49"/>
                      <a:pt x="40" y="15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zh-CN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262" name="未知"/>
              <p:cNvSpPr>
                <a:spLocks/>
              </p:cNvSpPr>
              <p:nvPr/>
            </p:nvSpPr>
            <p:spPr bwMode="auto">
              <a:xfrm>
                <a:off x="485" y="1385"/>
                <a:ext cx="208" cy="379"/>
              </a:xfrm>
              <a:custGeom>
                <a:avLst/>
                <a:gdLst>
                  <a:gd name="T0" fmla="*/ 19 w 41"/>
                  <a:gd name="T1" fmla="*/ 27 h 75"/>
                  <a:gd name="T2" fmla="*/ 12 w 41"/>
                  <a:gd name="T3" fmla="*/ 69 h 75"/>
                  <a:gd name="T4" fmla="*/ 40 w 41"/>
                  <a:gd name="T5" fmla="*/ 45 h 75"/>
                  <a:gd name="T6" fmla="*/ 37 w 41"/>
                  <a:gd name="T7" fmla="*/ 24 h 75"/>
                  <a:gd name="T8" fmla="*/ 19 w 41"/>
                  <a:gd name="T9" fmla="*/ 27 h 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" h="75">
                    <a:moveTo>
                      <a:pt x="19" y="27"/>
                    </a:moveTo>
                    <a:cubicBezTo>
                      <a:pt x="0" y="54"/>
                      <a:pt x="6" y="63"/>
                      <a:pt x="12" y="69"/>
                    </a:cubicBezTo>
                    <a:cubicBezTo>
                      <a:pt x="18" y="75"/>
                      <a:pt x="30" y="74"/>
                      <a:pt x="40" y="45"/>
                    </a:cubicBezTo>
                    <a:cubicBezTo>
                      <a:pt x="40" y="45"/>
                      <a:pt x="32" y="31"/>
                      <a:pt x="37" y="24"/>
                    </a:cubicBezTo>
                    <a:cubicBezTo>
                      <a:pt x="41" y="16"/>
                      <a:pt x="38" y="0"/>
                      <a:pt x="19" y="27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zh-CN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263" name="未知"/>
              <p:cNvSpPr>
                <a:spLocks/>
              </p:cNvSpPr>
              <p:nvPr/>
            </p:nvSpPr>
            <p:spPr bwMode="auto">
              <a:xfrm>
                <a:off x="354" y="627"/>
                <a:ext cx="683" cy="318"/>
              </a:xfrm>
              <a:custGeom>
                <a:avLst/>
                <a:gdLst>
                  <a:gd name="T0" fmla="*/ 112 w 135"/>
                  <a:gd name="T1" fmla="*/ 4 h 63"/>
                  <a:gd name="T2" fmla="*/ 24 w 135"/>
                  <a:gd name="T3" fmla="*/ 4 h 63"/>
                  <a:gd name="T4" fmla="*/ 2 w 135"/>
                  <a:gd name="T5" fmla="*/ 25 h 63"/>
                  <a:gd name="T6" fmla="*/ 60 w 135"/>
                  <a:gd name="T7" fmla="*/ 58 h 63"/>
                  <a:gd name="T8" fmla="*/ 96 w 135"/>
                  <a:gd name="T9" fmla="*/ 54 h 63"/>
                  <a:gd name="T10" fmla="*/ 113 w 135"/>
                  <a:gd name="T11" fmla="*/ 53 h 63"/>
                  <a:gd name="T12" fmla="*/ 112 w 135"/>
                  <a:gd name="T13" fmla="*/ 4 h 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35" h="63">
                    <a:moveTo>
                      <a:pt x="112" y="4"/>
                    </a:moveTo>
                    <a:cubicBezTo>
                      <a:pt x="105" y="9"/>
                      <a:pt x="24" y="4"/>
                      <a:pt x="24" y="4"/>
                    </a:cubicBezTo>
                    <a:cubicBezTo>
                      <a:pt x="15" y="4"/>
                      <a:pt x="3" y="1"/>
                      <a:pt x="2" y="25"/>
                    </a:cubicBezTo>
                    <a:cubicBezTo>
                      <a:pt x="0" y="63"/>
                      <a:pt x="48" y="58"/>
                      <a:pt x="60" y="58"/>
                    </a:cubicBezTo>
                    <a:cubicBezTo>
                      <a:pt x="72" y="58"/>
                      <a:pt x="84" y="48"/>
                      <a:pt x="96" y="54"/>
                    </a:cubicBezTo>
                    <a:cubicBezTo>
                      <a:pt x="96" y="54"/>
                      <a:pt x="107" y="63"/>
                      <a:pt x="113" y="53"/>
                    </a:cubicBezTo>
                    <a:cubicBezTo>
                      <a:pt x="135" y="13"/>
                      <a:pt x="120" y="0"/>
                      <a:pt x="112" y="4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zh-CN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264" name="未知"/>
              <p:cNvSpPr>
                <a:spLocks/>
              </p:cNvSpPr>
              <p:nvPr/>
            </p:nvSpPr>
            <p:spPr bwMode="auto">
              <a:xfrm>
                <a:off x="1128" y="1527"/>
                <a:ext cx="490" cy="515"/>
              </a:xfrm>
              <a:custGeom>
                <a:avLst/>
                <a:gdLst>
                  <a:gd name="T0" fmla="*/ 67 w 97"/>
                  <a:gd name="T1" fmla="*/ 5 h 102"/>
                  <a:gd name="T2" fmla="*/ 31 w 97"/>
                  <a:gd name="T3" fmla="*/ 5 h 102"/>
                  <a:gd name="T4" fmla="*/ 12 w 97"/>
                  <a:gd name="T5" fmla="*/ 57 h 102"/>
                  <a:gd name="T6" fmla="*/ 79 w 97"/>
                  <a:gd name="T7" fmla="*/ 62 h 102"/>
                  <a:gd name="T8" fmla="*/ 67 w 97"/>
                  <a:gd name="T9" fmla="*/ 5 h 1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7" h="102">
                    <a:moveTo>
                      <a:pt x="67" y="5"/>
                    </a:moveTo>
                    <a:cubicBezTo>
                      <a:pt x="55" y="10"/>
                      <a:pt x="31" y="5"/>
                      <a:pt x="31" y="5"/>
                    </a:cubicBezTo>
                    <a:cubicBezTo>
                      <a:pt x="0" y="6"/>
                      <a:pt x="16" y="39"/>
                      <a:pt x="12" y="57"/>
                    </a:cubicBezTo>
                    <a:cubicBezTo>
                      <a:pt x="8" y="76"/>
                      <a:pt x="63" y="102"/>
                      <a:pt x="79" y="62"/>
                    </a:cubicBezTo>
                    <a:cubicBezTo>
                      <a:pt x="97" y="20"/>
                      <a:pt x="79" y="0"/>
                      <a:pt x="67" y="5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zh-CN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265" name="未知"/>
              <p:cNvSpPr>
                <a:spLocks/>
              </p:cNvSpPr>
              <p:nvPr/>
            </p:nvSpPr>
            <p:spPr bwMode="auto">
              <a:xfrm>
                <a:off x="2255" y="1006"/>
                <a:ext cx="501" cy="96"/>
              </a:xfrm>
              <a:custGeom>
                <a:avLst/>
                <a:gdLst>
                  <a:gd name="T0" fmla="*/ 15 w 99"/>
                  <a:gd name="T1" fmla="*/ 0 h 19"/>
                  <a:gd name="T2" fmla="*/ 40 w 99"/>
                  <a:gd name="T3" fmla="*/ 15 h 19"/>
                  <a:gd name="T4" fmla="*/ 15 w 99"/>
                  <a:gd name="T5" fmla="*/ 0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99" h="19">
                    <a:moveTo>
                      <a:pt x="15" y="0"/>
                    </a:moveTo>
                    <a:cubicBezTo>
                      <a:pt x="0" y="0"/>
                      <a:pt x="19" y="19"/>
                      <a:pt x="40" y="15"/>
                    </a:cubicBezTo>
                    <a:cubicBezTo>
                      <a:pt x="99" y="1"/>
                      <a:pt x="15" y="0"/>
                      <a:pt x="15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zh-CN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266" name="未知"/>
              <p:cNvSpPr>
                <a:spLocks/>
              </p:cNvSpPr>
              <p:nvPr/>
            </p:nvSpPr>
            <p:spPr bwMode="auto">
              <a:xfrm>
                <a:off x="2422" y="986"/>
                <a:ext cx="385" cy="237"/>
              </a:xfrm>
              <a:custGeom>
                <a:avLst/>
                <a:gdLst>
                  <a:gd name="T0" fmla="*/ 21 w 76"/>
                  <a:gd name="T1" fmla="*/ 37 h 47"/>
                  <a:gd name="T2" fmla="*/ 70 w 76"/>
                  <a:gd name="T3" fmla="*/ 17 h 47"/>
                  <a:gd name="T4" fmla="*/ 48 w 76"/>
                  <a:gd name="T5" fmla="*/ 3 h 47"/>
                  <a:gd name="T6" fmla="*/ 19 w 76"/>
                  <a:gd name="T7" fmla="*/ 32 h 47"/>
                  <a:gd name="T8" fmla="*/ 21 w 76"/>
                  <a:gd name="T9" fmla="*/ 37 h 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6" h="47">
                    <a:moveTo>
                      <a:pt x="21" y="37"/>
                    </a:moveTo>
                    <a:cubicBezTo>
                      <a:pt x="21" y="37"/>
                      <a:pt x="50" y="47"/>
                      <a:pt x="70" y="17"/>
                    </a:cubicBezTo>
                    <a:cubicBezTo>
                      <a:pt x="76" y="7"/>
                      <a:pt x="65" y="0"/>
                      <a:pt x="48" y="3"/>
                    </a:cubicBezTo>
                    <a:cubicBezTo>
                      <a:pt x="39" y="5"/>
                      <a:pt x="39" y="32"/>
                      <a:pt x="19" y="32"/>
                    </a:cubicBezTo>
                    <a:cubicBezTo>
                      <a:pt x="0" y="32"/>
                      <a:pt x="21" y="37"/>
                      <a:pt x="21" y="37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zh-CN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267" name="未知"/>
              <p:cNvSpPr>
                <a:spLocks/>
              </p:cNvSpPr>
              <p:nvPr/>
            </p:nvSpPr>
            <p:spPr bwMode="auto">
              <a:xfrm>
                <a:off x="2407" y="1183"/>
                <a:ext cx="415" cy="187"/>
              </a:xfrm>
              <a:custGeom>
                <a:avLst/>
                <a:gdLst>
                  <a:gd name="T0" fmla="*/ 72 w 82"/>
                  <a:gd name="T1" fmla="*/ 6 h 37"/>
                  <a:gd name="T2" fmla="*/ 24 w 82"/>
                  <a:gd name="T3" fmla="*/ 17 h 37"/>
                  <a:gd name="T4" fmla="*/ 17 w 82"/>
                  <a:gd name="T5" fmla="*/ 26 h 37"/>
                  <a:gd name="T6" fmla="*/ 76 w 82"/>
                  <a:gd name="T7" fmla="*/ 23 h 37"/>
                  <a:gd name="T8" fmla="*/ 82 w 82"/>
                  <a:gd name="T9" fmla="*/ 20 h 37"/>
                  <a:gd name="T10" fmla="*/ 82 w 82"/>
                  <a:gd name="T11" fmla="*/ 0 h 37"/>
                  <a:gd name="T12" fmla="*/ 72 w 82"/>
                  <a:gd name="T13" fmla="*/ 6 h 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82" h="37">
                    <a:moveTo>
                      <a:pt x="72" y="6"/>
                    </a:moveTo>
                    <a:cubicBezTo>
                      <a:pt x="57" y="23"/>
                      <a:pt x="24" y="17"/>
                      <a:pt x="24" y="17"/>
                    </a:cubicBezTo>
                    <a:cubicBezTo>
                      <a:pt x="24" y="17"/>
                      <a:pt x="0" y="16"/>
                      <a:pt x="17" y="26"/>
                    </a:cubicBezTo>
                    <a:cubicBezTo>
                      <a:pt x="33" y="37"/>
                      <a:pt x="53" y="32"/>
                      <a:pt x="76" y="23"/>
                    </a:cubicBezTo>
                    <a:cubicBezTo>
                      <a:pt x="78" y="22"/>
                      <a:pt x="80" y="21"/>
                      <a:pt x="82" y="20"/>
                    </a:cubicBezTo>
                    <a:lnTo>
                      <a:pt x="82" y="0"/>
                    </a:lnTo>
                    <a:cubicBezTo>
                      <a:pt x="79" y="1"/>
                      <a:pt x="75" y="2"/>
                      <a:pt x="72" y="6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zh-CN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268" name="未知"/>
              <p:cNvSpPr>
                <a:spLocks/>
              </p:cNvSpPr>
              <p:nvPr/>
            </p:nvSpPr>
            <p:spPr bwMode="auto">
              <a:xfrm>
                <a:off x="2083" y="1360"/>
                <a:ext cx="698" cy="167"/>
              </a:xfrm>
              <a:custGeom>
                <a:avLst/>
                <a:gdLst>
                  <a:gd name="T0" fmla="*/ 21 w 138"/>
                  <a:gd name="T1" fmla="*/ 1 h 33"/>
                  <a:gd name="T2" fmla="*/ 8 w 138"/>
                  <a:gd name="T3" fmla="*/ 14 h 33"/>
                  <a:gd name="T4" fmla="*/ 57 w 138"/>
                  <a:gd name="T5" fmla="*/ 22 h 33"/>
                  <a:gd name="T6" fmla="*/ 117 w 138"/>
                  <a:gd name="T7" fmla="*/ 23 h 33"/>
                  <a:gd name="T8" fmla="*/ 114 w 138"/>
                  <a:gd name="T9" fmla="*/ 8 h 33"/>
                  <a:gd name="T10" fmla="*/ 82 w 138"/>
                  <a:gd name="T11" fmla="*/ 3 h 33"/>
                  <a:gd name="T12" fmla="*/ 21 w 138"/>
                  <a:gd name="T13" fmla="*/ 1 h 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38" h="33">
                    <a:moveTo>
                      <a:pt x="21" y="1"/>
                    </a:moveTo>
                    <a:cubicBezTo>
                      <a:pt x="21" y="1"/>
                      <a:pt x="0" y="8"/>
                      <a:pt x="8" y="14"/>
                    </a:cubicBezTo>
                    <a:cubicBezTo>
                      <a:pt x="15" y="20"/>
                      <a:pt x="48" y="22"/>
                      <a:pt x="57" y="22"/>
                    </a:cubicBezTo>
                    <a:cubicBezTo>
                      <a:pt x="66" y="22"/>
                      <a:pt x="96" y="33"/>
                      <a:pt x="117" y="23"/>
                    </a:cubicBezTo>
                    <a:cubicBezTo>
                      <a:pt x="138" y="12"/>
                      <a:pt x="123" y="9"/>
                      <a:pt x="114" y="8"/>
                    </a:cubicBezTo>
                    <a:cubicBezTo>
                      <a:pt x="105" y="6"/>
                      <a:pt x="102" y="0"/>
                      <a:pt x="82" y="3"/>
                    </a:cubicBezTo>
                    <a:cubicBezTo>
                      <a:pt x="37" y="11"/>
                      <a:pt x="21" y="1"/>
                      <a:pt x="21" y="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zh-CN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269" name="未知"/>
              <p:cNvSpPr>
                <a:spLocks/>
              </p:cNvSpPr>
              <p:nvPr/>
            </p:nvSpPr>
            <p:spPr bwMode="auto">
              <a:xfrm>
                <a:off x="2159" y="1522"/>
                <a:ext cx="567" cy="146"/>
              </a:xfrm>
              <a:custGeom>
                <a:avLst/>
                <a:gdLst>
                  <a:gd name="T0" fmla="*/ 98 w 112"/>
                  <a:gd name="T1" fmla="*/ 19 h 29"/>
                  <a:gd name="T2" fmla="*/ 103 w 112"/>
                  <a:gd name="T3" fmla="*/ 4 h 29"/>
                  <a:gd name="T4" fmla="*/ 74 w 112"/>
                  <a:gd name="T5" fmla="*/ 10 h 29"/>
                  <a:gd name="T6" fmla="*/ 36 w 112"/>
                  <a:gd name="T7" fmla="*/ 6 h 29"/>
                  <a:gd name="T8" fmla="*/ 2 w 112"/>
                  <a:gd name="T9" fmla="*/ 4 h 29"/>
                  <a:gd name="T10" fmla="*/ 98 w 112"/>
                  <a:gd name="T11" fmla="*/ 19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2" h="29">
                    <a:moveTo>
                      <a:pt x="98" y="19"/>
                    </a:moveTo>
                    <a:cubicBezTo>
                      <a:pt x="112" y="13"/>
                      <a:pt x="111" y="0"/>
                      <a:pt x="103" y="4"/>
                    </a:cubicBezTo>
                    <a:cubicBezTo>
                      <a:pt x="96" y="9"/>
                      <a:pt x="83" y="10"/>
                      <a:pt x="74" y="10"/>
                    </a:cubicBezTo>
                    <a:cubicBezTo>
                      <a:pt x="65" y="11"/>
                      <a:pt x="45" y="3"/>
                      <a:pt x="36" y="6"/>
                    </a:cubicBezTo>
                    <a:cubicBezTo>
                      <a:pt x="27" y="9"/>
                      <a:pt x="2" y="4"/>
                      <a:pt x="2" y="4"/>
                    </a:cubicBezTo>
                    <a:cubicBezTo>
                      <a:pt x="0" y="29"/>
                      <a:pt x="83" y="25"/>
                      <a:pt x="98" y="19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zh-CN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270" name="未知"/>
              <p:cNvSpPr>
                <a:spLocks/>
              </p:cNvSpPr>
              <p:nvPr/>
            </p:nvSpPr>
            <p:spPr bwMode="auto">
              <a:xfrm>
                <a:off x="2124" y="1638"/>
                <a:ext cx="581" cy="480"/>
              </a:xfrm>
              <a:custGeom>
                <a:avLst/>
                <a:gdLst>
                  <a:gd name="T0" fmla="*/ 3 w 115"/>
                  <a:gd name="T1" fmla="*/ 53 h 95"/>
                  <a:gd name="T2" fmla="*/ 26 w 115"/>
                  <a:gd name="T3" fmla="*/ 54 h 95"/>
                  <a:gd name="T4" fmla="*/ 50 w 115"/>
                  <a:gd name="T5" fmla="*/ 77 h 95"/>
                  <a:gd name="T6" fmla="*/ 59 w 115"/>
                  <a:gd name="T7" fmla="*/ 84 h 95"/>
                  <a:gd name="T8" fmla="*/ 81 w 115"/>
                  <a:gd name="T9" fmla="*/ 52 h 95"/>
                  <a:gd name="T10" fmla="*/ 111 w 115"/>
                  <a:gd name="T11" fmla="*/ 52 h 95"/>
                  <a:gd name="T12" fmla="*/ 79 w 115"/>
                  <a:gd name="T13" fmla="*/ 27 h 95"/>
                  <a:gd name="T14" fmla="*/ 37 w 115"/>
                  <a:gd name="T15" fmla="*/ 16 h 95"/>
                  <a:gd name="T16" fmla="*/ 12 w 115"/>
                  <a:gd name="T17" fmla="*/ 41 h 95"/>
                  <a:gd name="T18" fmla="*/ 3 w 115"/>
                  <a:gd name="T19" fmla="*/ 53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15" h="95">
                    <a:moveTo>
                      <a:pt x="3" y="53"/>
                    </a:moveTo>
                    <a:cubicBezTo>
                      <a:pt x="5" y="60"/>
                      <a:pt x="14" y="68"/>
                      <a:pt x="26" y="54"/>
                    </a:cubicBezTo>
                    <a:cubicBezTo>
                      <a:pt x="48" y="29"/>
                      <a:pt x="48" y="72"/>
                      <a:pt x="50" y="77"/>
                    </a:cubicBezTo>
                    <a:cubicBezTo>
                      <a:pt x="51" y="81"/>
                      <a:pt x="54" y="95"/>
                      <a:pt x="59" y="84"/>
                    </a:cubicBezTo>
                    <a:cubicBezTo>
                      <a:pt x="63" y="74"/>
                      <a:pt x="70" y="39"/>
                      <a:pt x="81" y="52"/>
                    </a:cubicBezTo>
                    <a:cubicBezTo>
                      <a:pt x="100" y="76"/>
                      <a:pt x="115" y="54"/>
                      <a:pt x="111" y="52"/>
                    </a:cubicBezTo>
                    <a:cubicBezTo>
                      <a:pt x="106" y="51"/>
                      <a:pt x="79" y="37"/>
                      <a:pt x="79" y="27"/>
                    </a:cubicBezTo>
                    <a:cubicBezTo>
                      <a:pt x="79" y="16"/>
                      <a:pt x="42" y="0"/>
                      <a:pt x="37" y="16"/>
                    </a:cubicBezTo>
                    <a:cubicBezTo>
                      <a:pt x="33" y="33"/>
                      <a:pt x="12" y="41"/>
                      <a:pt x="12" y="41"/>
                    </a:cubicBezTo>
                    <a:cubicBezTo>
                      <a:pt x="0" y="44"/>
                      <a:pt x="2" y="45"/>
                      <a:pt x="3" y="53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zh-CN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271" name="未知"/>
              <p:cNvSpPr>
                <a:spLocks/>
              </p:cNvSpPr>
              <p:nvPr/>
            </p:nvSpPr>
            <p:spPr bwMode="auto">
              <a:xfrm>
                <a:off x="2503" y="1446"/>
                <a:ext cx="329" cy="854"/>
              </a:xfrm>
              <a:custGeom>
                <a:avLst/>
                <a:gdLst>
                  <a:gd name="T0" fmla="*/ 51 w 65"/>
                  <a:gd name="T1" fmla="*/ 40 h 169"/>
                  <a:gd name="T2" fmla="*/ 22 w 65"/>
                  <a:gd name="T3" fmla="*/ 49 h 169"/>
                  <a:gd name="T4" fmla="*/ 22 w 65"/>
                  <a:gd name="T5" fmla="*/ 59 h 169"/>
                  <a:gd name="T6" fmla="*/ 50 w 65"/>
                  <a:gd name="T7" fmla="*/ 90 h 169"/>
                  <a:gd name="T8" fmla="*/ 34 w 65"/>
                  <a:gd name="T9" fmla="*/ 118 h 169"/>
                  <a:gd name="T10" fmla="*/ 0 w 65"/>
                  <a:gd name="T11" fmla="*/ 148 h 169"/>
                  <a:gd name="T12" fmla="*/ 17 w 65"/>
                  <a:gd name="T13" fmla="*/ 155 h 169"/>
                  <a:gd name="T14" fmla="*/ 47 w 65"/>
                  <a:gd name="T15" fmla="*/ 166 h 169"/>
                  <a:gd name="T16" fmla="*/ 63 w 65"/>
                  <a:gd name="T17" fmla="*/ 162 h 169"/>
                  <a:gd name="T18" fmla="*/ 65 w 65"/>
                  <a:gd name="T19" fmla="*/ 0 h 169"/>
                  <a:gd name="T20" fmla="*/ 51 w 65"/>
                  <a:gd name="T21" fmla="*/ 40 h 1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65" h="169">
                    <a:moveTo>
                      <a:pt x="51" y="40"/>
                    </a:moveTo>
                    <a:cubicBezTo>
                      <a:pt x="44" y="46"/>
                      <a:pt x="30" y="49"/>
                      <a:pt x="22" y="49"/>
                    </a:cubicBezTo>
                    <a:cubicBezTo>
                      <a:pt x="13" y="48"/>
                      <a:pt x="14" y="56"/>
                      <a:pt x="22" y="59"/>
                    </a:cubicBezTo>
                    <a:cubicBezTo>
                      <a:pt x="30" y="62"/>
                      <a:pt x="49" y="75"/>
                      <a:pt x="50" y="90"/>
                    </a:cubicBezTo>
                    <a:cubicBezTo>
                      <a:pt x="50" y="104"/>
                      <a:pt x="51" y="115"/>
                      <a:pt x="34" y="118"/>
                    </a:cubicBezTo>
                    <a:cubicBezTo>
                      <a:pt x="18" y="122"/>
                      <a:pt x="3" y="124"/>
                      <a:pt x="0" y="148"/>
                    </a:cubicBezTo>
                    <a:cubicBezTo>
                      <a:pt x="0" y="148"/>
                      <a:pt x="10" y="154"/>
                      <a:pt x="17" y="155"/>
                    </a:cubicBezTo>
                    <a:cubicBezTo>
                      <a:pt x="23" y="155"/>
                      <a:pt x="42" y="163"/>
                      <a:pt x="47" y="166"/>
                    </a:cubicBezTo>
                    <a:cubicBezTo>
                      <a:pt x="51" y="169"/>
                      <a:pt x="58" y="167"/>
                      <a:pt x="63" y="162"/>
                    </a:cubicBezTo>
                    <a:lnTo>
                      <a:pt x="65" y="0"/>
                    </a:lnTo>
                    <a:cubicBezTo>
                      <a:pt x="64" y="8"/>
                      <a:pt x="58" y="36"/>
                      <a:pt x="51" y="4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zh-CN" altLang="en-US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1272" name="Rectangle 248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298450" y="228600"/>
            <a:ext cx="854075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273" name="Rectangle 249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609600" y="1600200"/>
            <a:ext cx="8153400" cy="4498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1274" name="Rectangle 25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98450" y="6245225"/>
            <a:ext cx="228917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1275" name="Rectangle 25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1025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1276" name="Rectangle 25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0025" y="6245225"/>
            <a:ext cx="228917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65695A3-BB22-4EDE-8BD3-9F85C53692E0}" type="slidenum">
              <a:rPr lang="zh-CN" alt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2302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85000"/>
        <a:buFont typeface="Wingdings" panose="05000000000000000000" pitchFamily="2" charset="2"/>
        <a:buChar char="Ø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95000"/>
        <a:buFont typeface="Wingdings 2" panose="05020102010507070707" pitchFamily="18" charset="2"/>
        <a:buChar char="¡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90000"/>
        <a:buFont typeface="Wingdings" panose="05000000000000000000" pitchFamily="2" charset="2"/>
        <a:buChar char="Ø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 2" panose="05020102010507070707" pitchFamily="18" charset="2"/>
        <a:buChar char="¡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panose="02020603050405020304" pitchFamily="18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panose="02020603050405020304" pitchFamily="18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Times New Roman" panose="02020603050405020304" pitchFamily="18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ADCFA74-DC81-4742-9C58-6DBFC5D68B96}" type="slidenum">
              <a:rPr lang="zh-CN" alt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6789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13BC2FA-85BE-4E23-9B49-7A51850D0D3B}" type="slidenum">
              <a:rPr lang="zh-CN" alt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2476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blinds/>
  </p:transition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0"/>
            <a:ext cx="5740400" cy="9271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100" dir="5400000" algn="ctr" rotWithShape="0">
                    <a:schemeClr val="tx1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zh-CN" altLang="en-US">
              <a:solidFill>
                <a:srgbClr val="00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grpSp>
        <p:nvGrpSpPr>
          <p:cNvPr id="5123" name="Group 3"/>
          <p:cNvGrpSpPr>
            <a:grpSpLocks/>
          </p:cNvGrpSpPr>
          <p:nvPr/>
        </p:nvGrpSpPr>
        <p:grpSpPr bwMode="auto">
          <a:xfrm>
            <a:off x="0" y="6565900"/>
            <a:ext cx="9144000" cy="292100"/>
            <a:chOff x="0" y="0"/>
            <a:chExt cx="5760" cy="1488"/>
          </a:xfrm>
        </p:grpSpPr>
        <p:sp>
          <p:nvSpPr>
            <p:cNvPr id="5124" name="Rectangle 4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488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8100" dir="5400000" algn="ctr" rotWithShape="0">
                      <a:schemeClr val="tx1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5125" name="Rectangle 5"/>
            <p:cNvSpPr>
              <a:spLocks noChangeArrowheads="1"/>
            </p:cNvSpPr>
            <p:nvPr userDrawn="1"/>
          </p:nvSpPr>
          <p:spPr bwMode="auto">
            <a:xfrm>
              <a:off x="312" y="0"/>
              <a:ext cx="5168" cy="1488"/>
            </a:xfrm>
            <a:prstGeom prst="rect">
              <a:avLst/>
            </a:prstGeom>
            <a:gradFill rotWithShape="1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8100" dir="5400000" algn="ctr" rotWithShape="0">
                      <a:schemeClr val="tx1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</p:grpSp>
      <p:sp>
        <p:nvSpPr>
          <p:cNvPr id="5126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925" y="6565900"/>
            <a:ext cx="2514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  <a:ea typeface="Gulim" pitchFamily="34" charset="-127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>
                <a:solidFill>
                  <a:srgbClr val="000000"/>
                </a:solidFill>
              </a:rPr>
              <a:t>Your site here</a:t>
            </a:r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248400" y="6540500"/>
            <a:ext cx="2895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 b="1">
                <a:latin typeface="+mn-lt"/>
                <a:ea typeface="Gulim" pitchFamily="34" charset="-127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>
                <a:solidFill>
                  <a:srgbClr val="000000"/>
                </a:solidFill>
              </a:rPr>
              <a:t>LOGO</a:t>
            </a:r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2286000" y="0"/>
            <a:ext cx="6858000" cy="927100"/>
          </a:xfrm>
          <a:prstGeom prst="rect">
            <a:avLst/>
          </a:prstGeom>
          <a:gradFill rotWithShape="1">
            <a:gsLst>
              <a:gs pos="0">
                <a:schemeClr val="tx2"/>
              </a:gs>
              <a:gs pos="100000">
                <a:schemeClr val="folHlink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100" dir="5400000" algn="ctr" rotWithShape="0">
                    <a:schemeClr val="tx1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zh-CN" altLang="en-US">
              <a:solidFill>
                <a:srgbClr val="00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grpSp>
        <p:nvGrpSpPr>
          <p:cNvPr id="5129" name="Group 9"/>
          <p:cNvGrpSpPr>
            <a:grpSpLocks/>
          </p:cNvGrpSpPr>
          <p:nvPr/>
        </p:nvGrpSpPr>
        <p:grpSpPr bwMode="auto">
          <a:xfrm>
            <a:off x="8040688" y="50800"/>
            <a:ext cx="1103312" cy="1087438"/>
            <a:chOff x="0" y="0"/>
            <a:chExt cx="2389" cy="2355"/>
          </a:xfrm>
        </p:grpSpPr>
        <p:sp>
          <p:nvSpPr>
            <p:cNvPr id="5130" name="未知"/>
            <p:cNvSpPr>
              <a:spLocks/>
            </p:cNvSpPr>
            <p:nvPr userDrawn="1"/>
          </p:nvSpPr>
          <p:spPr bwMode="auto">
            <a:xfrm>
              <a:off x="0" y="0"/>
              <a:ext cx="1490" cy="1005"/>
            </a:xfrm>
            <a:custGeom>
              <a:avLst/>
              <a:gdLst>
                <a:gd name="T0" fmla="*/ 504 w 1276"/>
                <a:gd name="T1" fmla="*/ 860 h 860"/>
                <a:gd name="T2" fmla="*/ 1276 w 1276"/>
                <a:gd name="T3" fmla="*/ 512 h 860"/>
                <a:gd name="T4" fmla="*/ 736 w 1276"/>
                <a:gd name="T5" fmla="*/ 0 h 860"/>
                <a:gd name="T6" fmla="*/ 0 w 1276"/>
                <a:gd name="T7" fmla="*/ 344 h 860"/>
                <a:gd name="T8" fmla="*/ 504 w 1276"/>
                <a:gd name="T9" fmla="*/ 860 h 8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6" h="860">
                  <a:moveTo>
                    <a:pt x="504" y="860"/>
                  </a:moveTo>
                  <a:lnTo>
                    <a:pt x="1276" y="512"/>
                  </a:lnTo>
                  <a:lnTo>
                    <a:pt x="736" y="0"/>
                  </a:lnTo>
                  <a:lnTo>
                    <a:pt x="0" y="344"/>
                  </a:lnTo>
                  <a:lnTo>
                    <a:pt x="504" y="860"/>
                  </a:lnTo>
                  <a:close/>
                </a:path>
              </a:pathLst>
            </a:custGeom>
            <a:gradFill rotWithShape="1">
              <a:gsLst>
                <a:gs pos="0">
                  <a:schemeClr val="hlink"/>
                </a:gs>
                <a:gs pos="100000">
                  <a:schemeClr val="hlink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5131" name="未知"/>
            <p:cNvSpPr>
              <a:spLocks/>
            </p:cNvSpPr>
            <p:nvPr userDrawn="1"/>
          </p:nvSpPr>
          <p:spPr bwMode="auto">
            <a:xfrm>
              <a:off x="579" y="593"/>
              <a:ext cx="1810" cy="843"/>
            </a:xfrm>
            <a:custGeom>
              <a:avLst/>
              <a:gdLst>
                <a:gd name="T0" fmla="*/ 532 w 1056"/>
                <a:gd name="T1" fmla="*/ 0 h 480"/>
                <a:gd name="T2" fmla="*/ 1056 w 1056"/>
                <a:gd name="T3" fmla="*/ 236 h 480"/>
                <a:gd name="T4" fmla="*/ 532 w 1056"/>
                <a:gd name="T5" fmla="*/ 480 h 480"/>
                <a:gd name="T6" fmla="*/ 0 w 1056"/>
                <a:gd name="T7" fmla="*/ 236 h 480"/>
                <a:gd name="T8" fmla="*/ 532 w 1056"/>
                <a:gd name="T9" fmla="*/ 0 h 4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6" h="480">
                  <a:moveTo>
                    <a:pt x="532" y="0"/>
                  </a:moveTo>
                  <a:lnTo>
                    <a:pt x="1056" y="236"/>
                  </a:lnTo>
                  <a:lnTo>
                    <a:pt x="532" y="480"/>
                  </a:lnTo>
                  <a:lnTo>
                    <a:pt x="0" y="236"/>
                  </a:lnTo>
                  <a:lnTo>
                    <a:pt x="532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5132" name="Oval 12"/>
            <p:cNvSpPr>
              <a:spLocks noChangeArrowheads="1"/>
            </p:cNvSpPr>
            <p:nvPr userDrawn="1"/>
          </p:nvSpPr>
          <p:spPr bwMode="auto">
            <a:xfrm>
              <a:off x="920" y="1121"/>
              <a:ext cx="1131" cy="1131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chemeClr val="folHlink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5133" name="未知"/>
            <p:cNvSpPr>
              <a:spLocks/>
            </p:cNvSpPr>
            <p:nvPr userDrawn="1"/>
          </p:nvSpPr>
          <p:spPr bwMode="auto">
            <a:xfrm>
              <a:off x="1484" y="1001"/>
              <a:ext cx="902" cy="1354"/>
            </a:xfrm>
            <a:custGeom>
              <a:avLst/>
              <a:gdLst>
                <a:gd name="T0" fmla="*/ 0 w 504"/>
                <a:gd name="T1" fmla="*/ 232 h 720"/>
                <a:gd name="T2" fmla="*/ 0 w 504"/>
                <a:gd name="T3" fmla="*/ 720 h 720"/>
                <a:gd name="T4" fmla="*/ 504 w 504"/>
                <a:gd name="T5" fmla="*/ 488 h 720"/>
                <a:gd name="T6" fmla="*/ 504 w 504"/>
                <a:gd name="T7" fmla="*/ 0 h 720"/>
                <a:gd name="T8" fmla="*/ 0 w 504"/>
                <a:gd name="T9" fmla="*/ 232 h 7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4" h="720">
                  <a:moveTo>
                    <a:pt x="0" y="232"/>
                  </a:moveTo>
                  <a:lnTo>
                    <a:pt x="0" y="720"/>
                  </a:lnTo>
                  <a:lnTo>
                    <a:pt x="504" y="488"/>
                  </a:lnTo>
                  <a:lnTo>
                    <a:pt x="504" y="0"/>
                  </a:lnTo>
                  <a:lnTo>
                    <a:pt x="0" y="232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5134" name="未知"/>
            <p:cNvSpPr>
              <a:spLocks/>
            </p:cNvSpPr>
            <p:nvPr userDrawn="1"/>
          </p:nvSpPr>
          <p:spPr bwMode="auto">
            <a:xfrm flipH="1">
              <a:off x="586" y="1001"/>
              <a:ext cx="903" cy="1354"/>
            </a:xfrm>
            <a:custGeom>
              <a:avLst/>
              <a:gdLst>
                <a:gd name="T0" fmla="*/ 0 w 504"/>
                <a:gd name="T1" fmla="*/ 232 h 720"/>
                <a:gd name="T2" fmla="*/ 0 w 504"/>
                <a:gd name="T3" fmla="*/ 720 h 720"/>
                <a:gd name="T4" fmla="*/ 504 w 504"/>
                <a:gd name="T5" fmla="*/ 488 h 720"/>
                <a:gd name="T6" fmla="*/ 504 w 504"/>
                <a:gd name="T7" fmla="*/ 0 h 720"/>
                <a:gd name="T8" fmla="*/ 0 w 504"/>
                <a:gd name="T9" fmla="*/ 232 h 7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4" h="720">
                  <a:moveTo>
                    <a:pt x="0" y="232"/>
                  </a:moveTo>
                  <a:lnTo>
                    <a:pt x="0" y="720"/>
                  </a:lnTo>
                  <a:lnTo>
                    <a:pt x="504" y="488"/>
                  </a:lnTo>
                  <a:lnTo>
                    <a:pt x="504" y="0"/>
                  </a:lnTo>
                  <a:lnTo>
                    <a:pt x="0" y="232"/>
                  </a:lnTo>
                  <a:close/>
                </a:path>
              </a:pathLst>
            </a:custGeom>
            <a:gradFill rotWithShape="1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100000">
                  <a:schemeClr val="accent2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</p:grpSp>
      <p:grpSp>
        <p:nvGrpSpPr>
          <p:cNvPr id="5135" name="Group 15"/>
          <p:cNvGrpSpPr>
            <a:grpSpLocks/>
          </p:cNvGrpSpPr>
          <p:nvPr/>
        </p:nvGrpSpPr>
        <p:grpSpPr bwMode="auto">
          <a:xfrm>
            <a:off x="8434388" y="298450"/>
            <a:ext cx="265112" cy="265113"/>
            <a:chOff x="0" y="0"/>
            <a:chExt cx="860" cy="860"/>
          </a:xfrm>
        </p:grpSpPr>
        <p:sp>
          <p:nvSpPr>
            <p:cNvPr id="5136" name="Oval 16"/>
            <p:cNvSpPr>
              <a:spLocks noChangeArrowheads="1"/>
            </p:cNvSpPr>
            <p:nvPr userDrawn="1"/>
          </p:nvSpPr>
          <p:spPr bwMode="auto">
            <a:xfrm>
              <a:off x="0" y="0"/>
              <a:ext cx="860" cy="860"/>
            </a:xfrm>
            <a:prstGeom prst="ellipse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5137" name="Oval 17"/>
            <p:cNvSpPr>
              <a:spLocks noChangeArrowheads="1"/>
            </p:cNvSpPr>
            <p:nvPr userDrawn="1"/>
          </p:nvSpPr>
          <p:spPr bwMode="auto">
            <a:xfrm>
              <a:off x="237" y="277"/>
              <a:ext cx="476" cy="476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chemeClr val="accent2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5138" name="Oval 18"/>
            <p:cNvSpPr>
              <a:spLocks noChangeArrowheads="1"/>
            </p:cNvSpPr>
            <p:nvPr userDrawn="1"/>
          </p:nvSpPr>
          <p:spPr bwMode="auto">
            <a:xfrm rot="19033561">
              <a:off x="72" y="133"/>
              <a:ext cx="362" cy="200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chemeClr val="hlink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</p:grpSp>
      <p:grpSp>
        <p:nvGrpSpPr>
          <p:cNvPr id="5139" name="Group 19"/>
          <p:cNvGrpSpPr>
            <a:grpSpLocks/>
          </p:cNvGrpSpPr>
          <p:nvPr/>
        </p:nvGrpSpPr>
        <p:grpSpPr bwMode="auto">
          <a:xfrm>
            <a:off x="8728075" y="12700"/>
            <a:ext cx="390525" cy="390525"/>
            <a:chOff x="0" y="0"/>
            <a:chExt cx="748" cy="748"/>
          </a:xfrm>
        </p:grpSpPr>
        <p:sp>
          <p:nvSpPr>
            <p:cNvPr id="5140" name="Oval 20"/>
            <p:cNvSpPr>
              <a:spLocks noChangeArrowheads="1"/>
            </p:cNvSpPr>
            <p:nvPr userDrawn="1"/>
          </p:nvSpPr>
          <p:spPr bwMode="auto">
            <a:xfrm>
              <a:off x="0" y="0"/>
              <a:ext cx="748" cy="748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5141" name="Oval 21"/>
            <p:cNvSpPr>
              <a:spLocks noChangeArrowheads="1"/>
            </p:cNvSpPr>
            <p:nvPr userDrawn="1"/>
          </p:nvSpPr>
          <p:spPr bwMode="auto">
            <a:xfrm>
              <a:off x="206" y="242"/>
              <a:ext cx="414" cy="413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chemeClr val="tx2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5142" name="Oval 22"/>
            <p:cNvSpPr>
              <a:spLocks noChangeArrowheads="1"/>
            </p:cNvSpPr>
            <p:nvPr userDrawn="1"/>
          </p:nvSpPr>
          <p:spPr bwMode="auto">
            <a:xfrm rot="19033561">
              <a:off x="63" y="116"/>
              <a:ext cx="314" cy="174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chemeClr val="tx2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37020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/>
  <p:txStyles>
    <p:titleStyle>
      <a:lvl1pPr algn="l" rtl="0" fontAlgn="base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anose="020B060403050404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anose="020B060403050404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anose="020B060403050404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anose="020B060403050404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anose="020B060403050404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anose="020B060403050404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anose="020B060403050404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anose="020B060403050404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anose="05000000000000000000" pitchFamily="2" charset="2"/>
        <a:buChar char="v"/>
        <a:defRPr sz="2800" b="1" kern="1200">
          <a:solidFill>
            <a:schemeClr val="accent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anose="05000000000000000000" pitchFamily="2" charset="2"/>
        <a:buChar char="n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anose="05000000000000000000" pitchFamily="2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anose="05000000000000000000" pitchFamily="2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image" Target="../media/image4.png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17.wmf"/><Relationship Id="rId4" Type="http://schemas.openxmlformats.org/officeDocument/2006/relationships/image" Target="../media/image5.png"/><Relationship Id="rId9" Type="http://schemas.openxmlformats.org/officeDocument/2006/relationships/oleObject" Target="../embeddings/oleObject4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13" Type="http://schemas.openxmlformats.org/officeDocument/2006/relationships/image" Target="../media/image22.wmf"/><Relationship Id="rId18" Type="http://schemas.openxmlformats.org/officeDocument/2006/relationships/oleObject" Target="../embeddings/oleObject12.bin"/><Relationship Id="rId26" Type="http://schemas.openxmlformats.org/officeDocument/2006/relationships/image" Target="../media/image28.wmf"/><Relationship Id="rId3" Type="http://schemas.openxmlformats.org/officeDocument/2006/relationships/image" Target="../media/image30.jpeg"/><Relationship Id="rId21" Type="http://schemas.openxmlformats.org/officeDocument/2006/relationships/oleObject" Target="../embeddings/oleObject14.bin"/><Relationship Id="rId7" Type="http://schemas.openxmlformats.org/officeDocument/2006/relationships/image" Target="../media/image19.wmf"/><Relationship Id="rId12" Type="http://schemas.openxmlformats.org/officeDocument/2006/relationships/oleObject" Target="../embeddings/oleObject9.bin"/><Relationship Id="rId17" Type="http://schemas.openxmlformats.org/officeDocument/2006/relationships/image" Target="../media/image24.wmf"/><Relationship Id="rId25" Type="http://schemas.openxmlformats.org/officeDocument/2006/relationships/oleObject" Target="../embeddings/oleObject16.bin"/><Relationship Id="rId2" Type="http://schemas.openxmlformats.org/officeDocument/2006/relationships/slideLayout" Target="../slideLayouts/slideLayout18.xml"/><Relationship Id="rId16" Type="http://schemas.openxmlformats.org/officeDocument/2006/relationships/oleObject" Target="../embeddings/oleObject11.bin"/><Relationship Id="rId20" Type="http://schemas.openxmlformats.org/officeDocument/2006/relationships/image" Target="../media/image25.wmf"/><Relationship Id="rId29" Type="http://schemas.openxmlformats.org/officeDocument/2006/relationships/image" Target="../media/image29.wmf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6.bin"/><Relationship Id="rId11" Type="http://schemas.openxmlformats.org/officeDocument/2006/relationships/image" Target="../media/image21.wmf"/><Relationship Id="rId24" Type="http://schemas.openxmlformats.org/officeDocument/2006/relationships/image" Target="../media/image27.wmf"/><Relationship Id="rId5" Type="http://schemas.openxmlformats.org/officeDocument/2006/relationships/image" Target="../media/image18.wmf"/><Relationship Id="rId15" Type="http://schemas.openxmlformats.org/officeDocument/2006/relationships/image" Target="../media/image23.wmf"/><Relationship Id="rId23" Type="http://schemas.openxmlformats.org/officeDocument/2006/relationships/oleObject" Target="../embeddings/oleObject15.bin"/><Relationship Id="rId28" Type="http://schemas.openxmlformats.org/officeDocument/2006/relationships/oleObject" Target="../embeddings/oleObject18.bin"/><Relationship Id="rId10" Type="http://schemas.openxmlformats.org/officeDocument/2006/relationships/oleObject" Target="../embeddings/oleObject8.bin"/><Relationship Id="rId19" Type="http://schemas.openxmlformats.org/officeDocument/2006/relationships/oleObject" Target="../embeddings/oleObject13.bin"/><Relationship Id="rId4" Type="http://schemas.openxmlformats.org/officeDocument/2006/relationships/oleObject" Target="../embeddings/oleObject5.bin"/><Relationship Id="rId9" Type="http://schemas.openxmlformats.org/officeDocument/2006/relationships/image" Target="../media/image20.wmf"/><Relationship Id="rId14" Type="http://schemas.openxmlformats.org/officeDocument/2006/relationships/oleObject" Target="../embeddings/oleObject10.bin"/><Relationship Id="rId22" Type="http://schemas.openxmlformats.org/officeDocument/2006/relationships/image" Target="../media/image26.wmf"/><Relationship Id="rId27" Type="http://schemas.openxmlformats.org/officeDocument/2006/relationships/oleObject" Target="../embeddings/oleObject17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13" Type="http://schemas.openxmlformats.org/officeDocument/2006/relationships/oleObject" Target="../embeddings/oleObject24.bin"/><Relationship Id="rId18" Type="http://schemas.openxmlformats.org/officeDocument/2006/relationships/image" Target="../media/image35.wmf"/><Relationship Id="rId3" Type="http://schemas.openxmlformats.org/officeDocument/2006/relationships/image" Target="../media/image30.jpeg"/><Relationship Id="rId21" Type="http://schemas.openxmlformats.org/officeDocument/2006/relationships/image" Target="../media/image36.wmf"/><Relationship Id="rId7" Type="http://schemas.openxmlformats.org/officeDocument/2006/relationships/oleObject" Target="../embeddings/oleObject21.bin"/><Relationship Id="rId12" Type="http://schemas.openxmlformats.org/officeDocument/2006/relationships/image" Target="../media/image33.wmf"/><Relationship Id="rId17" Type="http://schemas.openxmlformats.org/officeDocument/2006/relationships/oleObject" Target="../embeddings/oleObject26.bin"/><Relationship Id="rId2" Type="http://schemas.openxmlformats.org/officeDocument/2006/relationships/slideLayout" Target="../slideLayouts/slideLayout18.xml"/><Relationship Id="rId16" Type="http://schemas.openxmlformats.org/officeDocument/2006/relationships/image" Target="../media/image28.wmf"/><Relationship Id="rId20" Type="http://schemas.openxmlformats.org/officeDocument/2006/relationships/oleObject" Target="../embeddings/oleObject28.bin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20.bin"/><Relationship Id="rId11" Type="http://schemas.openxmlformats.org/officeDocument/2006/relationships/oleObject" Target="../embeddings/oleObject23.bin"/><Relationship Id="rId5" Type="http://schemas.openxmlformats.org/officeDocument/2006/relationships/image" Target="../media/image18.wmf"/><Relationship Id="rId15" Type="http://schemas.openxmlformats.org/officeDocument/2006/relationships/oleObject" Target="../embeddings/oleObject25.bin"/><Relationship Id="rId10" Type="http://schemas.openxmlformats.org/officeDocument/2006/relationships/image" Target="../media/image32.wmf"/><Relationship Id="rId19" Type="http://schemas.openxmlformats.org/officeDocument/2006/relationships/oleObject" Target="../embeddings/oleObject27.bin"/><Relationship Id="rId4" Type="http://schemas.openxmlformats.org/officeDocument/2006/relationships/oleObject" Target="../embeddings/oleObject19.bin"/><Relationship Id="rId9" Type="http://schemas.openxmlformats.org/officeDocument/2006/relationships/oleObject" Target="../embeddings/oleObject22.bin"/><Relationship Id="rId14" Type="http://schemas.openxmlformats.org/officeDocument/2006/relationships/image" Target="../media/image34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eg"/><Relationship Id="rId7" Type="http://schemas.openxmlformats.org/officeDocument/2006/relationships/slide" Target="slide1.xml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30.bin"/><Relationship Id="rId5" Type="http://schemas.openxmlformats.org/officeDocument/2006/relationships/image" Target="../media/image18.wmf"/><Relationship Id="rId4" Type="http://schemas.openxmlformats.org/officeDocument/2006/relationships/oleObject" Target="../embeddings/oleObject29.bin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jpeg"/><Relationship Id="rId2" Type="http://schemas.openxmlformats.org/officeDocument/2006/relationships/image" Target="../media/image37.jpe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jpeg"/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&#23494;&#24230;2.zip" TargetMode="External"/><Relationship Id="rId3" Type="http://schemas.openxmlformats.org/officeDocument/2006/relationships/image" Target="../media/image5.png"/><Relationship Id="rId7" Type="http://schemas.openxmlformats.org/officeDocument/2006/relationships/hyperlink" Target="&#23494;&#24230;&#22909;.exe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Relationship Id="rId6" Type="http://schemas.openxmlformats.org/officeDocument/2006/relationships/hyperlink" Target="&#23494;&#24230;1.swf" TargetMode="Externa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5.png"/><Relationship Id="rId7" Type="http://schemas.openxmlformats.org/officeDocument/2006/relationships/hyperlink" Target="&#31532;&#21313;&#31456;&#19977;&#23494;&#24230;.swf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8.jpeg"/><Relationship Id="rId5" Type="http://schemas.openxmlformats.org/officeDocument/2006/relationships/hyperlink" Target="10-3&#23494;&#24230;.swf" TargetMode="External"/><Relationship Id="rId10" Type="http://schemas.openxmlformats.org/officeDocument/2006/relationships/hyperlink" Target="&#23494;&#24230;2.zip" TargetMode="External"/><Relationship Id="rId4" Type="http://schemas.openxmlformats.org/officeDocument/2006/relationships/image" Target="../media/image6.jpeg"/><Relationship Id="rId9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0.xml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6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573463"/>
            <a:ext cx="2771775" cy="3284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5" name="Picture 3" descr="各种各样的叶子1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488" y="0"/>
            <a:ext cx="2195512" cy="206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3059113" y="2636838"/>
            <a:ext cx="5184775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6000" b="1" dirty="0" smtClean="0">
                <a:solidFill>
                  <a:srgbClr val="FF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</a:rPr>
              <a:t>二、</a:t>
            </a:r>
            <a:r>
              <a:rPr lang="zh-CN" altLang="en-US" sz="6000" b="1" dirty="0">
                <a:solidFill>
                  <a:srgbClr val="FF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</a:rPr>
              <a:t>密度</a:t>
            </a:r>
          </a:p>
        </p:txBody>
      </p:sp>
    </p:spTree>
    <p:extLst>
      <p:ext uri="{BB962C8B-B14F-4D97-AF65-F5344CB8AC3E}">
        <p14:creationId xmlns:p14="http://schemas.microsoft.com/office/powerpoint/2010/main" val="3086737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323850" y="260350"/>
            <a:ext cx="8820150" cy="5635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4000" b="1">
                <a:solidFill>
                  <a:srgbClr val="99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符号的意义与单位：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zh-CN" altLang="en-US" sz="4000" b="1">
              <a:solidFill>
                <a:srgbClr val="990099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5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ρ</a:t>
            </a:r>
            <a:r>
              <a:rPr lang="en-US" altLang="zh-CN" sz="4000">
                <a:solidFill>
                  <a:srgbClr val="000000"/>
                </a:solidFill>
              </a:rPr>
              <a:t> </a:t>
            </a:r>
            <a:r>
              <a:rPr lang="en-US" altLang="zh-CN" sz="44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-</a:t>
            </a:r>
            <a:r>
              <a:rPr lang="zh-CN" altLang="en-US" sz="44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密度</a:t>
            </a:r>
            <a:r>
              <a:rPr lang="en-US" altLang="zh-CN" sz="44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-</a:t>
            </a:r>
            <a:r>
              <a:rPr lang="zh-CN" altLang="en-US" sz="44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千克每立方米  （</a:t>
            </a:r>
            <a:r>
              <a:rPr lang="en-US" altLang="zh-CN" sz="44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kg/m3)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zh-CN" sz="4400" b="1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44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M-</a:t>
            </a:r>
            <a:r>
              <a:rPr lang="zh-CN" altLang="en-US" sz="44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质量</a:t>
            </a:r>
            <a:r>
              <a:rPr lang="en-US" altLang="zh-CN" sz="44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-</a:t>
            </a:r>
            <a:r>
              <a:rPr lang="zh-CN" altLang="en-US" sz="44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千克（</a:t>
            </a:r>
            <a:r>
              <a:rPr lang="en-US" altLang="zh-CN" sz="44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kg)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zh-CN" sz="5400" b="1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44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V-</a:t>
            </a:r>
            <a:r>
              <a:rPr lang="zh-CN" altLang="en-US" sz="44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体积</a:t>
            </a:r>
            <a:r>
              <a:rPr lang="en-US" altLang="zh-CN" sz="44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-</a:t>
            </a:r>
            <a:r>
              <a:rPr lang="zh-CN" altLang="en-US" sz="44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立方米（</a:t>
            </a:r>
            <a:r>
              <a:rPr lang="en-US" altLang="zh-CN" sz="44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m3)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zh-CN" altLang="en-US" sz="4400" b="1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193953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843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15075"/>
            <a:ext cx="91440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323850" y="1066800"/>
            <a:ext cx="30956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zh-CN" altLang="en-US" sz="2800" b="1">
                <a:solidFill>
                  <a:srgbClr val="66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  <a:ea typeface="黑体" panose="02010609060101010101" pitchFamily="49" charset="-122"/>
              </a:rPr>
              <a:t>密度的单位换算：</a:t>
            </a:r>
            <a:r>
              <a:rPr lang="zh-CN" altLang="en-US" sz="2800" b="1">
                <a:solidFill>
                  <a:srgbClr val="66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endParaRPr lang="zh-CN" altLang="en-US" sz="2400" b="1">
              <a:solidFill>
                <a:srgbClr val="66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4367213" y="33147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zh-CN" altLang="en-US">
              <a:solidFill>
                <a:srgbClr val="000000"/>
              </a:solidFill>
            </a:endParaRPr>
          </a:p>
        </p:txBody>
      </p:sp>
      <p:graphicFrame>
        <p:nvGraphicFramePr>
          <p:cNvPr id="18438" name="Object 6"/>
          <p:cNvGraphicFramePr>
            <a:graphicFrameLocks noChangeAspect="1"/>
          </p:cNvGraphicFramePr>
          <p:nvPr/>
        </p:nvGraphicFramePr>
        <p:xfrm>
          <a:off x="5334000" y="1981200"/>
          <a:ext cx="1576388" cy="879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r:id="rId5" imgW="407601" imgH="229414" progId="Equation.3">
                  <p:embed/>
                </p:oleObj>
              </mc:Choice>
              <mc:Fallback>
                <p:oleObj r:id="rId5" imgW="407601" imgH="229414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1981200"/>
                        <a:ext cx="1576388" cy="879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39" name="Rectangle 7"/>
          <p:cNvSpPr>
            <a:spLocks noChangeArrowheads="1"/>
          </p:cNvSpPr>
          <p:nvPr/>
        </p:nvSpPr>
        <p:spPr bwMode="auto">
          <a:xfrm>
            <a:off x="4376738" y="33147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zh-CN" altLang="en-US">
              <a:solidFill>
                <a:srgbClr val="000000"/>
              </a:solidFill>
            </a:endParaRPr>
          </a:p>
        </p:txBody>
      </p:sp>
      <p:graphicFrame>
        <p:nvGraphicFramePr>
          <p:cNvPr id="18440" name="Object 8"/>
          <p:cNvGraphicFramePr>
            <a:graphicFrameLocks noChangeAspect="1"/>
          </p:cNvGraphicFramePr>
          <p:nvPr/>
        </p:nvGraphicFramePr>
        <p:xfrm>
          <a:off x="5334000" y="3048000"/>
          <a:ext cx="1490663" cy="873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r:id="rId7" imgW="394873" imgH="229414" progId="Equation.3">
                  <p:embed/>
                </p:oleObj>
              </mc:Choice>
              <mc:Fallback>
                <p:oleObj r:id="rId7" imgW="394873" imgH="229414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3048000"/>
                        <a:ext cx="1490663" cy="873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41" name="Text Box 9"/>
          <p:cNvSpPr txBox="1">
            <a:spLocks noChangeArrowheads="1"/>
          </p:cNvSpPr>
          <p:nvPr/>
        </p:nvSpPr>
        <p:spPr bwMode="auto">
          <a:xfrm>
            <a:off x="838200" y="4267200"/>
            <a:ext cx="1447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zh-CN" altLang="en-US" sz="2400" b="1">
                <a:solidFill>
                  <a:srgbClr val="66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</a:rPr>
              <a:t>换算关系</a:t>
            </a:r>
          </a:p>
        </p:txBody>
      </p:sp>
      <p:sp>
        <p:nvSpPr>
          <p:cNvPr id="18442" name="Rectangle 10"/>
          <p:cNvSpPr>
            <a:spLocks noChangeArrowheads="1"/>
          </p:cNvSpPr>
          <p:nvPr/>
        </p:nvSpPr>
        <p:spPr bwMode="auto">
          <a:xfrm>
            <a:off x="2986088" y="32194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18443" name="Text Box 11"/>
          <p:cNvSpPr txBox="1">
            <a:spLocks noChangeArrowheads="1"/>
          </p:cNvSpPr>
          <p:nvPr/>
        </p:nvSpPr>
        <p:spPr bwMode="auto">
          <a:xfrm>
            <a:off x="2743200" y="2133600"/>
            <a:ext cx="19319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2800" b="1">
                <a:solidFill>
                  <a:srgbClr val="66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  <a:ea typeface="黑体" panose="02010609060101010101" pitchFamily="49" charset="-122"/>
              </a:rPr>
              <a:t>千克／米</a:t>
            </a:r>
            <a:r>
              <a:rPr lang="zh-CN" altLang="en-US" sz="2800" b="1" baseline="30000">
                <a:solidFill>
                  <a:srgbClr val="66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  <a:ea typeface="黑体" panose="02010609060101010101" pitchFamily="49" charset="-122"/>
              </a:rPr>
              <a:t>３</a:t>
            </a:r>
            <a:r>
              <a:rPr lang="zh-CN" altLang="en-US" sz="2800" b="1">
                <a:solidFill>
                  <a:srgbClr val="66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endParaRPr lang="zh-CN" altLang="en-US" sz="2400" b="1">
              <a:solidFill>
                <a:srgbClr val="66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18444" name="Text Box 12"/>
          <p:cNvSpPr txBox="1">
            <a:spLocks noChangeArrowheads="1"/>
          </p:cNvSpPr>
          <p:nvPr/>
        </p:nvSpPr>
        <p:spPr bwMode="auto">
          <a:xfrm>
            <a:off x="2819400" y="3276600"/>
            <a:ext cx="1905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zh-CN" altLang="en-US" sz="2800" b="1">
                <a:solidFill>
                  <a:srgbClr val="66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  <a:ea typeface="黑体" panose="02010609060101010101" pitchFamily="49" charset="-122"/>
              </a:rPr>
              <a:t>克／厘米</a:t>
            </a:r>
            <a:r>
              <a:rPr lang="zh-CN" altLang="en-US" sz="2800" b="1" baseline="30000">
                <a:solidFill>
                  <a:srgbClr val="66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  <a:ea typeface="黑体" panose="02010609060101010101" pitchFamily="49" charset="-122"/>
              </a:rPr>
              <a:t>３</a:t>
            </a:r>
            <a:r>
              <a:rPr lang="zh-CN" altLang="en-US" sz="2800" b="1">
                <a:solidFill>
                  <a:srgbClr val="66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endParaRPr lang="zh-CN" altLang="en-US" sz="2400" b="1">
              <a:solidFill>
                <a:srgbClr val="66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18445" name="Rectangle 13"/>
          <p:cNvSpPr>
            <a:spLocks noChangeArrowheads="1"/>
          </p:cNvSpPr>
          <p:nvPr/>
        </p:nvSpPr>
        <p:spPr bwMode="auto">
          <a:xfrm>
            <a:off x="3157538" y="3233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zh-CN" altLang="en-US">
              <a:solidFill>
                <a:srgbClr val="000000"/>
              </a:solidFill>
            </a:endParaRPr>
          </a:p>
        </p:txBody>
      </p:sp>
      <p:graphicFrame>
        <p:nvGraphicFramePr>
          <p:cNvPr id="18446" name="Object 14"/>
          <p:cNvGraphicFramePr>
            <a:graphicFrameLocks noChangeAspect="1"/>
          </p:cNvGraphicFramePr>
          <p:nvPr/>
        </p:nvGraphicFramePr>
        <p:xfrm>
          <a:off x="762000" y="4876800"/>
          <a:ext cx="6781800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r:id="rId9" imgW="2832417" imgH="394017" progId="Equation.3">
                  <p:embed/>
                </p:oleObj>
              </mc:Choice>
              <mc:Fallback>
                <p:oleObj r:id="rId9" imgW="2832417" imgH="394017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4876800"/>
                        <a:ext cx="6781800" cy="936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727366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304800" y="304800"/>
            <a:ext cx="40513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zh-CN" altLang="en-US" sz="4000" b="1" i="1">
                <a:solidFill>
                  <a:srgbClr val="993366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密度单位及计算</a:t>
            </a:r>
            <a:r>
              <a:rPr lang="zh-CN" altLang="en-US" b="1" i="1">
                <a:solidFill>
                  <a:srgbClr val="993366"/>
                </a:solidFill>
              </a:rPr>
              <a:t>：</a:t>
            </a:r>
          </a:p>
        </p:txBody>
      </p:sp>
      <p:grpSp>
        <p:nvGrpSpPr>
          <p:cNvPr id="19459" name="Group 3"/>
          <p:cNvGrpSpPr>
            <a:grpSpLocks/>
          </p:cNvGrpSpPr>
          <p:nvPr/>
        </p:nvGrpSpPr>
        <p:grpSpPr bwMode="auto">
          <a:xfrm>
            <a:off x="452438" y="952500"/>
            <a:ext cx="2519362" cy="890588"/>
            <a:chOff x="0" y="0"/>
            <a:chExt cx="1587" cy="561"/>
          </a:xfrm>
        </p:grpSpPr>
        <p:sp>
          <p:nvSpPr>
            <p:cNvPr id="19460" name="Text Box 4"/>
            <p:cNvSpPr txBox="1">
              <a:spLocks noChangeArrowheads="1"/>
            </p:cNvSpPr>
            <p:nvPr/>
          </p:nvSpPr>
          <p:spPr bwMode="auto">
            <a:xfrm>
              <a:off x="0" y="117"/>
              <a:ext cx="67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zh-CN" altLang="en-US" sz="2400" b="1">
                  <a:solidFill>
                    <a:srgbClr val="000000"/>
                  </a:solidFill>
                  <a:latin typeface="Times New Roman" panose="02020603050405020304" pitchFamily="18" charset="0"/>
                  <a:ea typeface="黑体" panose="02010609060101010101" pitchFamily="49" charset="-122"/>
                </a:rPr>
                <a:t>密度</a:t>
              </a:r>
              <a:r>
                <a:rPr lang="en-US" altLang="zh-CN" sz="2400" b="1">
                  <a:solidFill>
                    <a:srgbClr val="000000"/>
                  </a:solidFill>
                  <a:latin typeface="Times New Roman" panose="02020603050405020304" pitchFamily="18" charset="0"/>
                  <a:ea typeface="黑体" panose="02010609060101010101" pitchFamily="49" charset="-122"/>
                </a:rPr>
                <a:t>=</a:t>
              </a:r>
            </a:p>
          </p:txBody>
        </p:sp>
        <p:sp>
          <p:nvSpPr>
            <p:cNvPr id="19461" name="Line 5"/>
            <p:cNvSpPr>
              <a:spLocks noChangeShapeType="1"/>
            </p:cNvSpPr>
            <p:nvPr/>
          </p:nvSpPr>
          <p:spPr bwMode="auto">
            <a:xfrm>
              <a:off x="768" y="261"/>
              <a:ext cx="76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9462" name="Text Box 6"/>
            <p:cNvSpPr txBox="1">
              <a:spLocks noChangeArrowheads="1"/>
            </p:cNvSpPr>
            <p:nvPr/>
          </p:nvSpPr>
          <p:spPr bwMode="auto">
            <a:xfrm>
              <a:off x="672" y="0"/>
              <a:ext cx="81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zh-CN" altLang="en-US" sz="2400">
                  <a:solidFill>
                    <a:srgbClr val="000000"/>
                  </a:solidFill>
                  <a:latin typeface="Times New Roman" panose="02020603050405020304" pitchFamily="18" charset="0"/>
                </a:rPr>
                <a:t>（         ）</a:t>
              </a:r>
            </a:p>
          </p:txBody>
        </p:sp>
        <p:sp>
          <p:nvSpPr>
            <p:cNvPr id="19463" name="Text Box 7"/>
            <p:cNvSpPr txBox="1">
              <a:spLocks noChangeArrowheads="1"/>
            </p:cNvSpPr>
            <p:nvPr/>
          </p:nvSpPr>
          <p:spPr bwMode="auto">
            <a:xfrm>
              <a:off x="675" y="273"/>
              <a:ext cx="9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zh-CN" altLang="en-US" sz="2400">
                  <a:solidFill>
                    <a:srgbClr val="000000"/>
                  </a:solidFill>
                  <a:latin typeface="Times New Roman" panose="02020603050405020304" pitchFamily="18" charset="0"/>
                </a:rPr>
                <a:t>（         ）</a:t>
              </a:r>
            </a:p>
          </p:txBody>
        </p:sp>
      </p:grpSp>
      <p:sp>
        <p:nvSpPr>
          <p:cNvPr id="19464" name="Text Box 8"/>
          <p:cNvSpPr txBox="1">
            <a:spLocks noChangeArrowheads="1"/>
          </p:cNvSpPr>
          <p:nvPr/>
        </p:nvSpPr>
        <p:spPr bwMode="auto">
          <a:xfrm>
            <a:off x="304800" y="2354263"/>
            <a:ext cx="8305800" cy="1373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zh-CN" altLang="en-US" sz="2800" b="1">
                <a:solidFill>
                  <a:srgbClr val="660066"/>
                </a:solidFill>
                <a:latin typeface="Times New Roman" panose="02020603050405020304" pitchFamily="18" charset="0"/>
                <a:ea typeface="华文新魏" panose="02010800040101010101" pitchFamily="2" charset="-122"/>
              </a:rPr>
              <a:t>在国际单位制中，质量的单位是</a:t>
            </a:r>
            <a:r>
              <a:rPr lang="en-US" altLang="zh-CN" sz="2800" b="1">
                <a:solidFill>
                  <a:srgbClr val="660066"/>
                </a:solidFill>
                <a:latin typeface="Times New Roman" panose="02020603050405020304" pitchFamily="18" charset="0"/>
                <a:ea typeface="华文新魏" panose="02010800040101010101" pitchFamily="2" charset="-122"/>
              </a:rPr>
              <a:t>____,</a:t>
            </a:r>
            <a:r>
              <a:rPr lang="zh-CN" altLang="en-US" sz="2800" b="1">
                <a:solidFill>
                  <a:srgbClr val="660066"/>
                </a:solidFill>
                <a:latin typeface="Times New Roman" panose="02020603050405020304" pitchFamily="18" charset="0"/>
                <a:ea typeface="华文新魏" panose="02010800040101010101" pitchFamily="2" charset="-122"/>
              </a:rPr>
              <a:t>体积的单位是</a:t>
            </a:r>
            <a:r>
              <a:rPr lang="en-US" altLang="zh-CN" sz="2800" b="1">
                <a:solidFill>
                  <a:srgbClr val="660066"/>
                </a:solidFill>
                <a:latin typeface="Times New Roman" panose="02020603050405020304" pitchFamily="18" charset="0"/>
                <a:ea typeface="华文新魏" panose="02010800040101010101" pitchFamily="2" charset="-122"/>
              </a:rPr>
              <a:t>_____,</a:t>
            </a:r>
            <a:r>
              <a:rPr lang="zh-CN" altLang="en-US" sz="2800" b="1">
                <a:solidFill>
                  <a:srgbClr val="660066"/>
                </a:solidFill>
                <a:latin typeface="Times New Roman" panose="02020603050405020304" pitchFamily="18" charset="0"/>
                <a:ea typeface="华文新魏" panose="02010800040101010101" pitchFamily="2" charset="-122"/>
              </a:rPr>
              <a:t>因此，密度的单位是</a:t>
            </a:r>
            <a:r>
              <a:rPr lang="en-US" altLang="zh-CN" sz="2800" b="1">
                <a:solidFill>
                  <a:srgbClr val="660066"/>
                </a:solidFill>
                <a:latin typeface="Times New Roman" panose="02020603050405020304" pitchFamily="18" charset="0"/>
                <a:ea typeface="华文新魏" panose="02010800040101010101" pitchFamily="2" charset="-122"/>
              </a:rPr>
              <a:t>_________</a:t>
            </a:r>
            <a:r>
              <a:rPr lang="zh-CN" altLang="en-US" sz="2800" b="1">
                <a:solidFill>
                  <a:srgbClr val="660066"/>
                </a:solidFill>
                <a:latin typeface="Times New Roman" panose="02020603050405020304" pitchFamily="18" charset="0"/>
                <a:ea typeface="华文新魏" panose="02010800040101010101" pitchFamily="2" charset="-122"/>
              </a:rPr>
              <a:t>。读作</a:t>
            </a:r>
            <a:r>
              <a:rPr lang="en-US" altLang="zh-CN" sz="2800" b="1">
                <a:solidFill>
                  <a:srgbClr val="660066"/>
                </a:solidFill>
                <a:latin typeface="Times New Roman" panose="02020603050405020304" pitchFamily="18" charset="0"/>
                <a:ea typeface="华文新魏" panose="02010800040101010101" pitchFamily="2" charset="-122"/>
              </a:rPr>
              <a:t>______________</a:t>
            </a:r>
            <a:r>
              <a:rPr lang="zh-CN" altLang="en-US" sz="2800" b="1">
                <a:solidFill>
                  <a:srgbClr val="660066"/>
                </a:solidFill>
                <a:latin typeface="Times New Roman" panose="02020603050405020304" pitchFamily="18" charset="0"/>
                <a:ea typeface="华文新魏" panose="02010800040101010101" pitchFamily="2" charset="-122"/>
              </a:rPr>
              <a:t>。符号是</a:t>
            </a:r>
            <a:r>
              <a:rPr lang="en-US" altLang="zh-CN" sz="2800" b="1">
                <a:solidFill>
                  <a:srgbClr val="660066"/>
                </a:solidFill>
                <a:latin typeface="Times New Roman" panose="02020603050405020304" pitchFamily="18" charset="0"/>
                <a:ea typeface="华文新魏" panose="02010800040101010101" pitchFamily="2" charset="-122"/>
              </a:rPr>
              <a:t>_______</a:t>
            </a:r>
            <a:r>
              <a:rPr lang="zh-CN" altLang="en-US" sz="2800" b="1">
                <a:solidFill>
                  <a:srgbClr val="660066"/>
                </a:solidFill>
                <a:latin typeface="Times New Roman" panose="02020603050405020304" pitchFamily="18" charset="0"/>
                <a:ea typeface="华文新魏" panose="02010800040101010101" pitchFamily="2" charset="-122"/>
              </a:rPr>
              <a:t>或</a:t>
            </a:r>
            <a:r>
              <a:rPr lang="en-US" altLang="zh-CN" sz="2800" b="1">
                <a:solidFill>
                  <a:srgbClr val="660066"/>
                </a:solidFill>
                <a:latin typeface="Times New Roman" panose="02020603050405020304" pitchFamily="18" charset="0"/>
                <a:ea typeface="华文新魏" panose="02010800040101010101" pitchFamily="2" charset="-122"/>
              </a:rPr>
              <a:t>_______</a:t>
            </a:r>
            <a:r>
              <a:rPr lang="zh-CN" altLang="en-US" sz="2800" b="1">
                <a:solidFill>
                  <a:srgbClr val="660066"/>
                </a:solidFill>
                <a:latin typeface="Times New Roman" panose="02020603050405020304" pitchFamily="18" charset="0"/>
                <a:ea typeface="华文新魏" panose="02010800040101010101" pitchFamily="2" charset="-122"/>
              </a:rPr>
              <a:t>。</a:t>
            </a:r>
          </a:p>
        </p:txBody>
      </p:sp>
      <p:sp>
        <p:nvSpPr>
          <p:cNvPr id="19465" name="Text Box 9"/>
          <p:cNvSpPr txBox="1">
            <a:spLocks noChangeArrowheads="1"/>
          </p:cNvSpPr>
          <p:nvPr/>
        </p:nvSpPr>
        <p:spPr bwMode="auto">
          <a:xfrm>
            <a:off x="304800" y="3733800"/>
            <a:ext cx="81534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zh-CN" alt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还有一种常用的密度单位是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________,</a:t>
            </a:r>
            <a:r>
              <a:rPr lang="zh-CN" alt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读作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______________,</a:t>
            </a:r>
            <a:r>
              <a:rPr lang="zh-CN" alt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符号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_________</a:t>
            </a:r>
            <a:r>
              <a:rPr lang="zh-CN" alt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或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_________</a:t>
            </a:r>
            <a:r>
              <a:rPr lang="zh-CN" alt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。</a:t>
            </a:r>
          </a:p>
        </p:txBody>
      </p:sp>
      <p:sp>
        <p:nvSpPr>
          <p:cNvPr id="19466" name="Text Box 10"/>
          <p:cNvSpPr txBox="1">
            <a:spLocks noChangeArrowheads="1"/>
          </p:cNvSpPr>
          <p:nvPr/>
        </p:nvSpPr>
        <p:spPr bwMode="auto">
          <a:xfrm>
            <a:off x="279400" y="4724400"/>
            <a:ext cx="8407400" cy="155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zh-CN" altLang="en-US" sz="3200" b="1">
                <a:solidFill>
                  <a:srgbClr val="666699"/>
                </a:solidFill>
                <a:latin typeface="Times New Roman" panose="02020603050405020304" pitchFamily="18" charset="0"/>
                <a:ea typeface="幼圆" panose="02010509060101010101" pitchFamily="49" charset="-122"/>
              </a:rPr>
              <a:t>水的密度是</a:t>
            </a:r>
            <a:r>
              <a:rPr lang="en-US" altLang="zh-CN" sz="3200" b="1">
                <a:solidFill>
                  <a:srgbClr val="666699"/>
                </a:solidFill>
                <a:latin typeface="Times New Roman" panose="02020603050405020304" pitchFamily="18" charset="0"/>
                <a:ea typeface="幼圆" panose="02010509060101010101" pitchFamily="49" charset="-122"/>
              </a:rPr>
              <a:t>__________________</a:t>
            </a:r>
            <a:r>
              <a:rPr lang="zh-CN" altLang="en-US" sz="3200" b="1">
                <a:solidFill>
                  <a:srgbClr val="666699"/>
                </a:solidFill>
                <a:latin typeface="Times New Roman" panose="02020603050405020304" pitchFamily="18" charset="0"/>
                <a:ea typeface="幼圆" panose="02010509060101010101" pitchFamily="49" charset="-122"/>
              </a:rPr>
              <a:t>。它表示的物理意义是</a:t>
            </a:r>
            <a:r>
              <a:rPr lang="en-US" altLang="zh-CN" sz="3200" b="1">
                <a:solidFill>
                  <a:srgbClr val="666699"/>
                </a:solidFill>
                <a:latin typeface="Times New Roman" panose="02020603050405020304" pitchFamily="18" charset="0"/>
                <a:ea typeface="幼圆" panose="02010509060101010101" pitchFamily="49" charset="-122"/>
              </a:rPr>
              <a:t>________________________________________</a:t>
            </a:r>
            <a:r>
              <a:rPr lang="zh-CN" altLang="en-US" sz="3200" b="1">
                <a:solidFill>
                  <a:srgbClr val="666699"/>
                </a:solidFill>
                <a:latin typeface="Times New Roman" panose="02020603050405020304" pitchFamily="18" charset="0"/>
                <a:ea typeface="幼圆" panose="02010509060101010101" pitchFamily="49" charset="-122"/>
              </a:rPr>
              <a:t>。</a:t>
            </a:r>
          </a:p>
        </p:txBody>
      </p:sp>
      <p:sp>
        <p:nvSpPr>
          <p:cNvPr id="19467" name="Text Box 11"/>
          <p:cNvSpPr txBox="1">
            <a:spLocks noChangeArrowheads="1"/>
          </p:cNvSpPr>
          <p:nvPr/>
        </p:nvSpPr>
        <p:spPr bwMode="auto">
          <a:xfrm>
            <a:off x="3200400" y="4800600"/>
            <a:ext cx="2819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zh-CN" sz="2400">
                <a:solidFill>
                  <a:srgbClr val="0000FF"/>
                </a:solidFill>
                <a:latin typeface="Times New Roman" panose="02020603050405020304" pitchFamily="18" charset="0"/>
                <a:ea typeface="方正舒体" panose="02010601030101010101" pitchFamily="2" charset="-122"/>
              </a:rPr>
              <a:t>1.0×10</a:t>
            </a:r>
            <a:r>
              <a:rPr lang="en-US" altLang="zh-CN" sz="2400" baseline="30000">
                <a:solidFill>
                  <a:srgbClr val="0000FF"/>
                </a:solidFill>
                <a:latin typeface="Times New Roman" panose="02020603050405020304" pitchFamily="18" charset="0"/>
                <a:ea typeface="方正舒体" panose="02010601030101010101" pitchFamily="2" charset="-122"/>
              </a:rPr>
              <a:t>3</a:t>
            </a:r>
            <a:r>
              <a:rPr lang="en-US" altLang="zh-CN" sz="2400">
                <a:solidFill>
                  <a:srgbClr val="0000FF"/>
                </a:solidFill>
                <a:latin typeface="Times New Roman" panose="02020603050405020304" pitchFamily="18" charset="0"/>
                <a:ea typeface="方正舒体" panose="02010601030101010101" pitchFamily="2" charset="-122"/>
              </a:rPr>
              <a:t>kg/m</a:t>
            </a:r>
            <a:r>
              <a:rPr lang="en-US" altLang="zh-CN" sz="2400" baseline="30000">
                <a:solidFill>
                  <a:srgbClr val="0000FF"/>
                </a:solidFill>
                <a:latin typeface="Times New Roman" panose="02020603050405020304" pitchFamily="18" charset="0"/>
                <a:ea typeface="方正舒体" panose="02010601030101010101" pitchFamily="2" charset="-122"/>
              </a:rPr>
              <a:t>3</a:t>
            </a:r>
          </a:p>
        </p:txBody>
      </p:sp>
      <p:sp>
        <p:nvSpPr>
          <p:cNvPr id="19468" name="Text Box 12"/>
          <p:cNvSpPr txBox="1">
            <a:spLocks noChangeArrowheads="1"/>
          </p:cNvSpPr>
          <p:nvPr/>
        </p:nvSpPr>
        <p:spPr bwMode="auto">
          <a:xfrm>
            <a:off x="1828800" y="914400"/>
            <a:ext cx="1066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zh-CN" altLang="en-US" sz="2800" b="1">
                <a:solidFill>
                  <a:srgbClr val="000099"/>
                </a:solidFill>
                <a:latin typeface="Times New Roman" panose="02020603050405020304" pitchFamily="18" charset="0"/>
                <a:ea typeface="华文行楷" panose="02010800040101010101" pitchFamily="2" charset="-122"/>
              </a:rPr>
              <a:t>质量</a:t>
            </a:r>
          </a:p>
        </p:txBody>
      </p:sp>
      <p:sp>
        <p:nvSpPr>
          <p:cNvPr id="19469" name="Text Box 13"/>
          <p:cNvSpPr txBox="1">
            <a:spLocks noChangeArrowheads="1"/>
          </p:cNvSpPr>
          <p:nvPr/>
        </p:nvSpPr>
        <p:spPr bwMode="auto">
          <a:xfrm>
            <a:off x="1790700" y="1384300"/>
            <a:ext cx="914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zh-CN" altLang="en-US" sz="2800" b="1">
                <a:solidFill>
                  <a:srgbClr val="0000FF"/>
                </a:solidFill>
                <a:latin typeface="Times New Roman" panose="02020603050405020304" pitchFamily="18" charset="0"/>
                <a:ea typeface="华文行楷" panose="02010800040101010101" pitchFamily="2" charset="-122"/>
              </a:rPr>
              <a:t>体积</a:t>
            </a:r>
          </a:p>
        </p:txBody>
      </p:sp>
      <p:sp>
        <p:nvSpPr>
          <p:cNvPr id="19470" name="Text Box 14"/>
          <p:cNvSpPr txBox="1">
            <a:spLocks noChangeArrowheads="1"/>
          </p:cNvSpPr>
          <p:nvPr/>
        </p:nvSpPr>
        <p:spPr bwMode="auto">
          <a:xfrm>
            <a:off x="5257800" y="2362200"/>
            <a:ext cx="990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zh-CN" alt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千克</a:t>
            </a:r>
          </a:p>
        </p:txBody>
      </p:sp>
      <p:sp>
        <p:nvSpPr>
          <p:cNvPr id="19471" name="Text Box 15"/>
          <p:cNvSpPr txBox="1">
            <a:spLocks noChangeArrowheads="1"/>
          </p:cNvSpPr>
          <p:nvPr/>
        </p:nvSpPr>
        <p:spPr bwMode="auto">
          <a:xfrm>
            <a:off x="609600" y="2819400"/>
            <a:ext cx="76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zh-CN" alt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米</a:t>
            </a:r>
            <a:r>
              <a:rPr lang="en-US" altLang="zh-CN" sz="2400" b="1" baseline="3000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3</a:t>
            </a:r>
          </a:p>
        </p:txBody>
      </p:sp>
      <p:sp>
        <p:nvSpPr>
          <p:cNvPr id="19472" name="Text Box 16"/>
          <p:cNvSpPr txBox="1">
            <a:spLocks noChangeArrowheads="1"/>
          </p:cNvSpPr>
          <p:nvPr/>
        </p:nvSpPr>
        <p:spPr bwMode="auto">
          <a:xfrm>
            <a:off x="4572000" y="2819400"/>
            <a:ext cx="152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zh-CN" alt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千克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/</a:t>
            </a:r>
            <a:r>
              <a:rPr lang="zh-CN" alt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米</a:t>
            </a:r>
            <a:r>
              <a:rPr lang="en-US" altLang="zh-CN" sz="2400" b="1" baseline="3000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3</a:t>
            </a:r>
          </a:p>
        </p:txBody>
      </p:sp>
      <p:sp>
        <p:nvSpPr>
          <p:cNvPr id="19473" name="Text Box 17"/>
          <p:cNvSpPr txBox="1">
            <a:spLocks noChangeArrowheads="1"/>
          </p:cNvSpPr>
          <p:nvPr/>
        </p:nvSpPr>
        <p:spPr bwMode="auto">
          <a:xfrm>
            <a:off x="609600" y="32766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zh-CN" alt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千克每立方米</a:t>
            </a:r>
          </a:p>
        </p:txBody>
      </p:sp>
      <p:sp>
        <p:nvSpPr>
          <p:cNvPr id="19474" name="Text Box 18"/>
          <p:cNvSpPr txBox="1">
            <a:spLocks noChangeArrowheads="1"/>
          </p:cNvSpPr>
          <p:nvPr/>
        </p:nvSpPr>
        <p:spPr bwMode="auto">
          <a:xfrm>
            <a:off x="4343400" y="3200400"/>
            <a:ext cx="114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zh-CN" sz="2400" b="1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Kg/m</a:t>
            </a:r>
            <a:r>
              <a:rPr lang="en-US" altLang="zh-CN" sz="2400" b="1" baseline="3000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3</a:t>
            </a:r>
          </a:p>
        </p:txBody>
      </p:sp>
      <p:sp>
        <p:nvSpPr>
          <p:cNvPr id="19475" name="Text Box 19"/>
          <p:cNvSpPr txBox="1">
            <a:spLocks noChangeArrowheads="1"/>
          </p:cNvSpPr>
          <p:nvPr/>
        </p:nvSpPr>
        <p:spPr bwMode="auto">
          <a:xfrm>
            <a:off x="6019800" y="3200400"/>
            <a:ext cx="1447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</a:rPr>
              <a:t>kg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.m</a:t>
            </a:r>
            <a:r>
              <a:rPr lang="en-US" altLang="zh-CN" sz="2400" baseline="30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-3</a:t>
            </a:r>
            <a:endParaRPr lang="en-US" altLang="zh-CN" sz="2400" baseline="300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9476" name="Text Box 20"/>
          <p:cNvSpPr txBox="1">
            <a:spLocks noChangeArrowheads="1"/>
          </p:cNvSpPr>
          <p:nvPr/>
        </p:nvSpPr>
        <p:spPr bwMode="auto">
          <a:xfrm>
            <a:off x="4038600" y="3733800"/>
            <a:ext cx="1752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zh-CN" altLang="en-US" sz="2800" b="1">
                <a:solidFill>
                  <a:srgbClr val="FF0066"/>
                </a:solidFill>
                <a:latin typeface="Times New Roman" panose="02020603050405020304" pitchFamily="18" charset="0"/>
                <a:ea typeface="华文行楷" panose="02010800040101010101" pitchFamily="2" charset="-122"/>
              </a:rPr>
              <a:t>克</a:t>
            </a:r>
            <a:r>
              <a:rPr lang="en-US" altLang="zh-CN" sz="2800" b="1">
                <a:solidFill>
                  <a:srgbClr val="FF0066"/>
                </a:solidFill>
                <a:latin typeface="Times New Roman" panose="02020603050405020304" pitchFamily="18" charset="0"/>
                <a:ea typeface="华文行楷" panose="02010800040101010101" pitchFamily="2" charset="-122"/>
              </a:rPr>
              <a:t>/</a:t>
            </a:r>
            <a:r>
              <a:rPr lang="zh-CN" altLang="en-US" sz="2800" b="1">
                <a:solidFill>
                  <a:srgbClr val="FF0066"/>
                </a:solidFill>
                <a:latin typeface="Times New Roman" panose="02020603050405020304" pitchFamily="18" charset="0"/>
                <a:ea typeface="华文行楷" panose="02010800040101010101" pitchFamily="2" charset="-122"/>
              </a:rPr>
              <a:t>厘米</a:t>
            </a:r>
            <a:r>
              <a:rPr lang="en-US" altLang="zh-CN" sz="2800" b="1" baseline="30000">
                <a:solidFill>
                  <a:srgbClr val="FF0066"/>
                </a:solidFill>
                <a:latin typeface="Times New Roman" panose="02020603050405020304" pitchFamily="18" charset="0"/>
                <a:ea typeface="华文行楷" panose="02010800040101010101" pitchFamily="2" charset="-122"/>
              </a:rPr>
              <a:t>3</a:t>
            </a:r>
          </a:p>
        </p:txBody>
      </p:sp>
      <p:sp>
        <p:nvSpPr>
          <p:cNvPr id="19477" name="Text Box 21"/>
          <p:cNvSpPr txBox="1">
            <a:spLocks noChangeArrowheads="1"/>
          </p:cNvSpPr>
          <p:nvPr/>
        </p:nvSpPr>
        <p:spPr bwMode="auto">
          <a:xfrm>
            <a:off x="6057900" y="3708400"/>
            <a:ext cx="26289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zh-CN" altLang="en-US" sz="2800" b="1">
                <a:solidFill>
                  <a:srgbClr val="FF6600"/>
                </a:solidFill>
                <a:latin typeface="Times New Roman" panose="02020603050405020304" pitchFamily="18" charset="0"/>
                <a:ea typeface="华文行楷" panose="02010800040101010101" pitchFamily="2" charset="-122"/>
              </a:rPr>
              <a:t>克每立方厘米</a:t>
            </a:r>
          </a:p>
        </p:txBody>
      </p:sp>
      <p:sp>
        <p:nvSpPr>
          <p:cNvPr id="19478" name="Text Box 22"/>
          <p:cNvSpPr txBox="1">
            <a:spLocks noChangeArrowheads="1"/>
          </p:cNvSpPr>
          <p:nvPr/>
        </p:nvSpPr>
        <p:spPr bwMode="auto">
          <a:xfrm>
            <a:off x="1346200" y="4076700"/>
            <a:ext cx="106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zh-CN" sz="2400" b="1">
                <a:solidFill>
                  <a:srgbClr val="0000FF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g/cm</a:t>
            </a:r>
            <a:r>
              <a:rPr lang="en-US" altLang="zh-CN" sz="2400" b="1" baseline="30000">
                <a:solidFill>
                  <a:srgbClr val="0000FF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3</a:t>
            </a:r>
          </a:p>
        </p:txBody>
      </p:sp>
      <p:sp>
        <p:nvSpPr>
          <p:cNvPr id="19479" name="Text Box 23"/>
          <p:cNvSpPr txBox="1">
            <a:spLocks noChangeArrowheads="1"/>
          </p:cNvSpPr>
          <p:nvPr/>
        </p:nvSpPr>
        <p:spPr bwMode="auto">
          <a:xfrm>
            <a:off x="2984500" y="4064000"/>
            <a:ext cx="1371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zh-CN" sz="2400">
                <a:solidFill>
                  <a:srgbClr val="CC3300"/>
                </a:solidFill>
                <a:latin typeface="Times New Roman" panose="02020603050405020304" pitchFamily="18" charset="0"/>
              </a:rPr>
              <a:t>g.cm</a:t>
            </a:r>
            <a:r>
              <a:rPr lang="en-US" altLang="zh-CN" sz="2400" baseline="30000">
                <a:solidFill>
                  <a:srgbClr val="CC3300"/>
                </a:solidFill>
                <a:latin typeface="Times New Roman" panose="02020603050405020304" pitchFamily="18" charset="0"/>
              </a:rPr>
              <a:t>-3</a:t>
            </a:r>
          </a:p>
        </p:txBody>
      </p:sp>
      <p:sp>
        <p:nvSpPr>
          <p:cNvPr id="19480" name="Text Box 24"/>
          <p:cNvSpPr txBox="1">
            <a:spLocks noChangeArrowheads="1"/>
          </p:cNvSpPr>
          <p:nvPr/>
        </p:nvSpPr>
        <p:spPr bwMode="auto">
          <a:xfrm>
            <a:off x="1371600" y="5715000"/>
            <a:ext cx="6781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zh-CN" altLang="en-US" sz="2800" b="1">
                <a:solidFill>
                  <a:srgbClr val="CC3300"/>
                </a:solidFill>
                <a:latin typeface="Times New Roman" panose="02020603050405020304" pitchFamily="18" charset="0"/>
                <a:ea typeface="隶书" panose="02010509060101010101" pitchFamily="49" charset="-122"/>
              </a:rPr>
              <a:t>体积为</a:t>
            </a:r>
            <a:r>
              <a:rPr lang="en-US" altLang="zh-CN" sz="2800" b="1">
                <a:solidFill>
                  <a:srgbClr val="CC3300"/>
                </a:solidFill>
                <a:latin typeface="Times New Roman" panose="02020603050405020304" pitchFamily="18" charset="0"/>
                <a:ea typeface="隶书" panose="02010509060101010101" pitchFamily="49" charset="-122"/>
              </a:rPr>
              <a:t>1m</a:t>
            </a:r>
            <a:r>
              <a:rPr lang="en-US" altLang="zh-CN" sz="2800" b="1" baseline="30000">
                <a:solidFill>
                  <a:srgbClr val="CC3300"/>
                </a:solidFill>
                <a:latin typeface="Times New Roman" panose="02020603050405020304" pitchFamily="18" charset="0"/>
                <a:ea typeface="隶书" panose="02010509060101010101" pitchFamily="49" charset="-122"/>
              </a:rPr>
              <a:t>3</a:t>
            </a:r>
            <a:r>
              <a:rPr lang="zh-CN" altLang="en-US" sz="2800" b="1">
                <a:solidFill>
                  <a:srgbClr val="CC3300"/>
                </a:solidFill>
                <a:latin typeface="Times New Roman" panose="02020603050405020304" pitchFamily="18" charset="0"/>
                <a:ea typeface="隶书" panose="02010509060101010101" pitchFamily="49" charset="-122"/>
              </a:rPr>
              <a:t>的水的质量为</a:t>
            </a:r>
            <a:r>
              <a:rPr lang="en-US" altLang="zh-CN" sz="2800" b="1">
                <a:solidFill>
                  <a:srgbClr val="CC3300"/>
                </a:solidFill>
                <a:latin typeface="Times New Roman" panose="02020603050405020304" pitchFamily="18" charset="0"/>
                <a:ea typeface="隶书" panose="02010509060101010101" pitchFamily="49" charset="-122"/>
              </a:rPr>
              <a:t>1.0×10</a:t>
            </a:r>
            <a:r>
              <a:rPr lang="en-US" altLang="zh-CN" sz="2800" b="1" baseline="30000">
                <a:solidFill>
                  <a:srgbClr val="CC3300"/>
                </a:solidFill>
                <a:latin typeface="Times New Roman" panose="02020603050405020304" pitchFamily="18" charset="0"/>
                <a:ea typeface="隶书" panose="02010509060101010101" pitchFamily="49" charset="-122"/>
              </a:rPr>
              <a:t>3</a:t>
            </a:r>
            <a:r>
              <a:rPr lang="en-US" altLang="zh-CN" sz="2800" b="1">
                <a:solidFill>
                  <a:srgbClr val="CC3300"/>
                </a:solidFill>
                <a:latin typeface="Times New Roman" panose="02020603050405020304" pitchFamily="18" charset="0"/>
                <a:ea typeface="隶书" panose="02010509060101010101" pitchFamily="49" charset="-122"/>
              </a:rPr>
              <a:t>kg</a:t>
            </a:r>
            <a:r>
              <a:rPr lang="zh-CN" altLang="en-US" sz="2800" b="1">
                <a:solidFill>
                  <a:srgbClr val="CC3300"/>
                </a:solidFill>
                <a:latin typeface="Times New Roman" panose="02020603050405020304" pitchFamily="18" charset="0"/>
                <a:ea typeface="隶书" panose="02010509060101010101" pitchFamily="49" charset="-122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1015602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94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94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94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94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94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94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94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94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94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94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94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94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94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94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94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94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94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94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5" dur="500"/>
                                        <p:tgtEl>
                                          <p:spTgt spid="194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94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94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94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94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194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94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94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94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194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194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4" dur="500"/>
                                        <p:tgtEl>
                                          <p:spTgt spid="19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4" grpId="0" autoUpdateAnimBg="0"/>
      <p:bldP spid="19465" grpId="0" build="p" autoUpdateAnimBg="0"/>
      <p:bldP spid="19466" grpId="0" autoUpdateAnimBg="0"/>
      <p:bldP spid="19467" grpId="0" autoUpdateAnimBg="0"/>
      <p:bldP spid="19468" grpId="0" autoUpdateAnimBg="0"/>
      <p:bldP spid="19469" grpId="0" autoUpdateAnimBg="0"/>
      <p:bldP spid="19470" grpId="0" autoUpdateAnimBg="0"/>
      <p:bldP spid="19471" grpId="0" autoUpdateAnimBg="0"/>
      <p:bldP spid="19472" grpId="0" autoUpdateAnimBg="0"/>
      <p:bldP spid="19473" grpId="0" autoUpdateAnimBg="0"/>
      <p:bldP spid="19474" grpId="0" autoUpdateAnimBg="0"/>
      <p:bldP spid="19475" grpId="0" build="p" autoUpdateAnimBg="0"/>
      <p:bldP spid="19476" grpId="0" build="p" autoUpdateAnimBg="0"/>
      <p:bldP spid="19477" grpId="0" build="p" autoUpdateAnimBg="0"/>
      <p:bldP spid="19478" grpId="0" autoUpdateAnimBg="0"/>
      <p:bldP spid="19479" grpId="0" build="p" autoUpdateAnimBg="0"/>
      <p:bldP spid="19480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82" name="Group 2"/>
          <p:cNvGrpSpPr>
            <a:grpSpLocks/>
          </p:cNvGrpSpPr>
          <p:nvPr/>
        </p:nvGrpSpPr>
        <p:grpSpPr bwMode="auto">
          <a:xfrm>
            <a:off x="850900" y="4267200"/>
            <a:ext cx="2333625" cy="2286000"/>
            <a:chOff x="0" y="0"/>
            <a:chExt cx="1470" cy="1440"/>
          </a:xfrm>
        </p:grpSpPr>
        <p:sp>
          <p:nvSpPr>
            <p:cNvPr id="20483" name="Oval 3"/>
            <p:cNvSpPr>
              <a:spLocks noChangeArrowheads="1"/>
            </p:cNvSpPr>
            <p:nvPr/>
          </p:nvSpPr>
          <p:spPr bwMode="auto">
            <a:xfrm>
              <a:off x="420" y="864"/>
              <a:ext cx="210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grpSp>
          <p:nvGrpSpPr>
            <p:cNvPr id="20484" name="Group 4"/>
            <p:cNvGrpSpPr>
              <a:grpSpLocks/>
            </p:cNvGrpSpPr>
            <p:nvPr/>
          </p:nvGrpSpPr>
          <p:grpSpPr bwMode="auto">
            <a:xfrm>
              <a:off x="0" y="0"/>
              <a:ext cx="1470" cy="1440"/>
              <a:chOff x="0" y="0"/>
              <a:chExt cx="1470" cy="1440"/>
            </a:xfrm>
          </p:grpSpPr>
          <p:sp>
            <p:nvSpPr>
              <p:cNvPr id="20485" name="Oval 5"/>
              <p:cNvSpPr>
                <a:spLocks noChangeArrowheads="1"/>
              </p:cNvSpPr>
              <p:nvPr/>
            </p:nvSpPr>
            <p:spPr bwMode="auto">
              <a:xfrm>
                <a:off x="0" y="0"/>
                <a:ext cx="210" cy="28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zh-CN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0486" name="Oval 6"/>
              <p:cNvSpPr>
                <a:spLocks noChangeArrowheads="1"/>
              </p:cNvSpPr>
              <p:nvPr/>
            </p:nvSpPr>
            <p:spPr bwMode="auto">
              <a:xfrm>
                <a:off x="210" y="0"/>
                <a:ext cx="210" cy="28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zh-CN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0487" name="Oval 7"/>
              <p:cNvSpPr>
                <a:spLocks noChangeArrowheads="1"/>
              </p:cNvSpPr>
              <p:nvPr/>
            </p:nvSpPr>
            <p:spPr bwMode="auto">
              <a:xfrm>
                <a:off x="420" y="0"/>
                <a:ext cx="210" cy="28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zh-CN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0488" name="Oval 8"/>
              <p:cNvSpPr>
                <a:spLocks noChangeArrowheads="1"/>
              </p:cNvSpPr>
              <p:nvPr/>
            </p:nvSpPr>
            <p:spPr bwMode="auto">
              <a:xfrm>
                <a:off x="630" y="0"/>
                <a:ext cx="210" cy="28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zh-CN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0489" name="Oval 9"/>
              <p:cNvSpPr>
                <a:spLocks noChangeArrowheads="1"/>
              </p:cNvSpPr>
              <p:nvPr/>
            </p:nvSpPr>
            <p:spPr bwMode="auto">
              <a:xfrm>
                <a:off x="840" y="0"/>
                <a:ext cx="210" cy="28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zh-CN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0490" name="Oval 10"/>
              <p:cNvSpPr>
                <a:spLocks noChangeArrowheads="1"/>
              </p:cNvSpPr>
              <p:nvPr/>
            </p:nvSpPr>
            <p:spPr bwMode="auto">
              <a:xfrm>
                <a:off x="1050" y="0"/>
                <a:ext cx="210" cy="28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zh-CN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0491" name="Oval 11"/>
              <p:cNvSpPr>
                <a:spLocks noChangeArrowheads="1"/>
              </p:cNvSpPr>
              <p:nvPr/>
            </p:nvSpPr>
            <p:spPr bwMode="auto">
              <a:xfrm>
                <a:off x="1260" y="0"/>
                <a:ext cx="210" cy="28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zh-CN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0492" name="Oval 12"/>
              <p:cNvSpPr>
                <a:spLocks noChangeArrowheads="1"/>
              </p:cNvSpPr>
              <p:nvPr/>
            </p:nvSpPr>
            <p:spPr bwMode="auto">
              <a:xfrm>
                <a:off x="0" y="288"/>
                <a:ext cx="210" cy="28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zh-CN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0493" name="Oval 13"/>
              <p:cNvSpPr>
                <a:spLocks noChangeArrowheads="1"/>
              </p:cNvSpPr>
              <p:nvPr/>
            </p:nvSpPr>
            <p:spPr bwMode="auto">
              <a:xfrm>
                <a:off x="210" y="288"/>
                <a:ext cx="210" cy="28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zh-CN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0494" name="Oval 14"/>
              <p:cNvSpPr>
                <a:spLocks noChangeArrowheads="1"/>
              </p:cNvSpPr>
              <p:nvPr/>
            </p:nvSpPr>
            <p:spPr bwMode="auto">
              <a:xfrm>
                <a:off x="420" y="288"/>
                <a:ext cx="210" cy="28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zh-CN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0495" name="Oval 15"/>
              <p:cNvSpPr>
                <a:spLocks noChangeArrowheads="1"/>
              </p:cNvSpPr>
              <p:nvPr/>
            </p:nvSpPr>
            <p:spPr bwMode="auto">
              <a:xfrm>
                <a:off x="630" y="288"/>
                <a:ext cx="210" cy="28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zh-CN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0496" name="Oval 16"/>
              <p:cNvSpPr>
                <a:spLocks noChangeArrowheads="1"/>
              </p:cNvSpPr>
              <p:nvPr/>
            </p:nvSpPr>
            <p:spPr bwMode="auto">
              <a:xfrm>
                <a:off x="840" y="288"/>
                <a:ext cx="210" cy="28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zh-CN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0497" name="Oval 17"/>
              <p:cNvSpPr>
                <a:spLocks noChangeArrowheads="1"/>
              </p:cNvSpPr>
              <p:nvPr/>
            </p:nvSpPr>
            <p:spPr bwMode="auto">
              <a:xfrm>
                <a:off x="1050" y="288"/>
                <a:ext cx="210" cy="28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zh-CN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0498" name="Oval 18"/>
              <p:cNvSpPr>
                <a:spLocks noChangeArrowheads="1"/>
              </p:cNvSpPr>
              <p:nvPr/>
            </p:nvSpPr>
            <p:spPr bwMode="auto">
              <a:xfrm>
                <a:off x="1260" y="288"/>
                <a:ext cx="210" cy="28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zh-CN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0499" name="Oval 19"/>
              <p:cNvSpPr>
                <a:spLocks noChangeArrowheads="1"/>
              </p:cNvSpPr>
              <p:nvPr/>
            </p:nvSpPr>
            <p:spPr bwMode="auto">
              <a:xfrm>
                <a:off x="0" y="576"/>
                <a:ext cx="210" cy="28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zh-CN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0500" name="Oval 20"/>
              <p:cNvSpPr>
                <a:spLocks noChangeArrowheads="1"/>
              </p:cNvSpPr>
              <p:nvPr/>
            </p:nvSpPr>
            <p:spPr bwMode="auto">
              <a:xfrm>
                <a:off x="210" y="576"/>
                <a:ext cx="210" cy="28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zh-CN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0501" name="Oval 21"/>
              <p:cNvSpPr>
                <a:spLocks noChangeArrowheads="1"/>
              </p:cNvSpPr>
              <p:nvPr/>
            </p:nvSpPr>
            <p:spPr bwMode="auto">
              <a:xfrm>
                <a:off x="420" y="576"/>
                <a:ext cx="210" cy="28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zh-CN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0502" name="Oval 22"/>
              <p:cNvSpPr>
                <a:spLocks noChangeArrowheads="1"/>
              </p:cNvSpPr>
              <p:nvPr/>
            </p:nvSpPr>
            <p:spPr bwMode="auto">
              <a:xfrm>
                <a:off x="630" y="576"/>
                <a:ext cx="210" cy="28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zh-CN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0503" name="Oval 23"/>
              <p:cNvSpPr>
                <a:spLocks noChangeArrowheads="1"/>
              </p:cNvSpPr>
              <p:nvPr/>
            </p:nvSpPr>
            <p:spPr bwMode="auto">
              <a:xfrm>
                <a:off x="840" y="576"/>
                <a:ext cx="210" cy="28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zh-CN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0504" name="Oval 24"/>
              <p:cNvSpPr>
                <a:spLocks noChangeArrowheads="1"/>
              </p:cNvSpPr>
              <p:nvPr/>
            </p:nvSpPr>
            <p:spPr bwMode="auto">
              <a:xfrm>
                <a:off x="1050" y="576"/>
                <a:ext cx="210" cy="28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zh-CN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0505" name="Oval 25"/>
              <p:cNvSpPr>
                <a:spLocks noChangeArrowheads="1"/>
              </p:cNvSpPr>
              <p:nvPr/>
            </p:nvSpPr>
            <p:spPr bwMode="auto">
              <a:xfrm>
                <a:off x="1260" y="576"/>
                <a:ext cx="210" cy="28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zh-CN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0506" name="Oval 26"/>
              <p:cNvSpPr>
                <a:spLocks noChangeArrowheads="1"/>
              </p:cNvSpPr>
              <p:nvPr/>
            </p:nvSpPr>
            <p:spPr bwMode="auto">
              <a:xfrm>
                <a:off x="0" y="864"/>
                <a:ext cx="210" cy="28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zh-CN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0507" name="Oval 27"/>
              <p:cNvSpPr>
                <a:spLocks noChangeArrowheads="1"/>
              </p:cNvSpPr>
              <p:nvPr/>
            </p:nvSpPr>
            <p:spPr bwMode="auto">
              <a:xfrm>
                <a:off x="210" y="864"/>
                <a:ext cx="210" cy="28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zh-CN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0508" name="Oval 28"/>
              <p:cNvSpPr>
                <a:spLocks noChangeArrowheads="1"/>
              </p:cNvSpPr>
              <p:nvPr/>
            </p:nvSpPr>
            <p:spPr bwMode="auto">
              <a:xfrm>
                <a:off x="630" y="864"/>
                <a:ext cx="210" cy="28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zh-CN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0509" name="Oval 29"/>
              <p:cNvSpPr>
                <a:spLocks noChangeArrowheads="1"/>
              </p:cNvSpPr>
              <p:nvPr/>
            </p:nvSpPr>
            <p:spPr bwMode="auto">
              <a:xfrm>
                <a:off x="840" y="864"/>
                <a:ext cx="210" cy="28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zh-CN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0510" name="Oval 30"/>
              <p:cNvSpPr>
                <a:spLocks noChangeArrowheads="1"/>
              </p:cNvSpPr>
              <p:nvPr/>
            </p:nvSpPr>
            <p:spPr bwMode="auto">
              <a:xfrm>
                <a:off x="1050" y="864"/>
                <a:ext cx="210" cy="28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zh-CN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0511" name="Oval 31"/>
              <p:cNvSpPr>
                <a:spLocks noChangeArrowheads="1"/>
              </p:cNvSpPr>
              <p:nvPr/>
            </p:nvSpPr>
            <p:spPr bwMode="auto">
              <a:xfrm>
                <a:off x="1260" y="864"/>
                <a:ext cx="210" cy="28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zh-CN" altLang="en-US">
                  <a:solidFill>
                    <a:srgbClr val="000000"/>
                  </a:solidFill>
                </a:endParaRPr>
              </a:p>
            </p:txBody>
          </p:sp>
          <p:grpSp>
            <p:nvGrpSpPr>
              <p:cNvPr id="20512" name="Group 32"/>
              <p:cNvGrpSpPr>
                <a:grpSpLocks/>
              </p:cNvGrpSpPr>
              <p:nvPr/>
            </p:nvGrpSpPr>
            <p:grpSpPr bwMode="auto">
              <a:xfrm>
                <a:off x="0" y="1152"/>
                <a:ext cx="1470" cy="288"/>
                <a:chOff x="0" y="0"/>
                <a:chExt cx="1470" cy="288"/>
              </a:xfrm>
            </p:grpSpPr>
            <p:sp>
              <p:nvSpPr>
                <p:cNvPr id="20513" name="Oval 33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210" cy="288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zh-CN" alt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0514" name="Oval 34"/>
                <p:cNvSpPr>
                  <a:spLocks noChangeArrowheads="1"/>
                </p:cNvSpPr>
                <p:nvPr/>
              </p:nvSpPr>
              <p:spPr bwMode="auto">
                <a:xfrm>
                  <a:off x="210" y="0"/>
                  <a:ext cx="210" cy="288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zh-CN" alt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0515" name="Oval 35"/>
                <p:cNvSpPr>
                  <a:spLocks noChangeArrowheads="1"/>
                </p:cNvSpPr>
                <p:nvPr/>
              </p:nvSpPr>
              <p:spPr bwMode="auto">
                <a:xfrm>
                  <a:off x="420" y="0"/>
                  <a:ext cx="210" cy="288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zh-CN" alt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0516" name="Oval 36"/>
                <p:cNvSpPr>
                  <a:spLocks noChangeArrowheads="1"/>
                </p:cNvSpPr>
                <p:nvPr/>
              </p:nvSpPr>
              <p:spPr bwMode="auto">
                <a:xfrm>
                  <a:off x="630" y="0"/>
                  <a:ext cx="210" cy="288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zh-CN" alt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0517" name="Oval 37"/>
                <p:cNvSpPr>
                  <a:spLocks noChangeArrowheads="1"/>
                </p:cNvSpPr>
                <p:nvPr/>
              </p:nvSpPr>
              <p:spPr bwMode="auto">
                <a:xfrm>
                  <a:off x="840" y="0"/>
                  <a:ext cx="210" cy="288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zh-CN" alt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0518" name="Oval 38"/>
                <p:cNvSpPr>
                  <a:spLocks noChangeArrowheads="1"/>
                </p:cNvSpPr>
                <p:nvPr/>
              </p:nvSpPr>
              <p:spPr bwMode="auto">
                <a:xfrm>
                  <a:off x="1050" y="0"/>
                  <a:ext cx="210" cy="288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zh-CN" alt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0519" name="Oval 39"/>
                <p:cNvSpPr>
                  <a:spLocks noChangeArrowheads="1"/>
                </p:cNvSpPr>
                <p:nvPr/>
              </p:nvSpPr>
              <p:spPr bwMode="auto">
                <a:xfrm>
                  <a:off x="1260" y="0"/>
                  <a:ext cx="210" cy="288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zh-CN" altLang="en-US">
                    <a:solidFill>
                      <a:srgbClr val="000000"/>
                    </a:solidFill>
                  </a:endParaRPr>
                </a:p>
              </p:txBody>
            </p:sp>
          </p:grpSp>
        </p:grpSp>
      </p:grpSp>
      <p:grpSp>
        <p:nvGrpSpPr>
          <p:cNvPr id="20520" name="Group 40"/>
          <p:cNvGrpSpPr>
            <a:grpSpLocks/>
          </p:cNvGrpSpPr>
          <p:nvPr/>
        </p:nvGrpSpPr>
        <p:grpSpPr bwMode="auto">
          <a:xfrm>
            <a:off x="3609975" y="4343400"/>
            <a:ext cx="2333625" cy="2209800"/>
            <a:chOff x="0" y="0"/>
            <a:chExt cx="1470" cy="1440"/>
          </a:xfrm>
        </p:grpSpPr>
        <p:sp>
          <p:nvSpPr>
            <p:cNvPr id="20521" name="Oval 41"/>
            <p:cNvSpPr>
              <a:spLocks noChangeArrowheads="1"/>
            </p:cNvSpPr>
            <p:nvPr/>
          </p:nvSpPr>
          <p:spPr bwMode="auto">
            <a:xfrm>
              <a:off x="210" y="576"/>
              <a:ext cx="210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grpSp>
          <p:nvGrpSpPr>
            <p:cNvPr id="20522" name="Group 42"/>
            <p:cNvGrpSpPr>
              <a:grpSpLocks/>
            </p:cNvGrpSpPr>
            <p:nvPr/>
          </p:nvGrpSpPr>
          <p:grpSpPr bwMode="auto">
            <a:xfrm>
              <a:off x="0" y="0"/>
              <a:ext cx="1470" cy="1440"/>
              <a:chOff x="0" y="0"/>
              <a:chExt cx="1470" cy="1440"/>
            </a:xfrm>
          </p:grpSpPr>
          <p:sp>
            <p:nvSpPr>
              <p:cNvPr id="20523" name="Oval 43"/>
              <p:cNvSpPr>
                <a:spLocks noChangeArrowheads="1"/>
              </p:cNvSpPr>
              <p:nvPr/>
            </p:nvSpPr>
            <p:spPr bwMode="auto">
              <a:xfrm>
                <a:off x="210" y="0"/>
                <a:ext cx="210" cy="28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zh-CN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0524" name="Oval 44"/>
              <p:cNvSpPr>
                <a:spLocks noChangeArrowheads="1"/>
              </p:cNvSpPr>
              <p:nvPr/>
            </p:nvSpPr>
            <p:spPr bwMode="auto">
              <a:xfrm>
                <a:off x="630" y="0"/>
                <a:ext cx="210" cy="28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zh-CN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0525" name="Oval 45"/>
              <p:cNvSpPr>
                <a:spLocks noChangeArrowheads="1"/>
              </p:cNvSpPr>
              <p:nvPr/>
            </p:nvSpPr>
            <p:spPr bwMode="auto">
              <a:xfrm>
                <a:off x="1050" y="0"/>
                <a:ext cx="210" cy="28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zh-CN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0526" name="Oval 46"/>
              <p:cNvSpPr>
                <a:spLocks noChangeArrowheads="1"/>
              </p:cNvSpPr>
              <p:nvPr/>
            </p:nvSpPr>
            <p:spPr bwMode="auto">
              <a:xfrm>
                <a:off x="0" y="288"/>
                <a:ext cx="210" cy="28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zh-CN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0527" name="Oval 47"/>
              <p:cNvSpPr>
                <a:spLocks noChangeArrowheads="1"/>
              </p:cNvSpPr>
              <p:nvPr/>
            </p:nvSpPr>
            <p:spPr bwMode="auto">
              <a:xfrm>
                <a:off x="420" y="288"/>
                <a:ext cx="210" cy="28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zh-CN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0528" name="Oval 48"/>
              <p:cNvSpPr>
                <a:spLocks noChangeArrowheads="1"/>
              </p:cNvSpPr>
              <p:nvPr/>
            </p:nvSpPr>
            <p:spPr bwMode="auto">
              <a:xfrm>
                <a:off x="840" y="288"/>
                <a:ext cx="210" cy="28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zh-CN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0529" name="Oval 49"/>
              <p:cNvSpPr>
                <a:spLocks noChangeArrowheads="1"/>
              </p:cNvSpPr>
              <p:nvPr/>
            </p:nvSpPr>
            <p:spPr bwMode="auto">
              <a:xfrm>
                <a:off x="1260" y="288"/>
                <a:ext cx="210" cy="28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zh-CN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0530" name="Oval 50"/>
              <p:cNvSpPr>
                <a:spLocks noChangeArrowheads="1"/>
              </p:cNvSpPr>
              <p:nvPr/>
            </p:nvSpPr>
            <p:spPr bwMode="auto">
              <a:xfrm>
                <a:off x="630" y="576"/>
                <a:ext cx="210" cy="28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zh-CN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0531" name="Oval 51"/>
              <p:cNvSpPr>
                <a:spLocks noChangeArrowheads="1"/>
              </p:cNvSpPr>
              <p:nvPr/>
            </p:nvSpPr>
            <p:spPr bwMode="auto">
              <a:xfrm>
                <a:off x="1050" y="576"/>
                <a:ext cx="210" cy="28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zh-CN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0532" name="Oval 52"/>
              <p:cNvSpPr>
                <a:spLocks noChangeArrowheads="1"/>
              </p:cNvSpPr>
              <p:nvPr/>
            </p:nvSpPr>
            <p:spPr bwMode="auto">
              <a:xfrm>
                <a:off x="0" y="864"/>
                <a:ext cx="210" cy="28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zh-CN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0533" name="Oval 53"/>
              <p:cNvSpPr>
                <a:spLocks noChangeArrowheads="1"/>
              </p:cNvSpPr>
              <p:nvPr/>
            </p:nvSpPr>
            <p:spPr bwMode="auto">
              <a:xfrm>
                <a:off x="420" y="864"/>
                <a:ext cx="210" cy="28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zh-CN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0534" name="Oval 54"/>
              <p:cNvSpPr>
                <a:spLocks noChangeArrowheads="1"/>
              </p:cNvSpPr>
              <p:nvPr/>
            </p:nvSpPr>
            <p:spPr bwMode="auto">
              <a:xfrm>
                <a:off x="840" y="864"/>
                <a:ext cx="210" cy="28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zh-CN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0535" name="Oval 55"/>
              <p:cNvSpPr>
                <a:spLocks noChangeArrowheads="1"/>
              </p:cNvSpPr>
              <p:nvPr/>
            </p:nvSpPr>
            <p:spPr bwMode="auto">
              <a:xfrm>
                <a:off x="1260" y="864"/>
                <a:ext cx="210" cy="28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zh-CN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0536" name="Oval 56"/>
              <p:cNvSpPr>
                <a:spLocks noChangeArrowheads="1"/>
              </p:cNvSpPr>
              <p:nvPr/>
            </p:nvSpPr>
            <p:spPr bwMode="auto">
              <a:xfrm>
                <a:off x="210" y="1152"/>
                <a:ext cx="210" cy="28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zh-CN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0537" name="Oval 57"/>
              <p:cNvSpPr>
                <a:spLocks noChangeArrowheads="1"/>
              </p:cNvSpPr>
              <p:nvPr/>
            </p:nvSpPr>
            <p:spPr bwMode="auto">
              <a:xfrm>
                <a:off x="630" y="1152"/>
                <a:ext cx="210" cy="28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zh-CN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0538" name="Oval 58"/>
              <p:cNvSpPr>
                <a:spLocks noChangeArrowheads="1"/>
              </p:cNvSpPr>
              <p:nvPr/>
            </p:nvSpPr>
            <p:spPr bwMode="auto">
              <a:xfrm>
                <a:off x="1050" y="1152"/>
                <a:ext cx="210" cy="28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zh-CN" altLang="en-US">
                  <a:solidFill>
                    <a:srgbClr val="000000"/>
                  </a:solidFill>
                </a:endParaRPr>
              </a:p>
            </p:txBody>
          </p:sp>
        </p:grpSp>
      </p:grpSp>
      <p:grpSp>
        <p:nvGrpSpPr>
          <p:cNvPr id="20539" name="Group 59"/>
          <p:cNvGrpSpPr>
            <a:grpSpLocks/>
          </p:cNvGrpSpPr>
          <p:nvPr/>
        </p:nvGrpSpPr>
        <p:grpSpPr bwMode="auto">
          <a:xfrm>
            <a:off x="6429375" y="4343400"/>
            <a:ext cx="2333625" cy="2133600"/>
            <a:chOff x="0" y="0"/>
            <a:chExt cx="1470" cy="1440"/>
          </a:xfrm>
        </p:grpSpPr>
        <p:sp>
          <p:nvSpPr>
            <p:cNvPr id="20540" name="Oval 60"/>
            <p:cNvSpPr>
              <a:spLocks noChangeArrowheads="1"/>
            </p:cNvSpPr>
            <p:nvPr/>
          </p:nvSpPr>
          <p:spPr bwMode="auto">
            <a:xfrm>
              <a:off x="630" y="0"/>
              <a:ext cx="210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grpSp>
          <p:nvGrpSpPr>
            <p:cNvPr id="20541" name="Group 61"/>
            <p:cNvGrpSpPr>
              <a:grpSpLocks/>
            </p:cNvGrpSpPr>
            <p:nvPr/>
          </p:nvGrpSpPr>
          <p:grpSpPr bwMode="auto">
            <a:xfrm>
              <a:off x="0" y="576"/>
              <a:ext cx="1470" cy="864"/>
              <a:chOff x="0" y="0"/>
              <a:chExt cx="1470" cy="864"/>
            </a:xfrm>
          </p:grpSpPr>
          <p:sp>
            <p:nvSpPr>
              <p:cNvPr id="20542" name="Oval 62"/>
              <p:cNvSpPr>
                <a:spLocks noChangeArrowheads="1"/>
              </p:cNvSpPr>
              <p:nvPr/>
            </p:nvSpPr>
            <p:spPr bwMode="auto">
              <a:xfrm>
                <a:off x="0" y="0"/>
                <a:ext cx="210" cy="28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zh-CN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0543" name="Oval 63"/>
              <p:cNvSpPr>
                <a:spLocks noChangeArrowheads="1"/>
              </p:cNvSpPr>
              <p:nvPr/>
            </p:nvSpPr>
            <p:spPr bwMode="auto">
              <a:xfrm>
                <a:off x="1260" y="0"/>
                <a:ext cx="210" cy="28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zh-CN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0544" name="Oval 64"/>
              <p:cNvSpPr>
                <a:spLocks noChangeArrowheads="1"/>
              </p:cNvSpPr>
              <p:nvPr/>
            </p:nvSpPr>
            <p:spPr bwMode="auto">
              <a:xfrm>
                <a:off x="630" y="576"/>
                <a:ext cx="210" cy="28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zh-CN" altLang="en-US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20545" name="Oval 65"/>
            <p:cNvSpPr>
              <a:spLocks noChangeArrowheads="1"/>
            </p:cNvSpPr>
            <p:nvPr/>
          </p:nvSpPr>
          <p:spPr bwMode="auto">
            <a:xfrm>
              <a:off x="630" y="576"/>
              <a:ext cx="210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</p:grpSp>
      <p:sp>
        <p:nvSpPr>
          <p:cNvPr id="20546" name="WordArt 66"/>
          <p:cNvSpPr>
            <a:spLocks noChangeArrowheads="1" noChangeShapeType="1"/>
          </p:cNvSpPr>
          <p:nvPr/>
        </p:nvSpPr>
        <p:spPr bwMode="auto">
          <a:xfrm>
            <a:off x="7096125" y="2590800"/>
            <a:ext cx="1333500" cy="98107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3600">
                <a:solidFill>
                  <a:srgbClr val="FF3300"/>
                </a:solidFill>
                <a:effectLst>
                  <a:outerShdw dist="107763" dir="18900000" algn="ctr" rotWithShape="0">
                    <a:srgbClr val="C0C0C0"/>
                  </a:outerShdw>
                </a:effectLst>
                <a:latin typeface="楷体_GB2312"/>
              </a:rPr>
              <a:t>气体</a:t>
            </a:r>
          </a:p>
        </p:txBody>
      </p:sp>
      <p:sp>
        <p:nvSpPr>
          <p:cNvPr id="20547" name="WordArt 67"/>
          <p:cNvSpPr>
            <a:spLocks noChangeArrowheads="1" noChangeShapeType="1"/>
          </p:cNvSpPr>
          <p:nvPr/>
        </p:nvSpPr>
        <p:spPr bwMode="auto">
          <a:xfrm>
            <a:off x="4276725" y="2590800"/>
            <a:ext cx="1333500" cy="9810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3600">
                <a:ln w="9525">
                  <a:solidFill>
                    <a:srgbClr val="FF9900"/>
                  </a:solidFill>
                  <a:round/>
                  <a:headEnd/>
                  <a:tailEnd/>
                </a:ln>
                <a:solidFill>
                  <a:srgbClr val="FF3300"/>
                </a:solidFill>
                <a:effectLst>
                  <a:outerShdw dist="107763" dir="18900000" algn="ctr" rotWithShape="0">
                    <a:srgbClr val="C0C0C0"/>
                  </a:outerShdw>
                </a:effectLst>
                <a:latin typeface="楷体_GB2312"/>
              </a:rPr>
              <a:t>液体</a:t>
            </a:r>
          </a:p>
        </p:txBody>
      </p:sp>
      <p:sp>
        <p:nvSpPr>
          <p:cNvPr id="20548" name="WordArt 68"/>
          <p:cNvSpPr>
            <a:spLocks noChangeArrowheads="1" noChangeShapeType="1"/>
          </p:cNvSpPr>
          <p:nvPr/>
        </p:nvSpPr>
        <p:spPr bwMode="auto">
          <a:xfrm>
            <a:off x="2762250" y="990600"/>
            <a:ext cx="3667125" cy="8382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3600"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107763" dir="18900000" algn="ctr" rotWithShape="0">
                    <a:srgbClr val="C0C0C0"/>
                  </a:outerShdw>
                </a:effectLst>
                <a:latin typeface="隶书" panose="02010509060101010101" pitchFamily="49" charset="-122"/>
                <a:ea typeface="隶书" panose="02010509060101010101" pitchFamily="49" charset="-122"/>
              </a:rPr>
              <a:t>密度表</a:t>
            </a:r>
          </a:p>
        </p:txBody>
      </p:sp>
      <p:sp>
        <p:nvSpPr>
          <p:cNvPr id="20549" name="WordArt 69"/>
          <p:cNvSpPr>
            <a:spLocks noChangeArrowheads="1" noChangeShapeType="1"/>
          </p:cNvSpPr>
          <p:nvPr/>
        </p:nvSpPr>
        <p:spPr bwMode="auto">
          <a:xfrm>
            <a:off x="1276350" y="2590800"/>
            <a:ext cx="1333500" cy="98107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3600">
                <a:solidFill>
                  <a:srgbClr val="FF3300"/>
                </a:solidFill>
                <a:effectLst>
                  <a:outerShdw dist="107763" dir="18900000" algn="ctr" rotWithShape="0">
                    <a:srgbClr val="C0C0C0"/>
                  </a:outerShdw>
                </a:effectLst>
                <a:latin typeface="楷体_GB2312"/>
              </a:rPr>
              <a:t>固体</a:t>
            </a:r>
          </a:p>
        </p:txBody>
      </p:sp>
    </p:spTree>
    <p:extLst>
      <p:ext uri="{BB962C8B-B14F-4D97-AF65-F5344CB8AC3E}">
        <p14:creationId xmlns:p14="http://schemas.microsoft.com/office/powerpoint/2010/main" val="36173822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23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445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457200" y="457200"/>
            <a:ext cx="77724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zh-CN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　　由于密度的知识很有用,科学家们测出了各种物质的密度,供大家使用．</a:t>
            </a:r>
          </a:p>
        </p:txBody>
      </p:sp>
      <p:graphicFrame>
        <p:nvGraphicFramePr>
          <p:cNvPr id="21508" name="Group 4"/>
          <p:cNvGraphicFramePr>
            <a:graphicFrameLocks noGrp="1"/>
          </p:cNvGraphicFramePr>
          <p:nvPr/>
        </p:nvGraphicFramePr>
        <p:xfrm>
          <a:off x="533400" y="1828800"/>
          <a:ext cx="7620000" cy="4513263"/>
        </p:xfrm>
        <a:graphic>
          <a:graphicData uri="http://schemas.openxmlformats.org/drawingml/2006/table">
            <a:tbl>
              <a:tblPr/>
              <a:tblGrid>
                <a:gridCol w="1905000"/>
                <a:gridCol w="1905000"/>
                <a:gridCol w="1905000"/>
                <a:gridCol w="1905000"/>
              </a:tblGrid>
              <a:tr h="10382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物质名称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密度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物质名称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密度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4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锇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zh-CN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铝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zh-CN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10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金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zh-CN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花岗岩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zh-CN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10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铅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zh-CN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砖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zh-CN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30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银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zh-CN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zh-CN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4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铜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zh-CN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蜡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zh-CN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10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钢、铁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zh-CN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干松木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zh-CN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1550" name="Text Box 46"/>
          <p:cNvSpPr txBox="1">
            <a:spLocks noChangeArrowheads="1"/>
          </p:cNvSpPr>
          <p:nvPr/>
        </p:nvSpPr>
        <p:spPr bwMode="auto">
          <a:xfrm>
            <a:off x="3124200" y="1219200"/>
            <a:ext cx="2438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zh-CN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一些固体的密度</a:t>
            </a:r>
          </a:p>
        </p:txBody>
      </p:sp>
      <p:graphicFrame>
        <p:nvGraphicFramePr>
          <p:cNvPr id="21551" name="Object 47"/>
          <p:cNvGraphicFramePr>
            <a:graphicFrameLocks noChangeAspect="1"/>
          </p:cNvGraphicFramePr>
          <p:nvPr/>
        </p:nvGraphicFramePr>
        <p:xfrm>
          <a:off x="2590800" y="2362200"/>
          <a:ext cx="1670050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r:id="rId4" imgW="787717" imgH="228917" progId="Equation.3">
                  <p:embed/>
                </p:oleObj>
              </mc:Choice>
              <mc:Fallback>
                <p:oleObj r:id="rId4" imgW="787717" imgH="228917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2362200"/>
                        <a:ext cx="1670050" cy="484188"/>
                      </a:xfrm>
                      <a:prstGeom prst="rect">
                        <a:avLst/>
                      </a:prstGeom>
                      <a:solidFill>
                        <a:srgbClr val="00FFFF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52" name="Object 48"/>
          <p:cNvGraphicFramePr>
            <a:graphicFrameLocks noChangeAspect="1"/>
          </p:cNvGraphicFramePr>
          <p:nvPr/>
        </p:nvGraphicFramePr>
        <p:xfrm>
          <a:off x="2743200" y="2971800"/>
          <a:ext cx="1214438" cy="398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r:id="rId6" imgW="609653" imgH="203429" progId="Equation.3">
                  <p:embed/>
                </p:oleObj>
              </mc:Choice>
              <mc:Fallback>
                <p:oleObj r:id="rId6" imgW="609653" imgH="2034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2971800"/>
                        <a:ext cx="1214438" cy="398463"/>
                      </a:xfrm>
                      <a:prstGeom prst="rect">
                        <a:avLst/>
                      </a:prstGeom>
                      <a:solidFill>
                        <a:srgbClr val="00FFFF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53" name="Object 49"/>
          <p:cNvGraphicFramePr>
            <a:graphicFrameLocks noChangeAspect="1"/>
          </p:cNvGraphicFramePr>
          <p:nvPr/>
        </p:nvGraphicFramePr>
        <p:xfrm>
          <a:off x="2743200" y="3581400"/>
          <a:ext cx="1214438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r:id="rId8" imgW="596958" imgH="203429" progId="Equation.3">
                  <p:embed/>
                </p:oleObj>
              </mc:Choice>
              <mc:Fallback>
                <p:oleObj r:id="rId8" imgW="596958" imgH="2034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3581400"/>
                        <a:ext cx="1214438" cy="404813"/>
                      </a:xfrm>
                      <a:prstGeom prst="rect">
                        <a:avLst/>
                      </a:prstGeom>
                      <a:solidFill>
                        <a:srgbClr val="00FFFF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54" name="Object 50"/>
          <p:cNvGraphicFramePr>
            <a:graphicFrameLocks noChangeAspect="1"/>
          </p:cNvGraphicFramePr>
          <p:nvPr/>
        </p:nvGraphicFramePr>
        <p:xfrm>
          <a:off x="2743200" y="4114800"/>
          <a:ext cx="1214438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r:id="rId10" imgW="596958" imgH="203429" progId="Equation.3">
                  <p:embed/>
                </p:oleObj>
              </mc:Choice>
              <mc:Fallback>
                <p:oleObj r:id="rId10" imgW="596958" imgH="2034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4114800"/>
                        <a:ext cx="1214438" cy="404813"/>
                      </a:xfrm>
                      <a:prstGeom prst="rect">
                        <a:avLst/>
                      </a:prstGeom>
                      <a:solidFill>
                        <a:srgbClr val="00FFFF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55" name="Object 51"/>
          <p:cNvGraphicFramePr>
            <a:graphicFrameLocks noChangeAspect="1"/>
          </p:cNvGraphicFramePr>
          <p:nvPr/>
        </p:nvGraphicFramePr>
        <p:xfrm>
          <a:off x="2667000" y="4648200"/>
          <a:ext cx="1290638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r:id="rId12" imgW="596958" imgH="203429" progId="Equation.3">
                  <p:embed/>
                </p:oleObj>
              </mc:Choice>
              <mc:Fallback>
                <p:oleObj r:id="rId12" imgW="596958" imgH="2034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4648200"/>
                        <a:ext cx="1290638" cy="430213"/>
                      </a:xfrm>
                      <a:prstGeom prst="rect">
                        <a:avLst/>
                      </a:prstGeom>
                      <a:solidFill>
                        <a:srgbClr val="00FFFF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56" name="Object 52"/>
          <p:cNvGraphicFramePr>
            <a:graphicFrameLocks noChangeAspect="1"/>
          </p:cNvGraphicFramePr>
          <p:nvPr/>
        </p:nvGraphicFramePr>
        <p:xfrm>
          <a:off x="2819400" y="5257800"/>
          <a:ext cx="1138238" cy="42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r:id="rId14" imgW="533486" imgH="203429" progId="Equation.3">
                  <p:embed/>
                </p:oleObj>
              </mc:Choice>
              <mc:Fallback>
                <p:oleObj r:id="rId14" imgW="533486" imgH="2034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5257800"/>
                        <a:ext cx="1138238" cy="427038"/>
                      </a:xfrm>
                      <a:prstGeom prst="rect">
                        <a:avLst/>
                      </a:prstGeom>
                      <a:solidFill>
                        <a:srgbClr val="00FFFF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57" name="Object 53"/>
          <p:cNvGraphicFramePr>
            <a:graphicFrameLocks noChangeAspect="1"/>
          </p:cNvGraphicFramePr>
          <p:nvPr/>
        </p:nvGraphicFramePr>
        <p:xfrm>
          <a:off x="2819400" y="5867400"/>
          <a:ext cx="1176338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" r:id="rId16" imgW="533486" imgH="203429" progId="Equation.3">
                  <p:embed/>
                </p:oleObj>
              </mc:Choice>
              <mc:Fallback>
                <p:oleObj r:id="rId16" imgW="533486" imgH="2034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5867400"/>
                        <a:ext cx="1176338" cy="441325"/>
                      </a:xfrm>
                      <a:prstGeom prst="rect">
                        <a:avLst/>
                      </a:prstGeom>
                      <a:solidFill>
                        <a:srgbClr val="00FFFF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58" name="Object 54"/>
          <p:cNvGraphicFramePr>
            <a:graphicFrameLocks noChangeAspect="1"/>
          </p:cNvGraphicFramePr>
          <p:nvPr/>
        </p:nvGraphicFramePr>
        <p:xfrm>
          <a:off x="6400800" y="2362200"/>
          <a:ext cx="1670050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5" r:id="rId18" imgW="787717" imgH="228917" progId="Equation.3">
                  <p:embed/>
                </p:oleObj>
              </mc:Choice>
              <mc:Fallback>
                <p:oleObj r:id="rId18" imgW="787717" imgH="228917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2362200"/>
                        <a:ext cx="1670050" cy="484188"/>
                      </a:xfrm>
                      <a:prstGeom prst="rect">
                        <a:avLst/>
                      </a:prstGeom>
                      <a:solidFill>
                        <a:srgbClr val="00FFFF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59" name="Object 55"/>
          <p:cNvGraphicFramePr>
            <a:graphicFrameLocks noChangeAspect="1"/>
          </p:cNvGraphicFramePr>
          <p:nvPr/>
        </p:nvGraphicFramePr>
        <p:xfrm>
          <a:off x="6629400" y="2971800"/>
          <a:ext cx="1138238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6" r:id="rId19" imgW="545943" imgH="203341" progId="Equation.3">
                  <p:embed/>
                </p:oleObj>
              </mc:Choice>
              <mc:Fallback>
                <p:oleObj r:id="rId19" imgW="545943" imgH="20334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9400" y="2971800"/>
                        <a:ext cx="1138238" cy="420688"/>
                      </a:xfrm>
                      <a:prstGeom prst="rect">
                        <a:avLst/>
                      </a:prstGeom>
                      <a:solidFill>
                        <a:srgbClr val="00FFFF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60" name="Object 56"/>
          <p:cNvGraphicFramePr>
            <a:graphicFrameLocks noChangeAspect="1"/>
          </p:cNvGraphicFramePr>
          <p:nvPr/>
        </p:nvGraphicFramePr>
        <p:xfrm>
          <a:off x="6248400" y="3581400"/>
          <a:ext cx="1897063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7" r:id="rId21" imgW="990917" imgH="228917" progId="Equation.3">
                  <p:embed/>
                </p:oleObj>
              </mc:Choice>
              <mc:Fallback>
                <p:oleObj r:id="rId21" imgW="990917" imgH="228917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400" y="3581400"/>
                        <a:ext cx="1897063" cy="438150"/>
                      </a:xfrm>
                      <a:prstGeom prst="rect">
                        <a:avLst/>
                      </a:prstGeom>
                      <a:solidFill>
                        <a:srgbClr val="00FFFF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61" name="Object 57"/>
          <p:cNvGraphicFramePr>
            <a:graphicFrameLocks noChangeAspect="1"/>
          </p:cNvGraphicFramePr>
          <p:nvPr/>
        </p:nvGraphicFramePr>
        <p:xfrm>
          <a:off x="6248400" y="4114800"/>
          <a:ext cx="1897063" cy="442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" r:id="rId23" imgW="978217" imgH="228917" progId="Equation.3">
                  <p:embed/>
                </p:oleObj>
              </mc:Choice>
              <mc:Fallback>
                <p:oleObj r:id="rId23" imgW="978217" imgH="228917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400" y="4114800"/>
                        <a:ext cx="1897063" cy="442913"/>
                      </a:xfrm>
                      <a:prstGeom prst="rect">
                        <a:avLst/>
                      </a:prstGeom>
                      <a:solidFill>
                        <a:srgbClr val="00FFFF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62" name="Object 58"/>
          <p:cNvGraphicFramePr>
            <a:graphicFrameLocks noChangeAspect="1"/>
          </p:cNvGraphicFramePr>
          <p:nvPr/>
        </p:nvGraphicFramePr>
        <p:xfrm>
          <a:off x="6629400" y="4724400"/>
          <a:ext cx="1138238" cy="42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9" r:id="rId25" imgW="533486" imgH="203429" progId="Equation.3">
                  <p:embed/>
                </p:oleObj>
              </mc:Choice>
              <mc:Fallback>
                <p:oleObj r:id="rId25" imgW="533486" imgH="2034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9400" y="4724400"/>
                        <a:ext cx="1138238" cy="427038"/>
                      </a:xfrm>
                      <a:prstGeom prst="rect">
                        <a:avLst/>
                      </a:prstGeom>
                      <a:solidFill>
                        <a:srgbClr val="00FFFF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63" name="Object 59"/>
          <p:cNvGraphicFramePr>
            <a:graphicFrameLocks noChangeAspect="1"/>
          </p:cNvGraphicFramePr>
          <p:nvPr/>
        </p:nvGraphicFramePr>
        <p:xfrm>
          <a:off x="6705600" y="5257800"/>
          <a:ext cx="1062038" cy="398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0" r:id="rId27" imgW="533486" imgH="203429" progId="Equation.3">
                  <p:embed/>
                </p:oleObj>
              </mc:Choice>
              <mc:Fallback>
                <p:oleObj r:id="rId27" imgW="533486" imgH="2034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05600" y="5257800"/>
                        <a:ext cx="1062038" cy="398463"/>
                      </a:xfrm>
                      <a:prstGeom prst="rect">
                        <a:avLst/>
                      </a:prstGeom>
                      <a:solidFill>
                        <a:srgbClr val="00FFFF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64" name="Object 60"/>
          <p:cNvGraphicFramePr>
            <a:graphicFrameLocks noChangeAspect="1"/>
          </p:cNvGraphicFramePr>
          <p:nvPr/>
        </p:nvGraphicFramePr>
        <p:xfrm>
          <a:off x="6705600" y="5867400"/>
          <a:ext cx="1100138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1" r:id="rId28" imgW="533486" imgH="203429" progId="Equation.3">
                  <p:embed/>
                </p:oleObj>
              </mc:Choice>
              <mc:Fallback>
                <p:oleObj r:id="rId28" imgW="533486" imgH="2034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05600" y="5867400"/>
                        <a:ext cx="1100138" cy="412750"/>
                      </a:xfrm>
                      <a:prstGeom prst="rect">
                        <a:avLst/>
                      </a:prstGeom>
                      <a:solidFill>
                        <a:srgbClr val="00FFFF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46042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gradFill rotWithShape="0">
          <a:gsLst>
            <a:gs pos="0">
              <a:srgbClr val="990099"/>
            </a:gs>
            <a:gs pos="100000">
              <a:srgbClr val="1BE7D4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23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83613" y="0"/>
            <a:ext cx="560387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1" name="Text Box 3"/>
          <p:cNvSpPr txBox="1">
            <a:spLocks noChangeArrowheads="1"/>
          </p:cNvSpPr>
          <p:nvPr/>
        </p:nvSpPr>
        <p:spPr bwMode="auto">
          <a:xfrm>
            <a:off x="3048000" y="990600"/>
            <a:ext cx="259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zh-CN" altLang="en-US" sz="2400" b="1">
                <a:solidFill>
                  <a:srgbClr val="6600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anose="020B0A04020102020204" pitchFamily="34" charset="0"/>
                <a:ea typeface="黑体" panose="02010609060101010101" pitchFamily="49" charset="-122"/>
              </a:rPr>
              <a:t>一些液体的密度</a:t>
            </a:r>
          </a:p>
        </p:txBody>
      </p:sp>
      <p:graphicFrame>
        <p:nvGraphicFramePr>
          <p:cNvPr id="22532" name="Group 4"/>
          <p:cNvGraphicFramePr>
            <a:graphicFrameLocks noGrp="1"/>
          </p:cNvGraphicFramePr>
          <p:nvPr/>
        </p:nvGraphicFramePr>
        <p:xfrm>
          <a:off x="228600" y="1600200"/>
          <a:ext cx="8153400" cy="3657600"/>
        </p:xfrm>
        <a:graphic>
          <a:graphicData uri="http://schemas.openxmlformats.org/drawingml/2006/table">
            <a:tbl>
              <a:tblPr/>
              <a:tblGrid>
                <a:gridCol w="2038350"/>
                <a:gridCol w="2038350"/>
                <a:gridCol w="2038350"/>
                <a:gridCol w="2038350"/>
              </a:tblGrid>
              <a:tr h="10937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ea typeface="黑体" panose="02010609060101010101" pitchFamily="49" charset="-122"/>
                        </a:rPr>
                        <a:t>物质名称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ea typeface="黑体" panose="02010609060101010101" pitchFamily="49" charset="-122"/>
                        </a:rPr>
                        <a:t>密度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ea typeface="黑体" panose="02010609060101010101" pitchFamily="49" charset="-122"/>
                        </a:rPr>
                        <a:t>物质名称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ea typeface="黑体" panose="02010609060101010101" pitchFamily="49" charset="-122"/>
                        </a:rPr>
                        <a:t>密度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13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ea typeface="黑体" panose="02010609060101010101" pitchFamily="49" charset="-122"/>
                        </a:rPr>
                        <a:t>水银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zh-CN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  <a:ea typeface="黑体" panose="02010609060101010101" pitchFamily="49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ea typeface="黑体" panose="02010609060101010101" pitchFamily="49" charset="-122"/>
                        </a:rPr>
                        <a:t>植物油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zh-CN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  <a:ea typeface="黑体" panose="02010609060101010101" pitchFamily="49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13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ea typeface="黑体" panose="02010609060101010101" pitchFamily="49" charset="-122"/>
                        </a:rPr>
                        <a:t>硫酸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zh-CN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  <a:ea typeface="黑体" panose="02010609060101010101" pitchFamily="49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ea typeface="黑体" panose="02010609060101010101" pitchFamily="49" charset="-122"/>
                        </a:rPr>
                        <a:t>煤油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zh-CN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  <a:ea typeface="黑体" panose="02010609060101010101" pitchFamily="49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97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ea typeface="黑体" panose="02010609060101010101" pitchFamily="49" charset="-122"/>
                        </a:rPr>
                        <a:t>海水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zh-CN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  <a:ea typeface="黑体" panose="02010609060101010101" pitchFamily="49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ea typeface="黑体" panose="02010609060101010101" pitchFamily="49" charset="-122"/>
                        </a:rPr>
                        <a:t>酒精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zh-CN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  <a:ea typeface="黑体" panose="02010609060101010101" pitchFamily="49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13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ea typeface="黑体" panose="02010609060101010101" pitchFamily="49" charset="-122"/>
                        </a:rPr>
                        <a:t>纯水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zh-CN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  <a:ea typeface="黑体" panose="02010609060101010101" pitchFamily="49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ea typeface="黑体" panose="02010609060101010101" pitchFamily="49" charset="-122"/>
                        </a:rPr>
                        <a:t>汽油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zh-CN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33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  <a:ea typeface="黑体" panose="02010609060101010101" pitchFamily="49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2564" name="Object 36"/>
          <p:cNvGraphicFramePr>
            <a:graphicFrameLocks noChangeAspect="1"/>
          </p:cNvGraphicFramePr>
          <p:nvPr/>
        </p:nvGraphicFramePr>
        <p:xfrm>
          <a:off x="2362200" y="2133600"/>
          <a:ext cx="1752600" cy="506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" r:id="rId4" imgW="787717" imgH="228917" progId="Equation.3">
                  <p:embed/>
                </p:oleObj>
              </mc:Choice>
              <mc:Fallback>
                <p:oleObj r:id="rId4" imgW="787717" imgH="228917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2133600"/>
                        <a:ext cx="1752600" cy="506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65" name="Object 37"/>
          <p:cNvGraphicFramePr>
            <a:graphicFrameLocks noChangeAspect="1"/>
          </p:cNvGraphicFramePr>
          <p:nvPr/>
        </p:nvGraphicFramePr>
        <p:xfrm>
          <a:off x="6477000" y="2133600"/>
          <a:ext cx="1752600" cy="506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9" r:id="rId6" imgW="787717" imgH="228917" progId="Equation.3">
                  <p:embed/>
                </p:oleObj>
              </mc:Choice>
              <mc:Fallback>
                <p:oleObj r:id="rId6" imgW="787717" imgH="228917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2133600"/>
                        <a:ext cx="1752600" cy="506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66" name="Object 38"/>
          <p:cNvGraphicFramePr>
            <a:graphicFrameLocks noChangeAspect="1"/>
          </p:cNvGraphicFramePr>
          <p:nvPr/>
        </p:nvGraphicFramePr>
        <p:xfrm>
          <a:off x="2667000" y="2819400"/>
          <a:ext cx="12192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0" r:id="rId7" imgW="596958" imgH="203429" progId="Equation.3">
                  <p:embed/>
                </p:oleObj>
              </mc:Choice>
              <mc:Fallback>
                <p:oleObj r:id="rId7" imgW="596958" imgH="2034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2819400"/>
                        <a:ext cx="12192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67" name="Object 39"/>
          <p:cNvGraphicFramePr>
            <a:graphicFrameLocks noChangeAspect="1"/>
          </p:cNvGraphicFramePr>
          <p:nvPr/>
        </p:nvGraphicFramePr>
        <p:xfrm>
          <a:off x="2819400" y="3429000"/>
          <a:ext cx="1066800" cy="407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1" r:id="rId9" imgW="520791" imgH="203429" progId="Equation.3">
                  <p:embed/>
                </p:oleObj>
              </mc:Choice>
              <mc:Fallback>
                <p:oleObj r:id="rId9" imgW="520791" imgH="2034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3429000"/>
                        <a:ext cx="1066800" cy="407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68" name="Object 40"/>
          <p:cNvGraphicFramePr>
            <a:graphicFrameLocks noChangeAspect="1"/>
          </p:cNvGraphicFramePr>
          <p:nvPr/>
        </p:nvGraphicFramePr>
        <p:xfrm>
          <a:off x="2667000" y="4038600"/>
          <a:ext cx="12954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2" r:id="rId11" imgW="596958" imgH="203429" progId="Equation.3">
                  <p:embed/>
                </p:oleObj>
              </mc:Choice>
              <mc:Fallback>
                <p:oleObj r:id="rId11" imgW="596958" imgH="2034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4038600"/>
                        <a:ext cx="12954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69" name="Object 41"/>
          <p:cNvGraphicFramePr>
            <a:graphicFrameLocks noChangeAspect="1"/>
          </p:cNvGraphicFramePr>
          <p:nvPr/>
        </p:nvGraphicFramePr>
        <p:xfrm>
          <a:off x="2819400" y="4648200"/>
          <a:ext cx="1143000" cy="436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3" r:id="rId13" imgW="520791" imgH="203429" progId="Equation.3">
                  <p:embed/>
                </p:oleObj>
              </mc:Choice>
              <mc:Fallback>
                <p:oleObj r:id="rId13" imgW="520791" imgH="2034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4648200"/>
                        <a:ext cx="1143000" cy="436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70" name="Object 42"/>
          <p:cNvGraphicFramePr>
            <a:graphicFrameLocks noChangeAspect="1"/>
          </p:cNvGraphicFramePr>
          <p:nvPr/>
        </p:nvGraphicFramePr>
        <p:xfrm>
          <a:off x="6858000" y="2819400"/>
          <a:ext cx="1066800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4" r:id="rId15" imgW="533486" imgH="203429" progId="Equation.3">
                  <p:embed/>
                </p:oleObj>
              </mc:Choice>
              <mc:Fallback>
                <p:oleObj r:id="rId15" imgW="533486" imgH="2034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0" y="2819400"/>
                        <a:ext cx="1066800" cy="40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71" name="Object 43"/>
          <p:cNvGraphicFramePr>
            <a:graphicFrameLocks noChangeAspect="1"/>
          </p:cNvGraphicFramePr>
          <p:nvPr/>
        </p:nvGraphicFramePr>
        <p:xfrm>
          <a:off x="6858000" y="3429000"/>
          <a:ext cx="1066800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5" r:id="rId17" imgW="533486" imgH="203429" progId="Equation.3">
                  <p:embed/>
                </p:oleObj>
              </mc:Choice>
              <mc:Fallback>
                <p:oleObj r:id="rId17" imgW="533486" imgH="2034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0" y="3429000"/>
                        <a:ext cx="1066800" cy="40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72" name="Object 44"/>
          <p:cNvGraphicFramePr>
            <a:graphicFrameLocks noChangeAspect="1"/>
          </p:cNvGraphicFramePr>
          <p:nvPr/>
        </p:nvGraphicFramePr>
        <p:xfrm>
          <a:off x="6858000" y="4038600"/>
          <a:ext cx="1066800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6" r:id="rId19" imgW="533486" imgH="203429" progId="Equation.3">
                  <p:embed/>
                </p:oleObj>
              </mc:Choice>
              <mc:Fallback>
                <p:oleObj r:id="rId19" imgW="533486" imgH="2034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0" y="4038600"/>
                        <a:ext cx="1066800" cy="40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73" name="Object 45"/>
          <p:cNvGraphicFramePr>
            <a:graphicFrameLocks noChangeAspect="1"/>
          </p:cNvGraphicFramePr>
          <p:nvPr/>
        </p:nvGraphicFramePr>
        <p:xfrm>
          <a:off x="6705600" y="4724400"/>
          <a:ext cx="12192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7" r:id="rId20" imgW="596958" imgH="203429" progId="Equation.3">
                  <p:embed/>
                </p:oleObj>
              </mc:Choice>
              <mc:Fallback>
                <p:oleObj r:id="rId20" imgW="596958" imgH="2034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05600" y="4724400"/>
                        <a:ext cx="12192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109657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23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83613" y="0"/>
            <a:ext cx="560387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1295400" y="1295400"/>
            <a:ext cx="609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zh-CN" altLang="en-US" sz="24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</a:rPr>
              <a:t>一些气体的密度（0</a:t>
            </a:r>
            <a:r>
              <a:rPr lang="zh-CN" altLang="en-US" sz="24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  <a:ea typeface="黑体" panose="02010609060101010101" pitchFamily="49" charset="-122"/>
              </a:rPr>
              <a:t>℃</a:t>
            </a:r>
            <a:r>
              <a:rPr lang="zh-CN" altLang="en-US" sz="24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</a:rPr>
              <a:t> ，在标准大气压下）</a:t>
            </a:r>
          </a:p>
        </p:txBody>
      </p:sp>
      <p:graphicFrame>
        <p:nvGraphicFramePr>
          <p:cNvPr id="23556" name="Group 4"/>
          <p:cNvGraphicFramePr>
            <a:graphicFrameLocks noGrp="1"/>
          </p:cNvGraphicFramePr>
          <p:nvPr/>
        </p:nvGraphicFramePr>
        <p:xfrm>
          <a:off x="228600" y="2133600"/>
          <a:ext cx="8077200" cy="2808288"/>
        </p:xfrm>
        <a:graphic>
          <a:graphicData uri="http://schemas.openxmlformats.org/drawingml/2006/table">
            <a:tbl>
              <a:tblPr/>
              <a:tblGrid>
                <a:gridCol w="1966913"/>
                <a:gridCol w="2071687"/>
                <a:gridCol w="2019300"/>
                <a:gridCol w="2019300"/>
              </a:tblGrid>
              <a:tr h="10096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anose="020B0604020202020204" pitchFamily="34" charset="0"/>
                          <a:ea typeface="黑体" panose="02010609060101010101" pitchFamily="49" charset="-122"/>
                        </a:rPr>
                        <a:t>物质名称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anose="020B0604020202020204" pitchFamily="34" charset="0"/>
                          <a:ea typeface="黑体" panose="02010609060101010101" pitchFamily="49" charset="-122"/>
                        </a:rPr>
                        <a:t>密度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zh-CN" alt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anose="020B0604020202020204" pitchFamily="34" charset="0"/>
                        <a:ea typeface="黑体" panose="02010609060101010101" pitchFamily="49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anose="020B0604020202020204" pitchFamily="34" charset="0"/>
                          <a:ea typeface="黑体" panose="02010609060101010101" pitchFamily="49" charset="-122"/>
                        </a:rPr>
                        <a:t>物质名称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anose="020B0604020202020204" pitchFamily="34" charset="0"/>
                          <a:ea typeface="黑体" panose="02010609060101010101" pitchFamily="49" charset="-122"/>
                        </a:rPr>
                        <a:t>密度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86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anose="020B0604020202020204" pitchFamily="34" charset="0"/>
                          <a:ea typeface="黑体" panose="02010609060101010101" pitchFamily="49" charset="-122"/>
                        </a:rPr>
                        <a:t>二氧化碳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anose="020B0604020202020204" pitchFamily="34" charset="0"/>
                          <a:ea typeface="黑体" panose="02010609060101010101" pitchFamily="49" charset="-122"/>
                        </a:rPr>
                        <a:t>1.98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anose="020B0604020202020204" pitchFamily="34" charset="0"/>
                          <a:ea typeface="黑体" panose="02010609060101010101" pitchFamily="49" charset="-122"/>
                        </a:rPr>
                        <a:t>一氧化碳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anose="020B0604020202020204" pitchFamily="34" charset="0"/>
                          <a:ea typeface="黑体" panose="02010609060101010101" pitchFamily="49" charset="-122"/>
                        </a:rPr>
                        <a:t>1.25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86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anose="020B0604020202020204" pitchFamily="34" charset="0"/>
                          <a:ea typeface="黑体" panose="02010609060101010101" pitchFamily="49" charset="-122"/>
                        </a:rPr>
                        <a:t>氧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anose="020B0604020202020204" pitchFamily="34" charset="0"/>
                          <a:ea typeface="黑体" panose="02010609060101010101" pitchFamily="49" charset="-122"/>
                        </a:rPr>
                        <a:t>1.43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anose="020B0604020202020204" pitchFamily="34" charset="0"/>
                          <a:ea typeface="黑体" panose="02010609060101010101" pitchFamily="49" charset="-122"/>
                        </a:rPr>
                        <a:t>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anose="020B0604020202020204" pitchFamily="34" charset="0"/>
                          <a:ea typeface="黑体" panose="02010609060101010101" pitchFamily="49" charset="-122"/>
                        </a:rPr>
                        <a:t>0.18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13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anose="020B0604020202020204" pitchFamily="34" charset="0"/>
                          <a:ea typeface="黑体" panose="02010609060101010101" pitchFamily="49" charset="-122"/>
                        </a:rPr>
                        <a:t>空气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anose="020B0604020202020204" pitchFamily="34" charset="0"/>
                          <a:ea typeface="黑体" panose="02010609060101010101" pitchFamily="49" charset="-122"/>
                        </a:rPr>
                        <a:t>1.29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anose="020B0604020202020204" pitchFamily="34" charset="0"/>
                          <a:ea typeface="黑体" panose="02010609060101010101" pitchFamily="49" charset="-122"/>
                        </a:rPr>
                        <a:t>氢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anose="020B0604020202020204" pitchFamily="34" charset="0"/>
                          <a:ea typeface="黑体" panose="02010609060101010101" pitchFamily="49" charset="-122"/>
                        </a:rPr>
                        <a:t>0.09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3583" name="Object 31"/>
          <p:cNvGraphicFramePr>
            <a:graphicFrameLocks noChangeAspect="1"/>
          </p:cNvGraphicFramePr>
          <p:nvPr/>
        </p:nvGraphicFramePr>
        <p:xfrm>
          <a:off x="2514600" y="2667000"/>
          <a:ext cx="1600200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r:id="rId4" imgW="787717" imgH="228917" progId="Equation.3">
                  <p:embed/>
                </p:oleObj>
              </mc:Choice>
              <mc:Fallback>
                <p:oleObj r:id="rId4" imgW="787717" imgH="228917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2667000"/>
                        <a:ext cx="1600200" cy="463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84" name="Object 32"/>
          <p:cNvGraphicFramePr>
            <a:graphicFrameLocks noChangeAspect="1"/>
          </p:cNvGraphicFramePr>
          <p:nvPr/>
        </p:nvGraphicFramePr>
        <p:xfrm>
          <a:off x="6477000" y="2667000"/>
          <a:ext cx="1600200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r:id="rId6" imgW="787717" imgH="228917" progId="Equation.3">
                  <p:embed/>
                </p:oleObj>
              </mc:Choice>
              <mc:Fallback>
                <p:oleObj r:id="rId6" imgW="787717" imgH="228917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2667000"/>
                        <a:ext cx="1600200" cy="463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85" name="AutoShape 33">
            <a:hlinkClick r:id="rId7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524750" y="5589588"/>
            <a:ext cx="1042988" cy="1042987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zh-CN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46112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981075"/>
            <a:ext cx="9144000" cy="1143000"/>
          </a:xfrm>
        </p:spPr>
        <p:txBody>
          <a:bodyPr/>
          <a:lstStyle/>
          <a:p>
            <a:r>
              <a:rPr lang="zh-CN" altLang="en-US" b="1">
                <a:solidFill>
                  <a:srgbClr val="0000CC"/>
                </a:solidFill>
              </a:rPr>
              <a:t>密度公式</a:t>
            </a:r>
            <a:r>
              <a:rPr lang="en-US" altLang="zh-CN" b="1">
                <a:solidFill>
                  <a:srgbClr val="0000CC"/>
                </a:solidFill>
              </a:rPr>
              <a:t>:ρ=m/v  </a:t>
            </a:r>
            <a:r>
              <a:rPr lang="zh-CN" altLang="en-US" b="1">
                <a:solidFill>
                  <a:srgbClr val="0000CC"/>
                </a:solidFill>
              </a:rPr>
              <a:t>有什么应用呢</a:t>
            </a:r>
            <a:r>
              <a:rPr lang="en-US" altLang="zh-CN" b="1">
                <a:solidFill>
                  <a:srgbClr val="0000CC"/>
                </a:solidFill>
              </a:rPr>
              <a:t>?</a:t>
            </a:r>
          </a:p>
        </p:txBody>
      </p:sp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0" y="2060575"/>
            <a:ext cx="882015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zh-CN" sz="3600" b="1">
                <a:solidFill>
                  <a:srgbClr val="000000"/>
                </a:solidFill>
                <a:latin typeface="Times New Roman" panose="02020603050405020304" pitchFamily="18" charset="0"/>
              </a:rPr>
              <a:t>1</a:t>
            </a:r>
            <a:r>
              <a:rPr lang="zh-CN" altLang="en-US" sz="3600" b="1">
                <a:solidFill>
                  <a:srgbClr val="000000"/>
                </a:solidFill>
                <a:latin typeface="Times New Roman" panose="02020603050405020304" pitchFamily="18" charset="0"/>
              </a:rPr>
              <a:t>、根据</a:t>
            </a:r>
            <a:r>
              <a:rPr lang="en-US" altLang="zh-CN" sz="3600" b="1">
                <a:solidFill>
                  <a:srgbClr val="000000"/>
                </a:solidFill>
                <a:latin typeface="Times New Roman" panose="02020603050405020304" pitchFamily="18" charset="0"/>
              </a:rPr>
              <a:t>ρ=m/v,</a:t>
            </a:r>
            <a:r>
              <a:rPr lang="zh-CN" altLang="en-US" sz="3600" b="1">
                <a:solidFill>
                  <a:srgbClr val="000000"/>
                </a:solidFill>
                <a:latin typeface="Times New Roman" panose="02020603050405020304" pitchFamily="18" charset="0"/>
              </a:rPr>
              <a:t>求出物质的密度</a:t>
            </a:r>
            <a:r>
              <a:rPr lang="en-US" altLang="zh-CN" sz="3600" b="1">
                <a:solidFill>
                  <a:srgbClr val="000000"/>
                </a:solidFill>
                <a:latin typeface="Times New Roman" panose="02020603050405020304" pitchFamily="18" charset="0"/>
              </a:rPr>
              <a:t>,</a:t>
            </a:r>
            <a:r>
              <a:rPr lang="zh-CN" altLang="en-US" sz="3600" b="1">
                <a:solidFill>
                  <a:srgbClr val="000000"/>
                </a:solidFill>
                <a:latin typeface="Times New Roman" panose="02020603050405020304" pitchFamily="18" charset="0"/>
              </a:rPr>
              <a:t>对照密度表</a:t>
            </a:r>
            <a:r>
              <a:rPr lang="en-US" altLang="zh-CN" sz="3600" b="1">
                <a:solidFill>
                  <a:srgbClr val="000000"/>
                </a:solidFill>
                <a:latin typeface="Times New Roman" panose="02020603050405020304" pitchFamily="18" charset="0"/>
              </a:rPr>
              <a:t>,</a:t>
            </a:r>
            <a:r>
              <a:rPr lang="zh-CN" altLang="en-US" sz="3600" b="1">
                <a:solidFill>
                  <a:srgbClr val="000000"/>
                </a:solidFill>
                <a:latin typeface="Times New Roman" panose="02020603050405020304" pitchFamily="18" charset="0"/>
              </a:rPr>
              <a:t>鉴别物质</a:t>
            </a:r>
            <a:r>
              <a:rPr lang="en-US" altLang="zh-CN" sz="3600" b="1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0" y="3500438"/>
            <a:ext cx="6769100" cy="2563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3600" b="1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r>
              <a:rPr lang="zh-CN" altLang="en-US" sz="3600" b="1">
                <a:solidFill>
                  <a:srgbClr val="000000"/>
                </a:solidFill>
                <a:latin typeface="Times New Roman" panose="02020603050405020304" pitchFamily="18" charset="0"/>
              </a:rPr>
              <a:t>、根据</a:t>
            </a:r>
            <a:r>
              <a:rPr lang="en-US" altLang="zh-CN" sz="3600" b="1">
                <a:solidFill>
                  <a:srgbClr val="000000"/>
                </a:solidFill>
                <a:latin typeface="Times New Roman" panose="02020603050405020304" pitchFamily="18" charset="0"/>
              </a:rPr>
              <a:t>m=ρv,</a:t>
            </a:r>
            <a:r>
              <a:rPr lang="zh-CN" altLang="en-US" sz="3600" b="1">
                <a:solidFill>
                  <a:srgbClr val="000000"/>
                </a:solidFill>
                <a:latin typeface="Times New Roman" panose="02020603050405020304" pitchFamily="18" charset="0"/>
              </a:rPr>
              <a:t>求物体的质量</a:t>
            </a:r>
            <a:r>
              <a:rPr lang="en-US" altLang="zh-CN" sz="3600" b="1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zh-CN" sz="3600" b="1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3600" b="1">
                <a:solidFill>
                  <a:srgbClr val="000000"/>
                </a:solidFill>
                <a:latin typeface="Times New Roman" panose="02020603050405020304" pitchFamily="18" charset="0"/>
              </a:rPr>
              <a:t>3</a:t>
            </a:r>
            <a:r>
              <a:rPr lang="zh-CN" altLang="en-US" sz="3600" b="1">
                <a:solidFill>
                  <a:srgbClr val="000000"/>
                </a:solidFill>
                <a:latin typeface="Times New Roman" panose="02020603050405020304" pitchFamily="18" charset="0"/>
              </a:rPr>
              <a:t>、根据</a:t>
            </a:r>
            <a:r>
              <a:rPr lang="en-US" altLang="zh-CN" sz="3600" b="1">
                <a:solidFill>
                  <a:srgbClr val="000000"/>
                </a:solidFill>
                <a:latin typeface="Times New Roman" panose="02020603050405020304" pitchFamily="18" charset="0"/>
              </a:rPr>
              <a:t>v=m/ρ,</a:t>
            </a:r>
            <a:r>
              <a:rPr lang="zh-CN" altLang="en-US" sz="3600" b="1">
                <a:solidFill>
                  <a:srgbClr val="000000"/>
                </a:solidFill>
                <a:latin typeface="Times New Roman" panose="02020603050405020304" pitchFamily="18" charset="0"/>
              </a:rPr>
              <a:t>求物体的体积</a:t>
            </a:r>
            <a:r>
              <a:rPr lang="en-US" altLang="zh-CN" sz="3600" b="1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zh-CN" altLang="en-US" sz="36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4581" name="WordArt 5"/>
          <p:cNvSpPr>
            <a:spLocks noChangeArrowheads="1" noChangeShapeType="1"/>
          </p:cNvSpPr>
          <p:nvPr/>
        </p:nvSpPr>
        <p:spPr bwMode="auto">
          <a:xfrm>
            <a:off x="250825" y="188913"/>
            <a:ext cx="3960813" cy="98107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9" lon="1080000" rev="0"/>
              </a:camera>
              <a:lightRig rig="legacyFlat1" dir="r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400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宋体" panose="02010600030101010101" pitchFamily="2" charset="-122"/>
              </a:rPr>
              <a:t>小组交流</a:t>
            </a:r>
          </a:p>
        </p:txBody>
      </p:sp>
    </p:spTree>
    <p:extLst>
      <p:ext uri="{BB962C8B-B14F-4D97-AF65-F5344CB8AC3E}">
        <p14:creationId xmlns:p14="http://schemas.microsoft.com/office/powerpoint/2010/main" val="2777084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24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autoUpdateAnimBg="0"/>
      <p:bldP spid="24580" grpId="0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323850" y="692150"/>
            <a:ext cx="7993063" cy="192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zh-CN" altLang="en-US" sz="6000" b="1">
                <a:solidFill>
                  <a:srgbClr val="FF0000"/>
                </a:solidFill>
              </a:rPr>
              <a:t>密度</a:t>
            </a:r>
            <a:r>
              <a:rPr lang="zh-CN" altLang="en-US" sz="6000" b="1">
                <a:solidFill>
                  <a:srgbClr val="000000"/>
                </a:solidFill>
              </a:rPr>
              <a:t>是物质的一种重要的</a:t>
            </a:r>
            <a:r>
              <a:rPr lang="zh-CN" altLang="en-US" sz="6000" b="1">
                <a:solidFill>
                  <a:srgbClr val="FF0000"/>
                </a:solidFill>
              </a:rPr>
              <a:t>特性</a:t>
            </a:r>
            <a:r>
              <a:rPr lang="zh-CN" altLang="en-US" sz="6000" b="1">
                <a:solidFill>
                  <a:srgbClr val="000000"/>
                </a:solidFill>
              </a:rPr>
              <a:t>。</a:t>
            </a:r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827088" y="4581525"/>
            <a:ext cx="7162800" cy="944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zh-CN" sz="2800" b="1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A</a:t>
            </a:r>
            <a:r>
              <a:rPr lang="zh-CN" altLang="en-US" sz="2800" b="1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：物质的密度是由</a:t>
            </a:r>
            <a:r>
              <a:rPr lang="en-US" altLang="zh-CN" sz="2800" b="1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___________________</a:t>
            </a:r>
            <a:r>
              <a:rPr lang="zh-CN" altLang="en-US" sz="2800" b="1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的物理量。</a:t>
            </a:r>
          </a:p>
        </p:txBody>
      </p:sp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827088" y="5589588"/>
            <a:ext cx="52070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zh-CN" sz="2800" b="1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B</a:t>
            </a:r>
            <a:r>
              <a:rPr lang="zh-CN" altLang="en-US" sz="2800" b="1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：每一种物质都有</a:t>
            </a:r>
            <a:r>
              <a:rPr lang="zh-CN" altLang="en-US" sz="2800" b="1" u="sng">
                <a:solidFill>
                  <a:srgbClr val="FF33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一定</a:t>
            </a:r>
            <a:r>
              <a:rPr lang="zh-CN" altLang="en-US" sz="2800" b="1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的密度。</a:t>
            </a:r>
          </a:p>
        </p:txBody>
      </p:sp>
      <p:sp>
        <p:nvSpPr>
          <p:cNvPr id="25605" name="Text Box 5"/>
          <p:cNvSpPr txBox="1">
            <a:spLocks noChangeArrowheads="1"/>
          </p:cNvSpPr>
          <p:nvPr/>
        </p:nvSpPr>
        <p:spPr bwMode="auto">
          <a:xfrm>
            <a:off x="4140200" y="4365625"/>
            <a:ext cx="2743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zh-CN" altLang="en-US" sz="3200" b="1">
                <a:solidFill>
                  <a:srgbClr val="CC3300"/>
                </a:solidFill>
                <a:latin typeface="Times New Roman" panose="02020603050405020304" pitchFamily="18" charset="0"/>
                <a:ea typeface="华文细黑" panose="02010600040101010101" pitchFamily="2" charset="-122"/>
              </a:rPr>
              <a:t>物质本身决定</a:t>
            </a:r>
          </a:p>
        </p:txBody>
      </p:sp>
      <p:sp>
        <p:nvSpPr>
          <p:cNvPr id="25606" name="WordArt 6"/>
          <p:cNvSpPr>
            <a:spLocks noChangeArrowheads="1" noChangeShapeType="1"/>
          </p:cNvSpPr>
          <p:nvPr/>
        </p:nvSpPr>
        <p:spPr bwMode="auto">
          <a:xfrm>
            <a:off x="396875" y="3070225"/>
            <a:ext cx="2447925" cy="8636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noFill/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Wave2">
              <a:avLst>
                <a:gd name="adj1" fmla="val 13005"/>
                <a:gd name="adj2" fmla="val 0"/>
              </a:avLst>
            </a:prstTxWarp>
            <a:scene3d>
              <a:camera prst="legacyPerspectiveFront">
                <a:rot lat="20519999" lon="1080000" rev="0"/>
              </a:camera>
              <a:lightRig rig="legacyFlat1" dir="r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3600"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宋体" panose="02010600030101010101" pitchFamily="2" charset="-122"/>
              </a:rPr>
              <a:t>温馨提示</a:t>
            </a:r>
          </a:p>
        </p:txBody>
      </p:sp>
    </p:spTree>
    <p:extLst>
      <p:ext uri="{BB962C8B-B14F-4D97-AF65-F5344CB8AC3E}">
        <p14:creationId xmlns:p14="http://schemas.microsoft.com/office/powerpoint/2010/main" val="1875405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4" grpId="0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人民英雄纪念碑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838200"/>
            <a:ext cx="3543300" cy="4846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4876800" y="908050"/>
            <a:ext cx="3733800" cy="4789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zh-CN" altLang="en-US" sz="2800" b="1">
                <a:solidFill>
                  <a:srgbClr val="66FF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</a:rPr>
              <a:t>        矗立在天安门广场的人民英雄纪念碑，它的碑心石是一整块巨大的花岗岩，碑身高37.94</a:t>
            </a:r>
            <a:r>
              <a:rPr lang="en-US" altLang="zh-CN" sz="2800" b="1">
                <a:solidFill>
                  <a:srgbClr val="66FF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</a:rPr>
              <a:t>m</a:t>
            </a:r>
            <a:r>
              <a:rPr lang="zh-CN" altLang="en-US" sz="2800" b="1">
                <a:solidFill>
                  <a:srgbClr val="66FF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</a:rPr>
              <a:t>，由413块花岗岩石块砌成，在长14.7</a:t>
            </a:r>
            <a:r>
              <a:rPr lang="en-US" altLang="zh-CN" sz="2800" b="1">
                <a:solidFill>
                  <a:srgbClr val="66FF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</a:rPr>
              <a:t>m</a:t>
            </a:r>
            <a:r>
              <a:rPr lang="zh-CN" altLang="en-US" sz="2800" b="1">
                <a:solidFill>
                  <a:srgbClr val="66FF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</a:rPr>
              <a:t>、宽2.9</a:t>
            </a:r>
            <a:r>
              <a:rPr lang="en-US" altLang="zh-CN" sz="2800" b="1">
                <a:solidFill>
                  <a:srgbClr val="66FF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</a:rPr>
              <a:t>m</a:t>
            </a:r>
            <a:r>
              <a:rPr lang="zh-CN" altLang="en-US" sz="2800" b="1">
                <a:solidFill>
                  <a:srgbClr val="66FF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</a:rPr>
              <a:t>、厚1</a:t>
            </a:r>
            <a:r>
              <a:rPr lang="en-US" altLang="zh-CN" sz="2800" b="1">
                <a:solidFill>
                  <a:srgbClr val="66FF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</a:rPr>
              <a:t>m</a:t>
            </a:r>
            <a:r>
              <a:rPr lang="zh-CN" altLang="en-US" sz="2800" b="1">
                <a:solidFill>
                  <a:srgbClr val="66FF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</a:rPr>
              <a:t>的碑心石上刻着“人民英雄永垂不朽”．怎样知道它的质量？</a:t>
            </a:r>
          </a:p>
        </p:txBody>
      </p:sp>
      <p:pic>
        <p:nvPicPr>
          <p:cNvPr id="26628" name="Picture 4" descr="2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53200"/>
            <a:ext cx="9144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43075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0" y="188913"/>
            <a:ext cx="9144000" cy="6427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32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       很久以前有一个国王，请一个工匠打造了一顶纯金的皇冠。皇冠做好后国王很满意，但总是怀疑工匠偷走了部分黄金。而用秤无论怎么测质量还是和原来的黄金相等，如果将皇冠破坏又挺可惜的。于是他就请</a:t>
            </a:r>
            <a:r>
              <a:rPr lang="zh-CN" altLang="en-US" sz="3200" b="1" i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阿基米德 </a:t>
            </a:r>
            <a:r>
              <a:rPr lang="zh-CN" altLang="en-US" sz="3200" b="1" i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zh-CN" altLang="en-US" sz="32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想办法进行鉴别。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32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阿基米德冥思苦想也束手无策。直到有一天他要洗澡当他把脚伸进装满水的木桶时，水就溢了出来，顿时他灵机一动</a:t>
            </a:r>
            <a:r>
              <a:rPr lang="en-US" altLang="zh-CN" sz="32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——</a:t>
            </a:r>
            <a:r>
              <a:rPr lang="zh-CN" altLang="en-US" sz="32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有了。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32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第二天他当着国王及众大臣的面，取两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32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木盆乘满水，在一只木盆中放入皇冠</a:t>
            </a:r>
            <a:r>
              <a:rPr lang="en-US" altLang="zh-CN" sz="32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,  </a:t>
            </a:r>
            <a:r>
              <a:rPr lang="zh-CN" altLang="en-US" sz="32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另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32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一木盆中放入等质量的纯金。发现溢出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32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来的水质量是不相等的，于是他就断定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32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——</a:t>
            </a:r>
            <a:r>
              <a:rPr lang="zh-CN" altLang="en-US" sz="3200" b="1">
                <a:solidFill>
                  <a:srgbClr val="99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皇冠不是纯金做的</a:t>
            </a:r>
          </a:p>
        </p:txBody>
      </p:sp>
      <p:sp>
        <p:nvSpPr>
          <p:cNvPr id="9219" name="AutoShape 3"/>
          <p:cNvSpPr>
            <a:spLocks noChangeArrowheads="1"/>
          </p:cNvSpPr>
          <p:nvPr/>
        </p:nvSpPr>
        <p:spPr bwMode="auto">
          <a:xfrm>
            <a:off x="7524750" y="4149725"/>
            <a:ext cx="1371600" cy="2276475"/>
          </a:xfrm>
          <a:prstGeom prst="wedgeEllipseCallout">
            <a:avLst>
              <a:gd name="adj1" fmla="val -85185"/>
              <a:gd name="adj2" fmla="val -16106"/>
            </a:avLst>
          </a:prstGeom>
          <a:solidFill>
            <a:schemeClr val="accent1">
              <a:alpha val="79999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32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</a:rPr>
              <a:t>科学小故事</a:t>
            </a:r>
          </a:p>
        </p:txBody>
      </p:sp>
    </p:spTree>
    <p:extLst>
      <p:ext uri="{BB962C8B-B14F-4D97-AF65-F5344CB8AC3E}">
        <p14:creationId xmlns:p14="http://schemas.microsoft.com/office/powerpoint/2010/main" val="3263199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人民英雄纪念碑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836613"/>
            <a:ext cx="3543300" cy="4846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1" name="Text Box 3"/>
          <p:cNvSpPr txBox="1">
            <a:spLocks noChangeArrowheads="1"/>
          </p:cNvSpPr>
          <p:nvPr/>
        </p:nvSpPr>
        <p:spPr bwMode="auto">
          <a:xfrm>
            <a:off x="4876800" y="908050"/>
            <a:ext cx="3733800" cy="4789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zh-CN" altLang="en-US" sz="2800" b="1">
                <a:solidFill>
                  <a:srgbClr val="66FF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</a:rPr>
              <a:t>        矗立在天安门广场的人民英雄纪念碑，它的碑心石是一整块巨大的花岗岩，碑身高37.94</a:t>
            </a:r>
            <a:r>
              <a:rPr lang="en-US" altLang="zh-CN" sz="2800" b="1">
                <a:solidFill>
                  <a:srgbClr val="66FF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</a:rPr>
              <a:t>m</a:t>
            </a:r>
            <a:r>
              <a:rPr lang="zh-CN" altLang="en-US" sz="2800" b="1">
                <a:solidFill>
                  <a:srgbClr val="66FF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</a:rPr>
              <a:t>，由413块花岗岩石块砌成，在长14.7</a:t>
            </a:r>
            <a:r>
              <a:rPr lang="en-US" altLang="zh-CN" sz="2800" b="1">
                <a:solidFill>
                  <a:srgbClr val="66FF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</a:rPr>
              <a:t>m</a:t>
            </a:r>
            <a:r>
              <a:rPr lang="zh-CN" altLang="en-US" sz="2800" b="1">
                <a:solidFill>
                  <a:srgbClr val="66FF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</a:rPr>
              <a:t>、宽2.9</a:t>
            </a:r>
            <a:r>
              <a:rPr lang="en-US" altLang="zh-CN" sz="2800" b="1">
                <a:solidFill>
                  <a:srgbClr val="66FF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</a:rPr>
              <a:t>m</a:t>
            </a:r>
            <a:r>
              <a:rPr lang="zh-CN" altLang="en-US" sz="2800" b="1">
                <a:solidFill>
                  <a:srgbClr val="66FF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</a:rPr>
              <a:t>、厚1</a:t>
            </a:r>
            <a:r>
              <a:rPr lang="en-US" altLang="zh-CN" sz="2800" b="1">
                <a:solidFill>
                  <a:srgbClr val="66FF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</a:rPr>
              <a:t>m</a:t>
            </a:r>
            <a:r>
              <a:rPr lang="zh-CN" altLang="en-US" sz="2800" b="1">
                <a:solidFill>
                  <a:srgbClr val="66FF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</a:rPr>
              <a:t>的碑心石上刻着“人民英雄永垂不朽”．怎样知道它的质量？</a:t>
            </a:r>
          </a:p>
        </p:txBody>
      </p:sp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107950" y="787400"/>
            <a:ext cx="4102100" cy="192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4000" b="1">
                <a:solidFill>
                  <a:srgbClr val="E4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</a:rPr>
              <a:t>碑心的体积</a:t>
            </a:r>
            <a:r>
              <a:rPr lang="en-US" altLang="zh-CN" sz="4000" b="1">
                <a:solidFill>
                  <a:srgbClr val="E4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</a:rPr>
              <a:t>V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4000" b="1">
                <a:solidFill>
                  <a:srgbClr val="E4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</a:rPr>
              <a:t>=</a:t>
            </a:r>
            <a:r>
              <a:rPr lang="en-US" altLang="zh-CN" sz="3600" b="1">
                <a:solidFill>
                  <a:srgbClr val="E4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</a:rPr>
              <a:t>14.7m</a:t>
            </a:r>
            <a:r>
              <a:rPr lang="en-US" altLang="zh-CN" sz="3600" b="1">
                <a:solidFill>
                  <a:srgbClr val="E4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×2.9m</a:t>
            </a:r>
            <a:r>
              <a:rPr lang="en-US" altLang="zh-CN" sz="3600" b="1">
                <a:solidFill>
                  <a:srgbClr val="E4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</a:rPr>
              <a:t>×1m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4000" b="1">
                <a:solidFill>
                  <a:srgbClr val="E4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</a:rPr>
              <a:t>=42.6m</a:t>
            </a:r>
            <a:r>
              <a:rPr lang="en-US" altLang="zh-CN" sz="4000" b="1" baseline="30000">
                <a:solidFill>
                  <a:srgbClr val="E4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</a:rPr>
              <a:t>3</a:t>
            </a:r>
          </a:p>
        </p:txBody>
      </p:sp>
      <p:sp>
        <p:nvSpPr>
          <p:cNvPr id="27653" name="Text Box 5"/>
          <p:cNvSpPr txBox="1">
            <a:spLocks noChangeArrowheads="1"/>
          </p:cNvSpPr>
          <p:nvPr/>
        </p:nvSpPr>
        <p:spPr bwMode="auto">
          <a:xfrm>
            <a:off x="34925" y="2674938"/>
            <a:ext cx="3668713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4000" b="1">
                <a:solidFill>
                  <a:srgbClr val="E4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</a:rPr>
              <a:t>花岗岩密度</a:t>
            </a:r>
            <a:r>
              <a:rPr lang="el-GR" altLang="en-US" sz="4000" b="1">
                <a:solidFill>
                  <a:srgbClr val="E4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  <a:ea typeface="黑体" panose="02010609060101010101" pitchFamily="49" charset="-122"/>
              </a:rPr>
              <a:t>ρ</a:t>
            </a:r>
            <a:endParaRPr lang="en-US" altLang="zh-CN" sz="4000" b="1">
              <a:solidFill>
                <a:srgbClr val="E4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宋体" panose="02010600030101010101" pitchFamily="2" charset="-122"/>
              <a:ea typeface="黑体" panose="02010609060101010101" pitchFamily="49" charset="-122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4000" b="1">
                <a:solidFill>
                  <a:srgbClr val="E4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  <a:ea typeface="黑体" panose="02010609060101010101" pitchFamily="49" charset="-122"/>
              </a:rPr>
              <a:t>=2.8</a:t>
            </a:r>
            <a:r>
              <a:rPr lang="en-US" altLang="zh-CN" sz="4000" b="1">
                <a:solidFill>
                  <a:srgbClr val="E4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</a:rPr>
              <a:t>×10</a:t>
            </a:r>
            <a:r>
              <a:rPr lang="en-US" altLang="zh-CN" sz="4000" b="1" baseline="30000">
                <a:solidFill>
                  <a:srgbClr val="E4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</a:rPr>
              <a:t>3</a:t>
            </a:r>
            <a:r>
              <a:rPr lang="en-US" altLang="zh-CN" sz="4000" b="1">
                <a:solidFill>
                  <a:srgbClr val="E4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</a:rPr>
              <a:t>kg/m</a:t>
            </a:r>
            <a:r>
              <a:rPr lang="en-US" altLang="zh-CN" sz="4000" b="1" baseline="30000">
                <a:solidFill>
                  <a:srgbClr val="E4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</a:rPr>
              <a:t>3</a:t>
            </a:r>
            <a:endParaRPr lang="el-GR" altLang="en-US" sz="4000" b="1" baseline="30000">
              <a:solidFill>
                <a:srgbClr val="E4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27654" name="Text Box 6"/>
          <p:cNvSpPr txBox="1">
            <a:spLocks noChangeArrowheads="1"/>
          </p:cNvSpPr>
          <p:nvPr/>
        </p:nvSpPr>
        <p:spPr bwMode="auto">
          <a:xfrm>
            <a:off x="34925" y="4133850"/>
            <a:ext cx="4532313" cy="192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4000" b="1">
                <a:solidFill>
                  <a:srgbClr val="E4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</a:rPr>
              <a:t>碑心的质量</a:t>
            </a:r>
            <a:r>
              <a:rPr lang="en-US" altLang="zh-CN" sz="4000" b="1">
                <a:solidFill>
                  <a:srgbClr val="E4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</a:rPr>
              <a:t>m= </a:t>
            </a:r>
            <a:r>
              <a:rPr lang="el-GR" altLang="en-US" sz="4000" b="1">
                <a:solidFill>
                  <a:srgbClr val="E4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</a:rPr>
              <a:t>ρV</a:t>
            </a:r>
            <a:endParaRPr lang="en-US" altLang="zh-CN" sz="4000" b="1">
              <a:solidFill>
                <a:srgbClr val="E4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黑体" panose="02010609060101010101" pitchFamily="49" charset="-122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4000" b="1">
                <a:solidFill>
                  <a:srgbClr val="E4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</a:rPr>
              <a:t>=</a:t>
            </a:r>
            <a:r>
              <a:rPr lang="en-US" altLang="zh-CN" sz="3200" b="1">
                <a:solidFill>
                  <a:srgbClr val="E4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</a:rPr>
              <a:t>2.8×10</a:t>
            </a:r>
            <a:r>
              <a:rPr lang="en-US" altLang="zh-CN" sz="3200" b="1" baseline="30000">
                <a:solidFill>
                  <a:srgbClr val="E4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</a:rPr>
              <a:t>3</a:t>
            </a:r>
            <a:r>
              <a:rPr lang="en-US" altLang="zh-CN" sz="3200" b="1">
                <a:solidFill>
                  <a:srgbClr val="E4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</a:rPr>
              <a:t>kg/m</a:t>
            </a:r>
            <a:r>
              <a:rPr lang="en-US" altLang="zh-CN" sz="3200" b="1" baseline="30000">
                <a:solidFill>
                  <a:srgbClr val="E4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</a:rPr>
              <a:t>3</a:t>
            </a:r>
            <a:r>
              <a:rPr lang="en-US" altLang="zh-CN" sz="3200" b="1">
                <a:solidFill>
                  <a:srgbClr val="E4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</a:rPr>
              <a:t>×42.6m</a:t>
            </a:r>
            <a:r>
              <a:rPr lang="en-US" altLang="zh-CN" sz="3200" b="1" baseline="30000">
                <a:solidFill>
                  <a:srgbClr val="E4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</a:rPr>
              <a:t>3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4000" b="1">
                <a:solidFill>
                  <a:srgbClr val="E4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</a:rPr>
              <a:t>=</a:t>
            </a:r>
            <a:r>
              <a:rPr lang="en-US" altLang="zh-CN" sz="3600" b="1">
                <a:solidFill>
                  <a:srgbClr val="E4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</a:rPr>
              <a:t>119×10</a:t>
            </a:r>
            <a:r>
              <a:rPr lang="en-US" altLang="zh-CN" sz="3600" b="1" baseline="30000">
                <a:solidFill>
                  <a:srgbClr val="E4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</a:rPr>
              <a:t>3</a:t>
            </a:r>
            <a:r>
              <a:rPr lang="en-US" altLang="zh-CN" sz="3600" b="1">
                <a:solidFill>
                  <a:srgbClr val="E4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</a:rPr>
              <a:t>kg=119t</a:t>
            </a:r>
          </a:p>
        </p:txBody>
      </p:sp>
      <p:sp>
        <p:nvSpPr>
          <p:cNvPr id="27655" name="Text Box 7"/>
          <p:cNvSpPr txBox="1">
            <a:spLocks noChangeArrowheads="1"/>
          </p:cNvSpPr>
          <p:nvPr/>
        </p:nvSpPr>
        <p:spPr bwMode="auto">
          <a:xfrm>
            <a:off x="231775" y="-14288"/>
            <a:ext cx="1203325" cy="695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4000" b="1">
                <a:solidFill>
                  <a:srgbClr val="66FF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</a:rPr>
              <a:t>解：</a:t>
            </a:r>
          </a:p>
        </p:txBody>
      </p:sp>
      <p:grpSp>
        <p:nvGrpSpPr>
          <p:cNvPr id="27656" name="Group 8"/>
          <p:cNvGrpSpPr>
            <a:grpSpLocks/>
          </p:cNvGrpSpPr>
          <p:nvPr/>
        </p:nvGrpSpPr>
        <p:grpSpPr bwMode="auto">
          <a:xfrm>
            <a:off x="4006850" y="185738"/>
            <a:ext cx="5245100" cy="6843712"/>
            <a:chOff x="0" y="0"/>
            <a:chExt cx="3304" cy="4335"/>
          </a:xfrm>
        </p:grpSpPr>
        <p:sp>
          <p:nvSpPr>
            <p:cNvPr id="27657" name="Text Box 9"/>
            <p:cNvSpPr txBox="1">
              <a:spLocks noChangeArrowheads="1"/>
            </p:cNvSpPr>
            <p:nvPr/>
          </p:nvSpPr>
          <p:spPr bwMode="auto">
            <a:xfrm>
              <a:off x="22" y="449"/>
              <a:ext cx="2584" cy="121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zh-CN" altLang="en-US" sz="4000" b="1">
                  <a:solidFill>
                    <a:srgbClr val="E4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  <a:ea typeface="黑体" panose="02010609060101010101" pitchFamily="49" charset="-122"/>
                </a:rPr>
                <a:t>碑心的体积</a:t>
              </a:r>
              <a:r>
                <a:rPr lang="en-US" altLang="zh-CN" sz="4000" b="1">
                  <a:solidFill>
                    <a:srgbClr val="E4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  <a:ea typeface="黑体" panose="02010609060101010101" pitchFamily="49" charset="-122"/>
                </a:rPr>
                <a:t>V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zh-CN" sz="4000" b="1">
                  <a:solidFill>
                    <a:srgbClr val="E4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  <a:ea typeface="黑体" panose="02010609060101010101" pitchFamily="49" charset="-122"/>
                </a:rPr>
                <a:t>=</a:t>
              </a:r>
              <a:r>
                <a:rPr lang="en-US" altLang="zh-CN" sz="3600" b="1">
                  <a:solidFill>
                    <a:srgbClr val="E4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  <a:ea typeface="黑体" panose="02010609060101010101" pitchFamily="49" charset="-122"/>
                </a:rPr>
                <a:t>14.7m</a:t>
              </a:r>
              <a:r>
                <a:rPr lang="en-US" altLang="zh-CN" sz="3600" b="1">
                  <a:solidFill>
                    <a:srgbClr val="E4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黑体" panose="02010609060101010101" pitchFamily="49" charset="-122"/>
                  <a:ea typeface="黑体" panose="02010609060101010101" pitchFamily="49" charset="-122"/>
                </a:rPr>
                <a:t>×2.9m</a:t>
              </a:r>
              <a:r>
                <a:rPr lang="en-US" altLang="zh-CN" sz="3600" b="1">
                  <a:solidFill>
                    <a:srgbClr val="E4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  <a:ea typeface="黑体" panose="02010609060101010101" pitchFamily="49" charset="-122"/>
                </a:rPr>
                <a:t>×1m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zh-CN" sz="4000" b="1">
                  <a:solidFill>
                    <a:srgbClr val="E4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  <a:ea typeface="黑体" panose="02010609060101010101" pitchFamily="49" charset="-122"/>
                </a:rPr>
                <a:t>=42.6m</a:t>
              </a:r>
              <a:r>
                <a:rPr lang="en-US" altLang="zh-CN" sz="4000" b="1" baseline="30000">
                  <a:solidFill>
                    <a:srgbClr val="E4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  <a:ea typeface="黑体" panose="02010609060101010101" pitchFamily="49" charset="-122"/>
                </a:rPr>
                <a:t>3</a:t>
              </a:r>
            </a:p>
          </p:txBody>
        </p:sp>
        <p:sp>
          <p:nvSpPr>
            <p:cNvPr id="27658" name="Text Box 10"/>
            <p:cNvSpPr txBox="1">
              <a:spLocks noChangeArrowheads="1"/>
            </p:cNvSpPr>
            <p:nvPr/>
          </p:nvSpPr>
          <p:spPr bwMode="auto">
            <a:xfrm>
              <a:off x="22" y="1698"/>
              <a:ext cx="2311" cy="8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zh-CN" altLang="en-US" sz="4000" b="1">
                  <a:solidFill>
                    <a:srgbClr val="E4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  <a:ea typeface="黑体" panose="02010609060101010101" pitchFamily="49" charset="-122"/>
                </a:rPr>
                <a:t>花岗岩密度</a:t>
              </a:r>
              <a:r>
                <a:rPr lang="el-GR" altLang="en-US" sz="4000" b="1">
                  <a:solidFill>
                    <a:srgbClr val="E4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宋体" panose="02010600030101010101" pitchFamily="2" charset="-122"/>
                  <a:ea typeface="黑体" panose="02010609060101010101" pitchFamily="49" charset="-122"/>
                </a:rPr>
                <a:t>ρ</a:t>
              </a:r>
              <a:endParaRPr lang="en-US" altLang="zh-CN" sz="4000" b="1">
                <a:solidFill>
                  <a:srgbClr val="E4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  <a:ea typeface="黑体" panose="02010609060101010101" pitchFamily="49" charset="-122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zh-CN" sz="4000" b="1">
                  <a:solidFill>
                    <a:srgbClr val="E4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宋体" panose="02010600030101010101" pitchFamily="2" charset="-122"/>
                  <a:ea typeface="黑体" panose="02010609060101010101" pitchFamily="49" charset="-122"/>
                </a:rPr>
                <a:t>=2.8</a:t>
              </a:r>
              <a:r>
                <a:rPr lang="en-US" altLang="zh-CN" sz="4000" b="1">
                  <a:solidFill>
                    <a:srgbClr val="E4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  <a:ea typeface="黑体" panose="02010609060101010101" pitchFamily="49" charset="-122"/>
                </a:rPr>
                <a:t>×10</a:t>
              </a:r>
              <a:r>
                <a:rPr lang="en-US" altLang="zh-CN" sz="4000" b="1" baseline="30000">
                  <a:solidFill>
                    <a:srgbClr val="E4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  <a:ea typeface="黑体" panose="02010609060101010101" pitchFamily="49" charset="-122"/>
                </a:rPr>
                <a:t>3</a:t>
              </a:r>
              <a:r>
                <a:rPr lang="en-US" altLang="zh-CN" sz="4000" b="1">
                  <a:solidFill>
                    <a:srgbClr val="E4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  <a:ea typeface="黑体" panose="02010609060101010101" pitchFamily="49" charset="-122"/>
                </a:rPr>
                <a:t>kg/m</a:t>
              </a:r>
              <a:r>
                <a:rPr lang="en-US" altLang="zh-CN" sz="4000" b="1" baseline="30000">
                  <a:solidFill>
                    <a:srgbClr val="E4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  <a:ea typeface="黑体" panose="02010609060101010101" pitchFamily="49" charset="-122"/>
                </a:rPr>
                <a:t>3</a:t>
              </a:r>
              <a:endParaRPr lang="el-GR" altLang="en-US" sz="4000" b="1" baseline="30000">
                <a:solidFill>
                  <a:srgbClr val="E4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</a:endParaRPr>
            </a:p>
          </p:txBody>
        </p:sp>
        <p:sp>
          <p:nvSpPr>
            <p:cNvPr id="27659" name="Text Box 11"/>
            <p:cNvSpPr txBox="1">
              <a:spLocks noChangeArrowheads="1"/>
            </p:cNvSpPr>
            <p:nvPr/>
          </p:nvSpPr>
          <p:spPr bwMode="auto">
            <a:xfrm>
              <a:off x="22" y="2617"/>
              <a:ext cx="2855" cy="121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zh-CN" altLang="en-US" sz="4000" b="1">
                  <a:solidFill>
                    <a:srgbClr val="E4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  <a:ea typeface="黑体" panose="02010609060101010101" pitchFamily="49" charset="-122"/>
                </a:rPr>
                <a:t>碑心的质量</a:t>
              </a:r>
              <a:r>
                <a:rPr lang="en-US" altLang="zh-CN" sz="4000" b="1">
                  <a:solidFill>
                    <a:srgbClr val="E4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  <a:ea typeface="黑体" panose="02010609060101010101" pitchFamily="49" charset="-122"/>
                </a:rPr>
                <a:t>m= </a:t>
              </a:r>
              <a:r>
                <a:rPr lang="el-GR" altLang="en-US" sz="4000" b="1">
                  <a:solidFill>
                    <a:srgbClr val="E4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  <a:ea typeface="黑体" panose="02010609060101010101" pitchFamily="49" charset="-122"/>
                </a:rPr>
                <a:t>ρV</a:t>
              </a:r>
              <a:endParaRPr lang="en-US" altLang="zh-CN" sz="4000" b="1">
                <a:solidFill>
                  <a:srgbClr val="E4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zh-CN" sz="4000" b="1">
                  <a:solidFill>
                    <a:srgbClr val="E4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  <a:ea typeface="黑体" panose="02010609060101010101" pitchFamily="49" charset="-122"/>
                </a:rPr>
                <a:t>=</a:t>
              </a:r>
              <a:r>
                <a:rPr lang="en-US" altLang="zh-CN" sz="3200" b="1">
                  <a:solidFill>
                    <a:srgbClr val="E4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  <a:ea typeface="黑体" panose="02010609060101010101" pitchFamily="49" charset="-122"/>
                </a:rPr>
                <a:t>2.8×10</a:t>
              </a:r>
              <a:r>
                <a:rPr lang="en-US" altLang="zh-CN" sz="3200" b="1" baseline="30000">
                  <a:solidFill>
                    <a:srgbClr val="E4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  <a:ea typeface="黑体" panose="02010609060101010101" pitchFamily="49" charset="-122"/>
                </a:rPr>
                <a:t>3</a:t>
              </a:r>
              <a:r>
                <a:rPr lang="en-US" altLang="zh-CN" sz="3200" b="1">
                  <a:solidFill>
                    <a:srgbClr val="E4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  <a:ea typeface="黑体" panose="02010609060101010101" pitchFamily="49" charset="-122"/>
                </a:rPr>
                <a:t>kg/m</a:t>
              </a:r>
              <a:r>
                <a:rPr lang="en-US" altLang="zh-CN" sz="3200" b="1" baseline="30000">
                  <a:solidFill>
                    <a:srgbClr val="E4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  <a:ea typeface="黑体" panose="02010609060101010101" pitchFamily="49" charset="-122"/>
                </a:rPr>
                <a:t>3</a:t>
              </a:r>
              <a:r>
                <a:rPr lang="en-US" altLang="zh-CN" sz="3200" b="1">
                  <a:solidFill>
                    <a:srgbClr val="E4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  <a:ea typeface="黑体" panose="02010609060101010101" pitchFamily="49" charset="-122"/>
                </a:rPr>
                <a:t>×42.6m</a:t>
              </a:r>
              <a:r>
                <a:rPr lang="en-US" altLang="zh-CN" sz="3200" b="1" baseline="30000">
                  <a:solidFill>
                    <a:srgbClr val="E4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  <a:ea typeface="黑体" panose="02010609060101010101" pitchFamily="49" charset="-122"/>
                </a:rPr>
                <a:t>3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zh-CN" sz="4000" b="1">
                  <a:solidFill>
                    <a:srgbClr val="E4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  <a:ea typeface="黑体" panose="02010609060101010101" pitchFamily="49" charset="-122"/>
                </a:rPr>
                <a:t>=</a:t>
              </a:r>
              <a:r>
                <a:rPr lang="en-US" altLang="zh-CN" sz="3600" b="1">
                  <a:solidFill>
                    <a:srgbClr val="E4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  <a:ea typeface="黑体" panose="02010609060101010101" pitchFamily="49" charset="-122"/>
                </a:rPr>
                <a:t>119×10</a:t>
              </a:r>
              <a:r>
                <a:rPr lang="en-US" altLang="zh-CN" sz="3600" b="1" baseline="30000">
                  <a:solidFill>
                    <a:srgbClr val="E4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  <a:ea typeface="黑体" panose="02010609060101010101" pitchFamily="49" charset="-122"/>
                </a:rPr>
                <a:t>3</a:t>
              </a:r>
              <a:r>
                <a:rPr lang="en-US" altLang="zh-CN" sz="3600" b="1">
                  <a:solidFill>
                    <a:srgbClr val="E4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  <a:ea typeface="黑体" panose="02010609060101010101" pitchFamily="49" charset="-122"/>
                </a:rPr>
                <a:t>kg=119t</a:t>
              </a:r>
            </a:p>
          </p:txBody>
        </p:sp>
        <p:sp>
          <p:nvSpPr>
            <p:cNvPr id="27660" name="Text Box 12"/>
            <p:cNvSpPr txBox="1">
              <a:spLocks noChangeArrowheads="1"/>
            </p:cNvSpPr>
            <p:nvPr/>
          </p:nvSpPr>
          <p:spPr bwMode="auto">
            <a:xfrm>
              <a:off x="0" y="3891"/>
              <a:ext cx="3304" cy="4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 sz="4000" b="1">
                <a:solidFill>
                  <a:srgbClr val="E4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</a:endParaRPr>
            </a:p>
          </p:txBody>
        </p:sp>
        <p:sp>
          <p:nvSpPr>
            <p:cNvPr id="27661" name="Text Box 13"/>
            <p:cNvSpPr txBox="1">
              <a:spLocks noChangeArrowheads="1"/>
            </p:cNvSpPr>
            <p:nvPr/>
          </p:nvSpPr>
          <p:spPr bwMode="auto">
            <a:xfrm>
              <a:off x="146" y="0"/>
              <a:ext cx="758" cy="4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zh-CN" altLang="en-US" sz="4000" b="1">
                  <a:solidFill>
                    <a:srgbClr val="66FF33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  <a:ea typeface="黑体" panose="02010609060101010101" pitchFamily="49" charset="-122"/>
                </a:rPr>
                <a:t>解：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67295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0"/>
                                        <p:tgtEl>
                                          <p:spTgt spid="27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0"/>
                                        <p:tgtEl>
                                          <p:spTgt spid="27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0"/>
                                        <p:tgtEl>
                                          <p:spTgt spid="27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7" dur="500"/>
                                        <p:tgtEl>
                                          <p:spTgt spid="276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0"/>
                                        <p:tgtEl>
                                          <p:spTgt spid="27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 autoUpdateAnimBg="0"/>
      <p:bldP spid="27652" grpId="0" autoUpdateAnimBg="0"/>
      <p:bldP spid="27652" grpId="1" autoUpdateAnimBg="0"/>
      <p:bldP spid="27653" grpId="0" autoUpdateAnimBg="0"/>
      <p:bldP spid="27653" grpId="1" autoUpdateAnimBg="0"/>
      <p:bldP spid="27654" grpId="0" autoUpdateAnimBg="0"/>
      <p:bldP spid="27654" grpId="1" autoUpdateAnimBg="0"/>
      <p:bldP spid="27655" grpId="0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>
                <a:solidFill>
                  <a:srgbClr val="000000"/>
                </a:solidFill>
              </a:rPr>
              <a:t>Your site here</a:t>
            </a:r>
          </a:p>
        </p:txBody>
      </p:sp>
      <p:sp>
        <p:nvSpPr>
          <p:cNvPr id="1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>
                <a:solidFill>
                  <a:srgbClr val="000000"/>
                </a:solidFill>
              </a:rPr>
              <a:t>LOGO</a:t>
            </a:r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zh-CN" altLang="en-US" b="0">
                <a:solidFill>
                  <a:srgbClr val="FFFF00"/>
                </a:solidFill>
              </a:rPr>
              <a:t>密度的应用</a:t>
            </a:r>
            <a:r>
              <a:rPr lang="en-US" altLang="zh-CN" b="0">
                <a:solidFill>
                  <a:srgbClr val="FFFF00"/>
                </a:solidFill>
              </a:rPr>
              <a:t>1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buFont typeface="Wingdings" panose="05000000000000000000" pitchFamily="2" charset="2"/>
              <a:buNone/>
            </a:pPr>
            <a:r>
              <a:rPr lang="zh-CN" altLang="en-US" b="0"/>
              <a:t>例</a:t>
            </a:r>
            <a:r>
              <a:rPr lang="en-US" altLang="zh-CN" b="0"/>
              <a:t>1</a:t>
            </a:r>
            <a:r>
              <a:rPr lang="zh-CN" altLang="en-US" b="0"/>
              <a:t>：体育锻炼用的铅球，质量为</a:t>
            </a:r>
            <a:r>
              <a:rPr lang="en-US" altLang="zh-CN" b="0"/>
              <a:t>4 kg</a:t>
            </a:r>
            <a:r>
              <a:rPr lang="zh-CN" altLang="en-US" b="0"/>
              <a:t>，体积                   为</a:t>
            </a:r>
            <a:r>
              <a:rPr lang="en-US" altLang="zh-CN" b="0"/>
              <a:t>0.57 dm</a:t>
            </a:r>
            <a:r>
              <a:rPr lang="en-US" altLang="zh-CN" b="0" baseline="30000"/>
              <a:t>3</a:t>
            </a:r>
            <a:r>
              <a:rPr lang="zh-CN" altLang="en-US" b="0"/>
              <a:t>，这个铅球是用铅做的吗？</a:t>
            </a:r>
          </a:p>
          <a:p>
            <a:pPr>
              <a:buFont typeface="Wingdings" panose="05000000000000000000" pitchFamily="2" charset="2"/>
              <a:buNone/>
            </a:pPr>
            <a:r>
              <a:rPr lang="zh-CN" altLang="en-US" b="0"/>
              <a:t>已知：</a:t>
            </a:r>
            <a:r>
              <a:rPr lang="en-US" altLang="zh-CN" b="0"/>
              <a:t>m=4kg,v=0.57dm</a:t>
            </a:r>
            <a:r>
              <a:rPr lang="en-US" altLang="zh-CN" b="0" baseline="30000"/>
              <a:t>3</a:t>
            </a:r>
            <a:r>
              <a:rPr lang="en-US" altLang="zh-CN" b="0"/>
              <a:t>=0.57x10</a:t>
            </a:r>
            <a:r>
              <a:rPr lang="en-US" altLang="zh-CN" b="0" baseline="30000"/>
              <a:t>-3</a:t>
            </a:r>
            <a:r>
              <a:rPr lang="en-US" altLang="zh-CN" b="0"/>
              <a:t>m</a:t>
            </a:r>
            <a:r>
              <a:rPr lang="en-US" altLang="zh-CN" b="0" baseline="30000"/>
              <a:t>3</a:t>
            </a:r>
            <a:r>
              <a:rPr lang="zh-CN" altLang="en-US" b="0" baseline="30000"/>
              <a:t>，</a:t>
            </a:r>
          </a:p>
          <a:p>
            <a:pPr>
              <a:buFont typeface="Wingdings" panose="05000000000000000000" pitchFamily="2" charset="2"/>
              <a:buNone/>
            </a:pPr>
            <a:r>
              <a:rPr lang="zh-CN" altLang="en-US" b="0" baseline="30000"/>
              <a:t> </a:t>
            </a:r>
            <a:r>
              <a:rPr lang="en-US" altLang="zh-CN" b="0" i="1"/>
              <a:t>ρ</a:t>
            </a:r>
            <a:r>
              <a:rPr lang="zh-CN" altLang="en-US" b="0" i="1" baseline="-25000"/>
              <a:t>铅</a:t>
            </a:r>
            <a:r>
              <a:rPr lang="en-US" altLang="zh-CN" b="0" i="1"/>
              <a:t>=11.3x103kg/m3</a:t>
            </a:r>
            <a:endParaRPr lang="zh-CN" altLang="en-US" b="0" i="1"/>
          </a:p>
          <a:p>
            <a:pPr>
              <a:buFont typeface="Wingdings" panose="05000000000000000000" pitchFamily="2" charset="2"/>
              <a:buNone/>
            </a:pPr>
            <a:r>
              <a:rPr lang="zh-CN" altLang="en-US" b="0"/>
              <a:t>求：</a:t>
            </a:r>
            <a:r>
              <a:rPr lang="en-US" altLang="zh-CN" b="0" i="1"/>
              <a:t>ρ=</a:t>
            </a:r>
            <a:r>
              <a:rPr lang="zh-CN" altLang="en-US" b="0" i="1"/>
              <a:t>？</a:t>
            </a:r>
          </a:p>
          <a:p>
            <a:pPr>
              <a:buFont typeface="Wingdings" panose="05000000000000000000" pitchFamily="2" charset="2"/>
              <a:buNone/>
            </a:pPr>
            <a:r>
              <a:rPr lang="zh-CN" altLang="en-US" b="0" i="1"/>
              <a:t>解：</a:t>
            </a:r>
          </a:p>
        </p:txBody>
      </p:sp>
      <p:sp>
        <p:nvSpPr>
          <p:cNvPr id="28676" name="Text Box 10"/>
          <p:cNvSpPr txBox="1">
            <a:spLocks noChangeArrowheads="1"/>
          </p:cNvSpPr>
          <p:nvPr/>
        </p:nvSpPr>
        <p:spPr bwMode="auto">
          <a:xfrm>
            <a:off x="1547813" y="3808413"/>
            <a:ext cx="93662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3200" b="1" i="1">
                <a:solidFill>
                  <a:srgbClr val="000000"/>
                </a:solidFill>
              </a:rPr>
              <a:t>ρ</a:t>
            </a:r>
            <a:r>
              <a:rPr lang="en-US" altLang="zh-CN" sz="3200" b="1">
                <a:solidFill>
                  <a:srgbClr val="000000"/>
                </a:solidFill>
              </a:rPr>
              <a:t>=</a:t>
            </a:r>
          </a:p>
        </p:txBody>
      </p:sp>
      <p:sp>
        <p:nvSpPr>
          <p:cNvPr id="28677" name="Text Box 11"/>
          <p:cNvSpPr txBox="1">
            <a:spLocks noChangeArrowheads="1"/>
          </p:cNvSpPr>
          <p:nvPr/>
        </p:nvSpPr>
        <p:spPr bwMode="auto">
          <a:xfrm>
            <a:off x="2352675" y="3563938"/>
            <a:ext cx="78422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3200" b="1" i="1">
                <a:solidFill>
                  <a:srgbClr val="000000"/>
                </a:solidFill>
              </a:rPr>
              <a:t>m</a:t>
            </a:r>
          </a:p>
        </p:txBody>
      </p:sp>
      <p:sp>
        <p:nvSpPr>
          <p:cNvPr id="28678" name="Text Box 12"/>
          <p:cNvSpPr txBox="1">
            <a:spLocks noChangeArrowheads="1"/>
          </p:cNvSpPr>
          <p:nvPr/>
        </p:nvSpPr>
        <p:spPr bwMode="auto">
          <a:xfrm>
            <a:off x="2324100" y="4044950"/>
            <a:ext cx="558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3200" b="1" i="1">
                <a:solidFill>
                  <a:srgbClr val="000000"/>
                </a:solidFill>
              </a:rPr>
              <a:t>V</a:t>
            </a:r>
          </a:p>
        </p:txBody>
      </p:sp>
      <p:sp>
        <p:nvSpPr>
          <p:cNvPr id="28679" name="Line 13"/>
          <p:cNvSpPr>
            <a:spLocks noChangeShapeType="1"/>
          </p:cNvSpPr>
          <p:nvPr/>
        </p:nvSpPr>
        <p:spPr bwMode="auto">
          <a:xfrm>
            <a:off x="2325688" y="4097338"/>
            <a:ext cx="630237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zh-CN" altLang="en-US">
              <a:solidFill>
                <a:srgbClr val="00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8680" name="Rectangle 15"/>
          <p:cNvSpPr>
            <a:spLocks noChangeArrowheads="1"/>
          </p:cNvSpPr>
          <p:nvPr/>
        </p:nvSpPr>
        <p:spPr bwMode="auto">
          <a:xfrm>
            <a:off x="2954338" y="3798888"/>
            <a:ext cx="642937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3200" b="1">
                <a:solidFill>
                  <a:srgbClr val="000000"/>
                </a:solidFill>
              </a:rPr>
              <a:t>=</a:t>
            </a:r>
          </a:p>
        </p:txBody>
      </p:sp>
      <p:sp>
        <p:nvSpPr>
          <p:cNvPr id="28681" name="Text Box 16"/>
          <p:cNvSpPr txBox="1">
            <a:spLocks noChangeArrowheads="1"/>
          </p:cNvSpPr>
          <p:nvPr/>
        </p:nvSpPr>
        <p:spPr bwMode="auto">
          <a:xfrm>
            <a:off x="4041775" y="3481388"/>
            <a:ext cx="176212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3200" b="1">
                <a:solidFill>
                  <a:srgbClr val="000000"/>
                </a:solidFill>
              </a:rPr>
              <a:t>4 kg</a:t>
            </a:r>
            <a:r>
              <a:rPr lang="en-US" altLang="zh-CN" sz="3200">
                <a:solidFill>
                  <a:srgbClr val="FFFF00"/>
                </a:solidFill>
              </a:rPr>
              <a:t> </a:t>
            </a:r>
          </a:p>
        </p:txBody>
      </p:sp>
      <p:sp>
        <p:nvSpPr>
          <p:cNvPr id="28682" name="Line 17"/>
          <p:cNvSpPr>
            <a:spLocks noChangeShapeType="1"/>
          </p:cNvSpPr>
          <p:nvPr/>
        </p:nvSpPr>
        <p:spPr bwMode="auto">
          <a:xfrm>
            <a:off x="3387725" y="4056063"/>
            <a:ext cx="29987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zh-CN" altLang="en-US">
              <a:solidFill>
                <a:srgbClr val="00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8683" name="Text Box 18"/>
          <p:cNvSpPr txBox="1">
            <a:spLocks noChangeArrowheads="1"/>
          </p:cNvSpPr>
          <p:nvPr/>
        </p:nvSpPr>
        <p:spPr bwMode="auto">
          <a:xfrm>
            <a:off x="3411538" y="4043363"/>
            <a:ext cx="3328987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3200" b="1">
                <a:solidFill>
                  <a:srgbClr val="000000"/>
                </a:solidFill>
              </a:rPr>
              <a:t>0.57x10</a:t>
            </a:r>
            <a:r>
              <a:rPr lang="en-US" altLang="zh-CN" sz="3200" b="1" baseline="70000">
                <a:solidFill>
                  <a:srgbClr val="000000"/>
                </a:solidFill>
              </a:rPr>
              <a:t>_</a:t>
            </a:r>
            <a:r>
              <a:rPr lang="en-US" altLang="zh-CN" sz="3200" b="1" baseline="30000">
                <a:solidFill>
                  <a:srgbClr val="000000"/>
                </a:solidFill>
              </a:rPr>
              <a:t>3 </a:t>
            </a:r>
            <a:r>
              <a:rPr lang="en-US" altLang="zh-CN" sz="3200" b="1">
                <a:solidFill>
                  <a:srgbClr val="000000"/>
                </a:solidFill>
              </a:rPr>
              <a:t>m</a:t>
            </a:r>
            <a:r>
              <a:rPr lang="en-US" altLang="zh-CN" sz="3200" b="1" baseline="3000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28684" name="Text Box 19"/>
          <p:cNvSpPr txBox="1">
            <a:spLocks noChangeArrowheads="1"/>
          </p:cNvSpPr>
          <p:nvPr/>
        </p:nvSpPr>
        <p:spPr bwMode="auto">
          <a:xfrm>
            <a:off x="2146300" y="4557713"/>
            <a:ext cx="687388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3200" b="1">
                <a:solidFill>
                  <a:srgbClr val="000000"/>
                </a:solidFill>
              </a:rPr>
              <a:t>=</a:t>
            </a:r>
            <a:endParaRPr lang="en-US" altLang="zh-CN" sz="3200">
              <a:solidFill>
                <a:srgbClr val="000000"/>
              </a:solidFill>
            </a:endParaRPr>
          </a:p>
        </p:txBody>
      </p:sp>
      <p:sp>
        <p:nvSpPr>
          <p:cNvPr id="28685" name="Text Box 20"/>
          <p:cNvSpPr txBox="1">
            <a:spLocks noChangeArrowheads="1"/>
          </p:cNvSpPr>
          <p:nvPr/>
        </p:nvSpPr>
        <p:spPr bwMode="auto">
          <a:xfrm>
            <a:off x="2457450" y="4564063"/>
            <a:ext cx="320675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3200" b="1">
                <a:solidFill>
                  <a:srgbClr val="000000"/>
                </a:solidFill>
              </a:rPr>
              <a:t>7.01x10</a:t>
            </a:r>
            <a:r>
              <a:rPr lang="en-US" altLang="zh-CN" sz="3200" b="1" baseline="30000">
                <a:solidFill>
                  <a:srgbClr val="000000"/>
                </a:solidFill>
              </a:rPr>
              <a:t>3</a:t>
            </a:r>
            <a:r>
              <a:rPr lang="en-US" altLang="zh-CN" sz="3200" b="1">
                <a:solidFill>
                  <a:srgbClr val="000000"/>
                </a:solidFill>
              </a:rPr>
              <a:t> kg/m</a:t>
            </a:r>
            <a:r>
              <a:rPr lang="en-US" altLang="zh-CN" sz="3200" b="1" baseline="3000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28686" name="Text Box 22"/>
          <p:cNvSpPr txBox="1">
            <a:spLocks noChangeArrowheads="1"/>
          </p:cNvSpPr>
          <p:nvPr/>
        </p:nvSpPr>
        <p:spPr bwMode="auto">
          <a:xfrm>
            <a:off x="576263" y="5068888"/>
            <a:ext cx="9329737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320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由密度表可知铅的密度是</a:t>
            </a:r>
            <a:r>
              <a:rPr lang="en-US" altLang="zh-CN" sz="320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11.3x10</a:t>
            </a:r>
            <a:r>
              <a:rPr lang="en-US" altLang="zh-CN" sz="3200" baseline="3000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</a:t>
            </a:r>
            <a:r>
              <a:rPr lang="en-US" altLang="zh-CN" sz="320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kg/m</a:t>
            </a:r>
            <a:r>
              <a:rPr lang="en-US" altLang="zh-CN" sz="3200" baseline="3000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</a:t>
            </a:r>
            <a:r>
              <a:rPr lang="zh-CN" altLang="en-US" sz="320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，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320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所以这个球不是铅做的。</a:t>
            </a:r>
          </a:p>
        </p:txBody>
      </p:sp>
    </p:spTree>
    <p:extLst>
      <p:ext uri="{BB962C8B-B14F-4D97-AF65-F5344CB8AC3E}">
        <p14:creationId xmlns:p14="http://schemas.microsoft.com/office/powerpoint/2010/main" val="2590803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86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86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86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86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86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86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86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86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86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86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86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86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72" dur="2000" fill="hold"/>
                                        <p:tgtEl>
                                          <p:spTgt spid="2868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6" grpId="0" autoUpdateAnimBg="0"/>
      <p:bldP spid="28677" grpId="0" autoUpdateAnimBg="0"/>
      <p:bldP spid="28678" grpId="0" autoUpdateAnimBg="0"/>
      <p:bldP spid="28680" grpId="0" autoUpdateAnimBg="0"/>
      <p:bldP spid="28681" grpId="0" autoUpdateAnimBg="0"/>
      <p:bldP spid="28683" grpId="0" autoUpdateAnimBg="0"/>
      <p:bldP spid="28685" grpId="0" autoUpdateAnimBg="0"/>
      <p:bldP spid="28686" grpId="0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>
                <a:solidFill>
                  <a:srgbClr val="000000"/>
                </a:solidFill>
              </a:rPr>
              <a:t>Your site here</a:t>
            </a:r>
          </a:p>
        </p:txBody>
      </p:sp>
      <p:sp>
        <p:nvSpPr>
          <p:cNvPr id="12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>
                <a:solidFill>
                  <a:srgbClr val="000000"/>
                </a:solidFill>
              </a:rPr>
              <a:t>LOGO</a:t>
            </a:r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zh-CN" altLang="en-US" b="0">
                <a:solidFill>
                  <a:srgbClr val="FFFF00"/>
                </a:solidFill>
              </a:rPr>
              <a:t>密度的应用</a:t>
            </a:r>
            <a:r>
              <a:rPr lang="en-US" altLang="zh-CN" b="0">
                <a:solidFill>
                  <a:srgbClr val="FFFF00"/>
                </a:solidFill>
              </a:rPr>
              <a:t>2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zh-CN" altLang="en-US" b="0"/>
              <a:t>例</a:t>
            </a:r>
            <a:r>
              <a:rPr lang="en-US" altLang="zh-CN" b="0"/>
              <a:t>2 </a:t>
            </a:r>
            <a:r>
              <a:rPr lang="zh-CN" altLang="en-US" b="0"/>
              <a:t>：一油壶的容积为</a:t>
            </a:r>
            <a:r>
              <a:rPr lang="en-US" altLang="zh-CN" b="0"/>
              <a:t>5 L</a:t>
            </a:r>
            <a:r>
              <a:rPr lang="zh-CN" altLang="en-US" b="0"/>
              <a:t>，可以装密度为</a:t>
            </a:r>
          </a:p>
          <a:p>
            <a:pPr>
              <a:buFont typeface="Wingdings" panose="05000000000000000000" pitchFamily="2" charset="2"/>
              <a:buNone/>
            </a:pPr>
            <a:r>
              <a:rPr lang="zh-CN" altLang="en-US" b="0"/>
              <a:t>          </a:t>
            </a:r>
            <a:r>
              <a:rPr lang="en-US" altLang="zh-CN" i="1"/>
              <a:t>ρ=</a:t>
            </a:r>
            <a:r>
              <a:rPr lang="en-US" altLang="zh-CN" b="0"/>
              <a:t>0.9X10</a:t>
            </a:r>
            <a:r>
              <a:rPr lang="en-US" altLang="zh-CN" b="0" baseline="30000"/>
              <a:t>3</a:t>
            </a:r>
            <a:r>
              <a:rPr lang="en-US" altLang="zh-CN" b="0"/>
              <a:t>kg/m</a:t>
            </a:r>
            <a:r>
              <a:rPr lang="en-US" altLang="zh-CN" b="0" baseline="30000"/>
              <a:t>3</a:t>
            </a:r>
            <a:r>
              <a:rPr lang="zh-CN" altLang="en-US" b="0"/>
              <a:t>的油多少千克？</a:t>
            </a:r>
          </a:p>
          <a:p>
            <a:pPr>
              <a:buFont typeface="Wingdings" panose="05000000000000000000" pitchFamily="2" charset="2"/>
              <a:buNone/>
            </a:pPr>
            <a:r>
              <a:rPr lang="zh-CN" altLang="en-US" b="0"/>
              <a:t>已知：</a:t>
            </a:r>
            <a:r>
              <a:rPr lang="en-US" altLang="zh-CN" b="0"/>
              <a:t>V=5L, </a:t>
            </a:r>
            <a:r>
              <a:rPr lang="en-US" altLang="zh-CN" i="1"/>
              <a:t>ρ=</a:t>
            </a:r>
            <a:r>
              <a:rPr lang="en-US" altLang="zh-CN" b="0"/>
              <a:t>0.9X10</a:t>
            </a:r>
            <a:r>
              <a:rPr lang="en-US" altLang="zh-CN" b="0" baseline="30000"/>
              <a:t>3</a:t>
            </a:r>
            <a:r>
              <a:rPr lang="en-US" altLang="zh-CN" b="0"/>
              <a:t>kg/m</a:t>
            </a:r>
            <a:r>
              <a:rPr lang="en-US" altLang="zh-CN" b="0" baseline="30000"/>
              <a:t>3</a:t>
            </a:r>
            <a:endParaRPr lang="en-US" altLang="zh-CN" b="0"/>
          </a:p>
          <a:p>
            <a:pPr>
              <a:buFont typeface="Wingdings" panose="05000000000000000000" pitchFamily="2" charset="2"/>
              <a:buNone/>
            </a:pPr>
            <a:r>
              <a:rPr lang="zh-CN" altLang="en-US" b="0"/>
              <a:t>求：</a:t>
            </a:r>
            <a:r>
              <a:rPr lang="en-US" altLang="zh-CN" b="0"/>
              <a:t>m=</a:t>
            </a:r>
            <a:r>
              <a:rPr lang="zh-CN" altLang="en-US" b="0"/>
              <a:t>？</a:t>
            </a:r>
          </a:p>
          <a:p>
            <a:pPr>
              <a:buFont typeface="Wingdings" panose="05000000000000000000" pitchFamily="2" charset="2"/>
              <a:buNone/>
            </a:pPr>
            <a:endParaRPr lang="zh-CN" altLang="en-US"/>
          </a:p>
        </p:txBody>
      </p:sp>
      <p:grpSp>
        <p:nvGrpSpPr>
          <p:cNvPr id="29700" name="Group 4"/>
          <p:cNvGrpSpPr>
            <a:grpSpLocks/>
          </p:cNvGrpSpPr>
          <p:nvPr/>
        </p:nvGrpSpPr>
        <p:grpSpPr bwMode="auto">
          <a:xfrm>
            <a:off x="904875" y="3881438"/>
            <a:ext cx="8931275" cy="2000250"/>
            <a:chOff x="0" y="0"/>
            <a:chExt cx="4672" cy="1339"/>
          </a:xfrm>
        </p:grpSpPr>
        <p:sp>
          <p:nvSpPr>
            <p:cNvPr id="29701" name="Rectangle 7"/>
            <p:cNvSpPr>
              <a:spLocks noChangeArrowheads="1"/>
            </p:cNvSpPr>
            <p:nvPr/>
          </p:nvSpPr>
          <p:spPr bwMode="auto">
            <a:xfrm>
              <a:off x="92" y="0"/>
              <a:ext cx="3187" cy="3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zh-CN" altLang="en-US" sz="3200">
                  <a:solidFill>
                    <a:srgbClr val="000000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解：根据密度计算公式得</a:t>
              </a:r>
            </a:p>
          </p:txBody>
        </p:sp>
        <p:grpSp>
          <p:nvGrpSpPr>
            <p:cNvPr id="29702" name="Group 6"/>
            <p:cNvGrpSpPr>
              <a:grpSpLocks/>
            </p:cNvGrpSpPr>
            <p:nvPr/>
          </p:nvGrpSpPr>
          <p:grpSpPr bwMode="auto">
            <a:xfrm>
              <a:off x="0" y="544"/>
              <a:ext cx="4672" cy="795"/>
              <a:chOff x="0" y="0"/>
              <a:chExt cx="4672" cy="795"/>
            </a:xfrm>
          </p:grpSpPr>
          <p:sp>
            <p:nvSpPr>
              <p:cNvPr id="29703" name="Text Box 8"/>
              <p:cNvSpPr txBox="1">
                <a:spLocks noChangeArrowheads="1"/>
              </p:cNvSpPr>
              <p:nvPr/>
            </p:nvSpPr>
            <p:spPr bwMode="auto">
              <a:xfrm>
                <a:off x="0" y="24"/>
                <a:ext cx="680" cy="3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zh-CN" sz="3200" b="1" i="1">
                    <a:solidFill>
                      <a:srgbClr val="000000"/>
                    </a:solidFill>
                  </a:rPr>
                  <a:t> m</a:t>
                </a:r>
                <a:r>
                  <a:rPr lang="en-US" altLang="zh-CN" sz="3200" i="1">
                    <a:solidFill>
                      <a:srgbClr val="000000"/>
                    </a:solidFill>
                  </a:rPr>
                  <a:t> =</a:t>
                </a:r>
              </a:p>
            </p:txBody>
          </p:sp>
          <p:sp>
            <p:nvSpPr>
              <p:cNvPr id="29704" name="Rectangle 9"/>
              <p:cNvSpPr>
                <a:spLocks noChangeArrowheads="1"/>
              </p:cNvSpPr>
              <p:nvPr/>
            </p:nvSpPr>
            <p:spPr bwMode="auto">
              <a:xfrm>
                <a:off x="693" y="0"/>
                <a:ext cx="3979" cy="47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zh-CN" sz="4000" b="1" i="1">
                    <a:solidFill>
                      <a:srgbClr val="000000"/>
                    </a:solidFill>
                  </a:rPr>
                  <a:t>ρ</a:t>
                </a:r>
                <a:r>
                  <a:rPr lang="en-US" altLang="zh-CN" sz="3200" b="1" i="1">
                    <a:solidFill>
                      <a:srgbClr val="000000"/>
                    </a:solidFill>
                  </a:rPr>
                  <a:t>V </a:t>
                </a:r>
                <a:r>
                  <a:rPr lang="en-US" altLang="zh-CN" sz="3200" b="1">
                    <a:solidFill>
                      <a:srgbClr val="000000"/>
                    </a:solidFill>
                  </a:rPr>
                  <a:t>= 5x10</a:t>
                </a:r>
                <a:r>
                  <a:rPr lang="en-US" altLang="zh-CN" sz="3200" b="1" baseline="30000">
                    <a:solidFill>
                      <a:srgbClr val="000000"/>
                    </a:solidFill>
                  </a:rPr>
                  <a:t>-3 </a:t>
                </a:r>
                <a:r>
                  <a:rPr lang="en-US" altLang="zh-CN" sz="3200" b="1">
                    <a:solidFill>
                      <a:srgbClr val="000000"/>
                    </a:solidFill>
                  </a:rPr>
                  <a:t>m</a:t>
                </a:r>
                <a:r>
                  <a:rPr lang="en-US" altLang="zh-CN" sz="3200" b="1" baseline="30000">
                    <a:solidFill>
                      <a:srgbClr val="000000"/>
                    </a:solidFill>
                  </a:rPr>
                  <a:t>3 </a:t>
                </a:r>
                <a:r>
                  <a:rPr lang="en-US" altLang="zh-CN" sz="3200" b="1">
                    <a:solidFill>
                      <a:srgbClr val="000000"/>
                    </a:solidFill>
                  </a:rPr>
                  <a:t>x  0.9x10</a:t>
                </a:r>
                <a:r>
                  <a:rPr lang="en-US" altLang="zh-CN" sz="3200" b="1" baseline="30000">
                    <a:solidFill>
                      <a:srgbClr val="000000"/>
                    </a:solidFill>
                  </a:rPr>
                  <a:t>3 </a:t>
                </a:r>
                <a:r>
                  <a:rPr lang="en-US" altLang="zh-CN" sz="3200" b="1">
                    <a:solidFill>
                      <a:srgbClr val="000000"/>
                    </a:solidFill>
                  </a:rPr>
                  <a:t>kg/m</a:t>
                </a:r>
                <a:r>
                  <a:rPr lang="en-US" altLang="zh-CN" sz="3200" b="1" baseline="30000">
                    <a:solidFill>
                      <a:srgbClr val="000000"/>
                    </a:solidFill>
                  </a:rPr>
                  <a:t>3</a:t>
                </a:r>
              </a:p>
            </p:txBody>
          </p:sp>
          <p:sp>
            <p:nvSpPr>
              <p:cNvPr id="29705" name="Text Box 10"/>
              <p:cNvSpPr txBox="1">
                <a:spLocks noChangeArrowheads="1"/>
              </p:cNvSpPr>
              <p:nvPr/>
            </p:nvSpPr>
            <p:spPr bwMode="auto">
              <a:xfrm>
                <a:off x="1192" y="407"/>
                <a:ext cx="1167" cy="3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zh-CN" sz="3200" b="1" i="1">
                    <a:solidFill>
                      <a:srgbClr val="000000"/>
                    </a:solidFill>
                  </a:rPr>
                  <a:t>= </a:t>
                </a:r>
                <a:r>
                  <a:rPr lang="en-US" altLang="zh-CN" sz="3200" b="1">
                    <a:solidFill>
                      <a:srgbClr val="000000"/>
                    </a:solidFill>
                  </a:rPr>
                  <a:t>4.5</a:t>
                </a:r>
                <a:r>
                  <a:rPr lang="en-US" altLang="zh-CN" sz="3200" b="1" i="1">
                    <a:solidFill>
                      <a:srgbClr val="000000"/>
                    </a:solidFill>
                  </a:rPr>
                  <a:t> </a:t>
                </a:r>
                <a:r>
                  <a:rPr lang="en-US" altLang="zh-CN" sz="3200" b="1">
                    <a:solidFill>
                      <a:srgbClr val="000000"/>
                    </a:solidFill>
                  </a:rPr>
                  <a:t>kg</a:t>
                </a:r>
              </a:p>
            </p:txBody>
          </p:sp>
        </p:grpSp>
      </p:grpSp>
      <p:sp>
        <p:nvSpPr>
          <p:cNvPr id="29706" name="Rectangle 12"/>
          <p:cNvSpPr>
            <a:spLocks noChangeArrowheads="1"/>
          </p:cNvSpPr>
          <p:nvPr/>
        </p:nvSpPr>
        <p:spPr bwMode="auto">
          <a:xfrm>
            <a:off x="1231900" y="5956300"/>
            <a:ext cx="66532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zh-CN" altLang="en-US" sz="3200">
              <a:solidFill>
                <a:srgbClr val="00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50803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97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97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97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97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6" grpId="0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>
                <a:solidFill>
                  <a:srgbClr val="000000"/>
                </a:solidFill>
              </a:rPr>
              <a:t>Your site here</a:t>
            </a:r>
          </a:p>
        </p:txBody>
      </p:sp>
      <p:sp>
        <p:nvSpPr>
          <p:cNvPr id="27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>
                <a:solidFill>
                  <a:srgbClr val="000000"/>
                </a:solidFill>
              </a:rPr>
              <a:t>LOGO</a:t>
            </a:r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zh-CN" altLang="en-US"/>
              <a:t>密度的应用</a:t>
            </a:r>
            <a:r>
              <a:rPr lang="en-US" altLang="zh-CN"/>
              <a:t>3</a:t>
            </a:r>
          </a:p>
        </p:txBody>
      </p:sp>
      <p:sp>
        <p:nvSpPr>
          <p:cNvPr id="30723" name="Text Box 4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287338" y="1600200"/>
            <a:ext cx="8399462" cy="8985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r>
              <a:rPr lang="zh-CN" altLang="en-US" b="0">
                <a:latin typeface="Times New Roman" panose="02020603050405020304" pitchFamily="18" charset="0"/>
              </a:rPr>
              <a:t>例</a:t>
            </a:r>
            <a:r>
              <a:rPr lang="en-US" altLang="zh-CN" b="0">
                <a:latin typeface="Times New Roman" panose="02020603050405020304" pitchFamily="18" charset="0"/>
              </a:rPr>
              <a:t>3</a:t>
            </a:r>
            <a:r>
              <a:rPr lang="zh-CN" altLang="en-US" b="0">
                <a:latin typeface="Times New Roman" panose="02020603050405020304" pitchFamily="18" charset="0"/>
              </a:rPr>
              <a:t>：一捆裸铝线质量为</a:t>
            </a:r>
            <a:r>
              <a:rPr lang="en-US" altLang="zh-CN" b="0">
                <a:latin typeface="Times New Roman" panose="02020603050405020304" pitchFamily="18" charset="0"/>
              </a:rPr>
              <a:t>16.2 kg</a:t>
            </a:r>
            <a:r>
              <a:rPr lang="zh-CN" altLang="en-US" b="0">
                <a:latin typeface="Times New Roman" panose="02020603050405020304" pitchFamily="18" charset="0"/>
              </a:rPr>
              <a:t>，裸铝线的横截面积      是</a:t>
            </a:r>
            <a:r>
              <a:rPr lang="en-US" altLang="zh-CN" b="0">
                <a:latin typeface="Times New Roman" panose="02020603050405020304" pitchFamily="18" charset="0"/>
              </a:rPr>
              <a:t>3 mm2</a:t>
            </a:r>
            <a:r>
              <a:rPr lang="zh-CN" altLang="en-US" b="0">
                <a:latin typeface="Times New Roman" panose="02020603050405020304" pitchFamily="18" charset="0"/>
              </a:rPr>
              <a:t>，利用密度表计算这捆的裸铝线长度。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zh-CN" altLang="en-US" b="0">
                <a:latin typeface="Times New Roman" panose="02020603050405020304" pitchFamily="18" charset="0"/>
              </a:rPr>
              <a:t>已知：</a:t>
            </a:r>
            <a:r>
              <a:rPr lang="en-US" altLang="zh-CN" b="0">
                <a:latin typeface="Times New Roman" panose="02020603050405020304" pitchFamily="18" charset="0"/>
              </a:rPr>
              <a:t>m=16.2kg,s=3mm</a:t>
            </a:r>
            <a:r>
              <a:rPr lang="en-US" altLang="zh-CN" b="0" baseline="30000">
                <a:latin typeface="Times New Roman" panose="02020603050405020304" pitchFamily="18" charset="0"/>
              </a:rPr>
              <a:t>3</a:t>
            </a:r>
            <a:r>
              <a:rPr lang="zh-CN" altLang="en-US" b="0" baseline="30000">
                <a:latin typeface="Times New Roman" panose="02020603050405020304" pitchFamily="18" charset="0"/>
              </a:rPr>
              <a:t>， </a:t>
            </a:r>
            <a:r>
              <a:rPr lang="en-US" altLang="zh-CN" i="1"/>
              <a:t>ρ=</a:t>
            </a:r>
            <a:r>
              <a:rPr lang="en-US" altLang="zh-CN" b="0"/>
              <a:t>2.7X10</a:t>
            </a:r>
            <a:r>
              <a:rPr lang="en-US" altLang="zh-CN" b="0" baseline="30000"/>
              <a:t>3</a:t>
            </a:r>
            <a:r>
              <a:rPr lang="en-US" altLang="zh-CN" b="0"/>
              <a:t>kg/m</a:t>
            </a:r>
            <a:r>
              <a:rPr lang="en-US" altLang="zh-CN" b="0" baseline="30000"/>
              <a:t>3</a:t>
            </a:r>
            <a:endParaRPr lang="zh-CN" altLang="en-US" sz="4000" b="0" baseline="30000">
              <a:latin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zh-CN" altLang="en-US" b="0" baseline="30000">
                <a:latin typeface="Times New Roman" panose="02020603050405020304" pitchFamily="18" charset="0"/>
              </a:rPr>
              <a:t>求：</a:t>
            </a:r>
            <a:r>
              <a:rPr lang="en-US" altLang="zh-CN" b="0" baseline="30000">
                <a:latin typeface="Times New Roman" panose="02020603050405020304" pitchFamily="18" charset="0"/>
              </a:rPr>
              <a:t>L=?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zh-CN" altLang="en-US" b="0">
                <a:latin typeface="Times New Roman" panose="02020603050405020304" pitchFamily="18" charset="0"/>
              </a:rPr>
              <a:t>解：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zh-CN" altLang="en-US" b="0">
              <a:latin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endParaRPr lang="zh-CN" altLang="en-US" b="0">
              <a:latin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endParaRPr lang="zh-CN" altLang="en-US" b="0">
              <a:latin typeface="Times New Roman" panose="02020603050405020304" pitchFamily="18" charset="0"/>
            </a:endParaRPr>
          </a:p>
        </p:txBody>
      </p:sp>
      <p:sp>
        <p:nvSpPr>
          <p:cNvPr id="30724" name="Rectangle 5"/>
          <p:cNvSpPr>
            <a:spLocks noChangeArrowheads="1"/>
          </p:cNvSpPr>
          <p:nvPr/>
        </p:nvSpPr>
        <p:spPr bwMode="auto">
          <a:xfrm>
            <a:off x="925513" y="3203575"/>
            <a:ext cx="62865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320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根据密度计算公式可得</a:t>
            </a:r>
          </a:p>
        </p:txBody>
      </p:sp>
      <p:grpSp>
        <p:nvGrpSpPr>
          <p:cNvPr id="30725" name="Group 5"/>
          <p:cNvGrpSpPr>
            <a:grpSpLocks/>
          </p:cNvGrpSpPr>
          <p:nvPr/>
        </p:nvGrpSpPr>
        <p:grpSpPr bwMode="auto">
          <a:xfrm>
            <a:off x="1090613" y="5251450"/>
            <a:ext cx="6553200" cy="1428750"/>
            <a:chOff x="0" y="0"/>
            <a:chExt cx="3991" cy="686"/>
          </a:xfrm>
        </p:grpSpPr>
        <p:sp>
          <p:nvSpPr>
            <p:cNvPr id="30726" name="Text Box 14"/>
            <p:cNvSpPr txBox="1">
              <a:spLocks noChangeArrowheads="1"/>
            </p:cNvSpPr>
            <p:nvPr/>
          </p:nvSpPr>
          <p:spPr bwMode="auto">
            <a:xfrm>
              <a:off x="1452" y="408"/>
              <a:ext cx="1161" cy="2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zh-CN" sz="3200" b="1">
                  <a:solidFill>
                    <a:srgbClr val="000000"/>
                  </a:solidFill>
                </a:rPr>
                <a:t>3x10</a:t>
              </a:r>
              <a:r>
                <a:rPr lang="en-US" altLang="zh-CN" sz="3200" b="1" baseline="30000">
                  <a:solidFill>
                    <a:srgbClr val="000000"/>
                  </a:solidFill>
                </a:rPr>
                <a:t>-6 </a:t>
              </a:r>
              <a:r>
                <a:rPr lang="en-US" altLang="zh-CN" sz="3200" b="1">
                  <a:solidFill>
                    <a:srgbClr val="000000"/>
                  </a:solidFill>
                </a:rPr>
                <a:t>m</a:t>
              </a:r>
              <a:r>
                <a:rPr lang="en-US" altLang="zh-CN" sz="3200" b="1" baseline="30000">
                  <a:solidFill>
                    <a:srgbClr val="000000"/>
                  </a:solidFill>
                </a:rPr>
                <a:t>2</a:t>
              </a:r>
            </a:p>
          </p:txBody>
        </p:sp>
        <p:grpSp>
          <p:nvGrpSpPr>
            <p:cNvPr id="30727" name="Group 7"/>
            <p:cNvGrpSpPr>
              <a:grpSpLocks/>
            </p:cNvGrpSpPr>
            <p:nvPr/>
          </p:nvGrpSpPr>
          <p:grpSpPr bwMode="auto">
            <a:xfrm>
              <a:off x="0" y="0"/>
              <a:ext cx="1222" cy="641"/>
              <a:chOff x="0" y="0"/>
              <a:chExt cx="1222" cy="641"/>
            </a:xfrm>
          </p:grpSpPr>
          <p:sp>
            <p:nvSpPr>
              <p:cNvPr id="30728" name="Text Box 17"/>
              <p:cNvSpPr txBox="1">
                <a:spLocks noChangeArrowheads="1"/>
              </p:cNvSpPr>
              <p:nvPr/>
            </p:nvSpPr>
            <p:spPr bwMode="auto">
              <a:xfrm>
                <a:off x="0" y="175"/>
                <a:ext cx="408" cy="2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zh-CN" sz="3200" b="1" i="1">
                    <a:solidFill>
                      <a:srgbClr val="000000"/>
                    </a:solidFill>
                  </a:rPr>
                  <a:t>L</a:t>
                </a:r>
                <a:r>
                  <a:rPr lang="en-US" altLang="zh-CN" sz="3200" b="1">
                    <a:solidFill>
                      <a:srgbClr val="000000"/>
                    </a:solidFill>
                  </a:rPr>
                  <a:t>=</a:t>
                </a:r>
              </a:p>
            </p:txBody>
          </p:sp>
          <p:sp>
            <p:nvSpPr>
              <p:cNvPr id="30729" name="Text Box 18"/>
              <p:cNvSpPr txBox="1">
                <a:spLocks noChangeArrowheads="1"/>
              </p:cNvSpPr>
              <p:nvPr/>
            </p:nvSpPr>
            <p:spPr bwMode="auto">
              <a:xfrm>
                <a:off x="511" y="0"/>
                <a:ext cx="278" cy="2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zh-CN" sz="3200" b="1" i="1">
                    <a:solidFill>
                      <a:srgbClr val="000000"/>
                    </a:solidFill>
                  </a:rPr>
                  <a:t>V</a:t>
                </a:r>
              </a:p>
            </p:txBody>
          </p:sp>
          <p:sp>
            <p:nvSpPr>
              <p:cNvPr id="30730" name="Line 19"/>
              <p:cNvSpPr>
                <a:spLocks noChangeShapeType="1"/>
              </p:cNvSpPr>
              <p:nvPr/>
            </p:nvSpPr>
            <p:spPr bwMode="auto">
              <a:xfrm>
                <a:off x="421" y="363"/>
                <a:ext cx="499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zh-CN" altLang="en-US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30731" name="Text Box 20"/>
              <p:cNvSpPr txBox="1">
                <a:spLocks noChangeArrowheads="1"/>
              </p:cNvSpPr>
              <p:nvPr/>
            </p:nvSpPr>
            <p:spPr bwMode="auto">
              <a:xfrm>
                <a:off x="511" y="363"/>
                <a:ext cx="278" cy="2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zh-CN" sz="3200" b="1" i="1">
                    <a:solidFill>
                      <a:srgbClr val="000000"/>
                    </a:solidFill>
                  </a:rPr>
                  <a:t>S</a:t>
                </a:r>
              </a:p>
            </p:txBody>
          </p:sp>
          <p:sp>
            <p:nvSpPr>
              <p:cNvPr id="30732" name="Text Box 21"/>
              <p:cNvSpPr txBox="1">
                <a:spLocks noChangeArrowheads="1"/>
              </p:cNvSpPr>
              <p:nvPr/>
            </p:nvSpPr>
            <p:spPr bwMode="auto">
              <a:xfrm>
                <a:off x="965" y="181"/>
                <a:ext cx="257" cy="2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zh-CN" sz="3200" b="1">
                    <a:solidFill>
                      <a:srgbClr val="000000"/>
                    </a:solidFill>
                  </a:rPr>
                  <a:t>=</a:t>
                </a:r>
              </a:p>
            </p:txBody>
          </p:sp>
        </p:grpSp>
        <p:sp>
          <p:nvSpPr>
            <p:cNvPr id="30733" name="Rectangle 23"/>
            <p:cNvSpPr>
              <a:spLocks noChangeArrowheads="1"/>
            </p:cNvSpPr>
            <p:nvPr/>
          </p:nvSpPr>
          <p:spPr bwMode="auto">
            <a:xfrm>
              <a:off x="1452" y="0"/>
              <a:ext cx="1161" cy="2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zh-CN" sz="3200" b="1">
                  <a:solidFill>
                    <a:srgbClr val="000000"/>
                  </a:solidFill>
                </a:rPr>
                <a:t>6x10</a:t>
              </a:r>
              <a:r>
                <a:rPr lang="en-US" altLang="zh-CN" sz="3200" b="1" baseline="30000">
                  <a:solidFill>
                    <a:srgbClr val="000000"/>
                  </a:solidFill>
                </a:rPr>
                <a:t>-3 </a:t>
              </a:r>
              <a:r>
                <a:rPr lang="en-US" altLang="zh-CN" sz="3200" b="1">
                  <a:solidFill>
                    <a:srgbClr val="000000"/>
                  </a:solidFill>
                </a:rPr>
                <a:t>m</a:t>
              </a:r>
              <a:r>
                <a:rPr lang="en-US" altLang="zh-CN" sz="3200" b="1" baseline="30000">
                  <a:solidFill>
                    <a:srgbClr val="000000"/>
                  </a:solidFill>
                </a:rPr>
                <a:t>3</a:t>
              </a:r>
            </a:p>
          </p:txBody>
        </p:sp>
        <p:sp>
          <p:nvSpPr>
            <p:cNvPr id="30734" name="Line 24"/>
            <p:cNvSpPr>
              <a:spLocks noChangeShapeType="1"/>
            </p:cNvSpPr>
            <p:nvPr/>
          </p:nvSpPr>
          <p:spPr bwMode="auto">
            <a:xfrm>
              <a:off x="1316" y="363"/>
              <a:ext cx="149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30735" name="Text Box 25"/>
            <p:cNvSpPr txBox="1">
              <a:spLocks noChangeArrowheads="1"/>
            </p:cNvSpPr>
            <p:nvPr/>
          </p:nvSpPr>
          <p:spPr bwMode="auto">
            <a:xfrm>
              <a:off x="2858" y="181"/>
              <a:ext cx="1133" cy="2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zh-CN" sz="3200" b="1">
                  <a:solidFill>
                    <a:srgbClr val="000000"/>
                  </a:solidFill>
                </a:rPr>
                <a:t>=2000 m</a:t>
              </a:r>
            </a:p>
          </p:txBody>
        </p:sp>
      </p:grpSp>
      <p:grpSp>
        <p:nvGrpSpPr>
          <p:cNvPr id="30736" name="Group 16"/>
          <p:cNvGrpSpPr>
            <a:grpSpLocks/>
          </p:cNvGrpSpPr>
          <p:nvPr/>
        </p:nvGrpSpPr>
        <p:grpSpPr bwMode="auto">
          <a:xfrm>
            <a:off x="1042988" y="3592513"/>
            <a:ext cx="2376487" cy="1068387"/>
            <a:chOff x="0" y="0"/>
            <a:chExt cx="1238" cy="658"/>
          </a:xfrm>
        </p:grpSpPr>
        <p:sp>
          <p:nvSpPr>
            <p:cNvPr id="30737" name="Text Box 6"/>
            <p:cNvSpPr txBox="1">
              <a:spLocks noChangeArrowheads="1"/>
            </p:cNvSpPr>
            <p:nvPr/>
          </p:nvSpPr>
          <p:spPr bwMode="auto">
            <a:xfrm>
              <a:off x="0" y="178"/>
              <a:ext cx="419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zh-CN" sz="3200" b="1" i="1">
                  <a:solidFill>
                    <a:srgbClr val="000000"/>
                  </a:solidFill>
                </a:rPr>
                <a:t>V=</a:t>
              </a:r>
            </a:p>
          </p:txBody>
        </p:sp>
        <p:sp>
          <p:nvSpPr>
            <p:cNvPr id="30738" name="Rectangle 7"/>
            <p:cNvSpPr>
              <a:spLocks noChangeArrowheads="1"/>
            </p:cNvSpPr>
            <p:nvPr/>
          </p:nvSpPr>
          <p:spPr bwMode="auto">
            <a:xfrm>
              <a:off x="603" y="226"/>
              <a:ext cx="361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zh-CN" sz="4000" b="1" i="1">
                  <a:solidFill>
                    <a:srgbClr val="000000"/>
                  </a:solidFill>
                </a:rPr>
                <a:t>ρ</a:t>
              </a:r>
            </a:p>
          </p:txBody>
        </p:sp>
        <p:sp>
          <p:nvSpPr>
            <p:cNvPr id="30739" name="Line 8"/>
            <p:cNvSpPr>
              <a:spLocks noChangeShapeType="1"/>
            </p:cNvSpPr>
            <p:nvPr/>
          </p:nvSpPr>
          <p:spPr bwMode="auto">
            <a:xfrm>
              <a:off x="512" y="363"/>
              <a:ext cx="72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30740" name="Text Box 9"/>
            <p:cNvSpPr txBox="1">
              <a:spLocks noChangeArrowheads="1"/>
            </p:cNvSpPr>
            <p:nvPr/>
          </p:nvSpPr>
          <p:spPr bwMode="auto">
            <a:xfrm>
              <a:off x="693" y="0"/>
              <a:ext cx="284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zh-CN" sz="3200" b="1" i="1">
                  <a:solidFill>
                    <a:srgbClr val="000000"/>
                  </a:solidFill>
                </a:rPr>
                <a:t>m</a:t>
              </a:r>
            </a:p>
          </p:txBody>
        </p:sp>
      </p:grpSp>
      <p:sp>
        <p:nvSpPr>
          <p:cNvPr id="30741" name="Text Box 11"/>
          <p:cNvSpPr txBox="1">
            <a:spLocks noChangeArrowheads="1"/>
          </p:cNvSpPr>
          <p:nvPr/>
        </p:nvSpPr>
        <p:spPr bwMode="auto">
          <a:xfrm>
            <a:off x="3489325" y="3875088"/>
            <a:ext cx="512763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3200" b="1">
                <a:solidFill>
                  <a:srgbClr val="000000"/>
                </a:solidFill>
              </a:rPr>
              <a:t>=</a:t>
            </a:r>
          </a:p>
        </p:txBody>
      </p:sp>
      <p:sp>
        <p:nvSpPr>
          <p:cNvPr id="30742" name="Text Box 12"/>
          <p:cNvSpPr txBox="1">
            <a:spLocks noChangeArrowheads="1"/>
          </p:cNvSpPr>
          <p:nvPr/>
        </p:nvSpPr>
        <p:spPr bwMode="auto">
          <a:xfrm>
            <a:off x="4003675" y="3659188"/>
            <a:ext cx="1817688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3200" b="1">
                <a:solidFill>
                  <a:srgbClr val="000000"/>
                </a:solidFill>
              </a:rPr>
              <a:t>16.2 kg</a:t>
            </a:r>
          </a:p>
        </p:txBody>
      </p:sp>
      <p:sp>
        <p:nvSpPr>
          <p:cNvPr id="30743" name="Text Box 16"/>
          <p:cNvSpPr txBox="1">
            <a:spLocks noChangeArrowheads="1"/>
          </p:cNvSpPr>
          <p:nvPr/>
        </p:nvSpPr>
        <p:spPr bwMode="auto">
          <a:xfrm>
            <a:off x="4005263" y="4083050"/>
            <a:ext cx="2960687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3200" b="1">
                <a:solidFill>
                  <a:srgbClr val="000000"/>
                </a:solidFill>
              </a:rPr>
              <a:t>2.7x10</a:t>
            </a:r>
            <a:r>
              <a:rPr lang="en-US" altLang="zh-CN" sz="3200" b="1" baseline="30000">
                <a:solidFill>
                  <a:srgbClr val="000000"/>
                </a:solidFill>
              </a:rPr>
              <a:t>3 </a:t>
            </a:r>
            <a:r>
              <a:rPr lang="en-US" altLang="zh-CN" sz="3200" b="1">
                <a:solidFill>
                  <a:srgbClr val="000000"/>
                </a:solidFill>
              </a:rPr>
              <a:t>kg/m</a:t>
            </a:r>
            <a:r>
              <a:rPr lang="en-US" altLang="zh-CN" sz="3200" b="1" baseline="3000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30744" name="Line 13"/>
          <p:cNvSpPr>
            <a:spLocks noChangeShapeType="1"/>
          </p:cNvSpPr>
          <p:nvPr/>
        </p:nvSpPr>
        <p:spPr bwMode="auto">
          <a:xfrm>
            <a:off x="3973513" y="4167188"/>
            <a:ext cx="27781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zh-CN" altLang="en-US">
              <a:solidFill>
                <a:srgbClr val="00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0745" name="Text Box 15"/>
          <p:cNvSpPr txBox="1">
            <a:spLocks noChangeArrowheads="1"/>
          </p:cNvSpPr>
          <p:nvPr/>
        </p:nvSpPr>
        <p:spPr bwMode="auto">
          <a:xfrm>
            <a:off x="1181100" y="4684713"/>
            <a:ext cx="461645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3200" b="1">
                <a:solidFill>
                  <a:srgbClr val="000000"/>
                </a:solidFill>
              </a:rPr>
              <a:t>=6x10</a:t>
            </a:r>
            <a:r>
              <a:rPr lang="en-US" altLang="zh-CN" sz="3200" b="1" baseline="30000">
                <a:solidFill>
                  <a:srgbClr val="000000"/>
                </a:solidFill>
              </a:rPr>
              <a:t>-3 </a:t>
            </a:r>
            <a:r>
              <a:rPr lang="en-US" altLang="zh-CN" sz="3200" b="1">
                <a:solidFill>
                  <a:srgbClr val="000000"/>
                </a:solidFill>
              </a:rPr>
              <a:t>m</a:t>
            </a:r>
            <a:r>
              <a:rPr lang="en-US" altLang="zh-CN" sz="3200" b="1" baseline="30000">
                <a:solidFill>
                  <a:srgbClr val="000000"/>
                </a:solidFill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031735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7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7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07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07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07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07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07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07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07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07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07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07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07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07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4" grpId="0" autoUpdateAnimBg="0"/>
      <p:bldP spid="30741" grpId="0" autoUpdateAnimBg="0"/>
      <p:bldP spid="30742" grpId="0" autoUpdateAnimBg="0"/>
      <p:bldP spid="30743" grpId="0" autoUpdateAnimBg="0"/>
      <p:bldP spid="30745" grpId="0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>
                <a:solidFill>
                  <a:srgbClr val="000000"/>
                </a:solidFill>
              </a:rPr>
              <a:t>Your site here</a:t>
            </a: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>
                <a:solidFill>
                  <a:srgbClr val="000000"/>
                </a:solidFill>
              </a:rPr>
              <a:t>LOGO</a:t>
            </a:r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zh-CN" altLang="en-US"/>
              <a:t>密度应用</a:t>
            </a:r>
            <a:r>
              <a:rPr lang="en-US" altLang="zh-CN"/>
              <a:t>4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</a:pPr>
            <a:r>
              <a:rPr lang="en-US" altLang="zh-CN" sz="2000"/>
              <a:t>18</a:t>
            </a:r>
            <a:r>
              <a:rPr lang="zh-CN" altLang="en-US" sz="2000"/>
              <a:t>．小军与小明测盐水的密度</a:t>
            </a:r>
          </a:p>
          <a:p>
            <a:pPr>
              <a:lnSpc>
                <a:spcPct val="90000"/>
              </a:lnSpc>
            </a:pPr>
            <a:r>
              <a:rPr lang="zh-CN" altLang="en-US" sz="2000"/>
              <a:t>小军的方法是①用天平测出盐水与烧杯的质量</a:t>
            </a:r>
            <a:r>
              <a:rPr lang="en-US" altLang="zh-CN" sz="2000" i="1"/>
              <a:t>m</a:t>
            </a:r>
            <a:r>
              <a:rPr lang="en-US" altLang="zh-CN" sz="2000"/>
              <a:t>1</a:t>
            </a:r>
            <a:r>
              <a:rPr lang="zh-CN" altLang="en-US" sz="2000"/>
              <a:t>。</a:t>
            </a:r>
          </a:p>
          <a:p>
            <a:pPr>
              <a:lnSpc>
                <a:spcPct val="90000"/>
              </a:lnSpc>
            </a:pPr>
            <a:r>
              <a:rPr lang="zh-CN" altLang="en-US" sz="2000"/>
              <a:t>②向量筒中倒出一部分盐水，记下体积</a:t>
            </a:r>
            <a:r>
              <a:rPr lang="en-US" altLang="zh-CN" sz="2000" i="1"/>
              <a:t>V</a:t>
            </a:r>
            <a:r>
              <a:rPr lang="zh-CN" altLang="en-US" sz="2000"/>
              <a:t>。</a:t>
            </a:r>
          </a:p>
          <a:p>
            <a:pPr>
              <a:lnSpc>
                <a:spcPct val="90000"/>
              </a:lnSpc>
            </a:pPr>
            <a:r>
              <a:rPr lang="zh-CN" altLang="en-US" sz="2000"/>
              <a:t>③用天平测剩余盐水与烧杯的总质量</a:t>
            </a:r>
            <a:r>
              <a:rPr lang="en-US" altLang="zh-CN" sz="2000" i="1"/>
              <a:t>m</a:t>
            </a:r>
            <a:r>
              <a:rPr lang="en-US" altLang="zh-CN" sz="2000"/>
              <a:t>2</a:t>
            </a:r>
            <a:r>
              <a:rPr lang="zh-CN" altLang="en-US" sz="2000"/>
              <a:t>。</a:t>
            </a:r>
          </a:p>
          <a:p>
            <a:pPr>
              <a:lnSpc>
                <a:spcPct val="90000"/>
              </a:lnSpc>
            </a:pPr>
            <a:r>
              <a:rPr lang="zh-CN" altLang="en-US" sz="2000"/>
              <a:t>④计算盐水的密度</a:t>
            </a:r>
            <a:r>
              <a:rPr lang="en-US" altLang="zh-CN" sz="2000" i="1"/>
              <a:t>ρ</a:t>
            </a:r>
            <a:r>
              <a:rPr lang="zh-CN" altLang="en-US" sz="2000"/>
              <a:t>盐水</a:t>
            </a:r>
            <a:r>
              <a:rPr lang="en-US" altLang="zh-CN" sz="2000"/>
              <a:t>=</a:t>
            </a:r>
            <a:r>
              <a:rPr lang="en-US" altLang="zh-CN" sz="2000" u="sng"/>
              <a:t>             </a:t>
            </a:r>
            <a:r>
              <a:rPr lang="zh-CN" altLang="en-US" sz="2000"/>
              <a:t>。</a:t>
            </a:r>
          </a:p>
          <a:p>
            <a:pPr>
              <a:lnSpc>
                <a:spcPct val="90000"/>
              </a:lnSpc>
            </a:pPr>
            <a:r>
              <a:rPr lang="zh-CN" altLang="en-US" sz="2000"/>
              <a:t>小明的方法是①用天平测空烧杯的质量记为</a:t>
            </a:r>
            <a:r>
              <a:rPr lang="en-US" altLang="zh-CN" sz="2000" i="1"/>
              <a:t>m</a:t>
            </a:r>
            <a:r>
              <a:rPr lang="en-US" altLang="zh-CN" sz="2000"/>
              <a:t>1</a:t>
            </a:r>
            <a:r>
              <a:rPr lang="zh-CN" altLang="en-US" sz="2000"/>
              <a:t>。</a:t>
            </a:r>
          </a:p>
          <a:p>
            <a:pPr>
              <a:lnSpc>
                <a:spcPct val="90000"/>
              </a:lnSpc>
            </a:pPr>
            <a:r>
              <a:rPr lang="zh-CN" altLang="en-US" sz="2000"/>
              <a:t>②向烧杯中注入盐水，测出总质量</a:t>
            </a:r>
            <a:r>
              <a:rPr lang="en-US" altLang="zh-CN" sz="2000" i="1"/>
              <a:t>m</a:t>
            </a:r>
            <a:r>
              <a:rPr lang="en-US" altLang="zh-CN" sz="2000"/>
              <a:t>2</a:t>
            </a:r>
            <a:r>
              <a:rPr lang="zh-CN" altLang="en-US" sz="2000"/>
              <a:t>。</a:t>
            </a:r>
          </a:p>
          <a:p>
            <a:pPr>
              <a:lnSpc>
                <a:spcPct val="90000"/>
              </a:lnSpc>
            </a:pPr>
            <a:r>
              <a:rPr lang="zh-CN" altLang="en-US" sz="2000"/>
              <a:t>③将盐水全倒入量筒测出体积</a:t>
            </a:r>
            <a:r>
              <a:rPr lang="en-US" altLang="zh-CN" sz="2000" i="1"/>
              <a:t>V</a:t>
            </a:r>
            <a:r>
              <a:rPr lang="zh-CN" altLang="en-US" sz="2000"/>
              <a:t>。</a:t>
            </a:r>
          </a:p>
          <a:p>
            <a:pPr>
              <a:lnSpc>
                <a:spcPct val="90000"/>
              </a:lnSpc>
            </a:pPr>
            <a:r>
              <a:rPr lang="zh-CN" altLang="en-US" sz="2000"/>
              <a:t>④计算盐水的密度</a:t>
            </a:r>
            <a:r>
              <a:rPr lang="en-US" altLang="zh-CN" sz="2000" i="1"/>
              <a:t>ρ</a:t>
            </a:r>
            <a:r>
              <a:rPr lang="zh-CN" altLang="en-US" sz="2000"/>
              <a:t>盐水</a:t>
            </a:r>
            <a:r>
              <a:rPr lang="en-US" altLang="zh-CN" sz="2000"/>
              <a:t>=</a:t>
            </a:r>
            <a:r>
              <a:rPr lang="en-US" altLang="zh-CN" sz="2000" u="sng"/>
              <a:t>             </a:t>
            </a:r>
            <a:r>
              <a:rPr lang="zh-CN" altLang="en-US" sz="2000"/>
              <a:t>。</a:t>
            </a:r>
          </a:p>
          <a:p>
            <a:pPr>
              <a:lnSpc>
                <a:spcPct val="90000"/>
              </a:lnSpc>
            </a:pPr>
            <a:r>
              <a:rPr lang="zh-CN" altLang="en-US" sz="2000"/>
              <a:t>⑴写出两人最后的密度表达式。</a:t>
            </a:r>
          </a:p>
          <a:p>
            <a:pPr>
              <a:lnSpc>
                <a:spcPct val="90000"/>
              </a:lnSpc>
            </a:pPr>
            <a:r>
              <a:rPr lang="zh-CN" altLang="en-US" sz="2000"/>
              <a:t>⑵你认为谁的实验过程更科学合理，为什么？</a:t>
            </a:r>
          </a:p>
          <a:p>
            <a:pPr>
              <a:lnSpc>
                <a:spcPct val="90000"/>
              </a:lnSpc>
            </a:pPr>
            <a:r>
              <a:rPr lang="zh-CN" altLang="en-US" sz="2000"/>
              <a:t>⑶另一种测量会导致测量结果</a:t>
            </a:r>
            <a:r>
              <a:rPr lang="zh-CN" altLang="en-US" sz="2000" u="sng"/>
              <a:t>                  </a:t>
            </a:r>
            <a:r>
              <a:rPr lang="zh-CN" altLang="en-US" sz="2000"/>
              <a:t>（选“偏大”“偏小”）。</a:t>
            </a:r>
          </a:p>
        </p:txBody>
      </p:sp>
    </p:spTree>
    <p:extLst>
      <p:ext uri="{BB962C8B-B14F-4D97-AF65-F5344CB8AC3E}">
        <p14:creationId xmlns:p14="http://schemas.microsoft.com/office/powerpoint/2010/main" val="389890355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603250" y="188913"/>
            <a:ext cx="8540750" cy="6153150"/>
          </a:xfrm>
        </p:spPr>
        <p:txBody>
          <a:bodyPr/>
          <a:lstStyle/>
          <a:p>
            <a:r>
              <a:rPr lang="zh-CN" altLang="en-US" sz="3200" b="1">
                <a:solidFill>
                  <a:schemeClr val="tx1"/>
                </a:solidFill>
              </a:rPr>
              <a:t/>
            </a:r>
            <a:br>
              <a:rPr lang="zh-CN" altLang="en-US" sz="3200" b="1">
                <a:solidFill>
                  <a:schemeClr val="tx1"/>
                </a:solidFill>
              </a:rPr>
            </a:br>
            <a:endParaRPr lang="zh-CN" altLang="en-US" sz="3200" b="1">
              <a:solidFill>
                <a:schemeClr val="tx1"/>
              </a:solidFill>
            </a:endParaRPr>
          </a:p>
        </p:txBody>
      </p:sp>
      <p:sp>
        <p:nvSpPr>
          <p:cNvPr id="32771" name="Rectangle 3"/>
          <p:cNvSpPr>
            <a:spLocks noChangeArrowheads="1"/>
          </p:cNvSpPr>
          <p:nvPr/>
        </p:nvSpPr>
        <p:spPr bwMode="auto">
          <a:xfrm>
            <a:off x="250825" y="188913"/>
            <a:ext cx="8645525" cy="4968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4000" b="1">
                <a:solidFill>
                  <a:srgbClr val="000000"/>
                </a:solidFill>
              </a:rPr>
              <a:t>1</a:t>
            </a:r>
            <a:r>
              <a:rPr lang="zh-CN" altLang="en-US" sz="4000" b="1">
                <a:solidFill>
                  <a:srgbClr val="000000"/>
                </a:solidFill>
              </a:rPr>
              <a:t>、农村常用盐水选种，它的依据是用（       ） </a:t>
            </a:r>
            <a:br>
              <a:rPr lang="zh-CN" altLang="en-US" sz="4000" b="1">
                <a:solidFill>
                  <a:srgbClr val="000000"/>
                </a:solidFill>
              </a:rPr>
            </a:br>
            <a:r>
              <a:rPr lang="zh-CN" altLang="en-US" sz="4000" b="1">
                <a:solidFill>
                  <a:srgbClr val="000000"/>
                </a:solidFill>
              </a:rPr>
              <a:t>       A 质量   B 体积  C密度  D重力</a:t>
            </a:r>
            <a:br>
              <a:rPr lang="zh-CN" altLang="en-US" sz="4000" b="1">
                <a:solidFill>
                  <a:srgbClr val="000000"/>
                </a:solidFill>
              </a:rPr>
            </a:br>
            <a:r>
              <a:rPr lang="zh-CN" altLang="en-US" sz="4000" b="1">
                <a:solidFill>
                  <a:srgbClr val="000000"/>
                </a:solidFill>
              </a:rPr>
              <a:t> </a:t>
            </a:r>
            <a:r>
              <a:rPr lang="en-US" altLang="zh-CN" sz="4000" b="1">
                <a:solidFill>
                  <a:srgbClr val="000000"/>
                </a:solidFill>
              </a:rPr>
              <a:t>2</a:t>
            </a:r>
            <a:r>
              <a:rPr lang="zh-CN" altLang="en-US" sz="4000" b="1">
                <a:solidFill>
                  <a:srgbClr val="000000"/>
                </a:solidFill>
              </a:rPr>
              <a:t>、铝被称为会飞的金属，常用在飞机和火箭上，由于它的</a:t>
            </a:r>
            <a:r>
              <a:rPr lang="zh-CN" altLang="en-US" sz="4000" b="1" u="sng">
                <a:solidFill>
                  <a:srgbClr val="000000"/>
                </a:solidFill>
              </a:rPr>
              <a:t>        </a:t>
            </a:r>
            <a:r>
              <a:rPr lang="zh-CN" altLang="en-US" sz="4000" b="1">
                <a:solidFill>
                  <a:srgbClr val="000000"/>
                </a:solidFill>
              </a:rPr>
              <a:t>小，做机器的底座 要用 密度</a:t>
            </a:r>
            <a:r>
              <a:rPr lang="zh-CN" altLang="en-US" sz="4000" b="1" u="sng">
                <a:solidFill>
                  <a:srgbClr val="000000"/>
                </a:solidFill>
              </a:rPr>
              <a:t>        </a:t>
            </a:r>
            <a:r>
              <a:rPr lang="zh-CN" altLang="en-US" sz="4000" b="1">
                <a:solidFill>
                  <a:srgbClr val="000000"/>
                </a:solidFill>
              </a:rPr>
              <a:t>的金属做。</a:t>
            </a:r>
            <a:br>
              <a:rPr lang="zh-CN" altLang="en-US" sz="4000" b="1">
                <a:solidFill>
                  <a:srgbClr val="000000"/>
                </a:solidFill>
              </a:rPr>
            </a:br>
            <a:r>
              <a:rPr lang="zh-CN" altLang="en-US" sz="4000" b="1">
                <a:solidFill>
                  <a:srgbClr val="000000"/>
                </a:solidFill>
              </a:rPr>
              <a:t>  </a:t>
            </a:r>
            <a:r>
              <a:rPr lang="en-US" altLang="zh-CN" sz="4000" b="1">
                <a:solidFill>
                  <a:srgbClr val="000000"/>
                </a:solidFill>
              </a:rPr>
              <a:t>3</a:t>
            </a:r>
            <a:r>
              <a:rPr lang="zh-CN" altLang="en-US" sz="4000" b="1">
                <a:solidFill>
                  <a:srgbClr val="000000"/>
                </a:solidFill>
              </a:rPr>
              <a:t>、煤气报警器装在</a:t>
            </a:r>
            <a:r>
              <a:rPr lang="zh-CN" altLang="en-US" sz="4000" b="1" u="sng">
                <a:solidFill>
                  <a:srgbClr val="000000"/>
                </a:solidFill>
              </a:rPr>
              <a:t>    </a:t>
            </a:r>
            <a:r>
              <a:rPr lang="zh-CN" altLang="en-US" sz="4000" b="1">
                <a:solidFill>
                  <a:srgbClr val="000000"/>
                </a:solidFill>
              </a:rPr>
              <a:t>位置较好（上或下）</a:t>
            </a:r>
          </a:p>
        </p:txBody>
      </p:sp>
    </p:spTree>
    <p:extLst>
      <p:ext uri="{BB962C8B-B14F-4D97-AF65-F5344CB8AC3E}">
        <p14:creationId xmlns:p14="http://schemas.microsoft.com/office/powerpoint/2010/main" val="276768500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23850" y="260350"/>
            <a:ext cx="8280400" cy="5545138"/>
          </a:xfrm>
        </p:spPr>
        <p:txBody>
          <a:bodyPr/>
          <a:lstStyle/>
          <a:p>
            <a:r>
              <a:rPr lang="en-US" altLang="zh-CN" sz="3200" b="1">
                <a:solidFill>
                  <a:schemeClr val="tx1"/>
                </a:solidFill>
              </a:rPr>
              <a:t>4</a:t>
            </a:r>
            <a:r>
              <a:rPr lang="zh-CN" altLang="en-US" sz="3200" b="1">
                <a:solidFill>
                  <a:schemeClr val="tx1"/>
                </a:solidFill>
              </a:rPr>
              <a:t>、 密度公式的理解   （   </a:t>
            </a:r>
            <a:r>
              <a:rPr lang="zh-CN" altLang="en-US" sz="3200" b="1">
                <a:solidFill>
                  <a:srgbClr val="FFFF00"/>
                </a:solidFill>
              </a:rPr>
              <a:t>     </a:t>
            </a:r>
            <a:r>
              <a:rPr lang="zh-CN" altLang="en-US" sz="3200" b="1">
                <a:solidFill>
                  <a:schemeClr val="tx1"/>
                </a:solidFill>
              </a:rPr>
              <a:t>）</a:t>
            </a:r>
            <a:br>
              <a:rPr lang="zh-CN" altLang="en-US" sz="3200" b="1">
                <a:solidFill>
                  <a:schemeClr val="tx1"/>
                </a:solidFill>
              </a:rPr>
            </a:br>
            <a:r>
              <a:rPr lang="zh-CN" altLang="en-US" sz="3200" b="1">
                <a:solidFill>
                  <a:schemeClr val="tx1"/>
                </a:solidFill>
              </a:rPr>
              <a:t>   </a:t>
            </a:r>
            <a:r>
              <a:rPr lang="en-US" altLang="zh-CN" sz="3200" b="1">
                <a:solidFill>
                  <a:schemeClr val="tx1"/>
                </a:solidFill>
              </a:rPr>
              <a:t>A  </a:t>
            </a:r>
            <a:r>
              <a:rPr lang="zh-CN" altLang="en-US" sz="3200" b="1">
                <a:solidFill>
                  <a:schemeClr val="tx1"/>
                </a:solidFill>
              </a:rPr>
              <a:t>同种物质，它的密度与它的质量成正比</a:t>
            </a:r>
            <a:br>
              <a:rPr lang="zh-CN" altLang="en-US" sz="3200" b="1">
                <a:solidFill>
                  <a:schemeClr val="tx1"/>
                </a:solidFill>
              </a:rPr>
            </a:br>
            <a:r>
              <a:rPr lang="zh-CN" altLang="en-US" sz="3200" b="1">
                <a:solidFill>
                  <a:schemeClr val="tx1"/>
                </a:solidFill>
              </a:rPr>
              <a:t>        与它的体积成反比  </a:t>
            </a:r>
            <a:br>
              <a:rPr lang="zh-CN" altLang="en-US" sz="3200" b="1">
                <a:solidFill>
                  <a:schemeClr val="tx1"/>
                </a:solidFill>
              </a:rPr>
            </a:br>
            <a:r>
              <a:rPr lang="en-US" altLang="zh-CN" sz="3200" b="1">
                <a:solidFill>
                  <a:schemeClr val="tx1"/>
                </a:solidFill>
              </a:rPr>
              <a:t>B  </a:t>
            </a:r>
            <a:r>
              <a:rPr lang="zh-CN" altLang="en-US" sz="3200" b="1">
                <a:solidFill>
                  <a:schemeClr val="tx1"/>
                </a:solidFill>
              </a:rPr>
              <a:t>把铁压成铁片，它的密度就变小了</a:t>
            </a:r>
            <a:br>
              <a:rPr lang="zh-CN" altLang="en-US" sz="3200" b="1">
                <a:solidFill>
                  <a:schemeClr val="tx1"/>
                </a:solidFill>
              </a:rPr>
            </a:br>
            <a:r>
              <a:rPr lang="zh-CN" altLang="en-US" sz="3200" b="1">
                <a:solidFill>
                  <a:schemeClr val="tx1"/>
                </a:solidFill>
              </a:rPr>
              <a:t>   </a:t>
            </a:r>
            <a:r>
              <a:rPr lang="en-US" altLang="zh-CN" sz="3200" b="1">
                <a:solidFill>
                  <a:schemeClr val="tx1"/>
                </a:solidFill>
              </a:rPr>
              <a:t>C  </a:t>
            </a:r>
            <a:r>
              <a:rPr lang="zh-CN" altLang="en-US" sz="3200" b="1">
                <a:solidFill>
                  <a:schemeClr val="tx1"/>
                </a:solidFill>
              </a:rPr>
              <a:t>一种固体和一种液体，它们的质量相等</a:t>
            </a:r>
            <a:br>
              <a:rPr lang="zh-CN" altLang="en-US" sz="3200" b="1">
                <a:solidFill>
                  <a:schemeClr val="tx1"/>
                </a:solidFill>
              </a:rPr>
            </a:br>
            <a:r>
              <a:rPr lang="zh-CN" altLang="en-US" sz="3200" b="1">
                <a:solidFill>
                  <a:schemeClr val="tx1"/>
                </a:solidFill>
              </a:rPr>
              <a:t>        体积相等，则它们的密度也相等。</a:t>
            </a:r>
            <a:br>
              <a:rPr lang="zh-CN" altLang="en-US" sz="3200" b="1">
                <a:solidFill>
                  <a:schemeClr val="tx1"/>
                </a:solidFill>
              </a:rPr>
            </a:br>
            <a:r>
              <a:rPr lang="zh-CN" altLang="en-US" sz="3200" b="1">
                <a:solidFill>
                  <a:schemeClr val="tx1"/>
                </a:solidFill>
              </a:rPr>
              <a:t> </a:t>
            </a:r>
            <a:r>
              <a:rPr lang="en-US" altLang="zh-CN" sz="3200" b="1">
                <a:solidFill>
                  <a:schemeClr val="tx1"/>
                </a:solidFill>
              </a:rPr>
              <a:t>D  </a:t>
            </a:r>
            <a:r>
              <a:rPr lang="zh-CN" altLang="en-US" sz="3200" b="1">
                <a:solidFill>
                  <a:schemeClr val="tx1"/>
                </a:solidFill>
              </a:rPr>
              <a:t>同种物质，体积</a:t>
            </a:r>
            <a:br>
              <a:rPr lang="zh-CN" altLang="en-US" sz="3200" b="1">
                <a:solidFill>
                  <a:schemeClr val="tx1"/>
                </a:solidFill>
              </a:rPr>
            </a:br>
            <a:r>
              <a:rPr lang="zh-CN" altLang="en-US" sz="3200" b="1">
                <a:solidFill>
                  <a:schemeClr val="tx1"/>
                </a:solidFill>
              </a:rPr>
              <a:t>       大的密度小。</a:t>
            </a:r>
            <a:br>
              <a:rPr lang="zh-CN" altLang="en-US" sz="3200" b="1">
                <a:solidFill>
                  <a:schemeClr val="tx1"/>
                </a:solidFill>
              </a:rPr>
            </a:br>
            <a:r>
              <a:rPr lang="en-US" altLang="zh-CN" sz="3200" b="1">
                <a:solidFill>
                  <a:schemeClr val="tx1"/>
                </a:solidFill>
              </a:rPr>
              <a:t>5</a:t>
            </a:r>
            <a:r>
              <a:rPr lang="zh-CN" altLang="en-US" sz="3200" b="1">
                <a:solidFill>
                  <a:schemeClr val="tx1"/>
                </a:solidFill>
              </a:rPr>
              <a:t>、一块冰全化成水后，水的质量</a:t>
            </a:r>
            <a:r>
              <a:rPr lang="zh-CN" altLang="en-US" sz="3200" b="1" u="sng">
                <a:solidFill>
                  <a:schemeClr val="tx1"/>
                </a:solidFill>
              </a:rPr>
              <a:t>           </a:t>
            </a:r>
            <a:r>
              <a:rPr lang="zh-CN" altLang="en-US" sz="3200" b="1">
                <a:solidFill>
                  <a:schemeClr val="tx1"/>
                </a:solidFill>
              </a:rPr>
              <a:t>，</a:t>
            </a:r>
            <a:br>
              <a:rPr lang="zh-CN" altLang="en-US" sz="3200" b="1">
                <a:solidFill>
                  <a:schemeClr val="tx1"/>
                </a:solidFill>
              </a:rPr>
            </a:br>
            <a:r>
              <a:rPr lang="zh-CN" altLang="en-US" sz="3200" b="1">
                <a:solidFill>
                  <a:schemeClr val="tx1"/>
                </a:solidFill>
              </a:rPr>
              <a:t>      体积</a:t>
            </a:r>
            <a:r>
              <a:rPr lang="zh-CN" altLang="en-US" sz="3200" b="1" u="sng">
                <a:solidFill>
                  <a:schemeClr val="tx1"/>
                </a:solidFill>
              </a:rPr>
              <a:t>          </a:t>
            </a:r>
            <a:r>
              <a:rPr lang="zh-CN" altLang="en-US" sz="3200" b="1">
                <a:solidFill>
                  <a:schemeClr val="tx1"/>
                </a:solidFill>
              </a:rPr>
              <a:t>密度</a:t>
            </a:r>
            <a:r>
              <a:rPr lang="zh-CN" altLang="en-US" sz="3200" b="1" u="sng">
                <a:solidFill>
                  <a:schemeClr val="tx1"/>
                </a:solidFill>
              </a:rPr>
              <a:t>          </a:t>
            </a:r>
            <a:r>
              <a:rPr lang="zh-CN" altLang="en-US" sz="3200" b="1">
                <a:solidFill>
                  <a:schemeClr val="tx1"/>
                </a:solidFill>
              </a:rPr>
              <a:t>。</a:t>
            </a:r>
            <a:br>
              <a:rPr lang="zh-CN" altLang="en-US" sz="3200" b="1">
                <a:solidFill>
                  <a:schemeClr val="tx1"/>
                </a:solidFill>
              </a:rPr>
            </a:br>
            <a:endParaRPr lang="zh-CN" altLang="en-US" sz="32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890210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rrowheads="1"/>
          </p:cNvSpPr>
          <p:nvPr>
            <p:ph type="body" idx="1"/>
          </p:nvPr>
        </p:nvSpPr>
        <p:spPr>
          <a:xfrm>
            <a:off x="323850" y="333375"/>
            <a:ext cx="8153400" cy="5262563"/>
          </a:xfrm>
        </p:spPr>
        <p:txBody>
          <a:bodyPr/>
          <a:lstStyle/>
          <a:p>
            <a:r>
              <a:rPr lang="en-US" altLang="zh-CN" b="1"/>
              <a:t>6</a:t>
            </a:r>
            <a:r>
              <a:rPr lang="zh-CN" altLang="en-US" b="1"/>
              <a:t>、一个铅球，质量是 </a:t>
            </a:r>
            <a:r>
              <a:rPr lang="en-US" altLang="zh-CN" b="1"/>
              <a:t>5.4kg  </a:t>
            </a:r>
            <a:r>
              <a:rPr lang="zh-CN" altLang="en-US" b="1"/>
              <a:t>体积是</a:t>
            </a:r>
            <a:r>
              <a:rPr lang="en-US" altLang="zh-CN" b="1"/>
              <a:t>0.6m</a:t>
            </a:r>
            <a:r>
              <a:rPr lang="en-US" altLang="zh-CN" b="1" baseline="30000"/>
              <a:t>3</a:t>
            </a:r>
            <a:r>
              <a:rPr lang="en-US" altLang="zh-CN" b="1"/>
              <a:t> </a:t>
            </a:r>
            <a:r>
              <a:rPr lang="zh-CN" altLang="en-US" b="1"/>
              <a:t>，求铅球的密度，这个铅球是铅做的吗？ </a:t>
            </a:r>
            <a:br>
              <a:rPr lang="zh-CN" altLang="en-US" b="1"/>
            </a:br>
            <a:endParaRPr lang="zh-CN" altLang="en-US" b="1"/>
          </a:p>
          <a:p>
            <a:r>
              <a:rPr lang="en-US" altLang="zh-CN" b="1"/>
              <a:t>7</a:t>
            </a:r>
            <a:r>
              <a:rPr lang="zh-CN" altLang="en-US" b="1"/>
              <a:t>、有一实心的黄金工艺品，其质量是 </a:t>
            </a:r>
            <a:r>
              <a:rPr lang="en-US" altLang="zh-CN" b="1"/>
              <a:t>100g</a:t>
            </a:r>
            <a:r>
              <a:rPr lang="zh-CN" altLang="en-US" b="1"/>
              <a:t>，体积 为</a:t>
            </a:r>
            <a:r>
              <a:rPr lang="en-US" altLang="zh-CN" b="1"/>
              <a:t>6cm</a:t>
            </a:r>
            <a:r>
              <a:rPr lang="en-US" altLang="zh-CN" b="1" baseline="30000"/>
              <a:t>3</a:t>
            </a:r>
            <a:r>
              <a:rPr lang="zh-CN" altLang="en-US" b="1"/>
              <a:t>，它是纯金的吗？</a:t>
            </a:r>
          </a:p>
          <a:p>
            <a:r>
              <a:rPr lang="zh-CN" altLang="en-US" b="1"/>
              <a:t/>
            </a:r>
            <a:br>
              <a:rPr lang="zh-CN" altLang="en-US" b="1"/>
            </a:br>
            <a:r>
              <a:rPr lang="zh-CN" altLang="en-US" b="1"/>
              <a:t> </a:t>
            </a:r>
            <a:r>
              <a:rPr lang="en-US" altLang="zh-CN" b="1"/>
              <a:t>8</a:t>
            </a:r>
            <a:r>
              <a:rPr lang="zh-CN" altLang="en-US" b="1"/>
              <a:t>、某金属块的质量为</a:t>
            </a:r>
            <a:r>
              <a:rPr lang="en-US" altLang="zh-CN" b="1"/>
              <a:t>5.4×10</a:t>
            </a:r>
            <a:r>
              <a:rPr lang="en-US" altLang="zh-CN" b="1" baseline="30000"/>
              <a:t>3</a:t>
            </a:r>
            <a:r>
              <a:rPr lang="en-US" altLang="zh-CN" b="1"/>
              <a:t>kg</a:t>
            </a:r>
            <a:r>
              <a:rPr lang="zh-CN" altLang="en-US" b="1"/>
              <a:t>， 体积</a:t>
            </a:r>
            <a:r>
              <a:rPr lang="en-US" altLang="zh-CN" b="1"/>
              <a:t>2m</a:t>
            </a:r>
            <a:r>
              <a:rPr lang="en-US" altLang="zh-CN" b="1" baseline="30000"/>
              <a:t>3</a:t>
            </a:r>
            <a:r>
              <a:rPr lang="zh-CN" altLang="en-US" b="1"/>
              <a:t>，它的密度为</a:t>
            </a:r>
            <a:r>
              <a:rPr lang="zh-CN" altLang="en-US" b="1" u="sng"/>
              <a:t>                 </a:t>
            </a:r>
            <a:r>
              <a:rPr lang="en-US" altLang="zh-CN" b="1"/>
              <a:t>kg/m</a:t>
            </a:r>
            <a:r>
              <a:rPr lang="en-US" altLang="zh-CN" b="1" baseline="30000"/>
              <a:t>3</a:t>
            </a:r>
            <a:r>
              <a:rPr lang="en-US" altLang="zh-CN" b="1"/>
              <a:t>, </a:t>
            </a:r>
            <a:r>
              <a:rPr lang="zh-CN" altLang="en-US" b="1"/>
              <a:t>截去</a:t>
            </a:r>
            <a:r>
              <a:rPr lang="en-US" altLang="zh-CN" b="1"/>
              <a:t>1/3</a:t>
            </a:r>
            <a:r>
              <a:rPr lang="zh-CN" altLang="en-US" b="1"/>
              <a:t>，剩余的密度为</a:t>
            </a:r>
            <a:r>
              <a:rPr lang="zh-CN" altLang="en-US" b="1" u="sng"/>
              <a:t>           </a:t>
            </a:r>
            <a:r>
              <a:rPr lang="en-US" altLang="zh-CN" b="1"/>
              <a:t>g/cm</a:t>
            </a:r>
            <a:r>
              <a:rPr lang="en-US" altLang="zh-CN" b="1" baseline="30000"/>
              <a:t>3</a:t>
            </a:r>
            <a:r>
              <a:rPr lang="zh-CN" altLang="en-US" b="1"/>
              <a:t>，它可能为</a:t>
            </a:r>
            <a:r>
              <a:rPr lang="zh-CN" altLang="en-US" b="1" u="sng"/>
              <a:t>     </a:t>
            </a:r>
            <a:r>
              <a:rPr lang="zh-CN" altLang="en-US" b="1"/>
              <a:t>。</a:t>
            </a:r>
          </a:p>
          <a:p>
            <a:r>
              <a:rPr lang="zh-CN" altLang="en-US" sz="3600"/>
              <a:t/>
            </a:r>
            <a:br>
              <a:rPr lang="zh-CN" altLang="en-US" sz="3600"/>
            </a:br>
            <a:endParaRPr lang="zh-CN" altLang="en-US" sz="3600"/>
          </a:p>
        </p:txBody>
      </p:sp>
    </p:spTree>
    <p:extLst>
      <p:ext uri="{BB962C8B-B14F-4D97-AF65-F5344CB8AC3E}">
        <p14:creationId xmlns:p14="http://schemas.microsoft.com/office/powerpoint/2010/main" val="28856454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sz="2400" b="1"/>
              <a:t>10</a:t>
            </a:r>
            <a:r>
              <a:rPr lang="zh-CN" altLang="en-US" sz="2400" b="1"/>
              <a:t>、体积相同的水和酒精，比质量（比体积）</a:t>
            </a:r>
            <a:br>
              <a:rPr lang="zh-CN" altLang="en-US" sz="2400" b="1"/>
            </a:br>
            <a:r>
              <a:rPr lang="zh-CN" altLang="en-US" sz="2400" b="1"/>
              <a:t>     （还有图的形式）</a:t>
            </a:r>
            <a:br>
              <a:rPr lang="zh-CN" altLang="en-US" sz="2400" b="1"/>
            </a:br>
            <a:r>
              <a:rPr lang="en-US" altLang="zh-CN" sz="2400" b="1"/>
              <a:t>11</a:t>
            </a:r>
            <a:r>
              <a:rPr lang="zh-CN" altLang="en-US" sz="2400" b="1"/>
              <a:t>、求质量： 书第</a:t>
            </a:r>
            <a:r>
              <a:rPr lang="en-US" altLang="zh-CN" sz="2400" b="1"/>
              <a:t>17</a:t>
            </a:r>
            <a:r>
              <a:rPr lang="zh-CN" altLang="en-US" sz="2400" b="1"/>
              <a:t>页</a:t>
            </a:r>
            <a:r>
              <a:rPr lang="en-US" altLang="zh-CN" sz="2400" b="1"/>
              <a:t>1</a:t>
            </a:r>
            <a:r>
              <a:rPr lang="zh-CN" altLang="en-US" sz="2400" b="1"/>
              <a:t>、</a:t>
            </a:r>
            <a:r>
              <a:rPr lang="en-US" altLang="zh-CN" sz="2400" b="1"/>
              <a:t>3</a:t>
            </a:r>
            <a:r>
              <a:rPr lang="zh-CN" altLang="en-US" sz="2400" b="1"/>
              <a:t>、 </a:t>
            </a:r>
            <a:r>
              <a:rPr lang="en-US" altLang="zh-CN" sz="2400" b="1"/>
              <a:t>4</a:t>
            </a:r>
            <a:r>
              <a:rPr lang="zh-CN" altLang="en-US" sz="2400" b="1"/>
              <a:t>、</a:t>
            </a:r>
            <a:r>
              <a:rPr lang="en-US" altLang="zh-CN" sz="2400" b="1"/>
              <a:t>5</a:t>
            </a:r>
            <a:r>
              <a:rPr lang="zh-CN" altLang="en-US" sz="2400" b="1"/>
              <a:t>。</a:t>
            </a:r>
            <a:br>
              <a:rPr lang="zh-CN" altLang="en-US" sz="2400" b="1"/>
            </a:br>
            <a:r>
              <a:rPr lang="zh-CN" altLang="en-US" sz="2400" b="1"/>
              <a:t>       </a:t>
            </a:r>
            <a:r>
              <a:rPr lang="en-US" altLang="zh-CN" sz="2400" b="1"/>
              <a:t>5L</a:t>
            </a:r>
            <a:r>
              <a:rPr lang="zh-CN" altLang="en-US" sz="2400" b="1"/>
              <a:t>的调和油的质量多少？</a:t>
            </a:r>
            <a:br>
              <a:rPr lang="zh-CN" altLang="en-US" sz="2400" b="1"/>
            </a:br>
            <a:r>
              <a:rPr lang="zh-CN" altLang="en-US" sz="2400" b="1"/>
              <a:t>       </a:t>
            </a:r>
            <a:r>
              <a:rPr lang="en-US" altLang="zh-CN" sz="2400" b="1"/>
              <a:t>50L</a:t>
            </a:r>
            <a:r>
              <a:rPr lang="zh-CN" altLang="en-US" sz="2400" b="1"/>
              <a:t>热水器装 满水的质量 是多少？  </a:t>
            </a:r>
            <a:br>
              <a:rPr lang="zh-CN" altLang="en-US" sz="2400" b="1"/>
            </a:br>
            <a:r>
              <a:rPr lang="zh-CN" altLang="en-US" sz="2400" b="1"/>
              <a:t>       煤气用量为</a:t>
            </a:r>
            <a:r>
              <a:rPr lang="en-US" altLang="zh-CN" sz="2400" b="1"/>
              <a:t>0.01m</a:t>
            </a:r>
            <a:r>
              <a:rPr lang="en-US" altLang="zh-CN" sz="2400" b="1" baseline="30000"/>
              <a:t>3</a:t>
            </a:r>
            <a:r>
              <a:rPr lang="zh-CN" altLang="en-US" sz="2400" b="1"/>
              <a:t>，密度为</a:t>
            </a:r>
            <a:r>
              <a:rPr lang="en-US" altLang="zh-CN" sz="2400" b="1"/>
              <a:t>0.6kg/m</a:t>
            </a:r>
            <a:r>
              <a:rPr lang="en-US" altLang="zh-CN" sz="2400" b="1" baseline="30000"/>
              <a:t>3</a:t>
            </a:r>
            <a:r>
              <a:rPr lang="en-US" altLang="zh-CN" sz="2400" b="1"/>
              <a:t>, </a:t>
            </a:r>
            <a:br>
              <a:rPr lang="en-US" altLang="zh-CN" sz="2400" b="1"/>
            </a:br>
            <a:r>
              <a:rPr lang="en-US" altLang="zh-CN" sz="2400" b="1"/>
              <a:t>       </a:t>
            </a:r>
            <a:r>
              <a:rPr lang="zh-CN" altLang="en-US" sz="2400" b="1"/>
              <a:t>求用去煤气的质量</a:t>
            </a:r>
            <a:r>
              <a:rPr lang="en-US" altLang="zh-CN" sz="2400" b="1"/>
              <a:t>?</a:t>
            </a:r>
            <a:br>
              <a:rPr lang="en-US" altLang="zh-CN" sz="2400" b="1"/>
            </a:br>
            <a:r>
              <a:rPr lang="en-US" altLang="zh-CN" sz="2400" b="1"/>
              <a:t>12</a:t>
            </a:r>
            <a:r>
              <a:rPr lang="zh-CN" altLang="en-US" sz="2400" b="1"/>
              <a:t>、一氧气瓶用去一半氧气后，瓶种氧气的</a:t>
            </a:r>
            <a:br>
              <a:rPr lang="zh-CN" altLang="en-US" sz="2400" b="1"/>
            </a:br>
            <a:r>
              <a:rPr lang="zh-CN" altLang="en-US" sz="2400" b="1"/>
              <a:t>      质量</a:t>
            </a:r>
            <a:r>
              <a:rPr lang="zh-CN" altLang="en-US" sz="2400" b="1" u="sng"/>
              <a:t>      </a:t>
            </a:r>
            <a:r>
              <a:rPr lang="zh-CN" altLang="en-US" sz="2400" b="1"/>
              <a:t>，体积 </a:t>
            </a:r>
            <a:r>
              <a:rPr lang="zh-CN" altLang="en-US" sz="2400" b="1" u="sng"/>
              <a:t>        </a:t>
            </a:r>
            <a:r>
              <a:rPr lang="zh-CN" altLang="en-US" sz="2400" b="1"/>
              <a:t>，密度</a:t>
            </a:r>
            <a:r>
              <a:rPr lang="zh-CN" altLang="en-US" sz="2400" b="1" u="sng"/>
              <a:t>        </a:t>
            </a:r>
            <a:r>
              <a:rPr lang="zh-CN" altLang="en-US" sz="2400" b="1"/>
              <a:t>。</a:t>
            </a:r>
            <a:br>
              <a:rPr lang="zh-CN" altLang="en-US" sz="2400" b="1"/>
            </a:br>
            <a:endParaRPr lang="zh-CN" altLang="en-US" sz="2400" b="1"/>
          </a:p>
        </p:txBody>
      </p:sp>
    </p:spTree>
    <p:extLst>
      <p:ext uri="{BB962C8B-B14F-4D97-AF65-F5344CB8AC3E}">
        <p14:creationId xmlns:p14="http://schemas.microsoft.com/office/powerpoint/2010/main" val="425439654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sz="2400" b="1"/>
              <a:t>13</a:t>
            </a:r>
            <a:r>
              <a:rPr lang="zh-CN" altLang="en-US" sz="2400" b="1"/>
              <a:t>、图象题：比密度的大小（三</a:t>
            </a:r>
            <a:r>
              <a:rPr lang="en-US" altLang="zh-CN" sz="2400" b="1"/>
              <a:t>23</a:t>
            </a:r>
            <a:r>
              <a:rPr lang="zh-CN" altLang="en-US" sz="2400" b="1"/>
              <a:t>、 </a:t>
            </a:r>
            <a:r>
              <a:rPr lang="en-US" altLang="zh-CN" sz="2400" b="1"/>
              <a:t>6</a:t>
            </a:r>
            <a:r>
              <a:rPr lang="zh-CN" altLang="en-US" sz="2400" b="1"/>
              <a:t>）</a:t>
            </a:r>
            <a:br>
              <a:rPr lang="zh-CN" altLang="en-US" sz="2400" b="1"/>
            </a:br>
            <a:r>
              <a:rPr lang="en-US" altLang="zh-CN" sz="2400" b="1"/>
              <a:t>14</a:t>
            </a:r>
            <a:r>
              <a:rPr lang="zh-CN" altLang="en-US" sz="2400" b="1"/>
              <a:t>、 甲乙同种材料做的二个物体，它们的</a:t>
            </a:r>
            <a:br>
              <a:rPr lang="zh-CN" altLang="en-US" sz="2400" b="1"/>
            </a:br>
            <a:r>
              <a:rPr lang="zh-CN" altLang="en-US" sz="2400" b="1"/>
              <a:t>       质量之比是</a:t>
            </a:r>
            <a:r>
              <a:rPr lang="en-US" altLang="zh-CN" sz="2400" b="1"/>
              <a:t>3</a:t>
            </a:r>
            <a:r>
              <a:rPr lang="zh-CN" altLang="en-US" sz="2400" b="1"/>
              <a:t>：</a:t>
            </a:r>
            <a:r>
              <a:rPr lang="en-US" altLang="zh-CN" sz="2400" b="1"/>
              <a:t>2</a:t>
            </a:r>
            <a:r>
              <a:rPr lang="zh-CN" altLang="en-US" sz="2400" b="1"/>
              <a:t>，球体积之比</a:t>
            </a:r>
            <a:r>
              <a:rPr lang="zh-CN" altLang="en-US" sz="2400" b="1" u="sng"/>
              <a:t>        </a:t>
            </a:r>
            <a:r>
              <a:rPr lang="zh-CN" altLang="en-US" sz="2400" b="1"/>
              <a:t>。</a:t>
            </a:r>
            <a:br>
              <a:rPr lang="zh-CN" altLang="en-US" sz="2400" b="1"/>
            </a:br>
            <a:r>
              <a:rPr lang="en-US" altLang="zh-CN" sz="2400" b="1"/>
              <a:t>15</a:t>
            </a:r>
            <a:r>
              <a:rPr lang="zh-CN" altLang="en-US" sz="2400" b="1"/>
              <a:t>、一个能装</a:t>
            </a:r>
            <a:r>
              <a:rPr lang="en-US" altLang="zh-CN" sz="2400" b="1"/>
              <a:t>2kg</a:t>
            </a:r>
            <a:r>
              <a:rPr lang="zh-CN" altLang="en-US" sz="2400" b="1"/>
              <a:t>水的瓶子，用来装酒精</a:t>
            </a:r>
            <a:br>
              <a:rPr lang="zh-CN" altLang="en-US" sz="2400" b="1"/>
            </a:br>
            <a:r>
              <a:rPr lang="zh-CN" altLang="en-US" sz="2400" b="1"/>
              <a:t>       瓶内酒精的质量为（   ）</a:t>
            </a:r>
            <a:br>
              <a:rPr lang="zh-CN" altLang="en-US" sz="2400" b="1"/>
            </a:br>
            <a:r>
              <a:rPr lang="zh-CN" altLang="en-US" sz="2400" b="1"/>
              <a:t>    </a:t>
            </a:r>
            <a:r>
              <a:rPr lang="en-US" altLang="zh-CN" sz="2400" b="1"/>
              <a:t>A  </a:t>
            </a:r>
            <a:r>
              <a:rPr lang="zh-CN" altLang="en-US" sz="2400" b="1"/>
              <a:t>等于</a:t>
            </a:r>
            <a:r>
              <a:rPr lang="en-US" altLang="zh-CN" sz="2400" b="1"/>
              <a:t>2kg        B  </a:t>
            </a:r>
            <a:r>
              <a:rPr lang="zh-CN" altLang="en-US" sz="2400" b="1"/>
              <a:t>大于</a:t>
            </a:r>
            <a:r>
              <a:rPr lang="en-US" altLang="zh-CN" sz="2400" b="1"/>
              <a:t>2kg   </a:t>
            </a:r>
            <a:br>
              <a:rPr lang="en-US" altLang="zh-CN" sz="2400" b="1"/>
            </a:br>
            <a:r>
              <a:rPr lang="en-US" altLang="zh-CN" sz="2400" b="1"/>
              <a:t>    C  </a:t>
            </a:r>
            <a:r>
              <a:rPr lang="zh-CN" altLang="en-US" sz="2400" b="1"/>
              <a:t>小于</a:t>
            </a:r>
            <a:r>
              <a:rPr lang="en-US" altLang="zh-CN" sz="2400" b="1"/>
              <a:t>2kg        D  </a:t>
            </a:r>
            <a:r>
              <a:rPr lang="zh-CN" altLang="en-US" sz="2400" b="1"/>
              <a:t>无法确定</a:t>
            </a:r>
            <a:br>
              <a:rPr lang="zh-CN" altLang="en-US" sz="2400" b="1"/>
            </a:br>
            <a:r>
              <a:rPr lang="en-US" altLang="zh-CN" sz="2400" b="1"/>
              <a:t>16</a:t>
            </a:r>
            <a:r>
              <a:rPr lang="zh-CN" altLang="en-US" sz="2400" b="1"/>
              <a:t>、最多能装</a:t>
            </a:r>
            <a:r>
              <a:rPr lang="en-US" altLang="zh-CN" sz="2400" b="1"/>
              <a:t>100g</a:t>
            </a:r>
            <a:r>
              <a:rPr lang="zh-CN" altLang="en-US" sz="2400" b="1"/>
              <a:t>水的瓶，用来装等质量</a:t>
            </a:r>
            <a:br>
              <a:rPr lang="zh-CN" altLang="en-US" sz="2400" b="1"/>
            </a:br>
            <a:r>
              <a:rPr lang="zh-CN" altLang="en-US" sz="2400" b="1"/>
              <a:t>     的酒精和水银，则酒精</a:t>
            </a:r>
            <a:r>
              <a:rPr lang="zh-CN" altLang="en-US" sz="2400" b="1" u="sng"/>
              <a:t>        </a:t>
            </a:r>
            <a:r>
              <a:rPr lang="zh-CN" altLang="en-US" sz="2400" b="1"/>
              <a:t/>
            </a:r>
            <a:br>
              <a:rPr lang="zh-CN" altLang="en-US" sz="2400" b="1"/>
            </a:br>
            <a:r>
              <a:rPr lang="zh-CN" altLang="en-US" sz="2400" b="1"/>
              <a:t>     水银 </a:t>
            </a:r>
            <a:r>
              <a:rPr lang="zh-CN" altLang="en-US" sz="2400" b="1" u="sng"/>
              <a:t>          </a:t>
            </a:r>
            <a:r>
              <a:rPr lang="zh-CN" altLang="en-US" sz="2400" b="1"/>
              <a:t>（正好装满   装不满  装不下 ）</a:t>
            </a:r>
          </a:p>
        </p:txBody>
      </p:sp>
    </p:spTree>
    <p:extLst>
      <p:ext uri="{BB962C8B-B14F-4D97-AF65-F5344CB8AC3E}">
        <p14:creationId xmlns:p14="http://schemas.microsoft.com/office/powerpoint/2010/main" val="3391012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750" y="1484313"/>
            <a:ext cx="8229600" cy="4525962"/>
          </a:xfrm>
        </p:spPr>
        <p:txBody>
          <a:bodyPr/>
          <a:lstStyle/>
          <a:p>
            <a:pPr>
              <a:buFontTx/>
              <a:buNone/>
            </a:pPr>
            <a:r>
              <a:rPr lang="zh-CN" altLang="en-US" sz="4000" b="1">
                <a:solidFill>
                  <a:srgbClr val="0000CC"/>
                </a:solidFill>
              </a:rPr>
              <a:t>皇冠</a:t>
            </a:r>
          </a:p>
          <a:p>
            <a:pPr>
              <a:buFontTx/>
              <a:buNone/>
            </a:pPr>
            <a:r>
              <a:rPr lang="zh-CN" altLang="en-US" sz="4000" b="1">
                <a:solidFill>
                  <a:srgbClr val="FF6600"/>
                </a:solidFill>
              </a:rPr>
              <a:t>纯金</a:t>
            </a:r>
          </a:p>
        </p:txBody>
      </p:sp>
      <p:sp>
        <p:nvSpPr>
          <p:cNvPr id="10243" name="AutoShape 3"/>
          <p:cNvSpPr>
            <a:spLocks/>
          </p:cNvSpPr>
          <p:nvPr/>
        </p:nvSpPr>
        <p:spPr bwMode="auto">
          <a:xfrm>
            <a:off x="1908175" y="1773238"/>
            <a:ext cx="144463" cy="935037"/>
          </a:xfrm>
          <a:prstGeom prst="rightBrace">
            <a:avLst>
              <a:gd name="adj1" fmla="val 53938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10244" name="AutoShape 4"/>
          <p:cNvSpPr>
            <a:spLocks noChangeArrowheads="1"/>
          </p:cNvSpPr>
          <p:nvPr/>
        </p:nvSpPr>
        <p:spPr bwMode="auto">
          <a:xfrm>
            <a:off x="2051050" y="2133600"/>
            <a:ext cx="360363" cy="144463"/>
          </a:xfrm>
          <a:prstGeom prst="rightArrow">
            <a:avLst>
              <a:gd name="adj1" fmla="val 50000"/>
              <a:gd name="adj2" fmla="val 6236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10245" name="AutoShape 5"/>
          <p:cNvSpPr>
            <a:spLocks/>
          </p:cNvSpPr>
          <p:nvPr/>
        </p:nvSpPr>
        <p:spPr bwMode="auto">
          <a:xfrm>
            <a:off x="2411413" y="1773238"/>
            <a:ext cx="144462" cy="865187"/>
          </a:xfrm>
          <a:prstGeom prst="leftBrace">
            <a:avLst>
              <a:gd name="adj1" fmla="val 49909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2484438" y="1412875"/>
            <a:ext cx="20891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zh-CN" altLang="en-US" sz="3600" b="1">
                <a:solidFill>
                  <a:srgbClr val="FF0000"/>
                </a:solidFill>
                <a:latin typeface="Times New Roman" panose="02020603050405020304" pitchFamily="18" charset="0"/>
              </a:rPr>
              <a:t>质量相等</a:t>
            </a:r>
          </a:p>
        </p:txBody>
      </p:sp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2484438" y="2349500"/>
            <a:ext cx="2665412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zh-CN" altLang="en-US" sz="3200" b="1">
                <a:solidFill>
                  <a:srgbClr val="000000"/>
                </a:solidFill>
                <a:latin typeface="Times New Roman" panose="02020603050405020304" pitchFamily="18" charset="0"/>
              </a:rPr>
              <a:t>溢出的水不等</a:t>
            </a:r>
          </a:p>
        </p:txBody>
      </p:sp>
      <p:sp>
        <p:nvSpPr>
          <p:cNvPr id="10248" name="AutoShape 8"/>
          <p:cNvSpPr>
            <a:spLocks noChangeArrowheads="1"/>
          </p:cNvSpPr>
          <p:nvPr/>
        </p:nvSpPr>
        <p:spPr bwMode="auto">
          <a:xfrm>
            <a:off x="5003800" y="2565400"/>
            <a:ext cx="433388" cy="144463"/>
          </a:xfrm>
          <a:prstGeom prst="rightArrow">
            <a:avLst>
              <a:gd name="adj1" fmla="val 50000"/>
              <a:gd name="adj2" fmla="val 7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5292725" y="2276475"/>
            <a:ext cx="216058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zh-CN" altLang="en-US" sz="3600" b="1">
                <a:solidFill>
                  <a:srgbClr val="FF0000"/>
                </a:solidFill>
                <a:latin typeface="Times New Roman" panose="02020603050405020304" pitchFamily="18" charset="0"/>
              </a:rPr>
              <a:t>体积不等</a:t>
            </a:r>
          </a:p>
        </p:txBody>
      </p:sp>
      <p:sp>
        <p:nvSpPr>
          <p:cNvPr id="10250" name="Text Box 10"/>
          <p:cNvSpPr txBox="1">
            <a:spLocks noChangeArrowheads="1"/>
          </p:cNvSpPr>
          <p:nvPr/>
        </p:nvSpPr>
        <p:spPr bwMode="auto">
          <a:xfrm>
            <a:off x="468313" y="260350"/>
            <a:ext cx="792162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zh-CN" altLang="en-US" sz="36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隶书" panose="02010509060101010101" pitchFamily="49" charset="-122"/>
              </a:rPr>
              <a:t>请问：</a:t>
            </a:r>
            <a:r>
              <a:rPr lang="zh-CN" altLang="en-US" sz="3600" b="1">
                <a:solidFill>
                  <a:srgbClr val="0099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隶书" panose="02010509060101010101" pitchFamily="49" charset="-122"/>
              </a:rPr>
              <a:t>阿基米德是怎样鉴别皇冠的？</a:t>
            </a:r>
          </a:p>
        </p:txBody>
      </p:sp>
      <p:sp>
        <p:nvSpPr>
          <p:cNvPr id="10251" name="Text Box 11"/>
          <p:cNvSpPr txBox="1">
            <a:spLocks noChangeArrowheads="1"/>
          </p:cNvSpPr>
          <p:nvPr/>
        </p:nvSpPr>
        <p:spPr bwMode="auto">
          <a:xfrm>
            <a:off x="611188" y="3284538"/>
            <a:ext cx="6121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zh-CN" altLang="en-US" sz="3600" b="1">
                <a:solidFill>
                  <a:srgbClr val="000000"/>
                </a:solidFill>
                <a:latin typeface="Times New Roman" panose="02020603050405020304" pitchFamily="18" charset="0"/>
                <a:ea typeface="隶书" panose="02010509060101010101" pitchFamily="49" charset="-122"/>
              </a:rPr>
              <a:t>这说明了一个什么现象？</a:t>
            </a:r>
          </a:p>
        </p:txBody>
      </p:sp>
      <p:sp>
        <p:nvSpPr>
          <p:cNvPr id="10252" name="AutoShape 12"/>
          <p:cNvSpPr>
            <a:spLocks/>
          </p:cNvSpPr>
          <p:nvPr/>
        </p:nvSpPr>
        <p:spPr bwMode="auto">
          <a:xfrm>
            <a:off x="7235825" y="1557338"/>
            <a:ext cx="73025" cy="1079500"/>
          </a:xfrm>
          <a:prstGeom prst="rightBrace">
            <a:avLst>
              <a:gd name="adj1" fmla="val 123188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10253" name="Text Box 13"/>
          <p:cNvSpPr txBox="1">
            <a:spLocks noChangeArrowheads="1"/>
          </p:cNvSpPr>
          <p:nvPr/>
        </p:nvSpPr>
        <p:spPr bwMode="auto">
          <a:xfrm>
            <a:off x="7885113" y="1052513"/>
            <a:ext cx="577850" cy="2232025"/>
          </a:xfrm>
          <a:prstGeom prst="rect">
            <a:avLst/>
          </a:prstGeom>
          <a:noFill/>
          <a:ln w="28575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zh-CN" altLang="en-US" sz="2400" b="1">
                <a:solidFill>
                  <a:srgbClr val="000000"/>
                </a:solidFill>
                <a:latin typeface="Times New Roman" panose="02020603050405020304" pitchFamily="18" charset="0"/>
              </a:rPr>
              <a:t>皇冠不是纯金的</a:t>
            </a:r>
          </a:p>
        </p:txBody>
      </p:sp>
      <p:sp>
        <p:nvSpPr>
          <p:cNvPr id="10254" name="AutoShape 14"/>
          <p:cNvSpPr>
            <a:spLocks noChangeArrowheads="1"/>
          </p:cNvSpPr>
          <p:nvPr/>
        </p:nvSpPr>
        <p:spPr bwMode="auto">
          <a:xfrm>
            <a:off x="7308850" y="1989138"/>
            <a:ext cx="431800" cy="217487"/>
          </a:xfrm>
          <a:prstGeom prst="rightArrow">
            <a:avLst>
              <a:gd name="adj1" fmla="val 50000"/>
              <a:gd name="adj2" fmla="val 4963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zh-CN" altLang="en-US">
              <a:solidFill>
                <a:srgbClr val="000000"/>
              </a:solidFill>
            </a:endParaRPr>
          </a:p>
        </p:txBody>
      </p:sp>
      <p:pic>
        <p:nvPicPr>
          <p:cNvPr id="10255" name="Picture 15" descr="思考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1250" y="4437063"/>
            <a:ext cx="1682750" cy="2160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56" name="Text Box 16"/>
          <p:cNvSpPr txBox="1">
            <a:spLocks noChangeArrowheads="1"/>
          </p:cNvSpPr>
          <p:nvPr/>
        </p:nvSpPr>
        <p:spPr bwMode="auto">
          <a:xfrm>
            <a:off x="468313" y="4005263"/>
            <a:ext cx="80645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zh-CN" altLang="en-US" sz="3600" b="1">
                <a:solidFill>
                  <a:srgbClr val="FF0000"/>
                </a:solidFill>
                <a:latin typeface="Times New Roman" panose="02020603050405020304" pitchFamily="18" charset="0"/>
              </a:rPr>
              <a:t>物体的质量和体积之间有一定的关系。</a:t>
            </a:r>
          </a:p>
        </p:txBody>
      </p:sp>
    </p:spTree>
    <p:extLst>
      <p:ext uri="{BB962C8B-B14F-4D97-AF65-F5344CB8AC3E}">
        <p14:creationId xmlns:p14="http://schemas.microsoft.com/office/powerpoint/2010/main" val="1926346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5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5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5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5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0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0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0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10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animBg="1"/>
      <p:bldP spid="10244" grpId="0" animBg="1"/>
      <p:bldP spid="10245" grpId="0" animBg="1"/>
      <p:bldP spid="10246" grpId="0" autoUpdateAnimBg="0"/>
      <p:bldP spid="10247" grpId="0" autoUpdateAnimBg="0"/>
      <p:bldP spid="10248" grpId="0" animBg="1"/>
      <p:bldP spid="10249" grpId="0" autoUpdateAnimBg="0"/>
      <p:bldP spid="10251" grpId="0" autoUpdateAnimBg="0"/>
      <p:bldP spid="10252" grpId="0" animBg="1"/>
      <p:bldP spid="10253" grpId="0" animBg="1" autoUpdateAnimBg="0"/>
      <p:bldP spid="10254" grpId="0" animBg="1"/>
      <p:bldP spid="10256" grpId="0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sz="2000" b="1"/>
              <a:t>17</a:t>
            </a:r>
            <a:r>
              <a:rPr lang="zh-CN" altLang="en-US" sz="2000" b="1"/>
              <a:t>、估计人的体积</a:t>
            </a:r>
            <a:r>
              <a:rPr lang="zh-CN" altLang="en-US" sz="2000" b="1" u="sng"/>
              <a:t>              </a:t>
            </a:r>
            <a:r>
              <a:rPr lang="zh-CN" altLang="en-US" sz="2000" b="1"/>
              <a:t>，教室空气的质 </a:t>
            </a:r>
            <a:br>
              <a:rPr lang="zh-CN" altLang="en-US" sz="2000" b="1"/>
            </a:br>
            <a:r>
              <a:rPr lang="zh-CN" altLang="en-US" sz="2000" b="1"/>
              <a:t>       量</a:t>
            </a:r>
            <a:r>
              <a:rPr lang="zh-CN" altLang="en-US" sz="2000" b="1" u="sng"/>
              <a:t>           。</a:t>
            </a:r>
            <a:r>
              <a:rPr lang="zh-CN" altLang="en-US" sz="2000" b="1"/>
              <a:t/>
            </a:r>
            <a:br>
              <a:rPr lang="zh-CN" altLang="en-US" sz="2000" b="1"/>
            </a:br>
            <a:r>
              <a:rPr lang="en-US" altLang="zh-CN" sz="2000" b="1"/>
              <a:t>18</a:t>
            </a:r>
            <a:r>
              <a:rPr lang="zh-CN" altLang="en-US" sz="2000" b="1"/>
              <a:t>、</a:t>
            </a:r>
            <a:r>
              <a:rPr lang="en-US" altLang="zh-CN" sz="2000" b="1"/>
              <a:t>1m</a:t>
            </a:r>
            <a:r>
              <a:rPr lang="en-US" altLang="zh-CN" sz="2000" b="1" baseline="30000"/>
              <a:t>3</a:t>
            </a:r>
            <a:r>
              <a:rPr lang="zh-CN" altLang="en-US" sz="2000" b="1"/>
              <a:t>的水全结成冰后，冰的质量为</a:t>
            </a:r>
            <a:r>
              <a:rPr lang="zh-CN" altLang="en-US" sz="2000" b="1" u="sng"/>
              <a:t>           </a:t>
            </a:r>
            <a:r>
              <a:rPr lang="zh-CN" altLang="en-US" sz="2000" b="1"/>
              <a:t>，</a:t>
            </a:r>
            <a:br>
              <a:rPr lang="zh-CN" altLang="en-US" sz="2000" b="1"/>
            </a:br>
            <a:r>
              <a:rPr lang="zh-CN" altLang="en-US" sz="2000" b="1"/>
              <a:t>      冰的体积为</a:t>
            </a:r>
            <a:r>
              <a:rPr lang="zh-CN" altLang="en-US" sz="2000" b="1" u="sng"/>
              <a:t>           </a:t>
            </a:r>
            <a:r>
              <a:rPr lang="zh-CN" altLang="en-US" sz="2000" b="1"/>
              <a:t> 。</a:t>
            </a:r>
            <a:br>
              <a:rPr lang="zh-CN" altLang="en-US" sz="2000" b="1"/>
            </a:br>
            <a:r>
              <a:rPr lang="en-US" altLang="zh-CN" sz="2000" b="1"/>
              <a:t>19</a:t>
            </a:r>
            <a:r>
              <a:rPr lang="zh-CN" altLang="en-US" sz="2000" b="1"/>
              <a:t>、一个</a:t>
            </a:r>
            <a:r>
              <a:rPr lang="en-US" altLang="zh-CN" sz="2000" b="1"/>
              <a:t>200g</a:t>
            </a:r>
            <a:r>
              <a:rPr lang="zh-CN" altLang="en-US" sz="2000" b="1"/>
              <a:t>的瓶，装满水时的为</a:t>
            </a:r>
            <a:r>
              <a:rPr lang="en-US" altLang="zh-CN" sz="2000" b="1"/>
              <a:t>700g</a:t>
            </a:r>
            <a:r>
              <a:rPr lang="zh-CN" altLang="en-US" sz="2000" b="1"/>
              <a:t>，</a:t>
            </a:r>
            <a:br>
              <a:rPr lang="zh-CN" altLang="en-US" sz="2000" b="1"/>
            </a:br>
            <a:r>
              <a:rPr lang="zh-CN" altLang="en-US" sz="2000" b="1"/>
              <a:t>      装满另一液体时质量为</a:t>
            </a:r>
            <a:r>
              <a:rPr lang="en-US" altLang="zh-CN" sz="2000" b="1"/>
              <a:t>600g</a:t>
            </a:r>
            <a:r>
              <a:rPr lang="zh-CN" altLang="en-US" sz="2000" b="1"/>
              <a:t>，求液体的 </a:t>
            </a:r>
            <a:br>
              <a:rPr lang="zh-CN" altLang="en-US" sz="2000" b="1"/>
            </a:br>
            <a:r>
              <a:rPr lang="zh-CN" altLang="en-US" sz="2000" b="1"/>
              <a:t>      密度。</a:t>
            </a:r>
            <a:br>
              <a:rPr lang="zh-CN" altLang="en-US" sz="2000" b="1"/>
            </a:br>
            <a:r>
              <a:rPr lang="en-US" altLang="zh-CN" sz="2000" b="1"/>
              <a:t>20</a:t>
            </a:r>
            <a:r>
              <a:rPr lang="zh-CN" altLang="en-US" sz="2000" b="1"/>
              <a:t>、体积为</a:t>
            </a:r>
            <a:r>
              <a:rPr lang="en-US" altLang="zh-CN" sz="2000" b="1"/>
              <a:t>15cm</a:t>
            </a:r>
            <a:r>
              <a:rPr lang="en-US" altLang="zh-CN" sz="2000" b="1" baseline="30000"/>
              <a:t>3</a:t>
            </a:r>
            <a:r>
              <a:rPr lang="zh-CN" altLang="en-US" sz="2000" b="1"/>
              <a:t>铜球的质量为 </a:t>
            </a:r>
            <a:r>
              <a:rPr lang="en-US" altLang="zh-CN" sz="2000" b="1"/>
              <a:t>89g</a:t>
            </a:r>
            <a:r>
              <a:rPr lang="zh-CN" altLang="en-US" sz="2000" b="1"/>
              <a:t>，该球是</a:t>
            </a:r>
            <a:br>
              <a:rPr lang="zh-CN" altLang="en-US" sz="2000" b="1"/>
            </a:br>
            <a:r>
              <a:rPr lang="zh-CN" altLang="en-US" sz="2000" b="1"/>
              <a:t>      空心还是实心球？空心体积多大？装满</a:t>
            </a:r>
            <a:br>
              <a:rPr lang="zh-CN" altLang="en-US" sz="2000" b="1"/>
            </a:br>
            <a:r>
              <a:rPr lang="zh-CN" altLang="en-US" sz="2000" b="1"/>
              <a:t>     水后，总质量多大？</a:t>
            </a:r>
            <a:br>
              <a:rPr lang="zh-CN" altLang="en-US" sz="2000" b="1"/>
            </a:br>
            <a:endParaRPr lang="zh-CN" altLang="en-US" sz="2000" b="1"/>
          </a:p>
        </p:txBody>
      </p:sp>
    </p:spTree>
    <p:extLst>
      <p:ext uri="{BB962C8B-B14F-4D97-AF65-F5344CB8AC3E}">
        <p14:creationId xmlns:p14="http://schemas.microsoft.com/office/powerpoint/2010/main" val="6150126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15075"/>
            <a:ext cx="91440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381000" y="604838"/>
            <a:ext cx="5414963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zh-CN" altLang="en-US" sz="40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  <a:ea typeface="黑体" panose="02010609060101010101" pitchFamily="49" charset="-122"/>
              </a:rPr>
              <a:t>探究一：同种物质的质量和体积的关系．</a:t>
            </a:r>
            <a:r>
              <a:rPr lang="zh-CN" altLang="en-US" sz="40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381000" y="2060575"/>
            <a:ext cx="1382713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zh-CN" altLang="en-US" sz="40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</a:rPr>
              <a:t>器材</a:t>
            </a:r>
          </a:p>
        </p:txBody>
      </p:sp>
      <p:pic>
        <p:nvPicPr>
          <p:cNvPr id="11270" name="Picture 6" descr="xtp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276600"/>
            <a:ext cx="24384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611188" y="5300663"/>
            <a:ext cx="236537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zh-CN" altLang="en-US" sz="40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</a:rPr>
              <a:t>托盘天平</a:t>
            </a:r>
          </a:p>
        </p:txBody>
      </p:sp>
      <p:pic>
        <p:nvPicPr>
          <p:cNvPr id="11272" name="Picture 8" descr="6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3886200"/>
            <a:ext cx="914400" cy="116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3" name="Text Box 9"/>
          <p:cNvSpPr txBox="1">
            <a:spLocks noChangeArrowheads="1"/>
          </p:cNvSpPr>
          <p:nvPr/>
        </p:nvSpPr>
        <p:spPr bwMode="auto">
          <a:xfrm>
            <a:off x="3276600" y="5300663"/>
            <a:ext cx="1211263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zh-CN" altLang="en-US" sz="40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</a:rPr>
              <a:t>砝码</a:t>
            </a:r>
          </a:p>
        </p:txBody>
      </p:sp>
      <p:sp>
        <p:nvSpPr>
          <p:cNvPr id="11274" name="Text Box 10"/>
          <p:cNvSpPr txBox="1">
            <a:spLocks noChangeArrowheads="1"/>
          </p:cNvSpPr>
          <p:nvPr/>
        </p:nvSpPr>
        <p:spPr bwMode="auto">
          <a:xfrm>
            <a:off x="5421313" y="5248275"/>
            <a:ext cx="35433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zh-CN" altLang="en-US" sz="40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</a:rPr>
              <a:t>不同体积铝块</a:t>
            </a:r>
          </a:p>
        </p:txBody>
      </p:sp>
      <p:sp>
        <p:nvSpPr>
          <p:cNvPr id="11275" name="Text Box 11"/>
          <p:cNvSpPr txBox="1">
            <a:spLocks noChangeArrowheads="1"/>
          </p:cNvSpPr>
          <p:nvPr/>
        </p:nvSpPr>
        <p:spPr bwMode="auto">
          <a:xfrm>
            <a:off x="5867400" y="836613"/>
            <a:ext cx="2592388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4000" b="1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</a:rPr>
              <a:t>相同物质</a:t>
            </a:r>
          </a:p>
        </p:txBody>
      </p:sp>
      <p:sp>
        <p:nvSpPr>
          <p:cNvPr id="11276" name="AutoShape 12"/>
          <p:cNvSpPr>
            <a:spLocks/>
          </p:cNvSpPr>
          <p:nvPr/>
        </p:nvSpPr>
        <p:spPr bwMode="auto">
          <a:xfrm rot="5400000">
            <a:off x="6588919" y="619919"/>
            <a:ext cx="863600" cy="2738438"/>
          </a:xfrm>
          <a:prstGeom prst="leftBrace">
            <a:avLst>
              <a:gd name="adj1" fmla="val 0"/>
              <a:gd name="adj2" fmla="val 52292"/>
            </a:avLst>
          </a:prstGeom>
          <a:noFill/>
          <a:ln w="88900">
            <a:solidFill>
              <a:srgbClr val="008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zh-CN" altLang="en-US">
              <a:solidFill>
                <a:srgbClr val="000000"/>
              </a:solidFill>
            </a:endParaRPr>
          </a:p>
        </p:txBody>
      </p:sp>
      <p:grpSp>
        <p:nvGrpSpPr>
          <p:cNvPr id="11277" name="Group 13"/>
          <p:cNvGrpSpPr>
            <a:grpSpLocks/>
          </p:cNvGrpSpPr>
          <p:nvPr/>
        </p:nvGrpSpPr>
        <p:grpSpPr bwMode="auto">
          <a:xfrm>
            <a:off x="5364163" y="2420938"/>
            <a:ext cx="3455987" cy="2592387"/>
            <a:chOff x="0" y="0"/>
            <a:chExt cx="5442" cy="4082"/>
          </a:xfrm>
        </p:grpSpPr>
        <p:sp>
          <p:nvSpPr>
            <p:cNvPr id="11278" name="Rectangle 14">
              <a:hlinkClick r:id="rId6" action="ppaction://hlinkfile"/>
            </p:cNvPr>
            <p:cNvSpPr>
              <a:spLocks noChangeArrowheads="1"/>
            </p:cNvSpPr>
            <p:nvPr/>
          </p:nvSpPr>
          <p:spPr bwMode="auto">
            <a:xfrm>
              <a:off x="0" y="2722"/>
              <a:ext cx="1360" cy="1360"/>
            </a:xfrm>
            <a:prstGeom prst="rect">
              <a:avLst/>
            </a:prstGeom>
            <a:gradFill rotWithShape="1">
              <a:gsLst>
                <a:gs pos="0">
                  <a:srgbClr val="FFA800"/>
                </a:gs>
                <a:gs pos="6500">
                  <a:srgbClr val="825600"/>
                </a:gs>
                <a:gs pos="14000">
                  <a:srgbClr val="FFA800"/>
                </a:gs>
                <a:gs pos="21000">
                  <a:srgbClr val="825600"/>
                </a:gs>
                <a:gs pos="28501">
                  <a:srgbClr val="FFA800"/>
                </a:gs>
                <a:gs pos="36000">
                  <a:srgbClr val="825600"/>
                </a:gs>
                <a:gs pos="43500">
                  <a:srgbClr val="FFA800"/>
                </a:gs>
                <a:gs pos="50000">
                  <a:srgbClr val="825600"/>
                </a:gs>
                <a:gs pos="56500">
                  <a:srgbClr val="FFA800"/>
                </a:gs>
                <a:gs pos="64000">
                  <a:srgbClr val="825600"/>
                </a:gs>
                <a:gs pos="71500">
                  <a:srgbClr val="FFA800"/>
                </a:gs>
                <a:gs pos="79000">
                  <a:srgbClr val="825600"/>
                </a:gs>
                <a:gs pos="86000">
                  <a:srgbClr val="FFA800"/>
                </a:gs>
                <a:gs pos="93500">
                  <a:srgbClr val="825600"/>
                </a:gs>
                <a:gs pos="100000">
                  <a:srgbClr val="FFA800"/>
                </a:gs>
              </a:gsLst>
              <a:lin ang="27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1279" name="Rectangle 15">
              <a:hlinkClick r:id="rId7"/>
            </p:cNvPr>
            <p:cNvSpPr>
              <a:spLocks noChangeArrowheads="1"/>
            </p:cNvSpPr>
            <p:nvPr/>
          </p:nvSpPr>
          <p:spPr bwMode="auto">
            <a:xfrm>
              <a:off x="2040" y="1360"/>
              <a:ext cx="1360" cy="1360"/>
            </a:xfrm>
            <a:prstGeom prst="rect">
              <a:avLst/>
            </a:prstGeom>
            <a:gradFill rotWithShape="1">
              <a:gsLst>
                <a:gs pos="0">
                  <a:srgbClr val="FFA800"/>
                </a:gs>
                <a:gs pos="6500">
                  <a:srgbClr val="825600"/>
                </a:gs>
                <a:gs pos="14000">
                  <a:srgbClr val="FFA800"/>
                </a:gs>
                <a:gs pos="21000">
                  <a:srgbClr val="825600"/>
                </a:gs>
                <a:gs pos="28501">
                  <a:srgbClr val="FFA800"/>
                </a:gs>
                <a:gs pos="36000">
                  <a:srgbClr val="825600"/>
                </a:gs>
                <a:gs pos="43500">
                  <a:srgbClr val="FFA800"/>
                </a:gs>
                <a:gs pos="50000">
                  <a:srgbClr val="825600"/>
                </a:gs>
                <a:gs pos="56500">
                  <a:srgbClr val="FFA800"/>
                </a:gs>
                <a:gs pos="64000">
                  <a:srgbClr val="825600"/>
                </a:gs>
                <a:gs pos="71500">
                  <a:srgbClr val="FFA800"/>
                </a:gs>
                <a:gs pos="79000">
                  <a:srgbClr val="825600"/>
                </a:gs>
                <a:gs pos="86000">
                  <a:srgbClr val="FFA800"/>
                </a:gs>
                <a:gs pos="93500">
                  <a:srgbClr val="825600"/>
                </a:gs>
                <a:gs pos="100000">
                  <a:srgbClr val="FFA800"/>
                </a:gs>
              </a:gsLst>
              <a:lin ang="27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1280" name="Rectangle 16">
              <a:hlinkClick r:id="rId8" action="ppaction://hlinkfile"/>
            </p:cNvPr>
            <p:cNvSpPr>
              <a:spLocks noChangeArrowheads="1"/>
            </p:cNvSpPr>
            <p:nvPr/>
          </p:nvSpPr>
          <p:spPr bwMode="auto">
            <a:xfrm>
              <a:off x="2040" y="2720"/>
              <a:ext cx="1360" cy="1360"/>
            </a:xfrm>
            <a:prstGeom prst="rect">
              <a:avLst/>
            </a:prstGeom>
            <a:gradFill rotWithShape="1">
              <a:gsLst>
                <a:gs pos="0">
                  <a:srgbClr val="FFA800"/>
                </a:gs>
                <a:gs pos="6500">
                  <a:srgbClr val="825600"/>
                </a:gs>
                <a:gs pos="14000">
                  <a:srgbClr val="FFA800"/>
                </a:gs>
                <a:gs pos="21000">
                  <a:srgbClr val="825600"/>
                </a:gs>
                <a:gs pos="28501">
                  <a:srgbClr val="FFA800"/>
                </a:gs>
                <a:gs pos="36000">
                  <a:srgbClr val="825600"/>
                </a:gs>
                <a:gs pos="43500">
                  <a:srgbClr val="FFA800"/>
                </a:gs>
                <a:gs pos="50000">
                  <a:srgbClr val="825600"/>
                </a:gs>
                <a:gs pos="56500">
                  <a:srgbClr val="FFA800"/>
                </a:gs>
                <a:gs pos="64000">
                  <a:srgbClr val="825600"/>
                </a:gs>
                <a:gs pos="71500">
                  <a:srgbClr val="FFA800"/>
                </a:gs>
                <a:gs pos="79000">
                  <a:srgbClr val="825600"/>
                </a:gs>
                <a:gs pos="86000">
                  <a:srgbClr val="FFA800"/>
                </a:gs>
                <a:gs pos="93500">
                  <a:srgbClr val="825600"/>
                </a:gs>
                <a:gs pos="100000">
                  <a:srgbClr val="FFA800"/>
                </a:gs>
              </a:gsLst>
              <a:lin ang="27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1281" name="Rectangle 17">
              <a:hlinkClick r:id="rId7"/>
            </p:cNvPr>
            <p:cNvSpPr>
              <a:spLocks noChangeArrowheads="1"/>
            </p:cNvSpPr>
            <p:nvPr/>
          </p:nvSpPr>
          <p:spPr bwMode="auto">
            <a:xfrm>
              <a:off x="4082" y="2722"/>
              <a:ext cx="1360" cy="1360"/>
            </a:xfrm>
            <a:prstGeom prst="rect">
              <a:avLst/>
            </a:prstGeom>
            <a:gradFill rotWithShape="1">
              <a:gsLst>
                <a:gs pos="0">
                  <a:srgbClr val="FFA800"/>
                </a:gs>
                <a:gs pos="6500">
                  <a:srgbClr val="825600"/>
                </a:gs>
                <a:gs pos="14000">
                  <a:srgbClr val="FFA800"/>
                </a:gs>
                <a:gs pos="21000">
                  <a:srgbClr val="825600"/>
                </a:gs>
                <a:gs pos="28501">
                  <a:srgbClr val="FFA800"/>
                </a:gs>
                <a:gs pos="36000">
                  <a:srgbClr val="825600"/>
                </a:gs>
                <a:gs pos="43500">
                  <a:srgbClr val="FFA800"/>
                </a:gs>
                <a:gs pos="50000">
                  <a:srgbClr val="825600"/>
                </a:gs>
                <a:gs pos="56500">
                  <a:srgbClr val="FFA800"/>
                </a:gs>
                <a:gs pos="64000">
                  <a:srgbClr val="825600"/>
                </a:gs>
                <a:gs pos="71500">
                  <a:srgbClr val="FFA800"/>
                </a:gs>
                <a:gs pos="79000">
                  <a:srgbClr val="825600"/>
                </a:gs>
                <a:gs pos="86000">
                  <a:srgbClr val="FFA800"/>
                </a:gs>
                <a:gs pos="93500">
                  <a:srgbClr val="825600"/>
                </a:gs>
                <a:gs pos="100000">
                  <a:srgbClr val="FFA800"/>
                </a:gs>
              </a:gsLst>
              <a:lin ang="27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1282" name="Rectangle 18">
              <a:hlinkClick r:id="rId7"/>
            </p:cNvPr>
            <p:cNvSpPr>
              <a:spLocks noChangeArrowheads="1"/>
            </p:cNvSpPr>
            <p:nvPr/>
          </p:nvSpPr>
          <p:spPr bwMode="auto">
            <a:xfrm>
              <a:off x="4082" y="1360"/>
              <a:ext cx="1360" cy="1360"/>
            </a:xfrm>
            <a:prstGeom prst="rect">
              <a:avLst/>
            </a:prstGeom>
            <a:gradFill rotWithShape="1">
              <a:gsLst>
                <a:gs pos="0">
                  <a:srgbClr val="FFA800"/>
                </a:gs>
                <a:gs pos="6500">
                  <a:srgbClr val="825600"/>
                </a:gs>
                <a:gs pos="14000">
                  <a:srgbClr val="FFA800"/>
                </a:gs>
                <a:gs pos="21000">
                  <a:srgbClr val="825600"/>
                </a:gs>
                <a:gs pos="28501">
                  <a:srgbClr val="FFA800"/>
                </a:gs>
                <a:gs pos="36000">
                  <a:srgbClr val="825600"/>
                </a:gs>
                <a:gs pos="43500">
                  <a:srgbClr val="FFA800"/>
                </a:gs>
                <a:gs pos="50000">
                  <a:srgbClr val="825600"/>
                </a:gs>
                <a:gs pos="56500">
                  <a:srgbClr val="FFA800"/>
                </a:gs>
                <a:gs pos="64000">
                  <a:srgbClr val="825600"/>
                </a:gs>
                <a:gs pos="71500">
                  <a:srgbClr val="FFA800"/>
                </a:gs>
                <a:gs pos="79000">
                  <a:srgbClr val="825600"/>
                </a:gs>
                <a:gs pos="86000">
                  <a:srgbClr val="FFA800"/>
                </a:gs>
                <a:gs pos="93500">
                  <a:srgbClr val="825600"/>
                </a:gs>
                <a:gs pos="100000">
                  <a:srgbClr val="FFA800"/>
                </a:gs>
              </a:gsLst>
              <a:lin ang="27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11283" name="Rectangle 19">
              <a:hlinkClick r:id="rId7"/>
            </p:cNvPr>
            <p:cNvSpPr>
              <a:spLocks noChangeArrowheads="1"/>
            </p:cNvSpPr>
            <p:nvPr/>
          </p:nvSpPr>
          <p:spPr bwMode="auto">
            <a:xfrm>
              <a:off x="4082" y="0"/>
              <a:ext cx="1360" cy="1360"/>
            </a:xfrm>
            <a:prstGeom prst="rect">
              <a:avLst/>
            </a:prstGeom>
            <a:gradFill rotWithShape="1">
              <a:gsLst>
                <a:gs pos="0">
                  <a:srgbClr val="FFA800"/>
                </a:gs>
                <a:gs pos="6500">
                  <a:srgbClr val="825600"/>
                </a:gs>
                <a:gs pos="14000">
                  <a:srgbClr val="FFA800"/>
                </a:gs>
                <a:gs pos="21000">
                  <a:srgbClr val="825600"/>
                </a:gs>
                <a:gs pos="28501">
                  <a:srgbClr val="FFA800"/>
                </a:gs>
                <a:gs pos="36000">
                  <a:srgbClr val="825600"/>
                </a:gs>
                <a:gs pos="43500">
                  <a:srgbClr val="FFA800"/>
                </a:gs>
                <a:gs pos="50000">
                  <a:srgbClr val="825600"/>
                </a:gs>
                <a:gs pos="56500">
                  <a:srgbClr val="FFA800"/>
                </a:gs>
                <a:gs pos="64000">
                  <a:srgbClr val="825600"/>
                </a:gs>
                <a:gs pos="71500">
                  <a:srgbClr val="FFA800"/>
                </a:gs>
                <a:gs pos="79000">
                  <a:srgbClr val="825600"/>
                </a:gs>
                <a:gs pos="86000">
                  <a:srgbClr val="FFA800"/>
                </a:gs>
                <a:gs pos="93500">
                  <a:srgbClr val="825600"/>
                </a:gs>
                <a:gs pos="100000">
                  <a:srgbClr val="FFA800"/>
                </a:gs>
              </a:gsLst>
              <a:lin ang="27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08850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92" decel="1000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192" decel="100000"/>
                                        <p:tgtEl>
                                          <p:spTgt spid="1127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3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4" dur="192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5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6" dur="192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7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8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92" decel="1000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1" dur="192" decel="100000"/>
                                        <p:tgtEl>
                                          <p:spTgt spid="1127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2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3" dur="192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4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5" dur="192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6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7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92" decel="1000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192" decel="100000"/>
                                        <p:tgtEl>
                                          <p:spTgt spid="1127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1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2" dur="192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3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4" dur="192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5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6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92" decel="1000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9" dur="192" decel="100000"/>
                                        <p:tgtEl>
                                          <p:spTgt spid="1127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0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1" dur="192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2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3" dur="192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4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1000"/>
                                        <p:tgtEl>
                                          <p:spTgt spid="11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1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7" dur="500"/>
                                        <p:tgtEl>
                                          <p:spTgt spid="11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0" dur="500"/>
                                        <p:tgtEl>
                                          <p:spTgt spid="11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9" grpId="0" autoUpdateAnimBg="0"/>
      <p:bldP spid="11271" grpId="0" autoUpdateAnimBg="0"/>
      <p:bldP spid="11273" grpId="0" autoUpdateAnimBg="0"/>
      <p:bldP spid="11274" grpId="0" autoUpdateAnimBg="0"/>
      <p:bldP spid="11275" grpId="0" bldLvl="0" autoUpdateAnimBg="0"/>
      <p:bldP spid="1127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290" name="Group 2"/>
          <p:cNvGraphicFramePr>
            <a:graphicFrameLocks noGrp="1"/>
          </p:cNvGraphicFramePr>
          <p:nvPr/>
        </p:nvGraphicFramePr>
        <p:xfrm>
          <a:off x="250825" y="115888"/>
          <a:ext cx="8785225" cy="2384425"/>
        </p:xfrm>
        <a:graphic>
          <a:graphicData uri="http://schemas.openxmlformats.org/drawingml/2006/table">
            <a:tbl>
              <a:tblPr/>
              <a:tblGrid>
                <a:gridCol w="1512888"/>
                <a:gridCol w="1619250"/>
                <a:gridCol w="2052637"/>
                <a:gridCol w="3600450"/>
              </a:tblGrid>
              <a:tr h="5778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zh-CN" alt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anose="020B0604020202020204" pitchFamily="34" charset="0"/>
                        <a:ea typeface="黑体" panose="02010609060101010101" pitchFamily="49" charset="-122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zh-CN" alt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anose="020B0604020202020204" pitchFamily="34" charset="0"/>
                        <a:ea typeface="黑体" panose="02010609060101010101" pitchFamily="49" charset="-122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zh-CN" alt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anose="020B0604020202020204" pitchFamily="34" charset="0"/>
                        <a:ea typeface="黑体" panose="02010609060101010101" pitchFamily="49" charset="-122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zh-CN" alt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anose="020B0604020202020204" pitchFamily="34" charset="0"/>
                        <a:ea typeface="黑体" panose="02010609060101010101" pitchFamily="49" charset="-122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77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anose="020B0604020202020204" pitchFamily="34" charset="0"/>
                          <a:ea typeface="黑体" panose="02010609060101010101" pitchFamily="49" charset="-122"/>
                        </a:rPr>
                        <a:t>铝块</a:t>
                      </a:r>
                      <a:r>
                        <a:rPr kumimoji="0" lang="en-US" altLang="zh-CN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anose="020B0604020202020204" pitchFamily="34" charset="0"/>
                          <a:ea typeface="黑体" panose="02010609060101010101" pitchFamily="49" charset="-122"/>
                        </a:rPr>
                        <a:t>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zh-CN" alt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anose="020B0604020202020204" pitchFamily="34" charset="0"/>
                        <a:ea typeface="黑体" panose="02010609060101010101" pitchFamily="49" charset="-122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zh-CN" alt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anose="020B0604020202020204" pitchFamily="34" charset="0"/>
                        <a:ea typeface="黑体" panose="02010609060101010101" pitchFamily="49" charset="-122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zh-CN" alt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anose="020B0604020202020204" pitchFamily="34" charset="0"/>
                        <a:ea typeface="黑体" panose="02010609060101010101" pitchFamily="49" charset="-122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4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anose="020B0604020202020204" pitchFamily="34" charset="0"/>
                          <a:ea typeface="黑体" panose="02010609060101010101" pitchFamily="49" charset="-122"/>
                        </a:rPr>
                        <a:t>铝块</a:t>
                      </a:r>
                      <a:r>
                        <a:rPr kumimoji="0" lang="en-US" altLang="zh-CN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anose="020B0604020202020204" pitchFamily="34" charset="0"/>
                          <a:ea typeface="黑体" panose="02010609060101010101" pitchFamily="49" charset="-122"/>
                        </a:rPr>
                        <a:t>2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zh-CN" alt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anose="020B0604020202020204" pitchFamily="34" charset="0"/>
                        <a:ea typeface="黑体" panose="02010609060101010101" pitchFamily="49" charset="-122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zh-CN" alt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anose="020B0604020202020204" pitchFamily="34" charset="0"/>
                        <a:ea typeface="黑体" panose="02010609060101010101" pitchFamily="49" charset="-122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zh-CN" alt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anose="020B0604020202020204" pitchFamily="34" charset="0"/>
                        <a:ea typeface="黑体" panose="02010609060101010101" pitchFamily="49" charset="-122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4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anose="020B0604020202020204" pitchFamily="34" charset="0"/>
                          <a:ea typeface="黑体" panose="02010609060101010101" pitchFamily="49" charset="-122"/>
                        </a:rPr>
                        <a:t>铝块</a:t>
                      </a:r>
                      <a:r>
                        <a:rPr kumimoji="0" lang="en-US" altLang="zh-CN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anose="020B0604020202020204" pitchFamily="34" charset="0"/>
                          <a:ea typeface="黑体" panose="02010609060101010101" pitchFamily="49" charset="-122"/>
                        </a:rPr>
                        <a:t>3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zh-CN" alt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anose="020B0604020202020204" pitchFamily="34" charset="0"/>
                        <a:ea typeface="黑体" panose="02010609060101010101" pitchFamily="49" charset="-122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zh-CN" alt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anose="020B0604020202020204" pitchFamily="34" charset="0"/>
                        <a:ea typeface="黑体" panose="02010609060101010101" pitchFamily="49" charset="-122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zh-CN" alt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anose="020B0604020202020204" pitchFamily="34" charset="0"/>
                        <a:ea typeface="黑体" panose="02010609060101010101" pitchFamily="49" charset="-122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321" name="Text Box 33"/>
          <p:cNvSpPr txBox="1">
            <a:spLocks noChangeArrowheads="1"/>
          </p:cNvSpPr>
          <p:nvPr/>
        </p:nvSpPr>
        <p:spPr bwMode="auto">
          <a:xfrm>
            <a:off x="3494088" y="211138"/>
            <a:ext cx="165258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2800" b="1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</a:rPr>
              <a:t>体积</a:t>
            </a:r>
            <a:r>
              <a:rPr lang="en-US" altLang="zh-CN" sz="2800" b="1">
                <a:solidFill>
                  <a:srgbClr val="E4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</a:rPr>
              <a:t>cm</a:t>
            </a:r>
            <a:r>
              <a:rPr lang="en-US" altLang="zh-CN" sz="2800" b="1" baseline="30000">
                <a:solidFill>
                  <a:srgbClr val="E4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</a:rPr>
              <a:t>3</a:t>
            </a:r>
          </a:p>
        </p:txBody>
      </p:sp>
      <p:sp>
        <p:nvSpPr>
          <p:cNvPr id="12322" name="Text Box 34"/>
          <p:cNvSpPr txBox="1">
            <a:spLocks noChangeArrowheads="1"/>
          </p:cNvSpPr>
          <p:nvPr/>
        </p:nvSpPr>
        <p:spPr bwMode="auto">
          <a:xfrm>
            <a:off x="5578475" y="211138"/>
            <a:ext cx="324008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2800" b="1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</a:rPr>
              <a:t>质量/体积</a:t>
            </a:r>
            <a:r>
              <a:rPr lang="en-US" altLang="zh-CN" sz="2800" b="1">
                <a:solidFill>
                  <a:srgbClr val="FFE2C5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</a:rPr>
              <a:t>g/ cm</a:t>
            </a:r>
            <a:r>
              <a:rPr lang="en-US" altLang="zh-CN" sz="2800" b="1" baseline="30000">
                <a:solidFill>
                  <a:srgbClr val="FFE2C5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</a:rPr>
              <a:t>3</a:t>
            </a:r>
            <a:endParaRPr lang="zh-CN" altLang="en-US" sz="2800" b="1" baseline="30000">
              <a:solidFill>
                <a:srgbClr val="FFE2C5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12323" name="Text Box 35"/>
          <p:cNvSpPr txBox="1">
            <a:spLocks noChangeArrowheads="1"/>
          </p:cNvSpPr>
          <p:nvPr/>
        </p:nvSpPr>
        <p:spPr bwMode="auto">
          <a:xfrm>
            <a:off x="1906588" y="195263"/>
            <a:ext cx="127158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2800" b="1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</a:rPr>
              <a:t>质量</a:t>
            </a:r>
            <a:r>
              <a:rPr lang="en-US" altLang="zh-CN" sz="2800" b="1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ea typeface="黑体" panose="02010609060101010101" pitchFamily="49" charset="-122"/>
              </a:rPr>
              <a:t>g</a:t>
            </a:r>
            <a:endParaRPr lang="zh-CN" altLang="en-US" sz="2800" b="1">
              <a:solidFill>
                <a:srgbClr val="3333C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12324" name="Text Box 36"/>
          <p:cNvSpPr txBox="1">
            <a:spLocks noChangeArrowheads="1"/>
          </p:cNvSpPr>
          <p:nvPr/>
        </p:nvSpPr>
        <p:spPr bwMode="auto">
          <a:xfrm>
            <a:off x="2103438" y="727075"/>
            <a:ext cx="692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400" b="1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ea typeface="黑体" panose="02010609060101010101" pitchFamily="49" charset="-122"/>
              </a:rPr>
              <a:t>2.7</a:t>
            </a:r>
          </a:p>
        </p:txBody>
      </p:sp>
      <p:sp>
        <p:nvSpPr>
          <p:cNvPr id="12325" name="Text Box 37"/>
          <p:cNvSpPr txBox="1">
            <a:spLocks noChangeArrowheads="1"/>
          </p:cNvSpPr>
          <p:nvPr/>
        </p:nvSpPr>
        <p:spPr bwMode="auto">
          <a:xfrm>
            <a:off x="2124075" y="1374775"/>
            <a:ext cx="692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400" b="1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ea typeface="黑体" panose="02010609060101010101" pitchFamily="49" charset="-122"/>
              </a:rPr>
              <a:t>5.4</a:t>
            </a:r>
          </a:p>
        </p:txBody>
      </p:sp>
      <p:sp>
        <p:nvSpPr>
          <p:cNvPr id="12326" name="Text Box 38"/>
          <p:cNvSpPr txBox="1">
            <a:spLocks noChangeArrowheads="1"/>
          </p:cNvSpPr>
          <p:nvPr/>
        </p:nvSpPr>
        <p:spPr bwMode="auto">
          <a:xfrm>
            <a:off x="2151063" y="1879600"/>
            <a:ext cx="692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400" b="1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ea typeface="黑体" panose="02010609060101010101" pitchFamily="49" charset="-122"/>
              </a:rPr>
              <a:t>8.1</a:t>
            </a:r>
          </a:p>
        </p:txBody>
      </p:sp>
      <p:sp>
        <p:nvSpPr>
          <p:cNvPr id="12327" name="Text Box 39"/>
          <p:cNvSpPr txBox="1">
            <a:spLocks noChangeArrowheads="1"/>
          </p:cNvSpPr>
          <p:nvPr/>
        </p:nvSpPr>
        <p:spPr bwMode="auto">
          <a:xfrm>
            <a:off x="4048125" y="727075"/>
            <a:ext cx="387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400" b="1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ea typeface="黑体" panose="02010609060101010101" pitchFamily="49" charset="-122"/>
              </a:rPr>
              <a:t>1</a:t>
            </a:r>
          </a:p>
        </p:txBody>
      </p:sp>
      <p:sp>
        <p:nvSpPr>
          <p:cNvPr id="12328" name="Text Box 40"/>
          <p:cNvSpPr txBox="1">
            <a:spLocks noChangeArrowheads="1"/>
          </p:cNvSpPr>
          <p:nvPr/>
        </p:nvSpPr>
        <p:spPr bwMode="auto">
          <a:xfrm>
            <a:off x="4067175" y="1249363"/>
            <a:ext cx="387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400" b="1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ea typeface="黑体" panose="02010609060101010101" pitchFamily="49" charset="-122"/>
              </a:rPr>
              <a:t>2</a:t>
            </a:r>
          </a:p>
        </p:txBody>
      </p:sp>
      <p:sp>
        <p:nvSpPr>
          <p:cNvPr id="12329" name="Text Box 41"/>
          <p:cNvSpPr txBox="1">
            <a:spLocks noChangeArrowheads="1"/>
          </p:cNvSpPr>
          <p:nvPr/>
        </p:nvSpPr>
        <p:spPr bwMode="auto">
          <a:xfrm>
            <a:off x="4067175" y="1879600"/>
            <a:ext cx="387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400" b="1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ea typeface="黑体" panose="02010609060101010101" pitchFamily="49" charset="-122"/>
              </a:rPr>
              <a:t>3</a:t>
            </a:r>
          </a:p>
        </p:txBody>
      </p:sp>
      <p:sp>
        <p:nvSpPr>
          <p:cNvPr id="12330" name="Text Box 42"/>
          <p:cNvSpPr txBox="1">
            <a:spLocks noChangeArrowheads="1"/>
          </p:cNvSpPr>
          <p:nvPr/>
        </p:nvSpPr>
        <p:spPr bwMode="auto">
          <a:xfrm>
            <a:off x="6856413" y="727075"/>
            <a:ext cx="692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400" b="1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ea typeface="黑体" panose="02010609060101010101" pitchFamily="49" charset="-122"/>
              </a:rPr>
              <a:t>2.7</a:t>
            </a:r>
          </a:p>
        </p:txBody>
      </p:sp>
      <p:sp>
        <p:nvSpPr>
          <p:cNvPr id="12331" name="Text Box 43"/>
          <p:cNvSpPr txBox="1">
            <a:spLocks noChangeArrowheads="1"/>
          </p:cNvSpPr>
          <p:nvPr/>
        </p:nvSpPr>
        <p:spPr bwMode="auto">
          <a:xfrm>
            <a:off x="6875463" y="1374775"/>
            <a:ext cx="692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400" b="1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ea typeface="黑体" panose="02010609060101010101" pitchFamily="49" charset="-122"/>
              </a:rPr>
              <a:t>2.7</a:t>
            </a:r>
          </a:p>
        </p:txBody>
      </p:sp>
      <p:sp>
        <p:nvSpPr>
          <p:cNvPr id="12332" name="Text Box 44"/>
          <p:cNvSpPr txBox="1">
            <a:spLocks noChangeArrowheads="1"/>
          </p:cNvSpPr>
          <p:nvPr/>
        </p:nvSpPr>
        <p:spPr bwMode="auto">
          <a:xfrm>
            <a:off x="6904038" y="1897063"/>
            <a:ext cx="692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400" b="1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ea typeface="黑体" panose="02010609060101010101" pitchFamily="49" charset="-122"/>
              </a:rPr>
              <a:t>2.7</a:t>
            </a:r>
          </a:p>
        </p:txBody>
      </p:sp>
      <p:graphicFrame>
        <p:nvGraphicFramePr>
          <p:cNvPr id="12333" name="Group 45"/>
          <p:cNvGraphicFramePr>
            <a:graphicFrameLocks noGrp="1"/>
          </p:cNvGraphicFramePr>
          <p:nvPr/>
        </p:nvGraphicFramePr>
        <p:xfrm>
          <a:off x="971550" y="3141663"/>
          <a:ext cx="3335338" cy="2833687"/>
        </p:xfrm>
        <a:graphic>
          <a:graphicData uri="http://schemas.openxmlformats.org/drawingml/2006/table">
            <a:tbl>
              <a:tblPr/>
              <a:tblGrid>
                <a:gridCol w="666750"/>
                <a:gridCol w="666750"/>
                <a:gridCol w="611188"/>
                <a:gridCol w="723900"/>
                <a:gridCol w="666750"/>
              </a:tblGrid>
              <a:tr h="5175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zh-CN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zh-CN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zh-CN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zh-CN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zh-CN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4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zh-CN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zh-CN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zh-CN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zh-CN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zh-CN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zh-CN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zh-CN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zh-CN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zh-CN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zh-CN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4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zh-CN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zh-CN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zh-CN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zh-CN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zh-CN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4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zh-CN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zh-CN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zh-CN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zh-CN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zh-CN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371" name="Line 83"/>
          <p:cNvSpPr>
            <a:spLocks noChangeShapeType="1"/>
          </p:cNvSpPr>
          <p:nvPr/>
        </p:nvSpPr>
        <p:spPr bwMode="auto">
          <a:xfrm flipV="1">
            <a:off x="971550" y="2565400"/>
            <a:ext cx="0" cy="3455988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12372" name="Line 84"/>
          <p:cNvSpPr>
            <a:spLocks noChangeShapeType="1"/>
          </p:cNvSpPr>
          <p:nvPr/>
        </p:nvSpPr>
        <p:spPr bwMode="auto">
          <a:xfrm>
            <a:off x="952500" y="5980113"/>
            <a:ext cx="3959225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12373" name="Text Box 85"/>
          <p:cNvSpPr txBox="1">
            <a:spLocks noChangeArrowheads="1"/>
          </p:cNvSpPr>
          <p:nvPr/>
        </p:nvSpPr>
        <p:spPr bwMode="auto">
          <a:xfrm>
            <a:off x="1166813" y="2354263"/>
            <a:ext cx="97472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3200" b="1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</a:rPr>
              <a:t>m/g</a:t>
            </a:r>
          </a:p>
        </p:txBody>
      </p:sp>
      <p:sp>
        <p:nvSpPr>
          <p:cNvPr id="12374" name="Text Box 86"/>
          <p:cNvSpPr txBox="1">
            <a:spLocks noChangeArrowheads="1"/>
          </p:cNvSpPr>
          <p:nvPr/>
        </p:nvSpPr>
        <p:spPr bwMode="auto">
          <a:xfrm>
            <a:off x="4408488" y="5930900"/>
            <a:ext cx="146367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40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</a:rPr>
              <a:t>v</a:t>
            </a:r>
            <a:r>
              <a:rPr lang="en-US" altLang="zh-CN" sz="32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</a:rPr>
              <a:t>/cm</a:t>
            </a:r>
            <a:r>
              <a:rPr lang="en-US" altLang="zh-CN" sz="3200" b="1" baseline="300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</a:rPr>
              <a:t>3</a:t>
            </a:r>
          </a:p>
        </p:txBody>
      </p:sp>
      <p:sp>
        <p:nvSpPr>
          <p:cNvPr id="12375" name="Text Box 87"/>
          <p:cNvSpPr txBox="1">
            <a:spLocks noChangeArrowheads="1"/>
          </p:cNvSpPr>
          <p:nvPr/>
        </p:nvSpPr>
        <p:spPr bwMode="auto">
          <a:xfrm>
            <a:off x="808038" y="5976938"/>
            <a:ext cx="387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400" b="1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ea typeface="黑体" panose="02010609060101010101" pitchFamily="49" charset="-122"/>
              </a:rPr>
              <a:t>0</a:t>
            </a:r>
          </a:p>
        </p:txBody>
      </p:sp>
      <p:sp>
        <p:nvSpPr>
          <p:cNvPr id="12376" name="Text Box 88"/>
          <p:cNvSpPr txBox="1">
            <a:spLocks noChangeArrowheads="1"/>
          </p:cNvSpPr>
          <p:nvPr/>
        </p:nvSpPr>
        <p:spPr bwMode="auto">
          <a:xfrm>
            <a:off x="1476375" y="5995988"/>
            <a:ext cx="387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400" b="1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ea typeface="黑体" panose="02010609060101010101" pitchFamily="49" charset="-122"/>
              </a:rPr>
              <a:t>1</a:t>
            </a:r>
          </a:p>
        </p:txBody>
      </p:sp>
      <p:sp>
        <p:nvSpPr>
          <p:cNvPr id="12377" name="Text Box 89"/>
          <p:cNvSpPr txBox="1">
            <a:spLocks noChangeArrowheads="1"/>
          </p:cNvSpPr>
          <p:nvPr/>
        </p:nvSpPr>
        <p:spPr bwMode="auto">
          <a:xfrm>
            <a:off x="2124075" y="5995988"/>
            <a:ext cx="387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400" b="1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ea typeface="黑体" panose="02010609060101010101" pitchFamily="49" charset="-122"/>
              </a:rPr>
              <a:t>2</a:t>
            </a:r>
          </a:p>
        </p:txBody>
      </p:sp>
      <p:sp>
        <p:nvSpPr>
          <p:cNvPr id="12378" name="Text Box 90"/>
          <p:cNvSpPr txBox="1">
            <a:spLocks noChangeArrowheads="1"/>
          </p:cNvSpPr>
          <p:nvPr/>
        </p:nvSpPr>
        <p:spPr bwMode="auto">
          <a:xfrm>
            <a:off x="2771775" y="5995988"/>
            <a:ext cx="387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400" b="1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ea typeface="黑体" panose="02010609060101010101" pitchFamily="49" charset="-122"/>
              </a:rPr>
              <a:t>3</a:t>
            </a:r>
          </a:p>
        </p:txBody>
      </p:sp>
      <p:sp>
        <p:nvSpPr>
          <p:cNvPr id="12379" name="Text Box 91"/>
          <p:cNvSpPr txBox="1">
            <a:spLocks noChangeArrowheads="1"/>
          </p:cNvSpPr>
          <p:nvPr/>
        </p:nvSpPr>
        <p:spPr bwMode="auto">
          <a:xfrm>
            <a:off x="3419475" y="5995988"/>
            <a:ext cx="387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400" b="1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ea typeface="黑体" panose="02010609060101010101" pitchFamily="49" charset="-122"/>
              </a:rPr>
              <a:t>4</a:t>
            </a:r>
          </a:p>
        </p:txBody>
      </p:sp>
      <p:sp>
        <p:nvSpPr>
          <p:cNvPr id="12380" name="Text Box 92"/>
          <p:cNvSpPr txBox="1">
            <a:spLocks noChangeArrowheads="1"/>
          </p:cNvSpPr>
          <p:nvPr/>
        </p:nvSpPr>
        <p:spPr bwMode="auto">
          <a:xfrm>
            <a:off x="663575" y="5184775"/>
            <a:ext cx="387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ea typeface="黑体" panose="02010609060101010101" pitchFamily="49" charset="-122"/>
              </a:rPr>
              <a:t>2</a:t>
            </a:r>
          </a:p>
        </p:txBody>
      </p:sp>
      <p:sp>
        <p:nvSpPr>
          <p:cNvPr id="12381" name="Text Box 93"/>
          <p:cNvSpPr txBox="1">
            <a:spLocks noChangeArrowheads="1"/>
          </p:cNvSpPr>
          <p:nvPr/>
        </p:nvSpPr>
        <p:spPr bwMode="auto">
          <a:xfrm>
            <a:off x="655638" y="4556125"/>
            <a:ext cx="387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ea typeface="黑体" panose="02010609060101010101" pitchFamily="49" charset="-122"/>
              </a:rPr>
              <a:t>4</a:t>
            </a:r>
          </a:p>
        </p:txBody>
      </p:sp>
      <p:sp>
        <p:nvSpPr>
          <p:cNvPr id="12382" name="Text Box 94"/>
          <p:cNvSpPr txBox="1">
            <a:spLocks noChangeArrowheads="1"/>
          </p:cNvSpPr>
          <p:nvPr/>
        </p:nvSpPr>
        <p:spPr bwMode="auto">
          <a:xfrm>
            <a:off x="655638" y="4033838"/>
            <a:ext cx="387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ea typeface="黑体" panose="02010609060101010101" pitchFamily="49" charset="-122"/>
              </a:rPr>
              <a:t>6</a:t>
            </a:r>
          </a:p>
        </p:txBody>
      </p:sp>
      <p:sp>
        <p:nvSpPr>
          <p:cNvPr id="12383" name="Text Box 95"/>
          <p:cNvSpPr txBox="1">
            <a:spLocks noChangeArrowheads="1"/>
          </p:cNvSpPr>
          <p:nvPr/>
        </p:nvSpPr>
        <p:spPr bwMode="auto">
          <a:xfrm>
            <a:off x="663575" y="3384550"/>
            <a:ext cx="387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ea typeface="黑体" panose="02010609060101010101" pitchFamily="49" charset="-122"/>
              </a:rPr>
              <a:t>8</a:t>
            </a:r>
          </a:p>
        </p:txBody>
      </p:sp>
      <p:sp>
        <p:nvSpPr>
          <p:cNvPr id="12384" name="Line 96"/>
          <p:cNvSpPr>
            <a:spLocks noChangeShapeType="1"/>
          </p:cNvSpPr>
          <p:nvPr/>
        </p:nvSpPr>
        <p:spPr bwMode="auto">
          <a:xfrm flipH="1" flipV="1">
            <a:off x="1619250" y="5199063"/>
            <a:ext cx="20638" cy="792162"/>
          </a:xfrm>
          <a:prstGeom prst="line">
            <a:avLst/>
          </a:prstGeom>
          <a:noFill/>
          <a:ln w="38100">
            <a:solidFill>
              <a:srgbClr val="00FF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12385" name="Line 97"/>
          <p:cNvSpPr>
            <a:spLocks noChangeShapeType="1"/>
          </p:cNvSpPr>
          <p:nvPr/>
        </p:nvSpPr>
        <p:spPr bwMode="auto">
          <a:xfrm flipV="1">
            <a:off x="971550" y="5229225"/>
            <a:ext cx="647700" cy="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12386" name="Oval 98"/>
          <p:cNvSpPr>
            <a:spLocks noChangeArrowheads="1"/>
          </p:cNvSpPr>
          <p:nvPr/>
        </p:nvSpPr>
        <p:spPr bwMode="auto">
          <a:xfrm>
            <a:off x="1547813" y="5157788"/>
            <a:ext cx="144462" cy="144462"/>
          </a:xfrm>
          <a:prstGeom prst="ellipse">
            <a:avLst/>
          </a:prstGeom>
          <a:solidFill>
            <a:srgbClr val="000066"/>
          </a:solidFill>
          <a:ln w="984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12387" name="Oval 99"/>
          <p:cNvSpPr>
            <a:spLocks noChangeArrowheads="1"/>
          </p:cNvSpPr>
          <p:nvPr/>
        </p:nvSpPr>
        <p:spPr bwMode="auto">
          <a:xfrm>
            <a:off x="2268538" y="4365625"/>
            <a:ext cx="144462" cy="144463"/>
          </a:xfrm>
          <a:prstGeom prst="ellipse">
            <a:avLst/>
          </a:prstGeom>
          <a:solidFill>
            <a:srgbClr val="000066"/>
          </a:solidFill>
          <a:ln w="984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12388" name="Oval 100"/>
          <p:cNvSpPr>
            <a:spLocks noChangeArrowheads="1"/>
          </p:cNvSpPr>
          <p:nvPr/>
        </p:nvSpPr>
        <p:spPr bwMode="auto">
          <a:xfrm>
            <a:off x="2874963" y="3530600"/>
            <a:ext cx="144462" cy="144463"/>
          </a:xfrm>
          <a:prstGeom prst="ellipse">
            <a:avLst/>
          </a:prstGeom>
          <a:solidFill>
            <a:srgbClr val="000066"/>
          </a:solidFill>
          <a:ln w="984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12389" name="Line 101"/>
          <p:cNvSpPr>
            <a:spLocks noChangeShapeType="1"/>
          </p:cNvSpPr>
          <p:nvPr/>
        </p:nvSpPr>
        <p:spPr bwMode="auto">
          <a:xfrm flipV="1">
            <a:off x="1619250" y="3573463"/>
            <a:ext cx="1368425" cy="1655762"/>
          </a:xfrm>
          <a:prstGeom prst="line">
            <a:avLst/>
          </a:prstGeom>
          <a:noFill/>
          <a:ln w="50800">
            <a:solidFill>
              <a:srgbClr val="99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12390" name="Line 102"/>
          <p:cNvSpPr>
            <a:spLocks noChangeShapeType="1"/>
          </p:cNvSpPr>
          <p:nvPr/>
        </p:nvSpPr>
        <p:spPr bwMode="auto">
          <a:xfrm flipV="1">
            <a:off x="971550" y="4487863"/>
            <a:ext cx="1368425" cy="20637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12391" name="Line 103"/>
          <p:cNvSpPr>
            <a:spLocks noChangeShapeType="1"/>
          </p:cNvSpPr>
          <p:nvPr/>
        </p:nvSpPr>
        <p:spPr bwMode="auto">
          <a:xfrm>
            <a:off x="971550" y="3573463"/>
            <a:ext cx="2016125" cy="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12392" name="Line 104"/>
          <p:cNvSpPr>
            <a:spLocks noChangeShapeType="1"/>
          </p:cNvSpPr>
          <p:nvPr/>
        </p:nvSpPr>
        <p:spPr bwMode="auto">
          <a:xfrm flipV="1">
            <a:off x="2289175" y="4437063"/>
            <a:ext cx="20638" cy="1533525"/>
          </a:xfrm>
          <a:prstGeom prst="line">
            <a:avLst/>
          </a:prstGeom>
          <a:noFill/>
          <a:ln w="38100">
            <a:solidFill>
              <a:srgbClr val="00FF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12393" name="Line 105"/>
          <p:cNvSpPr>
            <a:spLocks noChangeShapeType="1"/>
          </p:cNvSpPr>
          <p:nvPr/>
        </p:nvSpPr>
        <p:spPr bwMode="auto">
          <a:xfrm flipV="1">
            <a:off x="2919413" y="3644900"/>
            <a:ext cx="20637" cy="2305050"/>
          </a:xfrm>
          <a:prstGeom prst="line">
            <a:avLst/>
          </a:prstGeom>
          <a:noFill/>
          <a:ln w="38100">
            <a:solidFill>
              <a:srgbClr val="00FF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12394" name="Text Box 106"/>
          <p:cNvSpPr txBox="1">
            <a:spLocks noChangeArrowheads="1"/>
          </p:cNvSpPr>
          <p:nvPr/>
        </p:nvSpPr>
        <p:spPr bwMode="auto">
          <a:xfrm>
            <a:off x="5775325" y="2852738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zh-CN" altLang="en-US" sz="2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2395" name="Text Box 107"/>
          <p:cNvSpPr txBox="1">
            <a:spLocks noChangeArrowheads="1"/>
          </p:cNvSpPr>
          <p:nvPr/>
        </p:nvSpPr>
        <p:spPr bwMode="auto">
          <a:xfrm>
            <a:off x="5651500" y="2852738"/>
            <a:ext cx="3168650" cy="314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4000" b="1">
                <a:solidFill>
                  <a:srgbClr val="66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</a:rPr>
              <a:t>同种物质的质量和体积具有</a:t>
            </a:r>
            <a:r>
              <a:rPr lang="zh-CN" altLang="en-US" sz="4000" b="1">
                <a:solidFill>
                  <a:srgbClr val="E4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</a:rPr>
              <a:t>正比例关系。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zh-CN" sz="4000" b="1">
              <a:solidFill>
                <a:srgbClr val="6699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12396" name="Line 108"/>
          <p:cNvSpPr>
            <a:spLocks noChangeShapeType="1"/>
          </p:cNvSpPr>
          <p:nvPr/>
        </p:nvSpPr>
        <p:spPr bwMode="auto">
          <a:xfrm flipV="1">
            <a:off x="1042988" y="2565400"/>
            <a:ext cx="2808287" cy="3384550"/>
          </a:xfrm>
          <a:prstGeom prst="line">
            <a:avLst/>
          </a:prstGeom>
          <a:noFill/>
          <a:ln w="50800">
            <a:solidFill>
              <a:srgbClr val="99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zh-CN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3655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3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3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12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3" dur="2000" fill="hold"/>
                                        <p:tgtEl>
                                          <p:spTgt spid="1237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12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3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3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12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2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2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2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2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2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2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2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2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2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12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12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12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12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12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12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12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12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12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12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23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23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23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2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7" dur="500"/>
                                        <p:tgtEl>
                                          <p:spTgt spid="12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123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23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123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123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30" grpId="0"/>
      <p:bldP spid="12331" grpId="0"/>
      <p:bldP spid="12332" grpId="0"/>
      <p:bldP spid="12332" grpId="1"/>
      <p:bldP spid="12371" grpId="0" animBg="1"/>
      <p:bldP spid="12372" grpId="0" animBg="1"/>
      <p:bldP spid="12373" grpId="0" bldLvl="0" autoUpdateAnimBg="0"/>
      <p:bldP spid="12374" grpId="0" bldLvl="0" autoUpdateAnimBg="0"/>
      <p:bldP spid="12375" grpId="0" bldLvl="0" autoUpdateAnimBg="0"/>
      <p:bldP spid="12376" grpId="0" bldLvl="0" autoUpdateAnimBg="0"/>
      <p:bldP spid="12377" grpId="0" bldLvl="0" autoUpdateAnimBg="0"/>
      <p:bldP spid="12378" grpId="0" bldLvl="0" autoUpdateAnimBg="0"/>
      <p:bldP spid="12379" grpId="0" bldLvl="0" autoUpdateAnimBg="0"/>
      <p:bldP spid="12380" grpId="0" bldLvl="0" autoUpdateAnimBg="0"/>
      <p:bldP spid="12381" grpId="0" bldLvl="0" autoUpdateAnimBg="0"/>
      <p:bldP spid="12382" grpId="0" bldLvl="0" autoUpdateAnimBg="0"/>
      <p:bldP spid="12383" grpId="0" bldLvl="0" autoUpdateAnimBg="0"/>
      <p:bldP spid="12384" grpId="0" animBg="1"/>
      <p:bldP spid="12385" grpId="0" animBg="1"/>
      <p:bldP spid="12386" grpId="0" animBg="1"/>
      <p:bldP spid="12387" grpId="0" animBg="1"/>
      <p:bldP spid="12388" grpId="0" animBg="1"/>
      <p:bldP spid="12389" grpId="0" animBg="1"/>
      <p:bldP spid="12390" grpId="0" animBg="1"/>
      <p:bldP spid="12391" grpId="0" animBg="1"/>
      <p:bldP spid="12392" grpId="0" animBg="1"/>
      <p:bldP spid="12393" grpId="0" animBg="1"/>
      <p:bldP spid="12394" grpId="0" bldLvl="0" autoUpdateAnimBg="0"/>
      <p:bldP spid="12395" grpId="0" bldLvl="0" autoUpdateAnimBg="0"/>
      <p:bldP spid="1239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15075"/>
            <a:ext cx="91440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1609725" y="981075"/>
            <a:ext cx="6778625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zh-CN" altLang="en-US" sz="4000" b="1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</a:rPr>
              <a:t>探究二：不同物质的质量和体积的关系 </a:t>
            </a:r>
          </a:p>
        </p:txBody>
      </p:sp>
      <p:pic>
        <p:nvPicPr>
          <p:cNvPr id="13317" name="Picture 5" descr="xtp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276600"/>
            <a:ext cx="24384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8" name="Picture 6" descr="1">
            <a:hlinkClick r:id="rId5" action="ppaction://hlinkfile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4191000"/>
            <a:ext cx="9144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9" name="Picture 7" descr="2">
            <a:hlinkClick r:id="rId7" action="ppaction://hlinkfile"/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4191000"/>
            <a:ext cx="9144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20" name="Text Box 8"/>
          <p:cNvSpPr txBox="1">
            <a:spLocks noChangeArrowheads="1"/>
          </p:cNvSpPr>
          <p:nvPr/>
        </p:nvSpPr>
        <p:spPr bwMode="auto">
          <a:xfrm>
            <a:off x="533400" y="5229225"/>
            <a:ext cx="223837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zh-CN" altLang="en-US" sz="4000" b="1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</a:rPr>
              <a:t>托盘天平</a:t>
            </a:r>
          </a:p>
        </p:txBody>
      </p:sp>
      <p:pic>
        <p:nvPicPr>
          <p:cNvPr id="13321" name="Picture 9" descr="67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3886200"/>
            <a:ext cx="914400" cy="116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22" name="Text Box 10"/>
          <p:cNvSpPr txBox="1">
            <a:spLocks noChangeArrowheads="1"/>
          </p:cNvSpPr>
          <p:nvPr/>
        </p:nvSpPr>
        <p:spPr bwMode="auto">
          <a:xfrm>
            <a:off x="3276600" y="5175250"/>
            <a:ext cx="1211263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zh-CN" altLang="en-US" sz="4000" b="1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</a:rPr>
              <a:t>砝码</a:t>
            </a:r>
          </a:p>
        </p:txBody>
      </p:sp>
      <p:sp>
        <p:nvSpPr>
          <p:cNvPr id="13323" name="Text Box 11"/>
          <p:cNvSpPr txBox="1">
            <a:spLocks noChangeArrowheads="1"/>
          </p:cNvSpPr>
          <p:nvPr/>
        </p:nvSpPr>
        <p:spPr bwMode="auto">
          <a:xfrm>
            <a:off x="395288" y="2276475"/>
            <a:ext cx="12382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zh-CN" altLang="en-US" sz="4000" b="1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</a:rPr>
              <a:t>器材</a:t>
            </a: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4932363" y="5067300"/>
            <a:ext cx="136842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4000" b="1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</a:rPr>
              <a:t>木块</a:t>
            </a:r>
          </a:p>
        </p:txBody>
      </p:sp>
      <p:sp>
        <p:nvSpPr>
          <p:cNvPr id="13325" name="Text Box 13"/>
          <p:cNvSpPr txBox="1">
            <a:spLocks noChangeArrowheads="1"/>
          </p:cNvSpPr>
          <p:nvPr/>
        </p:nvSpPr>
        <p:spPr bwMode="auto">
          <a:xfrm>
            <a:off x="7812088" y="5091113"/>
            <a:ext cx="1331912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zh-CN" altLang="en-US" sz="4000" b="1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</a:rPr>
              <a:t>铝块</a:t>
            </a:r>
            <a:endParaRPr lang="zh-CN" altLang="en-US" sz="4000">
              <a:solidFill>
                <a:srgbClr val="A50021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13326" name="Text Box 14"/>
          <p:cNvSpPr txBox="1">
            <a:spLocks noChangeArrowheads="1"/>
          </p:cNvSpPr>
          <p:nvPr/>
        </p:nvSpPr>
        <p:spPr bwMode="auto">
          <a:xfrm>
            <a:off x="5580063" y="2708275"/>
            <a:ext cx="2592387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4000" b="1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</a:rPr>
              <a:t>体积相同</a:t>
            </a:r>
          </a:p>
        </p:txBody>
      </p:sp>
      <p:sp>
        <p:nvSpPr>
          <p:cNvPr id="13327" name="Text Box 15"/>
          <p:cNvSpPr txBox="1">
            <a:spLocks noChangeArrowheads="1"/>
          </p:cNvSpPr>
          <p:nvPr/>
        </p:nvSpPr>
        <p:spPr bwMode="auto">
          <a:xfrm>
            <a:off x="6443663" y="5091113"/>
            <a:ext cx="136842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4000" b="1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</a:rPr>
              <a:t>铁块</a:t>
            </a:r>
          </a:p>
        </p:txBody>
      </p:sp>
      <p:sp>
        <p:nvSpPr>
          <p:cNvPr id="13328" name="AutoShape 16"/>
          <p:cNvSpPr>
            <a:spLocks/>
          </p:cNvSpPr>
          <p:nvPr/>
        </p:nvSpPr>
        <p:spPr bwMode="auto">
          <a:xfrm rot="5400000">
            <a:off x="6552407" y="2385218"/>
            <a:ext cx="431800" cy="2665413"/>
          </a:xfrm>
          <a:prstGeom prst="leftBrace">
            <a:avLst>
              <a:gd name="adj1" fmla="val 0"/>
              <a:gd name="adj2" fmla="val 52292"/>
            </a:avLst>
          </a:prstGeom>
          <a:noFill/>
          <a:ln w="88900">
            <a:solidFill>
              <a:srgbClr val="008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13329" name="Rectangle 17">
            <a:hlinkClick r:id="rId10" action="ppaction://hlinkfile"/>
          </p:cNvPr>
          <p:cNvSpPr>
            <a:spLocks noChangeArrowheads="1"/>
          </p:cNvSpPr>
          <p:nvPr/>
        </p:nvSpPr>
        <p:spPr bwMode="auto">
          <a:xfrm>
            <a:off x="5003800" y="4149725"/>
            <a:ext cx="863600" cy="863600"/>
          </a:xfrm>
          <a:prstGeom prst="rect">
            <a:avLst/>
          </a:prstGeom>
          <a:gradFill rotWithShape="1">
            <a:gsLst>
              <a:gs pos="0">
                <a:srgbClr val="FFA800"/>
              </a:gs>
              <a:gs pos="6500">
                <a:srgbClr val="825600"/>
              </a:gs>
              <a:gs pos="14000">
                <a:srgbClr val="FFA800"/>
              </a:gs>
              <a:gs pos="21000">
                <a:srgbClr val="825600"/>
              </a:gs>
              <a:gs pos="28501">
                <a:srgbClr val="FFA800"/>
              </a:gs>
              <a:gs pos="36000">
                <a:srgbClr val="825600"/>
              </a:gs>
              <a:gs pos="43500">
                <a:srgbClr val="FFA800"/>
              </a:gs>
              <a:gs pos="50000">
                <a:srgbClr val="825600"/>
              </a:gs>
              <a:gs pos="56500">
                <a:srgbClr val="FFA800"/>
              </a:gs>
              <a:gs pos="64000">
                <a:srgbClr val="825600"/>
              </a:gs>
              <a:gs pos="71500">
                <a:srgbClr val="FFA800"/>
              </a:gs>
              <a:gs pos="79000">
                <a:srgbClr val="825600"/>
              </a:gs>
              <a:gs pos="86000">
                <a:srgbClr val="FFA800"/>
              </a:gs>
              <a:gs pos="93500">
                <a:srgbClr val="825600"/>
              </a:gs>
              <a:gs pos="100000">
                <a:srgbClr val="FFA800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zh-CN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3205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92" decel="100000"/>
                                        <p:tgtEl>
                                          <p:spTgt spid="133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192" decel="100000"/>
                                        <p:tgtEl>
                                          <p:spTgt spid="1332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192" fill="hold"/>
                                        <p:tgtEl>
                                          <p:spTgt spid="133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192" fill="hold"/>
                                        <p:tgtEl>
                                          <p:spTgt spid="133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70" decel="1000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770" decel="100000"/>
                                        <p:tgtEl>
                                          <p:spTgt spid="1331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9" dur="77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770" decel="1000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770" decel="100000"/>
                                        <p:tgtEl>
                                          <p:spTgt spid="1332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8" dur="77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0" dur="77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2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770" decel="100000"/>
                                        <p:tgtEl>
                                          <p:spTgt spid="133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" dur="770" decel="100000"/>
                                        <p:tgtEl>
                                          <p:spTgt spid="1332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7" dur="770" fill="hold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9" dur="770" fill="hold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1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770" decel="100000"/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4" dur="770" decel="100000"/>
                                        <p:tgtEl>
                                          <p:spTgt spid="1332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6" dur="770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8" dur="770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92" decel="100000"/>
                                        <p:tgtEl>
                                          <p:spTgt spid="1332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5" dur="192" decel="100000"/>
                                        <p:tgtEl>
                                          <p:spTgt spid="1332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6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7" dur="192" fill="hold"/>
                                        <p:tgtEl>
                                          <p:spTgt spid="133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8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9" dur="192" fill="hold"/>
                                        <p:tgtEl>
                                          <p:spTgt spid="133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0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1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92" decel="1000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4" dur="192" decel="100000"/>
                                        <p:tgtEl>
                                          <p:spTgt spid="1331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5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6" dur="192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7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8" dur="192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9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0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92" decel="1000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3" dur="192" decel="100000"/>
                                        <p:tgtEl>
                                          <p:spTgt spid="1331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74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5" dur="192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6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7" dur="192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8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9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92" decel="100000"/>
                                        <p:tgtEl>
                                          <p:spTgt spid="133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2" dur="192" decel="100000"/>
                                        <p:tgtEl>
                                          <p:spTgt spid="1332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83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84" dur="192" fill="hold"/>
                                        <p:tgtEl>
                                          <p:spTgt spid="133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85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86" dur="192" fill="hold"/>
                                        <p:tgtEl>
                                          <p:spTgt spid="133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87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8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92" decel="100000"/>
                                        <p:tgtEl>
                                          <p:spTgt spid="1332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1" dur="192" decel="100000"/>
                                        <p:tgtEl>
                                          <p:spTgt spid="1332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2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93" dur="192" fill="hold"/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94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95" dur="192" fill="hold"/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96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97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92" decel="100000"/>
                                        <p:tgtEl>
                                          <p:spTgt spid="133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0" dur="192" decel="100000"/>
                                        <p:tgtEl>
                                          <p:spTgt spid="1332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01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2" dur="192" fill="hold"/>
                                        <p:tgtEl>
                                          <p:spTgt spid="133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03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04" dur="192" fill="hold"/>
                                        <p:tgtEl>
                                          <p:spTgt spid="133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05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92" decel="100000"/>
                                        <p:tgtEl>
                                          <p:spTgt spid="133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1" dur="192" decel="100000"/>
                                        <p:tgtEl>
                                          <p:spTgt spid="1332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12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13" dur="192" fill="hold"/>
                                        <p:tgtEl>
                                          <p:spTgt spid="133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4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15" dur="192" fill="hold"/>
                                        <p:tgtEl>
                                          <p:spTgt spid="133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16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7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92" decel="100000"/>
                                        <p:tgtEl>
                                          <p:spTgt spid="133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0" dur="192" decel="100000"/>
                                        <p:tgtEl>
                                          <p:spTgt spid="1332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21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22" dur="192" fill="hold"/>
                                        <p:tgtEl>
                                          <p:spTgt spid="133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23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4" dur="192" fill="hold"/>
                                        <p:tgtEl>
                                          <p:spTgt spid="133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25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20" grpId="0" autoUpdateAnimBg="0"/>
      <p:bldP spid="13322" grpId="0" autoUpdateAnimBg="0"/>
      <p:bldP spid="13323" grpId="0" autoUpdateAnimBg="0"/>
      <p:bldP spid="13324" grpId="0" autoUpdateAnimBg="0"/>
      <p:bldP spid="13325" grpId="0" autoUpdateAnimBg="0"/>
      <p:bldP spid="13326" grpId="0" autoUpdateAnimBg="0"/>
      <p:bldP spid="13327" grpId="0" autoUpdateAnimBg="0"/>
      <p:bldP spid="13328" grpId="0" animBg="1"/>
      <p:bldP spid="1332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21388"/>
            <a:ext cx="9144000" cy="827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4433888" y="33289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4376738" y="33147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828675" y="1052513"/>
            <a:ext cx="7551738" cy="314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4000" b="1">
                <a:solidFill>
                  <a:srgbClr val="E40000"/>
                </a:solidFill>
              </a:rPr>
              <a:t>结论： 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4000" b="1">
                <a:solidFill>
                  <a:srgbClr val="E40000"/>
                </a:solidFill>
              </a:rPr>
              <a:t> 体积相</a:t>
            </a:r>
            <a:r>
              <a:rPr lang="zh-CN" altLang="en-US" sz="4000" b="1">
                <a:solidFill>
                  <a:srgbClr val="E40000"/>
                </a:solidFill>
                <a:sym typeface="Arial" panose="020B0604020202020204" pitchFamily="34" charset="0"/>
              </a:rPr>
              <a:t>同的情况下，物质的种类不同</a:t>
            </a:r>
            <a:r>
              <a:rPr lang="en-US" altLang="zh-CN" sz="4000" b="1">
                <a:solidFill>
                  <a:srgbClr val="E40000"/>
                </a:solidFill>
                <a:sym typeface="Arial" panose="020B0604020202020204" pitchFamily="34" charset="0"/>
              </a:rPr>
              <a:t>;  </a:t>
            </a:r>
            <a:r>
              <a:rPr lang="zh-CN" altLang="en-US" sz="4000" b="1">
                <a:solidFill>
                  <a:srgbClr val="E40000"/>
                </a:solidFill>
                <a:sym typeface="Arial" panose="020B0604020202020204" pitchFamily="34" charset="0"/>
              </a:rPr>
              <a:t>物体的质量不同；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4000" b="1">
                <a:solidFill>
                  <a:srgbClr val="E40000"/>
                </a:solidFill>
                <a:latin typeface="Times New Roman" panose="02020603050405020304" pitchFamily="18" charset="0"/>
                <a:sym typeface="Arial" panose="020B0604020202020204" pitchFamily="34" charset="0"/>
              </a:rPr>
              <a:t>物质的种类相同的情况下，体积不同</a:t>
            </a:r>
            <a:r>
              <a:rPr lang="en-US" altLang="zh-CN" sz="4000" b="1">
                <a:solidFill>
                  <a:srgbClr val="E40000"/>
                </a:solidFill>
                <a:latin typeface="Times New Roman" panose="02020603050405020304" pitchFamily="18" charset="0"/>
                <a:sym typeface="Arial" panose="020B0604020202020204" pitchFamily="34" charset="0"/>
              </a:rPr>
              <a:t>;  </a:t>
            </a:r>
            <a:r>
              <a:rPr lang="zh-CN" altLang="en-US" sz="4000" b="1">
                <a:solidFill>
                  <a:srgbClr val="E40000"/>
                </a:solidFill>
                <a:latin typeface="Times New Roman" panose="02020603050405020304" pitchFamily="18" charset="0"/>
                <a:sym typeface="Arial" panose="020B0604020202020204" pitchFamily="34" charset="0"/>
              </a:rPr>
              <a:t>物体的质量不同。</a:t>
            </a:r>
          </a:p>
        </p:txBody>
      </p:sp>
      <p:sp>
        <p:nvSpPr>
          <p:cNvPr id="14343" name="Text Box 7"/>
          <p:cNvSpPr txBox="1">
            <a:spLocks noChangeArrowheads="1"/>
          </p:cNvSpPr>
          <p:nvPr/>
        </p:nvSpPr>
        <p:spPr bwMode="auto">
          <a:xfrm>
            <a:off x="971550" y="4652963"/>
            <a:ext cx="6729413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2400" b="1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单位体积物质的质量的多少反映了物质的一种性质，这种性质就叫做密度。</a:t>
            </a:r>
          </a:p>
        </p:txBody>
      </p:sp>
    </p:spTree>
    <p:extLst>
      <p:ext uri="{BB962C8B-B14F-4D97-AF65-F5344CB8AC3E}">
        <p14:creationId xmlns:p14="http://schemas.microsoft.com/office/powerpoint/2010/main" val="1134456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4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3" grpId="0" bldLvl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649288" y="998538"/>
            <a:ext cx="4427537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zh-CN" altLang="en-US" sz="40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  <a:ea typeface="黑体" panose="02010609060101010101" pitchFamily="49" charset="-122"/>
              </a:rPr>
              <a:t>讨论交流密度意义</a:t>
            </a:r>
            <a:r>
              <a:rPr lang="zh-CN" altLang="en-US" sz="40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</a:p>
        </p:txBody>
      </p:sp>
      <p:grpSp>
        <p:nvGrpSpPr>
          <p:cNvPr id="15363" name="Group 3"/>
          <p:cNvGrpSpPr>
            <a:grpSpLocks/>
          </p:cNvGrpSpPr>
          <p:nvPr/>
        </p:nvGrpSpPr>
        <p:grpSpPr bwMode="auto">
          <a:xfrm>
            <a:off x="776288" y="4581525"/>
            <a:ext cx="2376487" cy="1439863"/>
            <a:chOff x="0" y="0"/>
            <a:chExt cx="1497" cy="907"/>
          </a:xfrm>
        </p:grpSpPr>
        <p:sp>
          <p:nvSpPr>
            <p:cNvPr id="15364" name="Rectangle 4"/>
            <p:cNvSpPr>
              <a:spLocks noChangeArrowheads="1"/>
            </p:cNvSpPr>
            <p:nvPr/>
          </p:nvSpPr>
          <p:spPr bwMode="auto">
            <a:xfrm>
              <a:off x="0" y="0"/>
              <a:ext cx="1497" cy="907"/>
            </a:xfrm>
            <a:prstGeom prst="rect">
              <a:avLst/>
            </a:prstGeom>
            <a:solidFill>
              <a:srgbClr val="669900"/>
            </a:solidFill>
            <a:ln w="889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pic>
          <p:nvPicPr>
            <p:cNvPr id="15365" name="Picture 5" descr="办公室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" y="45"/>
              <a:ext cx="1406" cy="8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5366" name="Group 6"/>
          <p:cNvGrpSpPr>
            <a:grpSpLocks/>
          </p:cNvGrpSpPr>
          <p:nvPr/>
        </p:nvGrpSpPr>
        <p:grpSpPr bwMode="auto">
          <a:xfrm>
            <a:off x="4211638" y="4581525"/>
            <a:ext cx="2376487" cy="1439863"/>
            <a:chOff x="0" y="0"/>
            <a:chExt cx="1497" cy="907"/>
          </a:xfrm>
        </p:grpSpPr>
        <p:sp>
          <p:nvSpPr>
            <p:cNvPr id="15367" name="Rectangle 7"/>
            <p:cNvSpPr>
              <a:spLocks noChangeArrowheads="1"/>
            </p:cNvSpPr>
            <p:nvPr/>
          </p:nvSpPr>
          <p:spPr bwMode="auto">
            <a:xfrm>
              <a:off x="0" y="0"/>
              <a:ext cx="1497" cy="907"/>
            </a:xfrm>
            <a:prstGeom prst="rect">
              <a:avLst/>
            </a:prstGeom>
            <a:solidFill>
              <a:srgbClr val="669900"/>
            </a:solidFill>
            <a:ln w="889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pic>
          <p:nvPicPr>
            <p:cNvPr id="15368" name="Picture 8" descr="教师学生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" y="45"/>
              <a:ext cx="1406" cy="8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5369" name="Group 9"/>
          <p:cNvGrpSpPr>
            <a:grpSpLocks/>
          </p:cNvGrpSpPr>
          <p:nvPr/>
        </p:nvGrpSpPr>
        <p:grpSpPr bwMode="auto">
          <a:xfrm>
            <a:off x="4140200" y="2205038"/>
            <a:ext cx="2376488" cy="1439862"/>
            <a:chOff x="0" y="0"/>
            <a:chExt cx="1497" cy="907"/>
          </a:xfrm>
        </p:grpSpPr>
        <p:sp>
          <p:nvSpPr>
            <p:cNvPr id="15370" name="Rectangle 10"/>
            <p:cNvSpPr>
              <a:spLocks noChangeArrowheads="1"/>
            </p:cNvSpPr>
            <p:nvPr/>
          </p:nvSpPr>
          <p:spPr bwMode="auto">
            <a:xfrm>
              <a:off x="0" y="0"/>
              <a:ext cx="1497" cy="907"/>
            </a:xfrm>
            <a:prstGeom prst="rect">
              <a:avLst/>
            </a:prstGeom>
            <a:solidFill>
              <a:srgbClr val="669900"/>
            </a:solidFill>
            <a:ln w="889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pic>
          <p:nvPicPr>
            <p:cNvPr id="15371" name="Picture 11" descr="向日葵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" y="91"/>
              <a:ext cx="1406" cy="7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5372" name="Group 12"/>
          <p:cNvGrpSpPr>
            <a:grpSpLocks/>
          </p:cNvGrpSpPr>
          <p:nvPr/>
        </p:nvGrpSpPr>
        <p:grpSpPr bwMode="auto">
          <a:xfrm>
            <a:off x="827088" y="2235200"/>
            <a:ext cx="2376487" cy="1439863"/>
            <a:chOff x="0" y="0"/>
            <a:chExt cx="1497" cy="907"/>
          </a:xfrm>
        </p:grpSpPr>
        <p:sp>
          <p:nvSpPr>
            <p:cNvPr id="15373" name="Rectangle 13"/>
            <p:cNvSpPr>
              <a:spLocks noChangeArrowheads="1"/>
            </p:cNvSpPr>
            <p:nvPr/>
          </p:nvSpPr>
          <p:spPr bwMode="auto">
            <a:xfrm>
              <a:off x="0" y="0"/>
              <a:ext cx="1497" cy="907"/>
            </a:xfrm>
            <a:prstGeom prst="rect">
              <a:avLst/>
            </a:prstGeom>
            <a:solidFill>
              <a:srgbClr val="669900"/>
            </a:solidFill>
            <a:ln w="889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pic>
          <p:nvPicPr>
            <p:cNvPr id="15374" name="Picture 14" descr="向日葵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" y="59"/>
              <a:ext cx="1406" cy="8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5375" name="Text Box 15"/>
          <p:cNvSpPr txBox="1">
            <a:spLocks noChangeArrowheads="1"/>
          </p:cNvSpPr>
          <p:nvPr/>
        </p:nvSpPr>
        <p:spPr bwMode="auto">
          <a:xfrm>
            <a:off x="539750" y="3722688"/>
            <a:ext cx="62992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4000" b="1">
                <a:solidFill>
                  <a:srgbClr val="00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</a:rPr>
              <a:t>说说上面两图的体会好吗？</a:t>
            </a:r>
          </a:p>
        </p:txBody>
      </p:sp>
      <p:sp>
        <p:nvSpPr>
          <p:cNvPr id="15376" name="AutoShape 16"/>
          <p:cNvSpPr>
            <a:spLocks noChangeArrowheads="1"/>
          </p:cNvSpPr>
          <p:nvPr/>
        </p:nvSpPr>
        <p:spPr bwMode="auto">
          <a:xfrm>
            <a:off x="6804025" y="1268413"/>
            <a:ext cx="2089150" cy="2482850"/>
          </a:xfrm>
          <a:prstGeom prst="wedgeRoundRectCallout">
            <a:avLst>
              <a:gd name="adj1" fmla="val -91412"/>
              <a:gd name="adj2" fmla="val 36764"/>
              <a:gd name="adj3" fmla="val 16667"/>
            </a:avLst>
          </a:prstGeom>
          <a:solidFill>
            <a:srgbClr val="33CCCC"/>
          </a:solidFill>
          <a:ln w="114300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3600" b="1">
                <a:solidFill>
                  <a:srgbClr val="FFFF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</a:rPr>
              <a:t>真密呀！挤死我啦！</a:t>
            </a:r>
          </a:p>
        </p:txBody>
      </p:sp>
      <p:sp>
        <p:nvSpPr>
          <p:cNvPr id="15377" name="Text Box 17"/>
          <p:cNvSpPr txBox="1">
            <a:spLocks noChangeArrowheads="1"/>
          </p:cNvSpPr>
          <p:nvPr/>
        </p:nvSpPr>
        <p:spPr bwMode="auto">
          <a:xfrm>
            <a:off x="539750" y="6164263"/>
            <a:ext cx="62992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4000" b="1">
                <a:solidFill>
                  <a:srgbClr val="00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</a:rPr>
              <a:t>谈谈上面两图的体会好吗？</a:t>
            </a:r>
          </a:p>
        </p:txBody>
      </p:sp>
      <p:sp>
        <p:nvSpPr>
          <p:cNvPr id="15378" name="AutoShape 18"/>
          <p:cNvSpPr>
            <a:spLocks noChangeArrowheads="1"/>
          </p:cNvSpPr>
          <p:nvPr/>
        </p:nvSpPr>
        <p:spPr bwMode="auto">
          <a:xfrm>
            <a:off x="7019925" y="4508500"/>
            <a:ext cx="1873250" cy="2349500"/>
          </a:xfrm>
          <a:prstGeom prst="wedgeRoundRectCallout">
            <a:avLst>
              <a:gd name="adj1" fmla="val -111356"/>
              <a:gd name="adj2" fmla="val -18852"/>
              <a:gd name="adj3" fmla="val 16667"/>
            </a:avLst>
          </a:prstGeom>
          <a:solidFill>
            <a:srgbClr val="FF66CC"/>
          </a:solidFill>
          <a:ln w="114300">
            <a:solidFill>
              <a:srgbClr val="66FF3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36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</a:rPr>
              <a:t>真挤呀！闷死我啦！</a:t>
            </a:r>
          </a:p>
        </p:txBody>
      </p:sp>
    </p:spTree>
    <p:extLst>
      <p:ext uri="{BB962C8B-B14F-4D97-AF65-F5344CB8AC3E}">
        <p14:creationId xmlns:p14="http://schemas.microsoft.com/office/powerpoint/2010/main" val="2589851583"/>
      </p:ext>
    </p:extLst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08725"/>
            <a:ext cx="91440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665163" y="838200"/>
            <a:ext cx="8299450" cy="2347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zh-CN" altLang="en-US" sz="4000" b="1">
                <a:solidFill>
                  <a:srgbClr val="99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宋体" panose="02010600030101010101" pitchFamily="2" charset="-122"/>
                <a:ea typeface="黑体" panose="02010609060101010101" pitchFamily="49" charset="-122"/>
              </a:rPr>
              <a:t>密度的定义：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zh-CN" altLang="en-US" sz="4000" b="1">
                <a:solidFill>
                  <a:srgbClr val="99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宋体" panose="02010600030101010101" pitchFamily="2" charset="-122"/>
                <a:ea typeface="黑体" panose="02010609060101010101" pitchFamily="49" charset="-122"/>
              </a:rPr>
              <a:t>    </a:t>
            </a:r>
            <a:r>
              <a:rPr lang="zh-CN" altLang="en-US" sz="40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宋体" panose="02010600030101010101" pitchFamily="2" charset="-122"/>
                <a:ea typeface="黑体" panose="02010609060101010101" pitchFamily="49" charset="-122"/>
              </a:rPr>
              <a:t>某种物质单位体积的质量叫做这种物质的密度．表示符号：</a:t>
            </a:r>
            <a:r>
              <a:rPr lang="en-US" altLang="zh-CN" sz="48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anose="020B0A04020102020204" pitchFamily="34" charset="0"/>
                <a:ea typeface="黑体" panose="02010609060101010101" pitchFamily="49" charset="-122"/>
              </a:rPr>
              <a:t>ρ</a:t>
            </a:r>
            <a:r>
              <a:rPr lang="zh-CN" altLang="en-US" sz="4000" b="1">
                <a:solidFill>
                  <a:srgbClr val="99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宋体" panose="02010600030101010101" pitchFamily="2" charset="-122"/>
                <a:ea typeface="黑体" panose="02010609060101010101" pitchFamily="49" charset="-122"/>
              </a:rPr>
              <a:t>． </a:t>
            </a:r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649288" y="3644900"/>
            <a:ext cx="4643437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zh-CN" altLang="en-US" sz="4000" b="1">
                <a:solidFill>
                  <a:srgbClr val="99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宋体" panose="02010600030101010101" pitchFamily="2" charset="-122"/>
                <a:ea typeface="黑体" panose="02010609060101010101" pitchFamily="49" charset="-122"/>
              </a:rPr>
              <a:t>密度的公式：</a:t>
            </a:r>
            <a:r>
              <a:rPr lang="zh-CN" altLang="en-US" sz="4000" b="1">
                <a:solidFill>
                  <a:srgbClr val="99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3938588" y="3233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zh-CN" altLang="en-US">
              <a:solidFill>
                <a:srgbClr val="000000"/>
              </a:solidFill>
            </a:endParaRPr>
          </a:p>
        </p:txBody>
      </p:sp>
      <p:graphicFrame>
        <p:nvGraphicFramePr>
          <p:cNvPr id="16391" name="Object 7"/>
          <p:cNvGraphicFramePr>
            <a:graphicFrameLocks noChangeAspect="1"/>
          </p:cNvGraphicFramePr>
          <p:nvPr/>
        </p:nvGraphicFramePr>
        <p:xfrm>
          <a:off x="755650" y="4511675"/>
          <a:ext cx="5256213" cy="1408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r:id="rId5" imgW="1437288" imgH="419963" progId="Equation.3">
                  <p:embed/>
                </p:oleObj>
              </mc:Choice>
              <mc:Fallback>
                <p:oleObj r:id="rId5" imgW="1437288" imgH="41996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4511675"/>
                        <a:ext cx="5256213" cy="1408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96229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8" grpId="0" autoUpdateAnimBg="0"/>
      <p:bldP spid="16389" grpId="0" autoUpdateAnimBg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DESIGNN">
  <a:themeElements>
    <a:clrScheme name="CDESIGNN 1">
      <a:dk1>
        <a:srgbClr val="000000"/>
      </a:dk1>
      <a:lt1>
        <a:srgbClr val="FFFFFF"/>
      </a:lt1>
      <a:dk2>
        <a:srgbClr val="E40000"/>
      </a:dk2>
      <a:lt2>
        <a:srgbClr val="DDDDDD"/>
      </a:lt2>
      <a:accent1>
        <a:srgbClr val="E1F4FF"/>
      </a:accent1>
      <a:accent2>
        <a:srgbClr val="FFE2C5"/>
      </a:accent2>
      <a:accent3>
        <a:srgbClr val="FFFFFF"/>
      </a:accent3>
      <a:accent4>
        <a:srgbClr val="000000"/>
      </a:accent4>
      <a:accent5>
        <a:srgbClr val="EEF8FF"/>
      </a:accent5>
      <a:accent6>
        <a:srgbClr val="E7CDB2"/>
      </a:accent6>
      <a:hlink>
        <a:srgbClr val="0066CC"/>
      </a:hlink>
      <a:folHlink>
        <a:srgbClr val="9F9FBF"/>
      </a:folHlink>
    </a:clrScheme>
    <a:fontScheme name="CDESIGNN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CDESIGNN 1">
        <a:dk1>
          <a:srgbClr val="000000"/>
        </a:dk1>
        <a:lt1>
          <a:srgbClr val="FFFFFF"/>
        </a:lt1>
        <a:dk2>
          <a:srgbClr val="E40000"/>
        </a:dk2>
        <a:lt2>
          <a:srgbClr val="DDDDDD"/>
        </a:lt2>
        <a:accent1>
          <a:srgbClr val="E1F4FF"/>
        </a:accent1>
        <a:accent2>
          <a:srgbClr val="FFE2C5"/>
        </a:accent2>
        <a:accent3>
          <a:srgbClr val="FFFFFF"/>
        </a:accent3>
        <a:accent4>
          <a:srgbClr val="000000"/>
        </a:accent4>
        <a:accent5>
          <a:srgbClr val="EEF8FF"/>
        </a:accent5>
        <a:accent6>
          <a:srgbClr val="E7CDB2"/>
        </a:accent6>
        <a:hlink>
          <a:srgbClr val="0066CC"/>
        </a:hlink>
        <a:folHlink>
          <a:srgbClr val="9F9FB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DESIGNN 2">
        <a:dk1>
          <a:srgbClr val="59582D"/>
        </a:dk1>
        <a:lt1>
          <a:srgbClr val="EAEAEA"/>
        </a:lt1>
        <a:dk2>
          <a:srgbClr val="666699"/>
        </a:dk2>
        <a:lt2>
          <a:srgbClr val="D9D9D9"/>
        </a:lt2>
        <a:accent1>
          <a:srgbClr val="CCECFF"/>
        </a:accent1>
        <a:accent2>
          <a:srgbClr val="B2D2C7"/>
        </a:accent2>
        <a:accent3>
          <a:srgbClr val="F3F3F3"/>
        </a:accent3>
        <a:accent4>
          <a:srgbClr val="4B4A25"/>
        </a:accent4>
        <a:accent5>
          <a:srgbClr val="E2F4FF"/>
        </a:accent5>
        <a:accent6>
          <a:srgbClr val="A1BEB4"/>
        </a:accent6>
        <a:hlink>
          <a:srgbClr val="993366"/>
        </a:hlink>
        <a:folHlink>
          <a:srgbClr val="92B9E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DESIGNN 3">
        <a:dk1>
          <a:srgbClr val="000099"/>
        </a:dk1>
        <a:lt1>
          <a:srgbClr val="FFFFCC"/>
        </a:lt1>
        <a:dk2>
          <a:srgbClr val="004000"/>
        </a:dk2>
        <a:lt2>
          <a:srgbClr val="FFD9B3"/>
        </a:lt2>
        <a:accent1>
          <a:srgbClr val="FFD9D9"/>
        </a:accent1>
        <a:accent2>
          <a:srgbClr val="DDDDDD"/>
        </a:accent2>
        <a:accent3>
          <a:srgbClr val="FFFFE2"/>
        </a:accent3>
        <a:accent4>
          <a:srgbClr val="000082"/>
        </a:accent4>
        <a:accent5>
          <a:srgbClr val="FFE9E9"/>
        </a:accent5>
        <a:accent6>
          <a:srgbClr val="C8C8C8"/>
        </a:accent6>
        <a:hlink>
          <a:srgbClr val="FF0000"/>
        </a:hlink>
        <a:folHlink>
          <a:srgbClr val="FFAB5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DESIGNN 4">
        <a:dk1>
          <a:srgbClr val="000000"/>
        </a:dk1>
        <a:lt1>
          <a:srgbClr val="DCE8E2"/>
        </a:lt1>
        <a:dk2>
          <a:srgbClr val="0033CC"/>
        </a:dk2>
        <a:lt2>
          <a:srgbClr val="C4C4D8"/>
        </a:lt2>
        <a:accent1>
          <a:srgbClr val="FFFFFF"/>
        </a:accent1>
        <a:accent2>
          <a:srgbClr val="A9CFB1"/>
        </a:accent2>
        <a:accent3>
          <a:srgbClr val="EBF2EE"/>
        </a:accent3>
        <a:accent4>
          <a:srgbClr val="000000"/>
        </a:accent4>
        <a:accent5>
          <a:srgbClr val="FFFFFF"/>
        </a:accent5>
        <a:accent6>
          <a:srgbClr val="99BBA0"/>
        </a:accent6>
        <a:hlink>
          <a:srgbClr val="CC33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DESIGNN 5">
        <a:dk1>
          <a:srgbClr val="606090"/>
        </a:dk1>
        <a:lt1>
          <a:srgbClr val="E5FFFF"/>
        </a:lt1>
        <a:dk2>
          <a:srgbClr val="0000CC"/>
        </a:dk2>
        <a:lt2>
          <a:srgbClr val="91DAFF"/>
        </a:lt2>
        <a:accent1>
          <a:srgbClr val="EAEAEA"/>
        </a:accent1>
        <a:accent2>
          <a:srgbClr val="FFE2C5"/>
        </a:accent2>
        <a:accent3>
          <a:srgbClr val="F0FFFF"/>
        </a:accent3>
        <a:accent4>
          <a:srgbClr val="51517A"/>
        </a:accent4>
        <a:accent5>
          <a:srgbClr val="F3F3F3"/>
        </a:accent5>
        <a:accent6>
          <a:srgbClr val="E7CDB2"/>
        </a:accent6>
        <a:hlink>
          <a:srgbClr val="000000"/>
        </a:hlink>
        <a:folHlink>
          <a:srgbClr val="3DB77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DESIGNN 6">
        <a:dk1>
          <a:srgbClr val="CC0066"/>
        </a:dk1>
        <a:lt1>
          <a:srgbClr val="FFDDBB"/>
        </a:lt1>
        <a:dk2>
          <a:srgbClr val="000000"/>
        </a:dk2>
        <a:lt2>
          <a:srgbClr val="C0C0C0"/>
        </a:lt2>
        <a:accent1>
          <a:srgbClr val="FFFFCC"/>
        </a:accent1>
        <a:accent2>
          <a:srgbClr val="FFFFFF"/>
        </a:accent2>
        <a:accent3>
          <a:srgbClr val="FFEBDA"/>
        </a:accent3>
        <a:accent4>
          <a:srgbClr val="AE0056"/>
        </a:accent4>
        <a:accent5>
          <a:srgbClr val="FFFFE2"/>
        </a:accent5>
        <a:accent6>
          <a:srgbClr val="E7E7E7"/>
        </a:accent6>
        <a:hlink>
          <a:srgbClr val="0066CC"/>
        </a:hlink>
        <a:folHlink>
          <a:srgbClr val="8EB37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DESIGNN 7">
        <a:dk1>
          <a:srgbClr val="B60000"/>
        </a:dk1>
        <a:lt1>
          <a:srgbClr val="FFFF99"/>
        </a:lt1>
        <a:dk2>
          <a:srgbClr val="800000"/>
        </a:dk2>
        <a:lt2>
          <a:srgbClr val="FFFFFF"/>
        </a:lt2>
        <a:accent1>
          <a:srgbClr val="9888A4"/>
        </a:accent1>
        <a:accent2>
          <a:srgbClr val="A9335D"/>
        </a:accent2>
        <a:accent3>
          <a:srgbClr val="C0AAAA"/>
        </a:accent3>
        <a:accent4>
          <a:srgbClr val="DADA82"/>
        </a:accent4>
        <a:accent5>
          <a:srgbClr val="CAC3CF"/>
        </a:accent5>
        <a:accent6>
          <a:srgbClr val="992D53"/>
        </a:accent6>
        <a:hlink>
          <a:srgbClr val="CCECFF"/>
        </a:hlink>
        <a:folHlink>
          <a:srgbClr val="FF66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DESIGNN 8">
        <a:dk1>
          <a:srgbClr val="808080"/>
        </a:dk1>
        <a:lt1>
          <a:srgbClr val="FFFFFF"/>
        </a:lt1>
        <a:dk2>
          <a:srgbClr val="1C1C1C"/>
        </a:dk2>
        <a:lt2>
          <a:srgbClr val="FFFF66"/>
        </a:lt2>
        <a:accent1>
          <a:srgbClr val="9898BA"/>
        </a:accent1>
        <a:accent2>
          <a:srgbClr val="777777"/>
        </a:accent2>
        <a:accent3>
          <a:srgbClr val="ABABAB"/>
        </a:accent3>
        <a:accent4>
          <a:srgbClr val="DADADA"/>
        </a:accent4>
        <a:accent5>
          <a:srgbClr val="CACAD9"/>
        </a:accent5>
        <a:accent6>
          <a:srgbClr val="6B6B6B"/>
        </a:accent6>
        <a:hlink>
          <a:srgbClr val="CCFF99"/>
        </a:hlink>
        <a:folHlink>
          <a:srgbClr val="E436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默认设计模板_2">
  <a:themeElements>
    <a:clrScheme name="默认设计模板_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默认设计模板_2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默认设计模板_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_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_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_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_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_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_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_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_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_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_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_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默认设计模板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默认设计模板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Pandora's  box">
  <a:themeElements>
    <a:clrScheme name="Pandora's  box 1">
      <a:dk1>
        <a:srgbClr val="000000"/>
      </a:dk1>
      <a:lt1>
        <a:srgbClr val="FFFFFF"/>
      </a:lt1>
      <a:dk2>
        <a:srgbClr val="BC9A0A"/>
      </a:dk2>
      <a:lt2>
        <a:srgbClr val="B2B2B2"/>
      </a:lt2>
      <a:accent1>
        <a:srgbClr val="896F0F"/>
      </a:accent1>
      <a:accent2>
        <a:srgbClr val="F7DD6D"/>
      </a:accent2>
      <a:accent3>
        <a:srgbClr val="FFFFFF"/>
      </a:accent3>
      <a:accent4>
        <a:srgbClr val="000000"/>
      </a:accent4>
      <a:accent5>
        <a:srgbClr val="C4BBAA"/>
      </a:accent5>
      <a:accent6>
        <a:srgbClr val="E0C862"/>
      </a:accent6>
      <a:hlink>
        <a:srgbClr val="0066FF"/>
      </a:hlink>
      <a:folHlink>
        <a:srgbClr val="000099"/>
      </a:folHlink>
    </a:clrScheme>
    <a:fontScheme name="Pandora's  box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Pandora's  box 1">
        <a:dk1>
          <a:srgbClr val="000000"/>
        </a:dk1>
        <a:lt1>
          <a:srgbClr val="FFFFFF"/>
        </a:lt1>
        <a:dk2>
          <a:srgbClr val="BC9A0A"/>
        </a:dk2>
        <a:lt2>
          <a:srgbClr val="B2B2B2"/>
        </a:lt2>
        <a:accent1>
          <a:srgbClr val="896F0F"/>
        </a:accent1>
        <a:accent2>
          <a:srgbClr val="F7DD6D"/>
        </a:accent2>
        <a:accent3>
          <a:srgbClr val="FFFFFF"/>
        </a:accent3>
        <a:accent4>
          <a:srgbClr val="000000"/>
        </a:accent4>
        <a:accent5>
          <a:srgbClr val="C4BBAA"/>
        </a:accent5>
        <a:accent6>
          <a:srgbClr val="E0C862"/>
        </a:accent6>
        <a:hlink>
          <a:srgbClr val="0066FF"/>
        </a:hlink>
        <a:folHlink>
          <a:srgbClr val="0000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andora's  box 2">
        <a:dk1>
          <a:srgbClr val="000000"/>
        </a:dk1>
        <a:lt1>
          <a:srgbClr val="FFFFFF"/>
        </a:lt1>
        <a:dk2>
          <a:srgbClr val="BC9A0A"/>
        </a:dk2>
        <a:lt2>
          <a:srgbClr val="DDDDDD"/>
        </a:lt2>
        <a:accent1>
          <a:srgbClr val="896F0F"/>
        </a:accent1>
        <a:accent2>
          <a:srgbClr val="F7DD6D"/>
        </a:accent2>
        <a:accent3>
          <a:srgbClr val="FFFFFF"/>
        </a:accent3>
        <a:accent4>
          <a:srgbClr val="000000"/>
        </a:accent4>
        <a:accent5>
          <a:srgbClr val="C4BBAA"/>
        </a:accent5>
        <a:accent6>
          <a:srgbClr val="E0C862"/>
        </a:accent6>
        <a:hlink>
          <a:srgbClr val="00AC00"/>
        </a:hlink>
        <a:folHlink>
          <a:srgbClr val="0044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andora's  box 3">
        <a:dk1>
          <a:srgbClr val="000000"/>
        </a:dk1>
        <a:lt1>
          <a:srgbClr val="FFFFFF"/>
        </a:lt1>
        <a:dk2>
          <a:srgbClr val="BC9A0A"/>
        </a:dk2>
        <a:lt2>
          <a:srgbClr val="DDDDDD"/>
        </a:lt2>
        <a:accent1>
          <a:srgbClr val="896F0F"/>
        </a:accent1>
        <a:accent2>
          <a:srgbClr val="F7DD6D"/>
        </a:accent2>
        <a:accent3>
          <a:srgbClr val="FFFFFF"/>
        </a:accent3>
        <a:accent4>
          <a:srgbClr val="000000"/>
        </a:accent4>
        <a:accent5>
          <a:srgbClr val="C4BBAA"/>
        </a:accent5>
        <a:accent6>
          <a:srgbClr val="E0C862"/>
        </a:accent6>
        <a:hlink>
          <a:srgbClr val="CC69E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1396</Words>
  <Application>Microsoft Office PowerPoint</Application>
  <PresentationFormat>全屏显示(4:3)</PresentationFormat>
  <Paragraphs>263</Paragraphs>
  <Slides>30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19</vt:i4>
      </vt:variant>
      <vt:variant>
        <vt:lpstr>主题</vt:lpstr>
      </vt:variant>
      <vt:variant>
        <vt:i4>5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30</vt:i4>
      </vt:variant>
    </vt:vector>
  </HeadingPairs>
  <TitlesOfParts>
    <vt:vector size="55" baseType="lpstr">
      <vt:lpstr>Gulim</vt:lpstr>
      <vt:lpstr>方正舒体</vt:lpstr>
      <vt:lpstr>黑体</vt:lpstr>
      <vt:lpstr>华文行楷</vt:lpstr>
      <vt:lpstr>华文细黑</vt:lpstr>
      <vt:lpstr>华文新魏</vt:lpstr>
      <vt:lpstr>楷体_GB2312</vt:lpstr>
      <vt:lpstr>隶书</vt:lpstr>
      <vt:lpstr>宋体</vt:lpstr>
      <vt:lpstr>幼圆</vt:lpstr>
      <vt:lpstr>Arial</vt:lpstr>
      <vt:lpstr>Arial Black</vt:lpstr>
      <vt:lpstr>Calibri</vt:lpstr>
      <vt:lpstr>Calibri Light</vt:lpstr>
      <vt:lpstr>Lucida Sans Unicode</vt:lpstr>
      <vt:lpstr>Times New Roman</vt:lpstr>
      <vt:lpstr>Verdana</vt:lpstr>
      <vt:lpstr>Wingdings</vt:lpstr>
      <vt:lpstr>Wingdings 2</vt:lpstr>
      <vt:lpstr>Office 主题</vt:lpstr>
      <vt:lpstr>CDESIGNN</vt:lpstr>
      <vt:lpstr>默认设计模板_2</vt:lpstr>
      <vt:lpstr>默认设计模板</vt:lpstr>
      <vt:lpstr>Pandora's  box</vt:lpstr>
      <vt:lpstr>Microsoft 公式 3.0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密度公式:ρ=m/v  有什么应用呢?</vt:lpstr>
      <vt:lpstr>PowerPoint 演示文稿</vt:lpstr>
      <vt:lpstr>PowerPoint 演示文稿</vt:lpstr>
      <vt:lpstr>PowerPoint 演示文稿</vt:lpstr>
      <vt:lpstr>密度的应用1</vt:lpstr>
      <vt:lpstr>密度的应用2</vt:lpstr>
      <vt:lpstr>密度的应用3</vt:lpstr>
      <vt:lpstr>密度应用4</vt:lpstr>
      <vt:lpstr> </vt:lpstr>
      <vt:lpstr>4、 密度公式的理解   （        ）    A  同种物质，它的密度与它的质量成正比         与它的体积成反比   B  把铁压成铁片，它的密度就变小了    C  一种固体和一种液体，它们的质量相等         体积相等，则它们的密度也相等。  D  同种物质，体积        大的密度小。 5、一块冰全化成水后，水的质量           ，       体积          密度          。 </vt:lpstr>
      <vt:lpstr>PowerPoint 演示文稿</vt:lpstr>
      <vt:lpstr>PowerPoint 演示文稿</vt:lpstr>
      <vt:lpstr>PowerPoint 演示文稿</vt:lpstr>
      <vt:lpstr>PowerPoint 演示文稿</vt:lpstr>
    </vt:vector>
  </TitlesOfParts>
  <Company>微软中国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2</cp:revision>
  <dcterms:created xsi:type="dcterms:W3CDTF">2018-11-12T00:09:35Z</dcterms:created>
  <dcterms:modified xsi:type="dcterms:W3CDTF">2018-11-12T00:10:22Z</dcterms:modified>
</cp:coreProperties>
</file>