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mf" ContentType="image/x-wmf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0.5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309" r:id="rId2"/>
    <p:sldId id="256" r:id="rId3"/>
    <p:sldId id="259" r:id="rId4"/>
    <p:sldId id="258" r:id="rId5"/>
    <p:sldId id="265" r:id="rId6"/>
    <p:sldId id="305" r:id="rId7"/>
    <p:sldId id="263" r:id="rId8"/>
    <p:sldId id="308" r:id="rId9"/>
    <p:sldId id="271" r:id="rId10"/>
    <p:sldId id="290" r:id="rId11"/>
    <p:sldId id="291" r:id="rId12"/>
    <p:sldId id="292" r:id="rId13"/>
    <p:sldId id="272" r:id="rId14"/>
    <p:sldId id="306" r:id="rId15"/>
    <p:sldId id="307" r:id="rId16"/>
    <p:sldId id="293" r:id="rId17"/>
    <p:sldId id="282" r:id="rId18"/>
  </p:sldIdLst>
  <p:sldSz cx="9144000" cy="6858000" type="screen4x3"/>
  <p:notesSz cx="6858000" cy="9144000"/>
  <p:custDataLst>
    <p:tags r:id="rId1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511" autoAdjust="0"/>
  </p:normalViewPr>
  <p:slideViewPr>
    <p:cSldViewPr>
      <p:cViewPr varScale="1">
        <p:scale>
          <a:sx n="82" d="100"/>
          <a:sy n="82" d="100"/>
        </p:scale>
        <p:origin x="-1507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8028800" cy="780288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tags" Target="tags/tag1.xml" /><Relationship Id="rId2" Type="http://schemas.openxmlformats.org/officeDocument/2006/relationships/slide" Target="slides/slide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60388-BBCD-4836-BC54-4AA9151357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2369-BFB8-4543-9595-2D7D667949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7D0CD-1C97-4486-9D44-BF64AB50EA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F269-D97A-4582-AE35-A2EE3BBB78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2CD0-6E5E-44FB-AF4C-FA874D9FBC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43C6F-B5C7-43D7-98F2-BFAD5A1DBEE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FF632-4762-4991-BE68-FD26733CDC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2134F-AB4F-4499-8E96-625486B94B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D86A0-DC2E-41CE-A4D1-1A8FE5AFDD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FBEAE-9016-403D-8018-27BFAD8B10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64C1-5F59-42D1-ABF2-27C5F68408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7498176-6F9D-4546-BED5-F1DEF25266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9.png" /><Relationship Id="rId2" Type="http://schemas.openxmlformats.org/officeDocument/2006/relationships/image" Target="../media/image1.png" /><Relationship Id="rId3" Type="http://schemas.openxmlformats.org/officeDocument/2006/relationships/image" Target="../media/image2.jpeg" /><Relationship Id="rId4" Type="http://schemas.openxmlformats.org/officeDocument/2006/relationships/image" Target="../media/image3.jpeg" /><Relationship Id="rId5" Type="http://schemas.openxmlformats.org/officeDocument/2006/relationships/image" Target="../media/image4.jpeg" /><Relationship Id="rId6" Type="http://schemas.openxmlformats.org/officeDocument/2006/relationships/image" Target="../media/image5.gif" /><Relationship Id="rId7" Type="http://schemas.openxmlformats.org/officeDocument/2006/relationships/image" Target="../media/image6.png" /><Relationship Id="rId8" Type="http://schemas.openxmlformats.org/officeDocument/2006/relationships/image" Target="../media/image7.png" /><Relationship Id="rId9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9.png" /><Relationship Id="rId3" Type="http://schemas.openxmlformats.org/officeDocument/2006/relationships/image" Target="../media/image40.png" /><Relationship Id="rId4" Type="http://schemas.openxmlformats.org/officeDocument/2006/relationships/image" Target="../media/image41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2.png" /><Relationship Id="rId3" Type="http://schemas.openxmlformats.org/officeDocument/2006/relationships/image" Target="../media/image43.png" /><Relationship Id="rId4" Type="http://schemas.openxmlformats.org/officeDocument/2006/relationships/image" Target="../media/image4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5.gif" /><Relationship Id="rId3" Type="http://schemas.openxmlformats.org/officeDocument/2006/relationships/image" Target="../media/image46.gif" /><Relationship Id="rId4" Type="http://schemas.openxmlformats.org/officeDocument/2006/relationships/image" Target="../media/image47.gif" /><Relationship Id="rId5" Type="http://schemas.openxmlformats.org/officeDocument/2006/relationships/image" Target="../media/image48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9.jpeg" /><Relationship Id="rId3" Type="http://schemas.openxmlformats.org/officeDocument/2006/relationships/image" Target="../media/image50.png" /><Relationship Id="rId4" Type="http://schemas.openxmlformats.org/officeDocument/2006/relationships/image" Target="../media/image51.png" /><Relationship Id="rId5" Type="http://schemas.openxmlformats.org/officeDocument/2006/relationships/image" Target="../media/image52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3.jpeg" /><Relationship Id="rId3" Type="http://schemas.openxmlformats.org/officeDocument/2006/relationships/image" Target="../media/image54.wmf" /><Relationship Id="rId4" Type="http://schemas.openxmlformats.org/officeDocument/2006/relationships/image" Target="../media/image55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1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.wmf" /><Relationship Id="rId3" Type="http://schemas.openxmlformats.org/officeDocument/2006/relationships/image" Target="../media/image1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png" /><Relationship Id="rId3" Type="http://schemas.openxmlformats.org/officeDocument/2006/relationships/image" Target="../media/image15.jpe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8.jpeg" /><Relationship Id="rId3" Type="http://schemas.openxmlformats.org/officeDocument/2006/relationships/image" Target="../media/image1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png" /><Relationship Id="rId3" Type="http://schemas.openxmlformats.org/officeDocument/2006/relationships/image" Target="../media/image21.jpeg" /><Relationship Id="rId4" Type="http://schemas.openxmlformats.org/officeDocument/2006/relationships/image" Target="../media/image22.png" /><Relationship Id="rId5" Type="http://schemas.openxmlformats.org/officeDocument/2006/relationships/image" Target="../media/image23.png" /><Relationship Id="rId6" Type="http://schemas.openxmlformats.org/officeDocument/2006/relationships/image" Target="../media/image24.png" /><Relationship Id="rId7" Type="http://schemas.openxmlformats.org/officeDocument/2006/relationships/image" Target="../media/image25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4.jpeg" /><Relationship Id="rId11" Type="http://schemas.openxmlformats.org/officeDocument/2006/relationships/image" Target="../media/image35.png" /><Relationship Id="rId12" Type="http://schemas.openxmlformats.org/officeDocument/2006/relationships/image" Target="../media/image36.png" /><Relationship Id="rId13" Type="http://schemas.openxmlformats.org/officeDocument/2006/relationships/image" Target="../media/image37.jpeg" /><Relationship Id="rId2" Type="http://schemas.openxmlformats.org/officeDocument/2006/relationships/image" Target="../media/image26.png" /><Relationship Id="rId3" Type="http://schemas.openxmlformats.org/officeDocument/2006/relationships/image" Target="../media/image27.png" /><Relationship Id="rId4" Type="http://schemas.openxmlformats.org/officeDocument/2006/relationships/image" Target="../media/image28.jpeg" /><Relationship Id="rId5" Type="http://schemas.openxmlformats.org/officeDocument/2006/relationships/image" Target="../media/image29.jpeg" /><Relationship Id="rId6" Type="http://schemas.openxmlformats.org/officeDocument/2006/relationships/image" Target="../media/image30.jpeg" /><Relationship Id="rId7" Type="http://schemas.openxmlformats.org/officeDocument/2006/relationships/image" Target="../media/image31.jpeg" /><Relationship Id="rId8" Type="http://schemas.openxmlformats.org/officeDocument/2006/relationships/image" Target="../media/image32.png" /><Relationship Id="rId9" Type="http://schemas.openxmlformats.org/officeDocument/2006/relationships/image" Target="../media/image33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11" descr="D:\我的文档\Pictures\116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14600" y="0"/>
            <a:ext cx="2200275" cy="1752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0"/>
            <a:ext cx="2514600" cy="1752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24400" y="0"/>
            <a:ext cx="2590800" cy="1752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4" name="Picture 8" descr="https://timgsa.baidu.com/timg?image&amp;quality=80&amp;size=b9999_10000&amp;sec=1596043033392&amp;di=97e0fcd12593eedd13ad7288fafc69ef&amp;imgtype=0&amp;src=http%3A%2F%2Fp1.ssl.cdn.btime.com%2Ft01350a3fa5f69c0991.gif%3Fsize%3D380x229"/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34000" y="5181600"/>
            <a:ext cx="2133600" cy="1676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5" name="Picture 10" descr="D:\我的文档\Pictures\115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895600" y="5181600"/>
            <a:ext cx="2438400" cy="1676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6" name="Picture 12" descr="D:\我的文档\Pictures\117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467600" y="5181600"/>
            <a:ext cx="1676400" cy="1676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7" name="Picture 13" descr="D:\我的文档\Pictures\11111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0" y="5181600"/>
            <a:ext cx="2895600" cy="1676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8" name="Picture 10" descr="E:\物理素材 GIF动画\2020.08.04GIF\mmexport1594157529361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7315200" y="0"/>
            <a:ext cx="1828800" cy="176053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3962400" cy="4648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19600" y="0"/>
            <a:ext cx="4724400" cy="33083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8" name="图片 3" descr="D:\Documents\Pictures\无标题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11638" y="3352800"/>
            <a:ext cx="4932362" cy="3429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52400"/>
            <a:ext cx="3495675" cy="5867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57800" y="381000"/>
            <a:ext cx="3581400" cy="5867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2292" name="Picture 16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95600" y="304800"/>
            <a:ext cx="2143125" cy="4256088"/>
          </a:xfrm>
          <a:prstGeom prst="rect">
            <a:avLst/>
          </a:prstGeom>
          <a:noFill/>
          <a:ln w="19050" algn="ctr">
            <a:noFill/>
            <a:miter lim="800000"/>
          </a:ln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Picture 6" descr="D:\物理素材 GIF动画\GIF20电与磁\电动机09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4876800"/>
            <a:ext cx="2517775" cy="17160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315" name="Picture 3" descr="D:\物理素材 GIF动画\GIF20电与磁\47c3d3d3241e98a0943253e43ccbb715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53000" y="3875088"/>
            <a:ext cx="3973513" cy="275431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316" name="Picture 3" descr="E:\物理素材 GIF动画\GIF20电与磁\电动机原理_通电线圈在磁场受力而转动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257800" y="152400"/>
            <a:ext cx="2971800" cy="2971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0"/>
            <a:ext cx="4530725" cy="4876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867400" cy="639763"/>
          </a:xfrm>
        </p:spPr>
        <p:txBody>
          <a:bodyPr/>
          <a:lstStyle/>
          <a:p>
            <a:pPr algn="l" eaLnBrk="1" hangingPunct="1"/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、勤于思考，重在理解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5257800" cy="167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）爱问</a:t>
            </a:r>
            <a:r>
              <a:rPr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——</a:t>
            </a: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十万个为什么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）克服思维定势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）找规律</a:t>
            </a:r>
            <a:r>
              <a:rPr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——</a:t>
            </a: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万变不离其宗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）数学工具。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CN" sz="24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3048000" y="2133600"/>
            <a:ext cx="1906588" cy="2627313"/>
            <a:chOff x="4241" y="482"/>
            <a:chExt cx="1324" cy="1824"/>
          </a:xfrm>
        </p:grpSpPr>
        <p:pic>
          <p:nvPicPr>
            <p:cNvPr id="14350" name="Picture 11" descr="伽利略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41" y="482"/>
              <a:ext cx="1324" cy="1824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22543" name="Text Box 15"/>
            <p:cNvSpPr txBox="1">
              <a:spLocks noChangeArrowheads="1"/>
            </p:cNvSpPr>
            <p:nvPr/>
          </p:nvSpPr>
          <p:spPr bwMode="auto">
            <a:xfrm>
              <a:off x="4468" y="1797"/>
              <a:ext cx="951" cy="321"/>
            </a:xfrm>
            <a:prstGeom prst="rect">
              <a:avLst/>
            </a:prstGeom>
            <a:noFill/>
            <a:ln w="19050" algn="ctr">
              <a:noFill/>
              <a:miter lim="800000"/>
            </a:ln>
            <a:effectLst>
              <a:outerShdw dist="35921" dir="2700000" algn="ctr" rotWithShape="0">
                <a:schemeClr val="bg2">
                  <a:alpha val="34999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zh-CN" alt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伽利略</a:t>
              </a: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5486400" y="914400"/>
            <a:ext cx="2376488" cy="3124200"/>
            <a:chOff x="158" y="1842"/>
            <a:chExt cx="1650" cy="2169"/>
          </a:xfrm>
        </p:grpSpPr>
        <p:pic>
          <p:nvPicPr>
            <p:cNvPr id="14348" name="Picture 17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58" y="1842"/>
              <a:ext cx="1650" cy="2169"/>
            </a:xfrm>
            <a:prstGeom prst="rect">
              <a:avLst/>
            </a:prstGeom>
            <a:noFill/>
            <a:ln w="19050" algn="ctr">
              <a:noFill/>
              <a:miter lim="800000"/>
            </a:ln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40" y="2976"/>
              <a:ext cx="558" cy="321"/>
            </a:xfrm>
            <a:prstGeom prst="rect">
              <a:avLst/>
            </a:prstGeom>
            <a:noFill/>
            <a:ln w="25400" algn="ctr">
              <a:noFill/>
              <a:miter lim="800000"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牛顿</a:t>
              </a:r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685800" y="2971800"/>
            <a:ext cx="2025650" cy="2417763"/>
            <a:chOff x="340" y="2296"/>
            <a:chExt cx="1406" cy="1679"/>
          </a:xfrm>
        </p:grpSpPr>
        <p:pic>
          <p:nvPicPr>
            <p:cNvPr id="14346" name="Picture 20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40" y="2296"/>
              <a:ext cx="1350" cy="1407"/>
            </a:xfrm>
            <a:prstGeom prst="rect">
              <a:avLst/>
            </a:prstGeom>
            <a:noFill/>
            <a:ln w="19050" algn="ctr">
              <a:noFill/>
              <a:miter lim="800000"/>
            </a:ln>
          </p:spPr>
        </p:pic>
        <p:sp>
          <p:nvSpPr>
            <p:cNvPr id="14347" name="Rectangle 21"/>
            <p:cNvSpPr>
              <a:spLocks noChangeArrowheads="1"/>
            </p:cNvSpPr>
            <p:nvPr/>
          </p:nvSpPr>
          <p:spPr bwMode="auto">
            <a:xfrm>
              <a:off x="476" y="3657"/>
              <a:ext cx="1270" cy="318"/>
            </a:xfrm>
            <a:prstGeom prst="rect">
              <a:avLst/>
            </a:prstGeom>
            <a:noFill/>
            <a:ln w="19050" algn="ctr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亚里士多德</a:t>
              </a: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4876800" y="4038600"/>
            <a:ext cx="3962400" cy="2603500"/>
            <a:chOff x="3216" y="2544"/>
            <a:chExt cx="2352" cy="1640"/>
          </a:xfrm>
        </p:grpSpPr>
        <p:pic>
          <p:nvPicPr>
            <p:cNvPr id="14344" name="Picture 22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3216" y="2544"/>
              <a:ext cx="2352" cy="16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14345" name="Text Box 23"/>
            <p:cNvSpPr txBox="1">
              <a:spLocks noChangeArrowheads="1"/>
            </p:cNvSpPr>
            <p:nvPr/>
          </p:nvSpPr>
          <p:spPr bwMode="auto">
            <a:xfrm>
              <a:off x="4656" y="3792"/>
              <a:ext cx="888" cy="2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爱因斯坦</a:t>
              </a:r>
            </a:p>
          </p:txBody>
        </p:sp>
      </p:grp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39000" y="838200"/>
            <a:ext cx="1676400" cy="3048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5363" name="Picture 3" descr="2012版人教版标准图标 科学技术社会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" y="228600"/>
            <a:ext cx="696913" cy="75406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838200"/>
            <a:ext cx="3730625" cy="556260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" name="Group 5"/>
          <p:cNvGrpSpPr/>
          <p:nvPr/>
        </p:nvGrpSpPr>
        <p:grpSpPr>
          <a:xfrm>
            <a:off x="3352800" y="990600"/>
            <a:ext cx="1879600" cy="2994025"/>
            <a:chOff x="1488" y="720"/>
            <a:chExt cx="1184" cy="1886"/>
          </a:xfrm>
        </p:grpSpPr>
        <p:grpSp>
          <p:nvGrpSpPr>
            <p:cNvPr id="15372" name="Group 6"/>
            <p:cNvGrpSpPr/>
            <p:nvPr/>
          </p:nvGrpSpPr>
          <p:grpSpPr>
            <a:xfrm>
              <a:off x="1893" y="1016"/>
              <a:ext cx="390" cy="1324"/>
              <a:chOff x="771" y="1139"/>
              <a:chExt cx="567" cy="1928"/>
            </a:xfrm>
          </p:grpSpPr>
          <p:grpSp>
            <p:nvGrpSpPr>
              <p:cNvPr id="15384" name="Group 7"/>
              <p:cNvGrpSpPr/>
              <p:nvPr/>
            </p:nvGrpSpPr>
            <p:grpSpPr>
              <a:xfrm>
                <a:off x="771" y="1139"/>
                <a:ext cx="567" cy="68"/>
                <a:chOff x="431" y="1366"/>
                <a:chExt cx="1043" cy="68"/>
              </a:xfrm>
            </p:grpSpPr>
            <p:sp>
              <p:nvSpPr>
                <p:cNvPr id="15388" name="Rectangle 8" descr="宽上对角线"/>
                <p:cNvSpPr>
                  <a:spLocks noChangeArrowheads="1"/>
                </p:cNvSpPr>
                <p:nvPr/>
              </p:nvSpPr>
              <p:spPr bwMode="auto">
                <a:xfrm>
                  <a:off x="453" y="1366"/>
                  <a:ext cx="1021" cy="68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noFill/>
                  <a:miter lim="800000"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5389" name="Line 9"/>
                <p:cNvSpPr>
                  <a:spLocks noChangeShapeType="1"/>
                </p:cNvSpPr>
                <p:nvPr/>
              </p:nvSpPr>
              <p:spPr bwMode="auto">
                <a:xfrm>
                  <a:off x="431" y="1434"/>
                  <a:ext cx="998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5385" name="Group 10"/>
              <p:cNvGrpSpPr/>
              <p:nvPr/>
            </p:nvGrpSpPr>
            <p:grpSpPr>
              <a:xfrm>
                <a:off x="952" y="1207"/>
                <a:ext cx="204" cy="1860"/>
                <a:chOff x="952" y="1207"/>
                <a:chExt cx="204" cy="1860"/>
              </a:xfrm>
            </p:grpSpPr>
            <p:sp>
              <p:nvSpPr>
                <p:cNvPr id="1538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066" y="1207"/>
                  <a:ext cx="0" cy="17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5387" name="Oval 12"/>
                <p:cNvSpPr>
                  <a:spLocks noChangeArrowheads="1"/>
                </p:cNvSpPr>
                <p:nvPr/>
              </p:nvSpPr>
              <p:spPr bwMode="auto">
                <a:xfrm>
                  <a:off x="952" y="2863"/>
                  <a:ext cx="204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8080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15373" name="Group 13"/>
            <p:cNvGrpSpPr/>
            <p:nvPr/>
          </p:nvGrpSpPr>
          <p:grpSpPr>
            <a:xfrm rot="-1293410">
              <a:off x="2252" y="1032"/>
              <a:ext cx="140" cy="1277"/>
              <a:chOff x="952" y="1207"/>
              <a:chExt cx="204" cy="1860"/>
            </a:xfrm>
          </p:grpSpPr>
          <p:sp>
            <p:nvSpPr>
              <p:cNvPr id="15382" name="Line 14"/>
              <p:cNvSpPr>
                <a:spLocks noChangeShapeType="1"/>
              </p:cNvSpPr>
              <p:nvPr/>
            </p:nvSpPr>
            <p:spPr bwMode="auto">
              <a:xfrm flipH="1">
                <a:off x="1066" y="1207"/>
                <a:ext cx="0" cy="17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5383" name="Oval 15"/>
              <p:cNvSpPr>
                <a:spLocks noChangeArrowheads="1"/>
              </p:cNvSpPr>
              <p:nvPr/>
            </p:nvSpPr>
            <p:spPr bwMode="auto">
              <a:xfrm>
                <a:off x="952" y="2863"/>
                <a:ext cx="204" cy="204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8080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5374" name="Group 16"/>
            <p:cNvGrpSpPr/>
            <p:nvPr/>
          </p:nvGrpSpPr>
          <p:grpSpPr>
            <a:xfrm rot="1289667" flipH="1">
              <a:off x="1800" y="1032"/>
              <a:ext cx="140" cy="1277"/>
              <a:chOff x="952" y="1207"/>
              <a:chExt cx="204" cy="1860"/>
            </a:xfrm>
          </p:grpSpPr>
          <p:sp>
            <p:nvSpPr>
              <p:cNvPr id="15380" name="Line 17"/>
              <p:cNvSpPr>
                <a:spLocks noChangeShapeType="1"/>
              </p:cNvSpPr>
              <p:nvPr/>
            </p:nvSpPr>
            <p:spPr bwMode="auto">
              <a:xfrm flipH="1">
                <a:off x="1066" y="1207"/>
                <a:ext cx="0" cy="17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5381" name="Oval 18"/>
              <p:cNvSpPr>
                <a:spLocks noChangeArrowheads="1"/>
              </p:cNvSpPr>
              <p:nvPr/>
            </p:nvSpPr>
            <p:spPr bwMode="auto">
              <a:xfrm>
                <a:off x="952" y="2863"/>
                <a:ext cx="204" cy="204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8080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15375" name="Arc 19"/>
            <p:cNvSpPr/>
            <p:nvPr/>
          </p:nvSpPr>
          <p:spPr bwMode="auto">
            <a:xfrm rot="10800000">
              <a:off x="1769" y="2013"/>
              <a:ext cx="170" cy="312"/>
            </a:xfrm>
            <a:custGeom>
              <a:gdLst>
                <a:gd name="T0" fmla="*/ 0 w 12453"/>
                <a:gd name="T1" fmla="*/ 0 h 21600"/>
                <a:gd name="T2" fmla="*/ 0 w 12453"/>
                <a:gd name="T3" fmla="*/ 0 h 21600"/>
                <a:gd name="T4" fmla="*/ 0 w 12453"/>
                <a:gd name="T5" fmla="*/ 0 h 21600"/>
                <a:gd name="T6" fmla="*/ 0 60000 65536"/>
                <a:gd name="T7" fmla="*/ 0 60000 65536"/>
                <a:gd name="T8" fmla="*/ 0 60000 65536"/>
                <a:gd name="T9" fmla="*/ 0 w 12453"/>
                <a:gd name="T10" fmla="*/ 0 h 21600"/>
                <a:gd name="T11" fmla="*/ 12453 w 12453"/>
                <a:gd name="T12" fmla="*/ 21600 h 216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53" h="21600" fill="none" extrusionOk="0">
                  <a:moveTo>
                    <a:pt x="-1" y="0"/>
                  </a:moveTo>
                  <a:cubicBezTo>
                    <a:pt x="4459" y="0"/>
                    <a:pt x="8809" y="1380"/>
                    <a:pt x="12452" y="3951"/>
                  </a:cubicBezTo>
                </a:path>
                <a:path w="12453" h="21600" stroke="0" extrusionOk="0">
                  <a:moveTo>
                    <a:pt x="-1" y="0"/>
                  </a:moveTo>
                  <a:cubicBezTo>
                    <a:pt x="4459" y="0"/>
                    <a:pt x="8809" y="1380"/>
                    <a:pt x="12452" y="395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stealth" w="med" len="lg"/>
              <a:tailEnd type="none" w="med" len="lg"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5376" name="Text Box 20"/>
            <p:cNvSpPr txBox="1">
              <a:spLocks noChangeArrowheads="1"/>
            </p:cNvSpPr>
            <p:nvPr/>
          </p:nvSpPr>
          <p:spPr bwMode="auto">
            <a:xfrm>
              <a:off x="1680" y="720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>
                  <a:solidFill>
                    <a:srgbClr val="000066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单摆</a:t>
              </a:r>
            </a:p>
          </p:txBody>
        </p:sp>
        <p:sp>
          <p:nvSpPr>
            <p:cNvPr id="15377" name="Text Box 21"/>
            <p:cNvSpPr txBox="1">
              <a:spLocks noChangeArrowheads="1"/>
            </p:cNvSpPr>
            <p:nvPr/>
          </p:nvSpPr>
          <p:spPr bwMode="auto">
            <a:xfrm>
              <a:off x="1488" y="2278"/>
              <a:ext cx="265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5378" name="Text Box 22"/>
            <p:cNvSpPr txBox="1">
              <a:spLocks noChangeArrowheads="1"/>
            </p:cNvSpPr>
            <p:nvPr/>
          </p:nvSpPr>
          <p:spPr bwMode="auto">
            <a:xfrm>
              <a:off x="2018" y="2356"/>
              <a:ext cx="265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5379" name="Text Box 23"/>
            <p:cNvSpPr txBox="1">
              <a:spLocks noChangeArrowheads="1"/>
            </p:cNvSpPr>
            <p:nvPr/>
          </p:nvSpPr>
          <p:spPr bwMode="auto">
            <a:xfrm>
              <a:off x="2407" y="2309"/>
              <a:ext cx="265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</a:p>
          </p:txBody>
        </p:sp>
      </p:grpSp>
      <p:sp>
        <p:nvSpPr>
          <p:cNvPr id="15366" name="Rectangle 2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6019800" cy="685800"/>
          </a:xfrm>
        </p:spPr>
        <p:txBody>
          <a:bodyPr/>
          <a:lstStyle/>
          <a:p>
            <a:pPr algn="l" eaLnBrk="1" hangingPunct="1"/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zh-CN" altLang="en-US" sz="36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科学探究一般过程</a:t>
            </a:r>
            <a:endParaRPr lang="zh-CN" altLang="en-US" sz="32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2729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3124200" y="4648200"/>
            <a:ext cx="57912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  <a:buFontTx/>
              <a:buNone/>
            </a:pPr>
            <a:r>
              <a:rPr lang="zh-CN" altLang="en-US" sz="24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zh-CN" altLang="en-US" sz="2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伽利略对摆动的研究</a:t>
            </a:r>
            <a:r>
              <a:rPr lang="zh-CN" altLang="en-US" sz="24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发现问题→提出问题→猜想假设</a:t>
            </a:r>
            <a:endParaRPr lang="en-US" altLang="zh-CN" sz="24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→设计实验→进行实验</a:t>
            </a:r>
            <a:endParaRPr lang="en-US" altLang="zh-CN" sz="24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→分析论证→得出结论。</a:t>
            </a:r>
          </a:p>
        </p:txBody>
      </p:sp>
      <p:sp>
        <p:nvSpPr>
          <p:cNvPr id="72730" name="AutoShape 26"/>
          <p:cNvSpPr>
            <a:spLocks noChangeArrowheads="1"/>
          </p:cNvSpPr>
          <p:nvPr/>
        </p:nvSpPr>
        <p:spPr bwMode="auto">
          <a:xfrm flipH="1">
            <a:off x="3276600" y="1447800"/>
            <a:ext cx="685800" cy="685800"/>
          </a:xfrm>
          <a:prstGeom prst="leftArrow">
            <a:avLst>
              <a:gd name="adj1" fmla="val 38426"/>
              <a:gd name="adj2" fmla="val 52977"/>
            </a:avLst>
          </a:prstGeom>
          <a:noFill/>
          <a:ln w="38100" cap="rnd">
            <a:solidFill>
              <a:srgbClr val="0000FF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2731" name="AutoShape 27"/>
          <p:cNvSpPr>
            <a:spLocks noChangeArrowheads="1"/>
          </p:cNvSpPr>
          <p:nvPr/>
        </p:nvSpPr>
        <p:spPr bwMode="auto">
          <a:xfrm flipH="1">
            <a:off x="4572000" y="1447800"/>
            <a:ext cx="685800" cy="685800"/>
          </a:xfrm>
          <a:prstGeom prst="leftArrow">
            <a:avLst>
              <a:gd name="adj1" fmla="val 38426"/>
              <a:gd name="adj2" fmla="val 52977"/>
            </a:avLst>
          </a:prstGeom>
          <a:noFill/>
          <a:ln w="38100" cap="rnd">
            <a:solidFill>
              <a:srgbClr val="0000FF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flipH="1">
            <a:off x="6553200" y="1447800"/>
            <a:ext cx="609600" cy="685800"/>
          </a:xfrm>
          <a:prstGeom prst="leftArrow">
            <a:avLst>
              <a:gd name="adj1" fmla="val 38426"/>
              <a:gd name="adj2" fmla="val 52977"/>
            </a:avLst>
          </a:prstGeom>
          <a:noFill/>
          <a:ln w="38100" cap="rnd">
            <a:solidFill>
              <a:srgbClr val="0000FF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2733" name="Rectangle 29"/>
          <p:cNvSpPr>
            <a:spLocks noChangeArrowheads="1"/>
          </p:cNvSpPr>
          <p:nvPr/>
        </p:nvSpPr>
        <p:spPr bwMode="auto">
          <a:xfrm>
            <a:off x="5334000" y="1219200"/>
            <a:ext cx="1066800" cy="1371600"/>
          </a:xfrm>
          <a:prstGeom prst="rect">
            <a:avLst/>
          </a:prstGeom>
          <a:solidFill>
            <a:schemeClr val="bg1"/>
          </a:solidFill>
          <a:ln w="28575" cap="rnd">
            <a:solidFill>
              <a:srgbClr val="000066"/>
            </a:solidFill>
            <a:prstDash val="sysDot"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00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摆的</a:t>
            </a:r>
          </a:p>
          <a:p>
            <a:pPr algn="ctr"/>
            <a:r>
              <a:rPr lang="zh-CN" altLang="en-US" sz="200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等时性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72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72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72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72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9" grpId="0" uiExpand="1" build="allAtOnce"/>
      <p:bldP spid="72730" grpId="0"/>
      <p:bldP spid="72731" grpId="0"/>
      <p:bldP spid="72732" grpId="0"/>
      <p:bldP spid="727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）物理学研究方法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控制变量法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转换法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类比法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等效替代法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模型法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lum bright="42000" contrast="-48000"/>
          </a:blip>
          <a:stretch>
            <a:fillRect/>
          </a:stretch>
        </p:blipFill>
        <p:spPr bwMode="auto">
          <a:xfrm>
            <a:off x="0" y="990600"/>
            <a:ext cx="9144000" cy="5486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1400" cy="63976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、联系实际，联系社会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924800" cy="3048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circleNumDbPlain"/>
              <a:defRPr/>
            </a:pP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两面性</a:t>
            </a:r>
            <a:r>
              <a:rPr lang="zh-CN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（双刃剑、利与弊）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circleNumDbPlain"/>
              <a:defRPr/>
            </a:pPr>
            <a:endParaRPr lang="zh-CN" altLang="en-US" sz="2800" b="1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circleNumDbPlain"/>
              <a:defRPr/>
            </a:pPr>
            <a:r>
              <a:rPr lang="zh-CN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关心物理与</a:t>
            </a:r>
            <a:r>
              <a:rPr lang="en-US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STS</a:t>
            </a:r>
            <a:r>
              <a:rPr lang="zh-CN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关系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S——Science——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科学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T——Technology——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技术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S——Society——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社会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6324600" cy="715963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科学之旅 小结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467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一、有趣有用的物理</a:t>
            </a:r>
          </a:p>
          <a:p>
            <a:pPr lvl="1" eaLnBrk="1" hangingPunct="1">
              <a:buFontTx/>
              <a:buNone/>
            </a:pPr>
            <a:r>
              <a:rPr lang="zh-CN" altLang="en-US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声、光、力、热、电、磁</a:t>
            </a:r>
          </a:p>
          <a:p>
            <a:pPr eaLnBrk="1" hangingPunct="1">
              <a:buFontTx/>
              <a:buNone/>
            </a:pP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二、怎样学习物理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1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、善于观察，乐于动手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2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、勤于思考，重在理解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3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_GB2312" pitchFamily="49" charset="-122"/>
              </a:rPr>
              <a:t>、联系实际，联系社会</a:t>
            </a:r>
          </a:p>
        </p:txBody>
      </p:sp>
      <p:pic>
        <p:nvPicPr>
          <p:cNvPr id="18436" name="New picture" hidden="1"/>
          <p:cNvPicPr/>
          <p:nvPr/>
        </p:nvPicPr>
        <p:blipFill>
          <a:blip r:embed="rId2"/>
          <a:stretch>
            <a:fillRect/>
          </a:stretch>
        </p:blipFill>
        <p:spPr>
          <a:xfrm>
            <a:off x="11963400" y="10591800"/>
            <a:ext cx="457200" cy="419100"/>
          </a:xfrm>
          <a:prstGeom prst="cube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457200"/>
            <a:ext cx="4267200" cy="685800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solidFill>
                  <a:schemeClr val="bg1"/>
                </a:solidFill>
                <a:ea typeface="楷体_GB2312" pitchFamily="49" charset="-122"/>
              </a:rPr>
              <a:t>科学之旅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943600"/>
            <a:ext cx="7086600" cy="609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鞍山市育才中学物理组  徐成宇</a:t>
            </a:r>
          </a:p>
        </p:txBody>
      </p:sp>
      <p:pic>
        <p:nvPicPr>
          <p:cNvPr id="3076" name="Picture 4" descr="科学之旅标题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533400"/>
            <a:ext cx="7772400" cy="2286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cover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7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6096000" cy="5257800"/>
          </a:xfrm>
        </p:spPr>
        <p:txBody>
          <a:bodyPr/>
          <a:lstStyle/>
          <a:p>
            <a:pPr marL="533400" indent="-533400" eaLnBrk="1" hangingPunct="1">
              <a:lnSpc>
                <a:spcPct val="120000"/>
              </a:lnSpc>
              <a:buFontTx/>
              <a:buNone/>
            </a:pPr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、有趣的物理</a:t>
            </a:r>
          </a:p>
          <a:p>
            <a:pPr marL="914400" lvl="1" indent="-457200" eaLnBrk="1" hangingPunct="1">
              <a:lnSpc>
                <a:spcPct val="120000"/>
              </a:lnSpc>
              <a:buFontTx/>
              <a:buNone/>
            </a:pP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）实验：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①火力风车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②覆杯实验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③试管上升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④漏斗与乒乓球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⑤瓶子大炮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⑥撸玻璃丝</a:t>
            </a:r>
          </a:p>
          <a:p>
            <a:pPr marL="1295400" lvl="2" indent="-381000" algn="just" eaLnBrk="1" hangingPunct="1">
              <a:buFontTx/>
              <a:buNone/>
            </a:pPr>
            <a:r>
              <a:rPr lang="zh-CN" altLang="en-US" sz="2400" b="1" u="sng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⑦放大镜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495800" cy="914400"/>
          </a:xfrm>
        </p:spPr>
        <p:txBody>
          <a:bodyPr/>
          <a:lstStyle/>
          <a:p>
            <a:pPr algn="l" eaLnBrk="1" hangingPunct="1"/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一、有趣有用的物理</a:t>
            </a:r>
            <a:endParaRPr lang="zh-CN" altLang="en-US" sz="40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100" name="Picture 8" descr="2012版人教版标准图标 演示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2743200"/>
            <a:ext cx="685800" cy="685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24400" y="990600"/>
            <a:ext cx="4229100" cy="5638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40"/>
          <p:cNvGrpSpPr/>
          <p:nvPr/>
        </p:nvGrpSpPr>
        <p:grpSpPr>
          <a:xfrm>
            <a:off x="2057400" y="2286000"/>
            <a:ext cx="2362200" cy="1371600"/>
            <a:chOff x="1008" y="2640"/>
            <a:chExt cx="1248" cy="864"/>
          </a:xfrm>
        </p:grpSpPr>
        <p:sp>
          <p:nvSpPr>
            <p:cNvPr id="5141" name="Rectangle 27"/>
            <p:cNvSpPr>
              <a:spLocks noChangeArrowheads="1"/>
            </p:cNvSpPr>
            <p:nvPr/>
          </p:nvSpPr>
          <p:spPr bwMode="auto">
            <a:xfrm>
              <a:off x="1008" y="3024"/>
              <a:ext cx="528" cy="480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zh-CN" altLang="en-US" sz="22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磁学</a:t>
              </a:r>
            </a:p>
          </p:txBody>
        </p:sp>
        <p:sp>
          <p:nvSpPr>
            <p:cNvPr id="5142" name="Line 29"/>
            <p:cNvSpPr>
              <a:spLocks noChangeShapeType="1"/>
            </p:cNvSpPr>
            <p:nvPr/>
          </p:nvSpPr>
          <p:spPr bwMode="auto">
            <a:xfrm flipH="1">
              <a:off x="1536" y="2640"/>
              <a:ext cx="72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3" name="Group 37"/>
          <p:cNvGrpSpPr/>
          <p:nvPr/>
        </p:nvGrpSpPr>
        <p:grpSpPr>
          <a:xfrm>
            <a:off x="5029200" y="1219200"/>
            <a:ext cx="2667000" cy="838200"/>
            <a:chOff x="2928" y="1872"/>
            <a:chExt cx="960" cy="480"/>
          </a:xfrm>
        </p:grpSpPr>
        <p:sp>
          <p:nvSpPr>
            <p:cNvPr id="5139" name="Rectangle 24"/>
            <p:cNvSpPr>
              <a:spLocks noChangeArrowheads="1"/>
            </p:cNvSpPr>
            <p:nvPr/>
          </p:nvSpPr>
          <p:spPr bwMode="auto">
            <a:xfrm>
              <a:off x="3360" y="1872"/>
              <a:ext cx="528" cy="480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miter lim="800000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zh-CN" altLang="en-US" sz="22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热学</a:t>
              </a:r>
            </a:p>
          </p:txBody>
        </p:sp>
        <p:sp>
          <p:nvSpPr>
            <p:cNvPr id="5140" name="Line 32"/>
            <p:cNvSpPr>
              <a:spLocks noChangeShapeType="1"/>
            </p:cNvSpPr>
            <p:nvPr/>
          </p:nvSpPr>
          <p:spPr bwMode="auto">
            <a:xfrm flipV="1">
              <a:off x="2928" y="2160"/>
              <a:ext cx="432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4" name="Group 39"/>
          <p:cNvGrpSpPr/>
          <p:nvPr/>
        </p:nvGrpSpPr>
        <p:grpSpPr>
          <a:xfrm>
            <a:off x="3352800" y="2819400"/>
            <a:ext cx="2362200" cy="2057400"/>
            <a:chOff x="1968" y="2928"/>
            <a:chExt cx="1008" cy="1300"/>
          </a:xfrm>
        </p:grpSpPr>
        <p:sp>
          <p:nvSpPr>
            <p:cNvPr id="5137" name="Rectangle 26"/>
            <p:cNvSpPr>
              <a:spLocks noChangeArrowheads="1"/>
            </p:cNvSpPr>
            <p:nvPr/>
          </p:nvSpPr>
          <p:spPr bwMode="auto">
            <a:xfrm>
              <a:off x="1968" y="3312"/>
              <a:ext cx="1008" cy="916"/>
            </a:xfrm>
            <a:prstGeom prst="rect">
              <a:avLst/>
            </a:prstGeom>
            <a:solidFill>
              <a:srgbClr val="FF00FF">
                <a:alpha val="76077"/>
              </a:srgbClr>
            </a:solidFill>
            <a:ln w="9525">
              <a:miter lim="800000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zh-CN" altLang="en-US" sz="28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电学</a:t>
              </a:r>
            </a:p>
          </p:txBody>
        </p:sp>
        <p:sp>
          <p:nvSpPr>
            <p:cNvPr id="5138" name="Line 34"/>
            <p:cNvSpPr>
              <a:spLocks noChangeShapeType="1"/>
            </p:cNvSpPr>
            <p:nvPr/>
          </p:nvSpPr>
          <p:spPr bwMode="auto">
            <a:xfrm flipH="1">
              <a:off x="2544" y="2928"/>
              <a:ext cx="4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" name="Group 38"/>
          <p:cNvGrpSpPr/>
          <p:nvPr/>
        </p:nvGrpSpPr>
        <p:grpSpPr>
          <a:xfrm>
            <a:off x="4953000" y="2286000"/>
            <a:ext cx="3505200" cy="1676400"/>
            <a:chOff x="2928" y="2592"/>
            <a:chExt cx="1728" cy="917"/>
          </a:xfrm>
        </p:grpSpPr>
        <p:sp>
          <p:nvSpPr>
            <p:cNvPr id="5135" name="Rectangle 25"/>
            <p:cNvSpPr>
              <a:spLocks noChangeArrowheads="1"/>
            </p:cNvSpPr>
            <p:nvPr/>
          </p:nvSpPr>
          <p:spPr bwMode="auto">
            <a:xfrm>
              <a:off x="3648" y="2592"/>
              <a:ext cx="1008" cy="917"/>
            </a:xfrm>
            <a:prstGeom prst="rect">
              <a:avLst/>
            </a:prstGeom>
            <a:solidFill>
              <a:srgbClr val="00FF00">
                <a:alpha val="65881"/>
              </a:srgbClr>
            </a:solidFill>
            <a:ln w="9525">
              <a:miter lim="800000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zh-CN" altLang="en-US" sz="36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力学</a:t>
              </a:r>
            </a:p>
          </p:txBody>
        </p:sp>
        <p:sp>
          <p:nvSpPr>
            <p:cNvPr id="5136" name="Line 33"/>
            <p:cNvSpPr>
              <a:spLocks noChangeShapeType="1"/>
            </p:cNvSpPr>
            <p:nvPr/>
          </p:nvSpPr>
          <p:spPr bwMode="auto">
            <a:xfrm>
              <a:off x="2928" y="2688"/>
              <a:ext cx="672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2971800" cy="792163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）研究范围：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8839200" cy="1752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bg1"/>
              </a:buClr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）定义：</a:t>
            </a:r>
          </a:p>
          <a:p>
            <a:pPr lvl="1" eaLnBrk="1" hangingPunct="1">
              <a:lnSpc>
                <a:spcPct val="110000"/>
              </a:lnSpc>
              <a:buClr>
                <a:schemeClr val="bg1"/>
              </a:buClr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物理学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是一门有趣的科学，它研究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声、光、热、力、电、磁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等形形色色的物理现象。</a:t>
            </a:r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4114800" y="1655763"/>
            <a:ext cx="1447800" cy="1163637"/>
          </a:xfrm>
          <a:prstGeom prst="hexagon">
            <a:avLst>
              <a:gd name="adj" fmla="val 31105"/>
              <a:gd name="vf" fmla="val 1154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物理</a:t>
            </a:r>
          </a:p>
        </p:txBody>
      </p:sp>
      <p:grpSp>
        <p:nvGrpSpPr>
          <p:cNvPr id="6" name="Group 35"/>
          <p:cNvGrpSpPr/>
          <p:nvPr/>
        </p:nvGrpSpPr>
        <p:grpSpPr>
          <a:xfrm>
            <a:off x="2362200" y="990600"/>
            <a:ext cx="1905000" cy="1066800"/>
            <a:chOff x="1296" y="1728"/>
            <a:chExt cx="1008" cy="576"/>
          </a:xfrm>
        </p:grpSpPr>
        <p:sp>
          <p:nvSpPr>
            <p:cNvPr id="5133" name="Rectangle 22"/>
            <p:cNvSpPr>
              <a:spLocks noChangeArrowheads="1"/>
            </p:cNvSpPr>
            <p:nvPr/>
          </p:nvSpPr>
          <p:spPr bwMode="auto">
            <a:xfrm>
              <a:off x="1296" y="1728"/>
              <a:ext cx="528" cy="48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zh-CN" altLang="en-US" sz="22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声学</a:t>
              </a:r>
            </a:p>
          </p:txBody>
        </p:sp>
        <p:sp>
          <p:nvSpPr>
            <p:cNvPr id="5134" name="Line 30"/>
            <p:cNvSpPr>
              <a:spLocks noChangeShapeType="1"/>
            </p:cNvSpPr>
            <p:nvPr/>
          </p:nvSpPr>
          <p:spPr bwMode="auto">
            <a:xfrm flipH="1" flipV="1">
              <a:off x="1872" y="1968"/>
              <a:ext cx="432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4572000" y="457200"/>
            <a:ext cx="1295400" cy="1143000"/>
            <a:chOff x="2496" y="1392"/>
            <a:chExt cx="624" cy="768"/>
          </a:xfrm>
        </p:grpSpPr>
        <p:sp>
          <p:nvSpPr>
            <p:cNvPr id="5131" name="Rectangle 23"/>
            <p:cNvSpPr>
              <a:spLocks noChangeArrowheads="1"/>
            </p:cNvSpPr>
            <p:nvPr/>
          </p:nvSpPr>
          <p:spPr bwMode="auto">
            <a:xfrm>
              <a:off x="2496" y="1392"/>
              <a:ext cx="624" cy="568"/>
            </a:xfrm>
            <a:prstGeom prst="rect">
              <a:avLst/>
            </a:prstGeom>
            <a:solidFill>
              <a:srgbClr val="00FFFF">
                <a:alpha val="67842"/>
              </a:srgbClr>
            </a:solidFill>
            <a:ln w="9525">
              <a:miter lim="800000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zh-CN" altLang="en-US" sz="220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光学</a:t>
              </a:r>
            </a:p>
          </p:txBody>
        </p:sp>
        <p:sp>
          <p:nvSpPr>
            <p:cNvPr id="5132" name="Line 31"/>
            <p:cNvSpPr>
              <a:spLocks noChangeShapeType="1"/>
            </p:cNvSpPr>
            <p:nvPr/>
          </p:nvSpPr>
          <p:spPr bwMode="auto">
            <a:xfrm flipV="1">
              <a:off x="2640" y="1872"/>
              <a:ext cx="96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72000" cy="715962"/>
          </a:xfrm>
        </p:spPr>
        <p:txBody>
          <a:bodyPr/>
          <a:lstStyle/>
          <a:p>
            <a:pPr algn="l" eaLnBrk="1" hangingPunct="1"/>
            <a:r>
              <a:rPr lang="en-US" altLang="zh-CN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、有用的物理</a:t>
            </a:r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 flipH="1">
            <a:off x="3124200" y="2667000"/>
            <a:ext cx="1295400" cy="1150938"/>
          </a:xfrm>
          <a:prstGeom prst="lightningBol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95600" y="4648200"/>
            <a:ext cx="1828800" cy="17922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7200" y="1905000"/>
            <a:ext cx="2400300" cy="210661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09600" y="4343400"/>
            <a:ext cx="2209800" cy="217487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15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1676400" y="1066800"/>
            <a:ext cx="3810000" cy="106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）电</a:t>
            </a:r>
          </a:p>
        </p:txBody>
      </p:sp>
      <p:pic>
        <p:nvPicPr>
          <p:cNvPr id="6152" name="Picture 1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72000" y="228600"/>
            <a:ext cx="4286250" cy="47625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图片1"/>
          <p:cNvPicPr>
            <a:picLocks noChangeAspect="1" noChangeArrowheads="1"/>
          </p:cNvPicPr>
          <p:nvPr/>
        </p:nvPicPr>
        <p:blipFill>
          <a:blip r:embed="rId2">
            <a:lum bright="60000" contrast="-60000"/>
          </a:blip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"/>
            <a:ext cx="8610600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b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b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我不知道世界会怎样看待我，然而我认为自己不过像在海滩上玩耍的男孩，不时地寻找比较光滑的卵石或比较漂亮的贝壳，以此为乐，而我面前，则是一片尚待发现的真理的大海。</a:t>
            </a: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——</a:t>
            </a:r>
            <a:r>
              <a:rPr lang="zh-CN" alt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牛顿</a:t>
            </a:r>
            <a:r>
              <a:rPr lang="zh-CN" altLang="en-US" b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zh-CN" altLang="en-US" b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②如果说我比别人看得更远些，那是因为我站在了巨人的肩上。 </a:t>
            </a: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——</a:t>
            </a:r>
            <a:r>
              <a:rPr lang="zh-CN" alt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牛顿</a:t>
            </a:r>
            <a:r>
              <a:rPr lang="zh-CN" altLang="en-US" b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400" y="3200400"/>
            <a:ext cx="3097213" cy="3429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838200"/>
          </a:xfrm>
        </p:spPr>
        <p:txBody>
          <a:bodyPr/>
          <a:lstStyle/>
          <a:p>
            <a:pPr algn="l" eaLnBrk="1" hangingPunct="1"/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）牛顿</a:t>
            </a:r>
          </a:p>
        </p:txBody>
      </p:sp>
      <p:pic>
        <p:nvPicPr>
          <p:cNvPr id="8195" name="Picture 9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0" y="228600"/>
            <a:ext cx="4953000" cy="2286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196" name="Picture 1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0" y="2819400"/>
            <a:ext cx="1765300" cy="1371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197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10000" y="4343400"/>
            <a:ext cx="1781175" cy="1752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198" name="Picture 1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04800" y="914400"/>
            <a:ext cx="3352800" cy="2133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03213" y="3079750"/>
            <a:ext cx="3354387" cy="33972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200" name="Picture 6" descr="牛顿0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815013" y="2590800"/>
            <a:ext cx="3054350" cy="3962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3" name="矩形 12"/>
          <p:cNvSpPr/>
          <p:nvPr/>
        </p:nvSpPr>
        <p:spPr bwMode="auto">
          <a:xfrm>
            <a:off x="7391400" y="5991225"/>
            <a:ext cx="15240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万有引力</a:t>
            </a:r>
          </a:p>
        </p:txBody>
      </p:sp>
    </p:spTree>
  </p:cSld>
  <p:clrMapOvr>
    <a:masterClrMapping/>
  </p:clrMapOvr>
  <p:transition>
    <p:cover dir="r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871663" cy="2362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3400" y="0"/>
            <a:ext cx="2068513" cy="2743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0" name="Picture 1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72363" y="0"/>
            <a:ext cx="1671637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1" name="Picture 14" descr="https://timgsa.baidu.com/timg?image&amp;quality=80&amp;size=b9999_10000&amp;sec=1535909572682&amp;di=e9e6f03b2609f00c4d522f93c7793edf&amp;imgtype=0&amp;src=http%3A%2F%2Fwww.kepu.net.cn%2Fgb%2Fspecial%2F200911_03_lztx%2Fimage%2F013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1000" y="2057400"/>
            <a:ext cx="1981200" cy="25352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2" name="Picture 15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57400" y="0"/>
            <a:ext cx="1752600" cy="227171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223" name="AutoShape 17" descr="data:image/jpeg;base64,/9j/4AAQSkZJRgABAQAAAQABAAD/2wBDAAgGBgcGBQgHBwcJCQgKDBQNDAsLDBkSEw8UHRofHh0aHBwgJC4nICIsIxwcKDcpLDAxNDQ0Hyc5PTgyPC4zNDL/2wBDAQkJCQwLDBgNDRgyIRwhMjIyMjIyMjIyMjIyMjIyMjIyMjIyMjIyMjIyMjIyMjIyMjIyMjIyMjIyMjIyMjIyMjL/wAARCAGiAU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B3/e0b/3tH7uj949AEqPsl/1NEXmebsoiSTyoqNkdBBL9+Xe9RebH5v/AC2qVPLTzXeb/V1EnlvF/wCP1BZL+783Z++8yneVJ5Uuym7/AN7vqVEjT53/ANZSLIv+WW/yfLp0VpJcyxJ/q45P46sRWUj/ACJ5P7zc/wC8ko+0fZvKgTyfMj/jgpf4RchdTTP9Aif9zHb/AC/O/wDkVQ/0Tzdn/HxJJ9zZ9z/O36Ux7ueaWJ55ppI/+ulNfzIbXek3lxyf8sP+ubVPJIr3SS48v96/k/Z44/nTf9+T+6v/ALMam0yG1/e6hqH7yztP+Wf/AD3l/wCWcX+PtVS9uJ5pYt837uT99/sRvJ96tXw/o/8AatrF/wA8/wB5v+999qqc40oe8XCHtZcsSqmoSX91F+5hjk+//Cib2/zx6CuvstMu7Ow8+ab/AEySNvJfy/nj3f6yX/ab+BeafaeHLHTZZXSGby5Nv3/+WdbcTyXMsWyH/j3/AI/L2f5/z6V5tbF/ynq4fA/znOW+jwWEt0kNp5cke1N7/wB//PX3ou0kmlignm8y4j+fZ5nz/wCf1rbTTJ7mXf8AvvL+b5KbcaVaP5TzzTSSeX8j/crD6zE6fq/unJahpX2C1i8mabzI/n3/AHPn/u/7VVbKyjvPK3zf6f8AL9/5/wDD+ddbb6PGnzz/AOz8/wDsfr/SsvVfD89tay+T/wATC3jk+S1n+/s/2WrphiIS92+pyTw/2unYzbvRIEiunnu/MuI5Nmx/k/8AHazLi3u3i3p5MnmfJ8n/AKEtWk0/VbmWWDzZY/M2/JJIr1aTStS8359JtPLj/wCedx8n9a6+flOOdHn+G6Rz0tlOl15DwzRySf342qvL5kPyT/6yu4Tw/I8W+aH7FHH/AM8LupLfRI3uok86GS38v/nn/rP9qp+twD6jM4F6K7LU9K3y3Vq8MMf8e9Pkrn9V0/7BdeT5X7uT/ge/+VbwrRmc1bDzgZtO2R0102f9dKP3iffrU5xzv/HTUej/AHKPv/JQPnD/AHKlil2f8sfM/gqJP+WtFAQmWvnTzalSWOHytkPmSfcql5sj/fmqxbpJN/qP+Wfz0FD3f/v5UO+ppf7n/TT+CmOkaS/J/q6gBqO7/J/yzpP+WtH3PnqX/lrE/k+ZJ9+gCJ3odP4Ksebsl3wf98VE/mff/wCWdACrBGyBf3PPzUUKnyCigCps/wBU6f8ALSn7Nnz/APLOk/effpv7z7//AD0qwJ/3aRfJN+8pvlf/ABdRb5HqXzZPKoAPN/e70/1lCPH996Nkf8FM+/8Af/1f36ALb+X9ll3/AOzUkVxHbfOn+s/v1Qi8tPK2f6ySStBNV/s2KX7NDF58kf8Ar54/uf7tZlkWy7eLf5Plxyf3/k8yq6eWnyf8tKY93d3N15893NJJTUSOtALX+xVrT9KvtYuvIg86SOPc+9/uUaPpU+sX8UEEU3lyffr1/StFj021iS1/dxyfPsrzsbjvYep14TCTq+SOX0fwFBD5U88032j/AG/uV0dvZR2HyJ+7jj/v/crZ8pPuUn2dH8xJv3kclfO1cdVq/Fse9Sw9Kl8Jk/YpJvnfyfLkqxaW++L54YfM8yrn2fZFshl8uOOmuk/lRbP9ZWHtjcqypJDFFvhh8z7n+xVW98xJfkh/d/x1o/Yo/N3vTZV2fJP+8jk+RKqEwKbxTvaxPBDD5ckm9/P+5sqlcSyP8j+THH/7PWs9p/H500nl/wAFRXEX2n53ii/d/wAH+f8ACt4TJ5DBtPL839//AKz/AJ6eX/BVrZH5u9/9XV37PG8UT/6uq8sUf3P33+xW/tuYIQ5SCVI3+f8A550JbweVKn+7/uVatLeNPNT/AFlSvb7PN2f889nyR/5/lRzlchlvb77X9/8A89K5fWLSC/utkEM0ckf/AE0+/Xb3FvP/ANNpI46xriy8n54If3f/AKMrpwmIOHF0eaB5tcRSQ3UsE8Pl+XUH7v8Aj/1ddfqunyXMsW+GGTy/3O9PkeuXuLeS2l8ieGaOSOvcoz5j5+tR5CCin0ytTmD/AGKKKE8uqGMepYnkSX5Kb9yipAuPqc83lI9PdN8vyf6uqW+rsXlzf9M/46gvmK+/+Cj/AJZfPVh3j8r5/wDcprpH/B+88uT79ADPNjpn3P8ArpT98f8A2zo2f9Mf+WlWArLHvNFLtj/1np8tFQBB+8of5Pkpm+T96n/LOmv/AKr/AFNWBKj/AMFMiX+5Sxf3/O/5Z06J9/3/APlnQAP5lCeX5Xz/ALupbe0nvL+K1tYfMuJPuf8AxTVavXsbaKWyspvM8v5Jrr/nu/8As/7P/wCupkVCBQ3/AOtSDyfLjquj/wBypfuRf6793JtqP7n/AFzqiQpyRSTS+RB+8kk+5Tf3n/XSST5Er1Xwf4Uk02w8+6h8u4k+f/V1y4vFwoQ5jfCUZV5l7wroUGlWEUCRfvJP9d+7rqU/cxbEpIotn3KcFzXyVbEe1nzn08IckeRbIfv/AHW+m/vKelOVf46x5CyLZJTtn9yn73oSr5CSJ1emfZ/3u+rFNSsplDHi3xbKi+zxpLv/AOelWqi/eJUgVXt4381P9X/G9D28bxfP/rI6tffpnlbPnqucDO+zv+9d/N8z/P1ofekX+p/eSfwfLVp4pEodPOtf+mlb85pzFJPPhi3pN5lRJ5Fz8n+r/jq2jx20X/POod8jxRPB/q4/v1rAkxL20kSXZXOeI9MkvLXz4P8AWW+7/lnXYSy75d7w/vKryxPDa/6n93H8lenRrTiceIw/tTyXZ/GlRbP3vyV1Gq+H44b+L7LDN5dxJs2eZWDcJHDdS7P9XHur3aM+Y+brUfZFWnfcpaKsxE/5ZfPTafTP9j/npVgCJHV2J98sSf8AAN9V3enRJ/HUFljfGkX/AD0jqLfI/wAnnf6upd8nlf8ATP7lM2b6gsb+7T/rpQn+3R/6LptWQT43fN60VF/2xoqCir9/56c/l+bFs/1kdNp37tPuf6yrJD79P/2Hh/ef7H/oFCPI8tX9Pljs7r7V/wAtI/nh/wB+oA0fk0218iCHzLyT/j5f/wBpf4/lWP8AZ99/5H+sgt/9c6f+Pen861v+Qba/bU/eXEnyQ7/+Wf8Aean6PZfabq6Tzv8AQLfbv2ffnf8Az161nznTy9Chd2n/ACwf93JJtdP7kCfp97+fFZbywTSyukPlx11N1c2N/Lez5328G2a5z8nnt/DAq1W8I6Omq6z5115XlwfP/sb6HPkg5y6D9jzy5Ibs6PwP4P2f8TDUIv8ASP8AljXoKW7/AMf7yOmQ28cMXyVbR99fHYvETr1fe26Hu0aPsIW+8clHz/x0UVlA6AqX/fptO3bK6oQIG7KZs/v1Lv3/AHKfVe6BX/5ZUVLu/wC+KalcoDPn/wCeVCU7/Ypu/wDgrOZYfP8Ax0N8lRI/72pfkeKqAgl+T56pb9kX/PSSr8vlv9//AJaVnXCSeV/zzq4GkB2yT7/nf/EVFcJG/mo8MP8A38qB/wB99/zvM8zZspl28nlf6793XTCAyK70+SGX/pnJUT6n51rLavD+88v/AHKnt7iSbyoP+WkdZ1x5dzFsf/Vx12Q/vGUyncWn2/VLWCC7+zSR3C153ceY91K7/wCs8xv/AEKu11DVZNKv7D/lp5cnnb/ufIstcprdv9m16+RPK8v7Q0ybP7jV7WEPAxxQ/dpTadv2S+f/AM86JZfO+fyfL/v/APTSus8wip9J9+j955VWAb6enmJ8lM/3KIv9bvf/AJaVAF9Hk/j/ANX9+h0j8qoN8n71P31P/ef+z1mbCf7lN3/wU/fJ5tM2UyB3kbfl9KKf5UlFAFL79P2b/kpn7t/N3/6urbvI8WxIf3cdWAlukfmxfvvLkjkqxb+XeXUSf8s/v1Vif+Dyf3fmb6H+SL54f/IlZllq4u47m/lfyf3f8FS2+oXSWv8AZenw/wCmXe7znf8AuVSt4pPsu/8A6afJWrpsTpDK8/nRwR/6RNP/AB/3Y4l/3u/50pRKhIZfRJ9gtbay/d2cfyQ7Pvzyr96X/wBCxXoPhTTYLbS/svkxVxGnzT3/AIo85If+PePyYU/gRP8AO7tzXqenvJDFsSGvKzOtyw5D18vo/b7GjEmypUSokff/ANs6c/8Ard9fNHpj9n9yhfkpqPvp296v4QJUeP79Df63/rpUX36EetucjkB/MSnbP3VN30P8/wAiVmAI/wD0xqWoNknm1JtepAXZ+931D9+X/ppHT9lD/JSGROlM/dw+bT9/72orjf5W+mURXD/vYkT/AJ6VSleR7X/nn5dS3CTp/wBc/m3/ALyoNmz5/O/eSR/8ArohA0gFxLGksTvVO7ik8rZa/wDLOT79Fw8nleQ8P7uSnI++XyP+ee6uqAxtlFJ9gldP9Z/45VLZ+6lrUt7fybWVPOrG1O9TTYpZnl8u3j/6Z763o+/Mxn7sDiNdeCa/ut/7yT7n/XP/AD/Ost5fO+Sf/WRx7Ep2oXEc2qXU6TeZHJI2z/c3VBs3y7E/1klfQQh7h8xOfPMP/adGytnULLZFv/5aW8iw/wDXRJGb5v8Ax2su3eObykf/AFkn3N9XCZhyET02nP8AJLs/5aR02ggZvp33KWk/9qVQFhH/AL//ACzo2SJ87/6umJUu/wDjesixqPJR+8epUi/dS/8APP79NT5Iov8AnnQBJCku99v3c8UVLCWZ3ZY9qE8L6UUijO2fvdj/ALvy/wCCj5/+m1PR4If+mn/xFO3yPLv/AH3l/wAFaEj0SNItnnTeXTP+WsSf8tPuU63ed/kf/ln/AM9Klt08mX/Sv9X9/wDi2b6zNYGhb6ZJ9vtbJ4f3kkn7795v+SulvdK2aDvsv3fmSL5P9z91/e/4F+lZPgy0+06pLP8AvvMt497/APXWRtq/9810XjWK0sIrWF4ppJLe3+STzP4938VcdWt+9UDtw9H91zHNeF4v+JpK/wC58vzGT5P79eoae/7qKuB0K3gtrWJPJ8uT/XP/ANNK7G0uI/uJ/rI/nrzMx949PBQ5aRub/wC5/v09H/v1W+1R/wAcsXmVHLcbJa8XkOzkLSeX/BUtUPtG/wD5bQ1Ps31QchNRvpmySjZTJJX8x4vk/wBZQ/8AqqiR/wDyJUv3IqokP+WVG+P7n/POmO/7rfTXT/WolZTES0b6ESjZUjK73H72qct3+92Vaf8A26oSxOksT+V+8jjreEIm0CV7iNJd/nVnSvI//bOrL+W8v+p/36pvFvi/103mSV0wjylAn/LLf/yzqxskfzX/AOem6mJb7Jd71adJPK+f/WR/+gVfOBQu7iO2ild/+Wkfz1xXjDUI3iitU/1nmf8AjkddN4g1CCz0v7VPN+7/APZ68sllkuZZZ3/1kn369XL8P9s8jMMRy+4PT566bw1pkD2Gl3TwxSSSXjQvv+f+Ftv/AKDXLp/ff/V11vhdJ7a13pNDJHb3kE2z5n8z5trP/s/K1ehWn7h5WH+PudBexQXn2/T0tPMuLTy7n93/AMt081ZP/ilFcDremT2Gs3UDwy28clw3k766O71CTw94ttdQ82WSz8trOZP49i/5Vh3rpdY0KPxVpfnwXdp/pEe9J/4P8/yrkhP2VubZ/mdNWlCrf+ZHkT/7f+spauahZPYXWx/J8z/rpvqls/e/9NK9JHlj99H36Z/y1o31YSJfk/7aUIm//wBDpqPInzpUv7tKgqBK/wAkuxP+WlM+/FvpsXl/9s6nt/n83Z+7/d1ADV8z/nrNRTM7vm8nrRQBHskSWnJ/rd//AC0k+5Uu+ObzUT955km//LUx/Le1l/1NWA/95D5vn/8AHx5n/PSpfN/dSunk+XJTPKk8r/ppVh3kf/njJ+7X/wBBrM0Or8FDZLYedN+7u7iR/wDgESMv3v8A63Wp/Fbx3+s2qJ/y0kXf/wBe8f3q57w5eyWcXkQfvLi42w/9c4tzM22tPV4pLfRr7UPK/wBLn22MP+5u/wA/hXDOl+/5vuPRpT/dWKmgS/2j9quvK8u38z5E/wBj+Guyt4tnlf67zK4jwV576pLAkP7yT/viu8iT7NfxJ++/1lcuO92R3YGXNC5s29vH5Ur+TFUqW8af8sovMkpyfP8A8taHuI4fK314M+aR3EH2eN/n8n95/tx0+KL91seGnRS76f8Afo98BnlSebvenI8aS7El/wBXT9+z7/8Ay0of+/VcxI3zY/8Av5RvkqK0SrO3f5qVYDU/26JX2fPTnT97UWz9788sv+WqJwAsK/8Aqv8Abqu77Jf9b+7qbZVd0kf7/k1mBF5v9/8A5abqY/8Aqv8AW/vP7j1d2b6ieKP7n/LOq5yucoS/3Eh/eR/98UfZ0SXe/wDq5JN9X3VHikqlcPIkWxP3cn9+tec0I3/uVXu5f4PJ/wBurVx8ksW+qEv+q/1P/wBs/nW9EqZ594t1P7ffxQJ/y71zyJ/crX8Rps1SJ387zP8Abqlp9xHZyyzv/wAfHl/J/wBM6+no+7D3T5LE+9V94g2bJf8AU/6uu18N3s7eHbp38n7PH56PI/3/APcb+ntXD75Pv/8APStLR9Qnhtb/AE+D/V3ce/Z/t0VYc0RYefJIr/bZJv8AXQ+Z+72f/E/8Cra8JeK4/DwurW9ilksJP30Oz/lnL/8AE+tc9cRSJLsf/WR1BVSpRqw5OhPtZU5c/U6rxK9jqUt1PpkOnfu9v+rkXf8A3t/b/dPA5rl9n8dGyirhDljy9jKc+aXN3CjZv+5RR/t1oZkuyhE/uUfaJ/Kig87939+mb/3VSUSp8n3KN/8A37kpqbP+2lO3yUAMWRlQK33x1op+N3zev/TOioAb5WyLZ/rJKPKjT5/+enyU792kv+p/eff/ANunukb/APLL95J8+z79WAIiPLsp7v8Ax+T+7jp1vbyff/55x/8APOpdkiSyv5P+x/rP4/8APvWRZY0K0nudUtbVJvLkuNux/wDP6+lM8QXqXl/sgl8y3tP+W/8At/5/Stnw4k/2W6f97HJdyfZkf/nhF95pf+BfdFc1OkEkt1GnnfZIPMm/cR/x/dX/AD/jxMPemae9Gl6m98PJf+Jzdb/9ZJ5Veg3ssifO/wDrI68v8H3clnqkqJ+8kuPKRE8z/arvtQlk83z/APWeZ8nkf7deZjqPNXPZyyf7j0H6h4j+wWG9/wB55f8An/PNYqeLbTytjzTRxx/cd460tK0SfUrqK9n/ANXH9xPMZP4f7tM13wVPfyxeTNDHcf8AodYQ+rxlyGs6tX7BY0/xLY3kuxLvzJK1rTVY3/c151L4M1mw+f7XDHJ/n61kXqazYS+RPdzeX/fT7lb/AFKlV+BmH12cPjTPZoriPzdn/LSOn3t3/qv3v+sryDR/EF3psXnvL5kckn3J/neut0/xHBf2vn+d+8j/AIHrmnl8oy8jqpYulV8mdlby7PN/66VaTzKyNKlj+y/9NK0EuK82cDpJ5X2eVUT+ZVW9l3xfJ5XmRyf8Dplre/wP/rP/AGSiVL3QgaUXyffl/wBXQ/l/fqlcXG/zYagl1ONIpX/551EITmHKa2/Z9+qstxH/AN+65e98YWEP7nzf3kcbP/rK5/UPFUk8Ur+bFb/9M/tHz7f73euyjl1WfkYTxNKHmegvd/uv/jdNeXf5qV5PL4gu7z9xBdzR/wAf/XT/AHalt9VvrOLfBdzSfvN8yffeP/Zrr/syXcw/tCkejXdx/wAsH/1lEUsbxbE/5Z/364i38UT6bF/ptpNJH/10+ei48Vxw/wClWX7yST5HT/Yq/qMjX69SIPGEUnmxXX/TTyf9j/frlk/v1pa3qc+pX8v/AD5x/cSsvZXr4eHLDlPnsRPmnzRD95QjyQy70/5Z0+L5Jd9M/wB+tzAHl3/O9Mf56N+/7lH/AC1oAfDQ70fvKYv+3VkD9n8FH7v7lCeY9Gz+BKgslRI3l2edUv3Pn/c+Z9yqv36l8r/v5JQBK6SPLFvm/wBZUX7v7lSokieVvho/d/vdn+skqAD5f4fu9vl3frRTN9FAD/uRbPO8yP7nzx050kmi2J53+5TUed5d/wDy08z7n8FS/bZIZd7/ALz7tAFqy/0aL5IZrf8Ag3+Z/Bt/z2qXyo7yL7La/wCkSXEm/wCT+/8A7VRW8uyw/fww/u92+pUuI7PzZ7X93ceXWZvA6XU7uOHS5bpLTzI7eRbDT0SR/wB5L/E/+etcdK8dhoMukfuftEmo75nT+5Gv3d3+9VrWtT8vyrKC7lk+ybX3/wADy/3tv8vfmsD/AJa7/wDgFFKHLErEVS7pT/ZrqKdIfMkj+evRE33l/FBa/wCr+Z5v3n+f4q4rwv5j6pKiQwyfu9/z/wC9XoOiRfZvNh8mH/gFcuO/E78sh7vqdREmyKJPK/eR1Vm1J4v3cn7uSopbuRLWV/8AnnXDalez63dS6XZeVJ/z83T/AHE/3f8Aarx8LhPa/FsetOSpeb6I3bjWI3v9n+suI/8Aln/nNWre1jv4vnilk8yo9CsrHSrXybKGW4uPld3fbvetvzbtPnS0rStPk/h9CeTn+M5668JWl/a7HiljkjrEl8GTwyxTp5Plx/8ATPf/AJ/OvRvtEf8AH/rKlTY8XyVlDG1Y/EYTwlL4tjkLS4nTyk8795/4/W9b2nnfP/rKyL2y+zXW966DT/8AVfJL+7/8foxHJy851Q92BnXCTv8AO/k1yupeIpNEuov3UslvPI2+u7uPL/54/wCr+euf1i0tLmwl3w/u/mow1WP2tiK3Nye5uc1d+O7Hyv3EM0klcjqGt32pXUs88s0ccnybKqyxeTLs87zI463/AA14Pu/EP795vs9nH/329e97LD0Ie0PBq4vEVfc3Ob2f36WLzH/1H+sr0i48H+GNBi36hDNJJ5n8dx/rKtWVvaW3/HrpPlx/+P1P12H2bhDBVZ+RwFppWq38sTvDN5cki/O9dhFp93Na7LryZI5NvyfZ/k/z/Kuh+22ieUk8M0f/AF0rRt3025+dJv8Aln/z0rhq42fY9KlgoUvi1ONfR43l3/ZIf4v+WeyuVvdPjhutn/A4X8zf/hXr1xbwfZdif79ef+I9M2WEs/kw/u/+mda4TF83qZ4vCcsOaJxTv+9pyJv+Smv/AMsnpiP/AAV654Y+hP8AYpn+/wD6yn/coAZvpv3/ALlS799NqyBPv0+hKHoAKP8A0XQlOdNnyVAFq0tI7+68jzoY/wDbeuhi0KNP+P2b+7s3/crlEfZ8lK+/ytj+d5dZTjI6qU6XqzpbjT7GbzUS7tP3e77n3465+VPJl8j/AFlXNMuLS2l3z/6uT5Hf+CqcvlpdSpBLDJHH/cohCQVeSXvR0HfN/D9ztRUUu359vm7d/FFamA1H/jg/1f8AHU9vLs/fp5Mn3Up32ST/AL+fP/10qLzdn3If3lQBqO/kxeQ9p/rPn/1lVnuI/K3v/q/v0x/PS18ieHy5PuVVvbiSaX5P9XH8lPkK5yB32fP/AMtKYlM2fx1paZZeddS+f/q442d/+mf92q+EzNHwfL/xOZUT/lpbt/33Xe27/wClbIJv3n3K8x0K7ks9UtZ/+enyf99V6NZPG8vked/q9teZjonuZfP3fM1NbSSHRvnmmjk+b5K8y/taTSIpYLKX95PI002/59n+f516rqvmXMUX/Av8968su/C+pW2l/wBof8fHlyMjon39n96s8vnDl94rG8/2N+/Ybb3HiC50u+1OG7l+yWG15nf7m+RvlWvRfCC6jrujf2hDd/6uTyX/AIPmrzDQp9Z/tSJNF86SfzN/kbN8W/7vzL9386+gfDFha+H/AAvY6Z5UXmQR/vj/ALf8VaYv2XJ2ZzYWrW5urXmc5cXb237nVIvL/wCmlPtLiSH50/eW9betxWOq2EtlPFXDaV4f8R6J/wAeV3aXFvH86QPury+SlLrqev8AWP5kbLxXd/LLs8mOSSOrmnxT23mwP/q61Ld5JrCJ7q08u7/jT79ZKxbJd/72SSP56ynP7GhVL3i+/wA/zpXH+KnkhsLryf8AWSf8966S4l+zRb0/1n364Pxxqf7ryPOh8zzP+ef+sStMDSlKqTi58lI4/T7Ke8li2f6uSRU8+vYoZbHQdBlvf9Z9kjry+4t9SS1sHSby5LiRkhgT5Pn+7Xq72NpZ+HIk1eX/AEe3j3zf9NK78wn8F9n0PMwkOW/c5i1i+x2H/CXeIPK8+T54YP4IP7u1a5S+8U67rFzItlDNhI/NdII97eV/eatTdqvxI1SVIfKtrC0j3p/7L/ntXG21/f6XdS/Z7qbT53jaGf59m9P4krrw9KH29X27GdbETj7sPv7mto8uu67qkVla3c0nn/8AfGyrmt+H/EGiSyu8M32fzN/npW/8L9Njmv8A+1Psl3HBBb+T5j/8t5W/z616VqDwfvXf/Vxx1hiMVClV5baBh4Tqx3dzyjw14yfzf7P1eb93J9y6/wDZa3tb0+N5Yrp4fM8uP9zXOeMvDSW0st7Y2n+ieXvmqXwPrclza/2fe+T+7k/czzyf+OVMoQ/j0vuOmlVn/Cq79Djbj5JZUTzvLqL/AJZbE/1clb3jDT4LPXt8E37u43PsrGisru5i3pDNJHXqUp80OY8itDlnykFTxPs+/wDvKg2SJLKj/u6kf/Y/5Z1ZkD+XTX/8iUz/AHKPv/JVmZYe3jeKJ4P9XJ89RP8A7FP/AHnm7KY/lv8AOlQaBRv/AL/+rp2zZLSo8aS70h/eUEDovL8qXfRsqWL5/NfyfM8uOnfZ5E+5D+8kj/8AH6C+QgRP3sWz/WVau086WJ3u5pI5N3z/AGfZ861vaJaSJa7/ADof9Yrp/v1PrsUj6DE7/wCsjk+5WHtffOyGE/dcxyzFlcqrTKo6L6UU1huct60VucZHvkf5Hm/1fyVY0+4kTzUTyf8AV/8AA6h/dpL89Ni+SKWdP3cn3P8AgFABK93c/fmm8yT7/wDuVFd+Wl1LAk3mRxybN9Ofy/K/1PmSSffptvs+1f8ATxH/AKnZ/wA9f4aAC0t5Ly/tbVPO/wBIkVK6NPMew1N4P3clxJ+5/wBxflWqGhWl3/bMqQy+XcR/6N/sebJ8u2rS3E73V95MsX2S3jb5E/g8v5f/AB6spy943pfCYdu/2a6idP8AlnJXomleZN5T/wDLv5a7E/jrzfyv3Xyf6yvTfCX+mfv/ADpvLj/cp+7rmx3u0uY7Mv8AjOtl3p5SPF/o/ltWTb+Z5srv/v1u6gv+gSulZ1rL9puoneWLzPLr5+lP3T2/tFe3/c/Jaw+XJJ/zw/8AZqu/8TK5+TzZY4/+elSxJH5u9PKj8z+5Ust7Bbff/wBZU+1cvMuS+RE9vsii/dSyVFbvP5sSf6yh5Z7+XfB/q6uWllHDF88vmUpfiHMFxLJDFv8AO/5aVAjv9x/N/d0zUJZHuooP+WclSrLs+/8A6vzP9moCBBquyaKJK8UvfLe/utk37vzJdn/fVer67d/ZtLln/wBZ5ce+vIIv9uvfyyHLSPKzWe0D0bw/p8cMuju8P9133/f37f8A7KvQZYoLyLZN+8jryLwpd300t1A801zHHH+5/wB+vTtKuJHtdk8PlyR15+Z0p8/N2N8JyygS/Z4IZf3FpF+7/ufJTZUsb/8A4/dOhkk/27dX/wAauQbP3lS15/tp/wBM6ZQgUpZY0i+SX93H8n9ysmW4S2i3zXcsn9zzPn/wrZu7KO8i+f8A5Z1S+xWkPmu8MtaUp/zXZUOSB5f4r8QXepXX2WCb/Q/ufJ/y0q7oumz22l/8sZLj7R53lv8AwJ/dro7j7JZ3/wBqS0/0isu72f2X9t1T93HcbXf+/vr3IT/dckVZHm+xlz883fsYniCyvte16J7XTpo5Ps6p8/8Ak10tl4Uu4dL8nULuGSSPbs/zxW9oSTvYRTweT5ckf/A615f30Xz/AOsrhxGYSj+7j0NaWEhzc8tbnlniPw5BpWlxOn+s8xd7vXKOkfm16J44uI0sJUT/AFkflf8AoVefS+Y8vz/6ySvXwM5zpe8eZjoQjP3Cvsp/lSP8kFOdP/IlNT/7Ouw84sX1w95dy3TxRRyXHzvAn3N9V9+/5/8AlpT3eN5d/wDz0pif+Q6AD93/ANtKN8if+gVL5snlbE8ny/M3/wC3/wB9VXl+eX5IfL+6lUA9Jdnyf8s60Yv30XyXcMkkn/PeTZ89Z2ynp5iS70/1kdSXCZ0un6hJbReRBaWnl+Zvd/tG/wCT+9VrxRex+VFapND5nmf+OVg6fZXdzdRO/wDq/vv+8qrcSxvLvT93/wCh1hye+d31iUaXJ3G+av8AD93tRViO9/s+yecPcNLLKFEa2qMu1V65PPHSitzhIZXneX/pn5m96bF88sSed5ccn+f8+tSfu3lldP3fmU3zZEiun8nzP9HZNn/PP/bqCze/s+Cz0v7b501v9n2v8/8A00b/ADnjisjRNk2vWvnw+ZHJer/6FWl4ovd91dOk37ySRf8Ab8v+KsG0uI7bVLWf/lnHIr1EPhHV5YyNLSNSjsra6uXObuSNnjT/AKayfL+nzfj9Kr2lpOmjX8/m/vJPKhT/AHP4mrLRNnyf+h11umaJJf2EU88vl/aP9T/1yWlP3S4e8cu6SQy7P+Wleq+FbR7DS4o0u4fMrzKKL7TqkUL/ALvzLivXNP8AM/dfvv3dcOYT/dcp6GVUve5jeiuE/wCeVUr2KC2+dIv9Ikp6eX5W96n+0J5W9/8AV185CfKe5OBif8TKaLyPJhq/Fpkf/Lf95V5rj+/UDXCeb8la+1l9nQrkkWEaO2i2JF5cdRfa4/N2JUFV5XjSp5ecfISu8j3/AMn+rqWV3+y76q2j7Itnk/vKld/9b/zzrT4ZFchxXjO7f+y9iTTfvJNn/AK4vTLSS/v4oE/3/wDgFekanZR3kXkP/q64u3t5PDd1580s0ccm5Er6DCTj7I8PG0Zzq83Q1tP0/wAmwiR/3ccnzzferq9PT7NFa+RL5nl1Fb3ECWvnp5Mn3a0orTfFvSuDFy5viO6jS5TWiuI3pzyx+b88tZaO8Pmun+rp7vI/z/8ATOvJnA6/ZFq6up/+WP8Aq/lrGd7t4pf303lyVuffio2I/wAnnf6urhV5TOxzdlpk7xb/ADvM8urqeH5LmXZe/wDHvHW8n+3TvNqp4uf2dDLkKG3yZdif6uOpd6P86f8Aoys7U7h4Yt//ADzrNt9Q87zXT/VyUQw8p+93N/dOa8a2m+X7V537uOuKdI0+5XQ+KJZLm/ln/feX8qbP9uufr6rCQ5KR8xjv4on7z7n/ACzpv+xTv/RlN2VucYf79FPpn7uggN9D0I9S/u/K/wCmklAAnmfwVat7Lf5s72k3lxxs9QRJ+92J/q//AB+uivb3/QIrVJpv9I++/wDsVlOZ1Qpc0TH/AHaaXKiQ/wCkXH33/wCBVSRN8W//AJ51varLPbWsUE/kyf7n+f8ACsb/AHKIBV+L0JFEioF9KKbjd83ldaKozG/u3uotn+zQ8uzzXSb93JuT/V/wUb/Jl2edD+7pmyTytlPkAjuE2XXkP/rI5Nn9+q7/AD/cqW4t/Jl2JN+7qWytJLyX/p3j++9UQS29pPqXmpDL5lxJHv2f7dd/FFHZ6NveHy444/uff/hrmdKt5H814P3cf8D/AMcb/wAPpW3ZJOmjSvPN5nlyfOn8Hy1xYifMd2F905Pw/wCXDr1rv/1ce7ZXqFp/qonT/ln8leVeH5X/ALZtX8mGvVbR5Hil2f7KVyZgenlXX1NHfIn/AE0o83/W1E0qeb8kv/LSmeU6f9dJK8Y9sXzf7lT7P46iRI3lqVHjT56mQ5hdultFv82qESSTS/PN/rKoPqcd/wCI4rL/AFkfls7/APAa1otn2r99XT7L2XzMoT5vkSxW6PLs8r+7/wCzVLcReT/y1/ef36lhljS63p+8/gqW48uaLf8A8865ub3yef3vIwr15PKlSCuA8V3cc1/FAk37yONv++6v+LdYkh/0WCb93/sf71cf+8vLrYn+suP79fQYHD/bkeLmGL/5dU9yxp6aq8Us+n+d5cfzvs+5XfeFbuezlltZ5f3kn77f/wACpuiaf9jsPP8ANhjjkj+4nyfe/Oue8S3sdtqkT2vnR3Ecf36KyjX9wKLlho89T7j1O4i/dRTJ/q6Yjb+KwfBniP8AtWw8h/8Aj4t/keuklijSvBrQlSnyS6Hr0a3PHunsV97p9ynJLUbvR+7qeQ6S19o/v07zY0lqru2S76Z5sf3/APnnRyGfJEsXCQXPyeT5lc5e/ZLa1l/5ZyeZ/wA9NlaMt3/G8tc/qfnp87zf6P5kVejhKRx4ifKcRqDxvdXXkf6vzKpf8tasXD75f9T/AKuSq6V9Ej5ifxh/sPSukdO/d02gyE/2H/1dNop33/noAb9yrFo+z7n+sjk31Cn+3/q60tMl8nzXgm/eeW336JlQNa3SeHzZ/wDlnHH/AMDqxFF9vupbq6877PH9z/cqvb/a7mKL/U/aJLel1W9TSrWLTLL/AI+PL/8AHK4ftHoR5fkjN1O4gmut8H7uOTc9VYnjh8rf+8pn+ul/1P8ArKbs2S/9c/krrOKc+vcdLOrb2WH5S/FFSLHuQN5PWigRR2RvLs/5aR7qsRP9m82dP9ZHUSJv/wCWP7utKJ4Lb9+8Pmf9s99OZmVYreO88r7Vd+Xbx/65/wDOKuOkc0sqQedb6ZHt/wBZ/wAtKiluJ38qBLSGP7vyVVe4k/57TeXH8/z/APstSb/Cbdvced9yHy47Tb/20/2K1dVu4La1+xQTTR/aP/Zqw7fzPNi0+CaGTzPv/wDszf8AfPy1T1C7ea/urrzvM8vds/3P87ax5OaRvCr7p0Hh/R4HhlubX/lhbqiP/Hvb5mrq7S4jSLe/+rjqr4P8tNLsbV/N/wCe03+/J/DU9xcSQyxQT/u/M81K83ET9rPl7Hq4H3S5+7m/7Z/PT0qgnlv9+b/lnV37lcM4Hq0pllFd4qp3txsi+SapXeT79cvruobLWV6vCUuaYYifLAwdE1WOz8Wy3t1D+7k81Pk/4Dtrct/GEb3X+lWk1vHJJ8k//wAUtQ+CtKkmilurqH939xP9yn+JfBkn+v0+bzPM+/BXpVZ0pVfZy3tueJSnXpU+eOzb0Ovt33/PWd4j12OwsJdkv/AK4iV/E+iWEU7y/wCj/wCp/vvWJLqd9c/8fU3meZ/0zqaOX80+fdF1cy9zqpeYy7uJLm6lnn/1klRRPIksT/8ALSP56ZvkqX7PH/BL5lev/dPCnOfxdTXfxXqTxbP3Mcccez/V1lyvd3Mu95vMkkqLZ/qv+elH+xUwhCPqVPETq/EbPhzWJ9H1SLZ/x73Emx//AIqvX0eOaL/rnXgr/wBz/lpXr2lahJNYRO8P7yTb5yf883rx8zw/2+vU9fKZ/Y+40pUk/wC2dQPv/g/1lXHSN6g/56/9NK8iB74x/wDVfPVN7j9789XHeNPkrL/ePLsf/npXXSgc9X3SWX/Vf+gVxHiDVY7zzbWDzvL+X/lp/HurqruWf7LL5H+s+V/9usS40S7mllurr939njb/ALaV6OHjGJ5WLnOXwnG/vPv0PT38xIov3P8AyzV6Z/t16p4I7fRspv8A6MoqyAqXZ+6qJPnq6lo/lf8ATSSRUqC4CJaRzeUkH+sk/j/grfe0jsJfI8qGS3jt/n/v1lS6VJbS+R50Mnl/f2VftIv9P3v51xHHHWEzspe76j7vWJ7CX5JvM/d/+zVh75Lm6lnn/wCPiSn3d3HeXXnJD/yzpkUUn3/++6qEDKrOUpeQ+J9/m+R/rJKZsf7/APyzp/2eTytkH+sk/wDQKn+0SeVv8ny5I/8Avj/e/wAiqMxFdoEDL91+R+7oplxIogaFvveYHP7v/ZopDKUTyfc/4HUv2jyYv3Es1RbP9bv8n/gFO2fuv38P/fFaCH/aJPNinT935f3/AOOnI8j3W/8A5afcSoN+zyv+WlCeZfyxJBD+8kk2VAHR6ZZWiWF088PmSfff+/XPxPB9qi87/Vx/PN/ufe2V0t7/AKHo295vLjkj+TZXKRRSXl1EifvJLiSs4m0ukT1/wvpn2nS7Xf8A8vcn2mb/AHP7v+FQaq0cN1dXT+bJ/pkv/wAT/n3rqNHTyZYngh8uP7Oqf+O7v/ZqwfGHlw6Dav5vl+XIzv8AwV4MZ81X1Z6sJ8hBb+Wn3P8AV1O/yf8ATSs3SvLmi89JvMjkrVf5/k/1dFb4z1aM/dIrh0T/AK51xGsXCalqkWnp5XlyV0+oefN5qQf6z/bqLwvo9jbf6bPN+8j+d38v/a/+K/KunD/uoc3U5sXOUpcmyOh0yytLCwi8/wD5Z7dif+g1cie7uYt/7mSP/b+5v/u1asLd7mL7VPF+8k3P88f+z/nFQa1ex2cWx/8Aj7kj8mBP+mrfxf48VwfxZmXPyxsY1xLY3P8AakDzfu7T7+za+xK8v1vSrSwutllNL5ckfzpXW+OvMmitbW1/0fTJJGe58v787/7v+ytcRd28kMXn/wDLP5Ur3cJS5PR9DzMXLn33XUqxS+T/AMsf3kkdHm/uv+WP7un3MKR4SGUybPlmk/6a/wB2mRWUlz5SeV+7kuFh/wCB13Hn++OdJPKlf/lnHtf5/wDap9lp93qV1Fa2sPmSeW02z/Y27q6a706e88bXyPafZ47S8VP9iPzPljr0q38KR2GvWGoQzfvLePyZv+mieVt/9lrkrY2FL4jWGElI8UfT/sdr+/8A3n2i3+0wyf8AoVXNM8QXdhf+e/nSRyffr1DUPCWlaxfy3s/m/Z5I/Jhg/ggeuB13wf8AY7XfZTeZHHu3o/3/APgP+feso4uliPdN1Sq0p80T0HTZ/tNrFMn+rkjWp3SuG8FeIpPtX9n3sv8Ayz3w/wDAa7zzUevFxeHlSn5H0uGxHtYlW7SN656W4+zXUSTzeX5kmyt678vyvn/1n364PWJbubVJYPJ8yOT/AFKfx/drswkOaJzY6ryHVokbyypB/rI/k/z/AJ6VQ1i72eUiTTeZJHL/ALkm35qy9M1CObS4tQgm8vyP3Nz97+Fflb/HrTtdikTS/P8AO8yP7Q33P7ki/d/wrphS5ZnDPEc0Dl9QuI5pYtk3+rj2f3Kq/wC3U1xbyW11sf8A1f8AB/c2VXSvVR4c5hTPv0/Zv+5RKkifI/8As1ZmFbOlPP8AvXgm8ySP7if7FY2+rVve/Zv+ucfz1E4G1GZ1r/8AHh9tSH/SPv7Kwb27+x2sVlDN/q/n3/c/hqLUNYnvJfk/dx+XsrLd99YQpG9XER+yM31di/feVVCrVun7qtzkgX7RJE81P9XH/HVp0jf7k37uSovtEf8Ay3hmjjj/AO+KJZbH/Sv9TJ5m77n3KwOkhl2Ro0ckm6UOct60VKlxbb1xDxs+b69v0xRVEGPvj/7aVL5uz5Kq05/n+StTPnLf22R5fPnm/eR1Enmfwfu6h+f91TX/AOWqedQHOEvl+bs/5Z10PhKyS81SWZ/Ok8iP5P8Afk+XdWAifvfnrc8OXclnL8kP+suInf8A3PmrKr/CLhP96ew2WpRvqkVqnlfu5NiIn+f9msTxXFHNYX+oed5clvbs6f8AAqfpVxJNaxah5P7y4j85P8/8CrnvFuqyf2D/AGekv+kT/wCjOn33fy2rxKNHlqnrSn7pP4flg+wWr/8ATPf/AHPnrXuJZPK/8crB0pEs7CWef/Wf8tqguPEaf2XLN/q5I9yfPXTPD81Xm6HZSxMI0vMS7u/tMt1a/a/Lt7f/AI+rr/Y/+K9K1fDUv9sXX2KG0+xaRBJE839+RPvLE3+9t3H2rmbTTJ00uW1uv3f2iRX/ANuT/lozN/ur0963vBWpyPLa2sMMUcl3eNNcu8f/ADz/AIP++envWtWHLS9zc8/20py947fxR4og8PWtqn7n7Rdyfc/g2V5bd+IJLnxHa3s83/HvI3/fH8P+fX61m+Lddk17xHdXvnfu4/3MP+5WM/8Aqvk/z/n/AD0rTCYSNOHvbvdmE8X9mOx1uu3tpcy/bXm/eSfJCn3/AC0/2f8Ad7+r1l6xeyTaXpdqk3+rj3v/AL9ZcuoTv87+T/q1h/2PlqCumFIwniN/M0bfT/tNra7Jf3clx++/4E3l13XhqHyf7H095oY7eOSW/T/bRfu/N/wKvPbS9+zS7/8AlpH86J/wLdWrYa69ubl0mmE8Fu32b93/AKv/AGe/8qzqwlKPKaYecI+8d9FqFjN4j1N0/efaLyz/APsfT/P1rqotQjm1nyEl/wBXb73/AOBf3q8ITWJ3uonuv3kflxpMiffk8tt1dV4o8QbIt+l+dH/advB8/wD0y+b5a8+rgefTysdkMRA9OtL2PVdLiurX95HP/c/3qz/Etp51hKllLLHeW9xE8L+X/e+9WB8OL57bwnsm/wCPeOSR0/3d1Tv4yT+wYrr7JLJbyfaX/wC/bf8A2VcsMNOlV93WzK5/axOFvbeS2177UkP2fy7xU2P/ALX+W/Cu8t7jZ8j/APLOrtxpkD3V1shhuI5Puf8AsrVh6rcXelRRXXk/6PHIvnb/AJ/LretP2/u9TXCfui/LK7xfJL/q/krkNY+3WeqfbYfK/h/9m+v9KnfxH9mupUeHy7fzF+d/k+Rqp3F3BqX2qCfyf9h/M/3q3w9H2QYvEQqkWn29j9vsf7P86yku/n8if7kiVrPqcFtLsgtPMt47f5/7+9V+Vu/+fpVPSrIvqehRp/r5NGn8n/f2tXPLezpY+W/m+XJGv/LP59ldnJzS9Dz+fliRandwTX8rwQ+XH/cqrvq1vkh+5D5dvcR/ceP/AMfquifvYv8Avut4HDMm8rZFfu//AC7x7P8AgclQ3b77qV0/1cflJ/3ytFxdyTffm/1km9/9+o38v79UEhP3aS0+mbP7lP8A9iggbTqbTH+erEPqWJ5EpkTxpL8/+rrXfTPJ/wBRND5clRMqBVR/3uzzvMk+/Vn7RO/37vy44929Et6gu7eO2l2edL5f/XSon+f7n7v+OoNS9BM1qiTt9r3OmD93vz/WiqSvHsH3v+A/dooFzmnZeCvEmpXUSJpM1vHJ/G/yVuWnwn12aX/SprS3j/2Pnf8ApXr++R5akX+/51eFPM8R9myPR+pQPKE+Dk//AC31b/yHVq3+D9olrF9q1GWST/Y+5XpFw6fuv337zzP8rVhHgf5ElirKWOxEivqlI4iL4X+GIfvwzeZ/10qLUPAlomly2VlD5dvJJv2f/ZV32yOsnWJZ0i2QQ+ZWX1urzdTSGHgchrEv9mxRbPOkkjt4IfISTZ5/l/n+PtWRe+ZDYSo/+skji/cP/wAs5ZP466WWKSa6tbX9z+72zOlcrqtpJcxWqPD/ANNtnl7PLT9f/wBdehhyZwOSu0nhllskm/d/N/y0/wBr7/8AnrUVp5f2+L+0P3lvH89dHcaf9s1SK1gm/wCPiRfuf3I/m39vl2/rWTrd3G91KiQw+X9n/c/9M0/vf7z9/avThI4pxmUtQ1W+vIvn/dxybnf+/wDvP/sflqL7b5Ol6WiedHJH5u/+DzPm+Wqbv/fm/eUx/wDlknk/8s615PdOfnD7n/XOpUinm+5DL5fmbKv+HNP/ALV1mK1fzpLf7716Rb6bH9xPKjj8z/gFc+IxfsjswmC9v7x5vL4fvofK/c+Z5lPi8P6lcyy7If8AV16fb2X+t/c/6un/ANnyf9NvL/25Fri/tM9D+yYdzyqXQtVh83faTfu6Z/YWpff+yTeXJXrD6VP+9RJYfM/2Kq3GnyW3yed/wOqhmBP9lQ7s8nuLK7tvknh8vzP/AGWm75HiiTzv3dv9yvRtVspJovPSH95H9yuGvbeNPNR/9ZH/ANM/krupVfann4jC+wn5E9vqGpWHhfZbTTW8EnyPs/5aJ/n6fd96bbyyJa2sE8M3/HvP5Lx/9NN33qiu9QnvLWJJrv8Adx7USBI9iU7RLeS/v/I86GOO3qrdX1MOf3j1jwlL/aXhKx1CD93cW8awzfu/7tReKLSe8sJUgm/4+I2/5Z/3fvVkfCq4nhtdTtf+ekaun7z+7uWtuK9e5sNTR/O8y0+dP9z+L/0KvElDkxHl/mepH3qR5RcSxvF5E/7yS3/cp/uVQ37PNqW48t5Zdn7vzP4P8/r71X/effr3eT3DyZz9872yvvsd94P1NDFJ+78p3/ubqZcWmyKKyh+yXt5bxz+T+8/gjl/i/wB5enqa4+0l/wCXV/8AVySb0/6ZvXfxax9suvPtfJ8y3s9l7v8Av/u2/h/769a55x5TrpVfafERXf2G/sNM/wBVb3HlxfJdfcj/AIW9K5DULfZFau8PlyeXs/66bf4/8K6i4uJLnxRoX7rzPLkb78fybPvbe/zfLXL3t39ssN72n+kR/vvP/wCekTfw/wCelVSjy/MityGbsjembP4Kfs/df+P0V0nCFM/eU+m0CGf7FPopNlWAtXNPuJIfkf8AeW8nyVAiRv8AI837up4riNPK2VEyoF2V4P3Tp5P7z77/AMdV3t5Eilfyf3clM2bPK2f6ym75Ei2ed+7+/UGki3bCNS63Hncbdv7v2oqXTVWO4KtN83lDP5migD2aK7u/K/fw+XHJ8/8At1f/AHn30h/eVSivXT/US+X5f/PT53q1b3s7xb56+fnA9wg/s+7ubqJ387y4/n/+xrR/s+d7rf8A8s/++KpS3d28Xyf6z5f9XT7d5Hiid/O8uOTYm+onzGcjRW32SxO83+r2/JUGobPN+TzY/P8AkenPFO8u9KbqCzw2Hzxf6z5K55QmUclcSyQ38ulvD+8jk2Q/33i/y3rWTqF6lnYS3T/6uTbCm/7+9mq5cahPZ+a91+7kkk+x22z7+/8Av/57VT1v7I9r/ZfnQ3P2f9z/AH33/wATV6VH4kEzIsvsKWupz6hd+XJbxy2abPn+Tb/+zXL+IJU/tm6RIYo5INqfJ/f21s6EkFtdWrv53lx7kh/d/Jvk+X/PH+NcrdvJ9qld/O8yS4b79erSh7x5+In7pC7yP8lN3yeV/wBc6P8AbrU0fT3v9U/5Y+Xb/O6f30rec/cOOEOeZ1HhLT/sFhK8/wDx8SSb3/75rq9kiRb0/wBZ/t1Lb28dtFF/qfM/+yqG7/1W+D95/BXz85+1mfVYal7KBk3viifSpfn/AHkfzfcrJl8azw2u9If3n9/+D7v+c10VxaQW1rK97D+8k+SHf89c5e+HP7KsIknmhjt5JG85/wD0HbXTSpUDkxFWrze6Rv8AEDUrn7Uj2kX7yP8Ac7P79Mi8YXaWESXVp/20SSrGj+H0/su11DzopI55P/HI1/8Aiqyk0eS5iimTzpPLk3+Q/wAn96unkw5y+1xA278QaleeUiVjXDyTfO9dRaaV/pW/995lvJs/2Kv/ANhQTeUjw+XJHHs3pVe1hAznSq1Tg/8Afq1aJPbXVq/k+XJ99Hrv/wCx4Lz9w/k+X9yqUvhyOa1+yvD+8j+RH/jo+twI+ozj7xf0d/7Nl+1PDN5dx8k3/j1XbS7/AOKt1TT55vMt59Ol/wC2fyr8v+e9V9P0/wD0WKCeH958vyfwVjaqk9h4o3p/y9/J/t7/AJf8n25rmXvzOufuo4vf/osW/wD1kdQ/7dbOu2Ultqnn/ZJreO4/56VjbI69WB40x8UUb/I/7urvmppsV1B9kikkk+TfP/cqklXbGHzovOmh/cWm2ab/AHP03fnRMITkdLZP9jltb15f3emWdzebP+uv3U7/AN6uQi8xPKRJv3nl1cuLvzpZZ3/1dx/nZVDfJWcIlVZhRs/jf/V/cptO2VsZAlH36ESj/llUgM/34qfRsooEO2U393/37o+/RQA2nIkfm0bKPv0AO3r/AAruXs3rRRsooGfQEtpJc/Ok3+w7x1fSyd4vI8ny4/4KrvcSQy7E/wC+I/79S2lvO8vzzTf6yvnD3y1b28CRbHm/d/8As9WPNgtov3MP7umJbx/9s6seVH9+qJHLcb5diVnahvf/AKaeZ8laOyTzfnqhd+Wnlb4v9uuarzfCVA5zWIvs0sU7wwyeX8kLv/z13VxOtfPFLN53+kR/6N5FrJ9/c25vT5v5V1nijU7tNL32v/APPjX/AIE1efaemyWW9f8A34f4/n//AGa9DAw93mIrT+yZN28aWsWyGHzI5P4N2+RKyJfkll3/AOsrptTlgS1tZ3hh+3yfPD+8+fZt+9/vbulU7LRLvVb/AMi1h8y4k27/APpn/e3V6sJwhH3jzZmREn8b16X4X8KfYIvtV1/x8SRrUT+B30HyvsU32m8k+5/Hs/4DXoK6e/lRefL/AKRH8/8Auf7NeVjsb/IdmBw/LL3yl5T+b5L/AOfu1B9k/dfP/rJKvvaSPLseb93/AOz1Ve33y/8AXSRf/iq8uEz3oTKGq6fBN5XnwzeX83yeZRqdpGn+v/eSSf8ATSrjxRzeUn/TSqt2kk0u/wAn/WVpCr+BPsiD9xDoMqf885Nif7n+f1rmtaijm0bYkvmfZ7iL/wBC+auguEkm/cf8s5KyPsk/lSv537ySRk/1f+zXdh2ctWA3R3kmi3+TNH+8bZ/uVsxJ53mvVPT4pLaLyEh/1dX4otl1vSb/AGKmtPmka0ocsTWstP32sT/uvL8ypf7FdNU8z/ln9+pPDrSPFK833JJK6Ef7EVeROc4yInPlMZNKTzYp0l/1cm9KwfFWlb5dlr5Ud3Jumtv3e/51+9/n0ruHSNKwNbt43lsHm/5Z3C/7/wA1aYetOMzmn7x5VrelXc1raun/ACzj85P3nz/7VclL8nz/APLSOvVtb02NLCWH7XLZeXeS/P8A3Pm3fL/n+VcBLol3+6dP3nmR/ff5P3tfS4StzRPKxFEy/k/dQTRRR/vPO8/+P7v3K0ordJrqK1mu/Lkj3JZT/fR/9nt/XmsipU/fRSwP/wAs/nTf/wCPV2cpzQCWKRJdk8XlyffqL/llvqw8sc0X7/8A4+I/k3/7FRUEzIqdTk8vyqb9ygQf7lFG+nJQA2nbN9H36E/v0ANSnP5f8FN/5ZUJ8lAh3/LWj93R/wAtaPv0DFop2yiqLPoxPLhl+ep98afv6ge3jSXf/wAtKliTf5T/APPOvlvtnvEvmyTS/wDPOOOSr6f30qrskf56tJ8ldMDMEf8A1tZepPs8p0i8y4j/ANT/AOg1d83fWbqqu/2VIYv9ZJ/7LWE5e8VCBymqp/ou+f8A1ce53n8v/WP/AHF/z1rhnh1J/K0i1hl/0uSeZH+4+yvRtVae5liT9z5dvJ/qP/QqNMtI/Nurq6/dySf8D+Rv7tbwxHsoBOHMYL+GtNtrDY8P7zy1+/8A3F/z+bV0uj6VHD5sNrFDHJJ/c/v0r2jzS2qfvv3cn+v/AIP7tdJbwx20Xk+V/tzbKw9tOrH3tg5Ix9TOe0gsJYp0/wCPySPyYalleRPnT/j3j3fPT9/2mXzk/dxx/JUWz7NaxInmyRyfJWEyirK+yLZ/rJJPk3+X/s1Qu3kh81/+em3ZWjM3kxb/APlnHH/n/wCt6GoGTZbRefFF9rk+d9lZHZRmUN/7r5P+WdVbi4/5df8AlpJ8/wDwCrTo/lSv/wAtJNv/AKFTHspHlidP+Wn8daw5TrlMzHeP97v/AHdO8qPzbWCeb95cfP8A5/4DVq0svt/z/wDLOP8Ay1RWTyTXUt68P7uOP5P9+umEzmnMl0+3jSwv3/5Z+X5NCRRw3W9Jv9X/AAPV9/LttLtdn/LeRX+Sq8u97W6mf/VzyMn+3srDnkTA3LJIIYok8ny/L+etSWVIYt9ZemRRv5Uz/wCsk3JV+X/rj5klcc/iMJ/EHmx+V/0zrL8R2/naNdbP9ZHHvqfZIksqfvpI5P79U/Edpd3OjXSQy+XJ5bOn+/V0vjXQkw98d/dRXrw/6yNX/uf61f8A4r8q5XxQ93c2t072k0ckciv/AAp/n8ulb2j2l8n2CF/sn7uNobl/4/3art/9CrlfEtxPNr2sTvaQyRx7Yf8Ax37y172Gj79uhx4mX7o5e7eN7rz4P9XJHvf/AH/4qr/cl31K6SJUFeqeOTy+X9//AJ6Uz93TdlFAB9yij/llRsqwCj95RR/sUDkH/LKnJUdOSoJB6KEp3/PL/pnQMan+tqVPLqJKclAE6/cFFCh2QNt3Z/i9aKC+Y+kt++XYkP7v79Ni8tPNqH7PHDL/ANNKfE/72L/nnXzX2j3PsFpEjepZV2RSu/8Ayz+eok+T5Knl2P8Ac/1db/CZwIPuRRb6NlVbDzHlukfzf3cn36lld0/7Z1w1Z8p0HFXsV9ba9/yxkj8vzn/4E3/xK1vpcQWEUUH/AC0jj3/9dKr6rafbLqX91F/DsrGuJd+s/ZYJvM/0f7if5/2q0/ilnUW9k/8AHD+78v8A56fP96pb292SxWX/AD8bv++Knt4fJ83f/rJP9d/7LWTcS2NtdS3U/k/vI/8AgdSRH3jUit40tdkH/j9QInnebv8A+We793UOoXDzeVap+7kkjZ/++f8A9qm+VPZ2sUCf8s41/wB99v3qzmMsP5b3X+u/1fybKoXsu+KX99/x8fc/3KZ+/f7Lv/1kkn77/gS/+yqtYeoarI//ABMLLyvs/wBn2Q/76t/9jWkKPMUaT/a0sIv33l/wf7e9aZFE72sTvNLHH8z7P/Hapy6n+6iR5vMvLe3luZv++avp89rvTzZJI7ff/wCRaJw5I/M05yRfItrXU3SWWONLP7n/AI7WZFbvDYWOnwxfu7vbv/v/ADVaTzJtLlheGL95IsO/+P8A1v8AnvWon77xFLsl/d2kexK1+yZEt7af6VE6fu44/khSn3dpH9liT/WeXTNQeR7qJE/1kcm+tG7/AHMWz/nptrm/vD5yOLy/3Wz/AJZ1Inz+bN/wCiL5Pk/5Zx0394kuxP8AV+XXPMkLhf8ASotnm/u42f8A8dqrqEsf2WJHm/dyfJU7XG+XZ/wD/wAeqhqaSebF5EP+srWEOYPhMHWNV/sqwl+y/wDHw8nk/wCr/vbf8/8AAa8w1t9+qXT/APPSRq6/xlFdJ/YWqJ+7kt7jZN/2zb5X/wAaxL3Qp0tbq6fUftEf30/z/n8a9/CQjCHN1ZwYuUqvu9jln/v02pbiLZ5uz95H5n36ir0jygoooqgD/coej/Yo/eUwCij7lPqAGU+imf8AoygAp9M/eUUAFSxW8k0uxKIk3y7ErpfD+hXd/dReTD+8j/57/cqK0+SBcIc8jpvDnhFJLEySeT5pxn8zRXd6ZprW9stuyxMyqCW27c/hRXzssXPmZ7McPCyLsvn/AGr5P9X9+n/Z5Hiqx9rjSXZTPNjrf3JD94dE/wDA/wDrI/kp+ymb3fzf+mfz0/fv8p6AIvuSy/8AXRar/f8AtT1Yfy/tXyVE6pNbb0l/1lceIpGkDB+0T/aok8n93801HlSWd1av+5kkk+T/ANmo1C3ktovOSX/V/Js/2G+9TIriR5Ynni/eQfP/AH/kqDcfd3c/+lf8849v/fbf3f61V1C0kubqKCCaH/Vqnz/5/wBqi9eSaLz0hm8yOT5P9xaY6JDdWqTf8fFxcRTTf7i/w/8AoNXAg0n899ZluvKikjjt/Jh/391V5b2RIpZ3h/0iP9zDsk+T/P8AntUV3cRzfuLXzv3e2b/vpq5fxm/2aLek00ckf+uggk+fZJ/FWsIe1miZz5Yli98WyWMV1A8P+rs5X/1m943+7WNrF7HDo1rap5Mkn7qZP3f8G3/4r3NULfRJ4brf53mfa41h2P8Af2bl+9/d+7+NN1u3gfS7Cfzv3lxG3yJ9zfH/ALNerCjCJyTqylHmGeH5Xml1ieb95JJby/76IzV2Wj6gl/pd9sm8yPzFTf8Ax/3tv+etcHoUsEMWsb5pvM8v5Nn+zXTeHLX+ytBvkvYfMuLuRX2eZ/3zUYuEPyDCVvxOguL2f7Bvhh/5eFf/AHNzL/DVqyuI0lvp3/dyTyL8n+9LTNHf7Z4ciSD/AFcm5P8AgcbVnW6b5f3837uS4i/9C/8A2a8/v5HoeZ0b/wDIxxb5v3H8H7yrl7eyfaokSL93Hud3/wDHVWqFx+5v7p08mSSP7kf+3/DVi9u/sf3/ACY449qVgQX4riSG1ie6/d/36N32yL5Jv9ZWRqEsiRRb/wDWfZ2q7ZJsi3zxfvPLb/lp/BU8gx2i2snmy3Tyy/v7htif7FVdduI4bre/+sj2/wDj33afp97J9l3/AOskkk+T/crJ1tPO1Tyf3Mkkm25/4BG3/wBlVUf4pEzlLRL7VdGutP8AOm+0eZL8n8cfzf8As1Pf/jwigh8698zdDN+82Oku3d81M1uW70TWYp/3MkkccVtveT/vr/0KoEdLCwuXhi/0fzIrvy/vvv8Aut/30vSvaX4PY5H+JyN6kn2rfN/x8SfP/wADqjWpqafvYtk3mfu97/8AxFZr16EPgPKn8Yf7lFFFBAPQn+3R+8/7Z0x6AH0fvKKN9AAlO+/Tf9uj79UAVPb28lzLsgh8ymom+XYn/LT5K9B8KeDL77VvntPLjkj+f/ppWFbEwpR942hDnkYOheFL7Urrz/8Al3jr2bT9Pjs4tiVFpulJZiJHl/1f/fFaW7918lfP4vFzqz8j2KOHjSEZ/nNFU7ifdsb1FFc50D3uJ/N2JDD5f8e+nJLO8Xz/AGT93/3x/n8KgRI4fk/1ckn9/wDuVV8ryZZfIhhjjj+SuiBkbKS7/uTQ+Z/sU63uEm/57fu6ztPeTytn/LT+/wD89Plq59kkmi8j/Vx1nIku/u0+d/8AlpVWV3hi+T955f8Acp3leTFFv/eeXVqWWBIpH/5Z08R73kBxeq3r2HyTRS/Z7uTZ8n+18tXYn/dbIPJ8v/0Zu+7/APXrA8a61PZ2ss/kwyWkfl+Sj/3/AOKqOj6rJc2sUz/u7jy5Zof4/wDWNtX/AMhrxThhualzmkq3vHVafFJ+9d/9XH8iJ/t7fmrn9dfzpfJgu/MuI9vzp/G9az6h/Y/heKfyfLkk+SqX220ewi1CCHy5LiNX/wBX8+z/AD+lVCH2vkOZfvbu00eW6ggl8vy413zv/Ajfw1zXiXz4YotUeaHzI5F8mB9uz+H/AOJ/A10FulpNLLa3sPmRxx75vMk/gjqDULePUrW63/vLeT9ylbw9yXMZT+E5C00/7Bql/wD2h5snmf6Tv/g/i2//AFqyL3UPO0GWy8mGS80yT5J/4/K/z9au6ncTvYS6X/pfl28kSefJ/u/d/wAfSsGJ5EilnT95JH8n/XRK9KEftHDVn9kIb2O21TfB532CT7+/+5J96u3+0Rpql1p6Q+ZHJIqfP/zyb+L/ANBxXC2V3B5V1a3X+rk2v/wP+Ja9BvdQ02GKw/0uaP7RGr/5/wC+anEL3vUrC/Df5lrQtYjf7Vp8EPlyW+6by/4KispZ4bqJ3h/1kjbP+mf3a5WKWfwxdWs975UlxJHK77P+Waf3a6DRNTkeXz55vL+9NCn/AEy/z0rmq4fl+Z2Qrc8fNHTXd3siif7XF9ouJIn+f+5TL2WTUvsvn2nmWcn77/Y2fw1jXvma3YWtq/7uT5k+f+5/np71qI8f73fDNHJ5fk/30rj5OQ1NSy8y/liefyfL/gT/AD/hTtY1BEl2QzSxyf8APPy/9ZT0h+xxRQWsX+lyfJ5/9xKq3tu9tpcsKS/6v+P/AG2+XdWH2vIoqpexv+/glm/efx+X/wAsv8/+g0zSkTUrqJ5pvMjuP33ySfwL/F/310ptkk6WH2V4ofLj/c//AGNYiaxfWGsy2VrN+88tvJg8v+78qp/6E1dMKXN8OjMpz+4ZcXcGq6zqjzw+Zb2kkr7/APrn8vtXJJqsCfaoElm+z3FvFbb/APbVlaurt4o7bRrXS/30f+j77r+P7zf5+lcfqEWy/uv3M0dvHHshr06PvHDiP5u5Q1C7jufn/feZ/H/BVJ/nqxKmzyn/AH3lyfcqCu482Y6hKNn9/wD1dFBIxKe9H/LWigYUz/lrS1Jb289zLsghmkkoAET97XQ6f4cnvLqwggh+2ySSL86fcRP4vmrofCnwynvPK1DVJv8AR45FfyE/5aV6olvs+SOL7PHH8iJ5eyvNxeNdL3IanZh8PzfEc1o/gfSdN/fpaQ/aI/n311B+S6ipj+elZyXv+lRJB/4/Xh886vvT1PVhCEdjReWNPuf6z/YqC4ljeLZ/z0qlcXcieVs8n/gFVYr2N5ZXghmkk+5/1z/2K0hRNDRXdsG3ydvaistr6ONzD9o2/wAW30orf2Jnzmu6b5Zf3P8Ayz2f7FNlt/Otfn/1cf36ZbvOkUSTw/vI/nqWK4jm+R4f3dx86VEPiAsW/wC5iiTyv9X89Oe78n78v+xXPy+IoJor94JfM8j9z5H+3/lv/Ha5fW/Ffk/PB+88vajz+Z8nm/7K040astiZzhE7LW/EUGj/AOv/AOW/ybP93+KuN1v4hxp5sFraf9tP4JK871PU5Ly/lneaaTzPn/f1Rr0qOWR+3qcc8b/Ib2q6rJr0tr/yzjjj+55nyVLoV3vv7+6urv7F+7i+eP8A3vu1zOz/AFu+L/WV0Oj6xaaba3V1dfvLi4/5df4N/wDDXZOHLDlic0J80z0i4a0ubXR9Pn/1cEbXjp/sf56VTWX7T5upw+VJHJ/GknyfL93bVDR9dg1KK/1PUIpY7COT/gezb9ytGW3tLy1+y/uf7I8tfJT7nmP/AA15fJy9z1Pi+Ei+z3cNrdXT/u/tdnFD/cffG3+c+tFvb3dnFawJLN9njklubn/pv/srXOJrVr5up3Tw+Xb2m77N+8+fft8vbWpFqsdnFawvD5f2SRYdjyfPH97/ACa0lCZnzl90sfElhLepN5dxbybEf+ON65LW9Ku7Owl3w+XJafP/ANdN38X+NRale+To1/awedJHJqKzJP8A7G3dRo+oT6xfxaLqE00lpP8Auf8AP/666aVKcPQ5pzhPyZzieZ5u/wD5affrXskkub/z55vMsLCPzn/efJ/urV/xLYwQ3VrIk37yTzU2JH8kcUbbaitnez8HSw23+vv5PJ/3E+9ureUuaN+5hyzjLyRlxXc95dS6g/7zy/nf+Py4qtXFw9tql15Hkx2fmK/yf3P7lMt7eNPKsn82T7XI2/7L9/8A2abd2WzzfP8AOjuI5P8Av5Ve7zeSJjzcvmzb8KahdvLfz+d+8jkVId8e/wCdt3+f17V29pcfadUlRLv93b3G9/Pj/wBWnlfw/wBK830e4nhurC10ub/Vx+dv/wCmrL8zN/Tmu3i1eF7n+zNMlikn+5ny/uRf7X9PevPxcPuPQwk/dOi+1vbSxOn7yOT/AL72fw/NTbe4new8iaaKSSSSV/8AgHm/LTrjTJJrDZe3cMdhHt+5WJouoWutxSvD/wAe8cjJ/wBdEXbXnwhzR8kds5/ZILe71L7kE37zzG86D/nmn3t3/j1V9H899e1PVJ5ofL+0fZk/vyfdb/0GquoanBon2+9SaaS3kuNlqif+PVg3dx9murDT38ry7fdNv/25Pvbv/Ha9CFHm+ZxTny/Iua3rd3D5XkTeX5n/AH3XPu+/S4v303mSSMj1XuLjfaxQ/wDLOP56g81/K2f8s/v16EKXJE8+riOeQSvvl3+T5ccfyUzfT/3lNrU5hP3lCP8A9Mf3n9+j/lrS0AOTy6Zvp+yPzf3/APq6Ynl0AG+lR5E+dJZo5I/7kmyk2R0/ZH/20oAfFdzwyedDd3ccn/XdquReINZh/wBRrmox/wDb41UKNlLkh6mnPLuzoYvHfitPkTW5f+BxxP8A+y1PF498SJLF5+owyeXt+/br/wDWrl0ejZUeypfyIr6xM3rvxLfX91vmmh8uOP8A5YR+Sn3v896tWnijUofK8iby5PM/4B/tVy/7ynI+z7lL2MB/WZne2mufbNTkk+0NBiMjcuNr/N780Vwvnyr8q/dHSip+rwNPrcz3PU9VjsNL/cfvJPl/2H+b5a4PXfGE/wDyC4JZrf7Puh3/AMdN8Uax/wAJDYSpa+bHHb2/nP8A/E1xUv8Aqv8AXfvP7nl1x4fDfzbm+IxH8ps3GsT2f7i1hhjt7f8Aj/j/AOBViS3s83yTzTSRx/Pspksu/wD5bf8AkOonevRhCBwznMP/AEZRRTPv1qZj4vn+T/npUv7yb/tn8lValT/ttHUAdDo9xA8stq/nf6RGvz/wbI/m/wA/1rR1W7+zWtq8/nR3kcfnWzpJvSD+7/n1rGsruS20a6gg8n9599/499Ra3LPNdbJ/+PiOOL7T/v8A+f1rDk9464VuWBnJ89hdI80vmSfOkf8At7lrr/EGn31trN1/rpJPM875P9pV3Vytkm/50/dyR1oxPdva2urz6hLH+88mFH/5abfvN/nvVSgTF+6P+13c0X2L99HJ5bQp/v8A9yq+iXEdhr1rdT+d/o+59n+3TXuPJtf9d5lxJJ503+//AL1UvNj+1RP++8vzF3/99UyOc2dY1WO8itYIP9Xb/ud7/f2bV/8AZqIr2eHQbpPOhk/dtv8A3nz7PlWoNVeC/il+y+THJHeSp/2yk27Wq1qGleT9unf/AJZ/wf7G3/45U+7y8pr72pU0fy016w2edHHHcRVbfzPtV1OnnfZ5PPvET/gW1XrI2fYL+LZ5PmR/PWjb6h511awPDDb+XbtC7z/c+Zt1PkJhP3SOGJ0tdiad5k9xG0MP9z71dp4MfTbOw8hJv9Ik/wCPl/8AbZf4f/1VyH9sSJLFD/yzjkldNn3P8/jU+jp53mpBd/Zvs9xvT/P+f0rPEQ9rDl2NKM+Wfc63xl595Yed500ccfzwwfci/wA/yrB8LpaWely3vnTRyR7v9RJ/BuWtfVZZH0bz/O/1knyef9yeL73/AOv3rjdVuJ4fstkksX7yPzpvI+T55P71ZYeHu8nY3xE/e5iK1mS5v7Xz/N+x/aGm/vvs3bqhuHkvJbq6eH93JJv/AO+qfZXCQxSp/q5JI/J/65o1RXD7LWJP+ekjf98ba6zz+fmIk/1VNTy3+/TN+/7lGyrMx9O/2Kip336AH0fvKKKAD95/H/rKZ/v0+igA+/Q9Np1ADP8Afp9NpNlAC06jfR/y1oAEf+/RvoooAN9FKzNvO37vaigCu/lv9/8A1klJ/wA9f3NPptWLnCnP5nlUUP5f36BjN/7qnv8A36Z/y1qXZUEDUpif36fTk+eWrAb+8T7lG/f5rv8AvKP/AEXTv3f8FADdlWn8zyrVP3X7uPZ8lVUqVJf/ACJUFg7/AMHk/vKi/eU+mb40oAuxXEdza2sH7n7RHIyfPH/rEb7rf8B7Vt3d3+61O6fyfMjjWwR/+e77fmrl4n2SxOn/ACz+erSXs/7pPO8vy7hpv+Bt+dTKBtCqRRJ/qt/+rq19n/0Dz0m8yOT/AIG++quz+D/WR03f+6+T/lp8lUZkksXky/P/AKzy/nStTSriTTfnSLzLiTb/ALmz/P8Anmquq+Y+s3W//WeZsqt9okT/AK6R1PJzFfCdBe67Pc2t1M8Plxx/6NCif8tH3f5zWN9kk+1fYnm/0i4+e6/6Z1oW2oWr2ErzWnmW9pGqW39+S4f+L/Pasq3+S1v53m/0iSNU/wC+m+aiECpzInl3yyv537uT7lDvI9NplaGIJ/fepfuUzZS1ICfu/wCCm1LR/t0AGz+Oj/0X9+ij955Uqf8APSgA/d/wUffooSgA/wBiih/79M/5ZUAPooeKSHyt/wDq5I99H7ygAo/26KNlAB+882pXt5IZYkn/AOWlRP8APQlACt980Uv7yigCBP8AVU2iirIHf88qbRRQUSPT/wDllRRSJK6f6qm/8taKKZRLL/rad/z1ooqQF/5axU6X/j/oopDIn/1VOeiigBtv/raJqKKBBT6KKChzuzX91uYn953NMT/Wy0UUIcy6/wDyK8X/AGEW/wDRVU6KKIBIR6P+WtFFMkfRRRTAKiooqQJaleiigCKnf/HKKKoA/wCWtP8A+eVFFAFdKmoooARKWiigB1FFFACL9wUUU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9224" name="Picture 21" descr="https://ss2.bdstatic.com/70cFvnSh_Q1YnxGkpoWK1HF6hhy/it/u=729159394,3064056592&amp;fm=26&amp;gp=0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943600" y="1600200"/>
            <a:ext cx="1804988" cy="2057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438400" y="1828800"/>
            <a:ext cx="2071688" cy="21812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6" name="Picture 11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391400" y="3389313"/>
            <a:ext cx="1752600" cy="22669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7" name="Picture 19" descr="https://timgsa.baidu.com/timg?image&amp;quality=80&amp;size=b9999_10000&amp;sec=1535909844869&amp;di=3328b9a36b6f54fabce44c8d5768bb65&amp;imgtype=0&amp;src=http%3A%2F%2Fmst.chinaedu.com%2Fbulletin%2Fnews%2Fuploadfile%2F200993101142819.jp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495800" y="2667000"/>
            <a:ext cx="1841500" cy="23622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228" name="AutoShape 14" descr="data:image/jpeg;base64,/9j/4AAQSkZJRgABAQAAAQABAAD/2wBDAAgGBgcGBQgHBwcJCQgKDBQNDAsLDBkSEw8UHRofHh0aHBwgJC4nICIsIxwcKDcpLDAxNDQ0Hyc5PTgyPC4zNDL/2wBDAQkJCQwLDBgNDRgyIRwhMjIyMjIyMjIyMjIyMjIyMjIyMjIyMjIyMjIyMjIyMjIyMjIyMjIyMjIyMjIyMjIyMjL/wAARCAEsAS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kKkgUqyYBXB+tQEnPH/1qdG55rMCTZTd2ZN2Bn3PNBbCk4NIDkjBxmpaAkFKfQ/iKA3900hB3biDk0wJCR2OalzUABOcDoalAxQA/r+WKDTVUnDEEH6UuKAHUZ7cZ+tIOABTNuW3Z7UATLyeSR9KsKN2MEeWAVJ6bvXFUZb+001POvbiOBO244zXNah8TNOhkMVlby3GANrN8qj+tNIDspRXL6t4rSxylvAZmHdeR/hXGXPjXV9VmIjc7WP+qgQtn645NUbyDVryRHnhKDHAuJlU/wDfvt+VWoga17rmq6rIFCxDjGCwzUMExVvKmUJN2O7IP51hNYXsbbXSL2Ktj9a0NPmuEXypnjkiP/LK4UkD8etWkI3bawaVhuuVOTnbIMD8xU9zpHmgKySHaPl5GR/unofoeaqQMPKWayYtGPvW8nzAfQ9a3dL1BWIhuWWPdwvHH0NDA5+bRZZwZkmUkdyP/Qh61XisTBJ5N8TbS/8ALJhjYfx7H2NdVrOlsVF/prklR++iH8S+tcldapdQRMWBMTdtu5T+HUUgH3WrLpnlhZpmmjGAzIv/AOo1qaL8R4vNEGpw4UjH2iLt/wAB/wAK4C+uY7h8xq8K/wBxWyv4VSDUNAfRVtewX1utxBcLNE33WU5p7DNeF6Rrl3pEoe0lKY6g8q31Fes+GvECeIbITFQkw4kA9f8ACoaA2KYQAwx6GpWHOO/rUWM+31qAIxkd+O4p4OKXgRAg5PemMeWHqKQDjgxZIpu8quwdKYzgcHIcEcHqaXOaAFGewoI+n404frTTg9RmgCE0hU9OvqKXvTzzQA5QVAAPGKKjGRRQBUztPXGaVdp96iAyAaeWI6VQyYf72PwpEUhjgZxSEg4wTSigCU5HSjccYpDx1znvt60w47HNAEoB/h4+nSpAwqNeAfWlXkZwRTYE4NZGqa3a6fIQ25pAuMAdKx/FHihtPuo7C2A8xgN0mentXMvaXU8n2m7uDndn73FNIDqT4vnLAJYlQ3OZAefep7nXbpbPzSI1l6iMD7vuaxbN7u/UJbjy4lOGmK46elY3iHUIV/0W3Ejx8kmQnk+vvVcpNzJ1O+nv7oyzTmaQ+nSmR6fcY3FckfeVeQo9z0FWbWBLdR0NxIOe5QHsB6//AKq1BDFNF/rl8uMksFI2rj1PG4/iAO2apIZlyzXNvCVN2YgQCY42Cj9MVlnGciXdnuTV6b7KWJRZHz95o1JH5mqswhyNnmKfSQcmqGOilYMAzYXsM5rU0+5EEwJUEeq9awpRtXGQc+lCSmLGOKYrHfxTQW582I4MnBHr/wDX7+9QG5SGVpYmJXrIp6Eeorn4L4zQmJ+oGV56iob67Z1V0ZkkU9u9ITO2XxDbpaI3mySREED++h9/auV1bVvPJVMHdxkDhh71g/bJf7350huHY5zz2NADJXUnhdh+uaRQD0NIwGMk8+lSAevHrSGLtHet3w1rj6JqQcfNE3Dj2rC60Kam1wPfLLUIdQtxPA6PGehWpq8v8Ha5PYy/ZxC0kTEZx2r02OQNGGIK57GsnuA4HJ29/SlbnFIpx3J+tKaQETKMg0tO4K7gaYScZzmgBQaQijGe4/nSnPc5oAjZTjIANLznAp2M/eA9ue9NAwSD+XagBwUDq1FKDRQBj4ZABuBp6k96MHqwI9eP6Up5PDZHrVjHL2X+L0qXOBgjpVYyEdQT9KGY1IEpPJNORmJznpUAO7oxz7VYjOFqgLCkEZJxUWoX0WmafNdzH5IwcAnqe1OBQ8Ebh6V5/wDEHVTNPBYJgIn7yT3PoaEBzf2w32ovd3CFmeQnG41rDVFbEUSxtM2EAVWauft/JT5pSpz0HWr0V75MOyyBgy2JGXqwPYVokJnYeclrpkjXrIkjDPlLKNxx9OlcTe3f27UA7phV7eoFbVlLC9sYhbx7m5ZpJFZj74J/lXPzp5M8oznkj0piSLNuWuGLKP3jdPYVOssVttYoJzGciNuUU/TufrWhpGkyy25YJ2zVqXQrraWNsQc5Jxgn8am6RfKUCdbuYxKXWNW+ZVLbRj6elZ93b6ipPnSRMw6jzATitVtDuTKGaJmH91gWp509goA02IEdyOPy4o5kHKcoSO+R9RUR9e3c1vXmmsxI+zRRkdducVmSadLHkYOR0HrTuOxVDe1O809CDjuDS+UynBBzR5RPei5LRCeDig0rKQeaQrmkSAy3U9KmwBHyRkdh1qNFAHJxTWIZs1Yxw65U5FSAVGvAFGfbvmgDpPCbhdZjDdCcfSvYQCIwHbpXh2hXkVnq8Ms2fLzzgV69puoW17EDBO0kY6DuKzkgL4b8D6UEk9eRSEMDjaTxninA47E8Z4rMBM/lSZK9MZ9aMkcE5f0oJ4w3GaQCjkA9zQ3JzTVJxgDIHOaM+xx70AHr1xnvS0oBbqNoHSjBAABoAMY6/iKKYRzmigDKBUDK5Of7xzUoOPl9KgGAcg7h70oyDkDkVYyVmY45pmc00nNLnP0/nUgKC38NWFYY54A71VDAdFYfypwbGe+aoCy06QwyTf3RnNePa9ctd6vM7Nuy3WvTNWP/ABLpfpXk18cahKPemgHMuIt2R9BVhg0HlqpzIeW7celUoeZBXQ6Vot3q8yCKLd503lxL/M/SqbsIsaHe3M0bwQ28Mjg4MbRlsitEeFbq41FZXtBBnDAAEKR7V7T4Q+HllomnR7ola4Iy0jDJJrqBo0P/ADxjP1Ws3JstI4rwv4IhjsUNzCN+M8cY+ldTJ4btJY1UxA4x1ro4baGFdsS7RQY1HQVFi7nMS+HbflRCp/Cse78LwBTKATj+EYAru2UHr/PFZ93jbycVDRcTzK88K2jYYotc9d+FodxCdfTNeo3cSKxKn8KzJo1bGFA/Ko5mjTlR49qHhXlgi8j2rCufD1xaZZVzXtNxZwkHYMHHUVl3OnxSRAYU8etUqjE6aPF5rVhnchBHtVUwOp+6T9BXql5oULAnbwe3Y1jS6S9spAlLRHopA4/Gto1LmDptHCTQMFBqryDXS6hCASAOB1Nc9LGytyOPWtSLCKVz83T1qVgeu4MPUVEMdx2xSjpmqEOBrufAOrCPUntZXJMq/Lk9xXCdK2PDTY122buHGKliPbTzSghUqsX29MEHoc1MDWTAaCp96NgyTnrwcmnUoHFIBgiJ6ninBR9R2oVOegP1qXbk5ycnqD1oAZjFNOD1FPIGORkelGB3I/CgCNgOMnFFOYfX8KKAMEDAxUm5vL25qPnJwM4pynIzgirGBGcUoGABk/jSj9aTPs35VICggdTj6Gj5R7H0pM/X8aWqAivIhNZyp1JXIryO9O66kyAGDEHFew15/wCJdDnj1B7mOJjFJz8ozigDmoIy7bVGTX0L8JfCFxZxLqOpoFcriFSOEXufYmvMvhxoAvteM82StsQyxt/e7E+1fSunfuLREwAOwpSZVjVwOlIcBsAVEJOPl2/lRyOopDJTL5a5qDziOp6mlbdx1aomUkYA/wARQK5Xnm+bDcVTnk+WrpiIbByfqaqyxYXPyt+tZs1iZM7D7owfqBVCVRyigA+3etK7HWsedwcsXPBxgcVkzeJBcfdrKn6+p7e1XZWBAU5Udsf1rPmdicE556etIspzsBswc5GazryPMRZR0GTVy4mEUe4gcDPFU55t9uflAzVrQykrnDaqcSketc4/Wuj1cjziFBUDsDXPzAkZArqi7o5pKzKgAycinLuzgDrRikArSxI563/ChS21D7XLdLGkYzjGS3tXPFSelS2kMs83kwkbmGOaTQj2bTNUTVo3eHOFOOa1lbdkEEEdQa5zwbF5OjbQnPfmujGR1GKxYh4GfpT+OxpFB7inUgExQM9zmgnFNDepoAcaaf8APrTjnscGkNADTjuM0U9QecjFFAGATmnA1Eeo6f8AAelL8v8AFVjHkk03HuKUEUdaAEz+820/5sg7u/pTQQehp4x1zn1NSA8Dmp4cbgSAQD0PeojySaZLM0UZaMZI96bA9B0TQdOhn8+3tlWRwCxUYBrqoYh5YzzXLeHp/tGn28oBOYxyK6y35XkFT6HtUGiLaRDyxn/6wo8r6/lSoVAwop/mN3FUS9xmMU3y/elZuc9zUTSp3OKBpBIq8/KDn1rNmKgbgcj1q5NLlcKV/Gse+vYID/rR7896zZpErT4YnB6jFZU8BPQn5fSrR1S27y1B/aVqykBo19fasmjaMjMmtj93dyenBrGnUxSbSD9AOldLJPCTksuOx3daxL4IZchgOtFjTmRkSg7sDJx6mqksKOuMbT29vfFaD7VPH59qY/TcO3Q0xM4XWoAkmSvX+I965q5jb7ymvQtag+0WzBl5HQ1wlzGEYqAcN1yK6qTujlqrW5lsR2Uj69ajP0FWzG0v3VJIHp1qNYtuQw+cd63MSD370+L90wbgkUpHbv6U6yC/bImcfIGGalge0eHSG0a2ZVCuUHTvWudp96raYYZLGIwABQoGAKtAEn5hgetYPcQgYhsrjHvSnjuCfan4HfOfUVHj86QDWBGWIpynGfcduKaTzhWOaQyEdeaAH57j8DRz0IH0HekznvmnZPcfkKADPAPJ+nNFAJAAFFAHOdO/5GhP8+tEh5ypoWrGLGevT8aeMdjn+dHlqe3el2nt0qQE25BGR0zxUgbb0Ix6U2kG1veqAmVgepIqK4X9y+0dqVcjsMe9ToOAKkDpvh1c/a9AhiP3oWaNj7g16BGNq4rzD4czfZZdYQ/6tLgE++RW5qvxFtNNneJQGYdAO/40jRHbmbylznFRtf4FeQXvxaAJHk7COcMwJxU2mfEaDU5APmUjOFYdaTKR6dc6sIY8sQB6isG/8VwwchgQASSao3Jlu7VZQxAYZGDXE69HLFuOMk9D6VFzTlLuqfEieNisBBQe2Sa4q98b3c02XuSPTaKpz2Cs25tyk+hIFYmoGG3+SJQW9TyatK5DVjWk8R3L8wztnJ8w/wBKfFr1/O2JWbPqT1rB0/TZ7yURAs0jdAScD64p1wTYySxMsYmSTaRtyPzq+Um51Ec+oTrkSsMehanC/uRncJRIO55rIs9Uv7dSZRtAXO7Of0PX8K2rLUIb5sARq+cd+azkrFovrqbAgzblI7Ma04J1l7kA9QDWc0Jj6JjP0qe3BhAwBWTNUizcRmSOQDuK4HV4dsz7wQrHOCO9d/JwM1zOt2TS28rqc4GcVpSlbQmpE5ERjOUfjvx3qu2PM2gVJKArNngjrUllCJjl+fSuq5zWKLW80h+Vcmut0fw5+5EsoyT29KTSNPiaQ3UoxFD89dHpF+kzYC7R/D9KzlI0jTT3I11CfRG+SacRd1PKflXYWV6l7aRzrnDD1zXK6ssUlvIh5I6U/wAGXLm2MDZYA9RWe4VKaSudcWyOuQO1R7R2p4UnpTfmH3qZgNxigDkH0puD3JP0FOwOwxTAeFJ6HFO6dx+dNBwO3506kApAHSinZx2J9+1FAHKE85557k/1p4oIwcZB4zxQDn2+tWMepA6VIMnoQKhA5zt3GnKG9KAJdvBGaTaV6gflQpPZST6CnscY4zmgBQQvXBz6DNTITnnJAHGR1qIrj+EH9KkAIG0gDHY9qkDLudRn0+S6htNwE582QqfwFcRqcs887vLKfMJxGo5JPtXptuwjuHGwM8qgE4HQegrz64guJ9cnhhhl+eXa0uMmKPPOKC0c1cQkSncqqwGSCSzD646VLYXtxaTJLDMjFDnGcGu713wNdYt30K0mdWiEUixZ3H/aPqDWXF8OtRtxGb54bWQjIjY7mbPsOlO8RpSPf9FhW88LWM5HMkKsR25Fcn4rs7eI5iHJGfpXoGlWf9meGrG24PkW6ryvoOtcH4kke5mKbT1zg965pOzOmmrnm16CGyo3H0rCGi3d5MWit2yeSzYAUevua7wWA8wNtAI6EjNbdno6SxRgkjnOTzVKpYHTOG0nRZbG4RyshUDmMnk/jx3ra1Dwna6kPtsgnWRuCi7Nreuc9K6f+yJVkBiIRx3xkGm/2ZqEwOV3IDgZ6n8Kl1mL2SOFbSLWJiiQiR+5+9+TVLa6Cyy+cAR/sjIrvoPD7qwMyY4+71/WpW06KID5cVLq33NFTsctHarACu078cHOTUbDcCvStu5gA+Ukn61lumO2KL3KSsQFfcH9RVG4jXaTgkEHIq6STljkewGKqXLCSLoceuaqO4qmxwOqwIJeOueferGhaebiTDbVx0PQ1qajYfaJMqpJ9hV/SrZra3AC/vFJzXQ6hzcoTRRNaGxif98eo6VZsbL7HMi5BIGDXMapuW8S4VsMTzV+z1QjbhsVJaVjV1Q7TIPapfBMbESPtATceRWfrzFhAQcPJiuw0KzFnp8f7plLAHpQjOo9LGpmg44ySBmnKvbPyelLsX0qjnIgM9vzAppXnGSMelTEA+pPbmoW6Z4OPxNIBgYj696duYruzQfvGlAI5A5oAIvlUdPw60UNknIB/CigDmmPSgckCgimkHsKsZMBTyPqajXaG6E496mzn61ICLz8vrUnYmmLy2KXg/KP4uM+lAD/ADOMYHXPPrT9zHuKjEfAGT+NSgdstjsDVAS2KBtQh3euK6n/AIRu2trp7vylLsc4xgfpXL22VuUYjoc16jbRLPAGZQQR0IzWNQ2i7HNtKqKPJhJI6bSQPzp1hos1zKJngVCOgByfzNdUtinReB6YzVqKFYVAxzUKLNubQbcHy9MB3YwteZ6o26cggEN1Br0fVnMWkAj0rzq/XdKx7DvUVdLGtHVXKQVT/DWzYTAAAHp1rFRxVyzlJzn+I5+lQmaM6qJEJJHJ7nIq8oiwDhd2MKC3FYdvKREWAKqozg9RWitwRyuGX+8BmkzMfcDHzLx+P+NZEzAtjbVq4uCOX24H97pWVPOoPzAAH/lmKVhpmbfDa3+3/d71kzOCdpJHuDV+7mXmsudtqg+UF+neqQyCZsHHviq0vUAA46jNLI6kkZI5xTSSWGSST0rREtjFhAOTzUkrpax+cxGxeRjv7ULluM5PYVkaqJrn5IXHUgg1ZFihcXlpckzNmOQk7gR1rOsojNcYToOfoK6C28N27W4kupd0h9KuxCwsYRBaJvl7MOapMli21k1/qlpA3IhXc31ruwoUADoABWPodgbW3aaZf30pyfYVrgZqzmk7ihc98fyoKnuRS52HHWmM3NBAhAPQ/jVZlIYkYqxkVEQCcjAJ9T1oAaAe9OB/P9KUD3Bp7FR/spQBXKgybjnFFPY47H8qKAObPHVh+FISexwKccgkkdeKFAOfTtTAaFYdqn603pTgKoCXd2x8n93tTc5Oabz6kjsKX+dAEucHBGKAab1FOUqRhh0qQJEO44r0rQr3OmR89BXmox2FdN4dvP3bRMRwRjJqJFxPQIpfYD6mn7ietZUU4I2gZrQUhFAaoTNRNXQyaZgZ4HY+1ee3ls8shWu91PVIltJQPTFed6jrCRAvvVRnJrOrds6aPwkTaYRjcw/Cs/zvsc4G4nPrWLeeOrIzGFVmY92xlaoXGqi5MW1hvLcZ5qVTYSkem2dwjRHgE4wT1zVozf7J/HpWHpVwGtky2citDzTtK5JHvQ4kXuJPcgyE7QSf1FZks/8Ae2nkn1qaY8HJH51nyyADaADn1pFFeeQggFhgdxVSU57Ahh3qWST94ec/T+lVZWO7jp3oGRHDHg/J6VGOmPSpBg/dwU7ZHNRnKxnJBxn2q0Q2I0nlKz46KTn0rMsQZrMS8GTPLZz1NWbs7rd1PQjBqvZRSwNuXnJyFq0FzRVWRQrcEVpaPpCiRLmVeR90H+dT6ZZpcQLLc/N7dh9RW6AFXAFUY1JDQaUHH/1uKTNOzVnOOLZGen86hbGODyOop27gjHWmtnGQcY/lQAgBbqR+OajJx0wf5U7djtTTyegFMADDvTgwPTmogec4PFAHIJ6g80AL+dFLmL6fTiigDAYBjyOlACr7UtMYknIA/GrAU0/GSD6VErFs57GpVzhiWJIPAqQFbGSCRz+dAIyATihjjHP60lUBNjjFKcnqc1EeKPm3EtQBMKs29wYJQyNzVPJ7DNOVhgEnGamQ0zv9Jv4Z40fPUVtzMz2jqueRwcVwWh3eJfKJ57e9dhFew28IaWX+EkbjWFjZSOL8Wxa1olm13LNA8Gdse0YlPtivKdX8TNPBsaE5Bzljwa6/xf4tOpanKJppPLiXy1iHCkk/0/rXneqruiTevPPOeSK3p01uxSqsoLqFw0+7zeT3xWzp94XnjMhyG61jNEttGCq5PdjRHMc5CqPwrTlRlc9k0TVrZYOSvy4HXOT/AE/GtmPVLaVtrAL7luK8ahvJViBD7H9VB/pU9tqd0k33mAI5NYulc3pyPXLkDyw6EYPqMg1iznGD/H2rI0LWrmaL7Kz7oz056GteU4xwD9RXPJWZsncqlgxyMGkwuCd3SlDe2cfy/rURPGW+WMHt3qCgkA3cf/rqCRxnG0sB3wRTiWBxnp/OonZuOp4zwcVaMmRS/MctzQ23jt/KmswAwxOCcnPWiZht45q0Qzr9JBWyiOQRjgitHNY+hyltNiB7CtMNVoyY5jznHX0FKDn1/E80zcrEjGcU7jsc1RAUHrmlBI6GmmgBHyeQozjGAMVCepHpT5PmGKaSR0pgIDltvY0HqT60zLHvSmRQOoyB0FADJOvYAd6KQhSMdE9+aKAMVWIGF6dqYc7jk5pdx7Ege1IKsBwYDoKdgDpnB5OT+lA6AU5jxnsKkBRgkkjOaGY5z3J5pm72FP5IIJHp/wDWqgF+UfxH8akJOOSTTD0I9aQHAA9DQA7OP4c/jT8EdePxppIJwO1OJJOT0P6VIE0Epibcp5pvinXJoltcYOBuLDgE9hTAP8jtVXV7ZptPDqfmhbJPb8vWiyBM5poIrmKS5CliOpHVSTmsy20o318IriUCNT3HT2rovDuiazql69vatHBlfmYjj9K6qL4TaiAP+JzGsrHJ2wDaPz5NHNY3p00zkb/QdMgsYlMzvI3XHr6/SuWuLC0tZiWuVGP4T1r1T/hUt/IwW41mQhuvlqFyPrWhH4G8P6Qu2JRcTdS7jOR65NL2pp7JHkMNzav8iwyOcYBCkVoQW1/n9zp7LEO5r0BrHT4mISKIfQULBEGBXkDoKh1AVNLYwbaAxTh5U69O2TWtKvy5q3PjaHI4HIb0NU52G4gnGaxk7jSsVckfeUlieMVG7fuz0/OifK5wSSRzmoCw7jIqUihJGycKucHPI4qMlRxy+T0zUZJZ+hG33qKadUGW4FaJEsSRiZAp5wKZJ0x6/lUUJJLseQ3ansPlJ7DtV2MpHW6D/wAg8D04rVrD8LzCW0dR0BwPat3GOx/GrMmIMnOT0ppaX5PKQHkBsnGF7ke9OYnoBk+lR4OSCH3+3egRYyO5wfSlkI9Oe4xioQeAOp/nS553ZPHvQA08VE3bk/nUoY/w8N2qJgdxyc0wDkdBn+VISc47U/d9B9DijgEgqDgdQOaAIsgdTRTjgnrkHqKKAMPHtj8MUEfQUUwZ3DJ49asQ7B7MR9KdgHoc02gdQPWgB4XA9acAO4zTOR0IwfWn4oAVue35CmqCOpB+op/Ruc7x1x0pxXBBqQFUDjJHNOBwCmOR6imgDsMGgE9+tADzxThyCpAIPBBGc01T9T9aOd2QxGfSqEdD4SSG0aUBSJWb04I9q3tU8RTWKhthZ1GORxXNaKxaYr1IGRWveaZNeW5QndkYxXLUep1Unoc9f+PtSfKLDEpbpk5H/wBauan1ua5lLS3LMP7vIArpj4A1G4bO5Yx9M0kfw0uFbc86qR1zUpm7Zh200sgDkYHp61oLMxGc5/nW6vg1rdcC4Jz7YqCfTorc7VYYI9aCTJZs1VlYAdScepq9cYGMHOay55MqTQBDJJn8arTNtXoT9BSyyB89yepqICWbiKCWQgZxGCx/GqSE2M37QWzx296o7vPl3McRj9a0m8Oa3eLhNNkWP/pqwUn9a0rPwDrrMBK1tCfQuT/IVokYuqjFGCOMGq8s23POMHH1rvLf4b3UpxNqcQB6iOH/ABNadv8AC3Sslrq6u7kk5PIUfoKpIydRM8tsPEbaK8gSMSB+x7V1OleINV1TAh0K52H+IjaP1r0uz8J6Fp8YFrp0CyAf6xlyfzq1LCijIUADsKuxFzinV1XMqgY655pq81oX67rghRxnBHrVHBXoaTQXE5/ugjGDmkxnuBzjmpRTdvIPpSKGqMVGy1KWI680h+bpgY9etAEYUHqAfrQOSBk/nT+lMXAzgdR35oAawxIaKkJJ64x7CigDm8BQAOBR9WoAPcYowO/WrEPxnuR9KeMd8ioelSBc98H0PFAD6M0xTt6dT1p45oAdShmPoPoKaKcByRQBIMAcnBNNLe1AUEAn0pdoY8DGQPpUgKKTncBml28EZ608DnuR+FAiezna2nEqnkdvWvRNImWYRuOQea87srKe+uBb26lpG6AV6PDoE+k6dCwnMpGPOx0H0+lZypts1jI2vNhUAIelV2vYQSc1ztxqiwMQCTj3rEu9eMpfcx/DkVi9DoWpvX2oBmZmbBxgmuS1K8XzSRj0OSB/9esy815eE8wKWGQpc5rBvNVBJ5+bsRzU7lGjd3yD5cEEdc1lzXQb5elZ8t6ZMfLk9hmtfTdAuLnM9+Gt7Y8lf42/w/nWii2RKSRFpmmz6pKAuY4h9+U9B/ia7fT4odPtxBbrgdyepqrvSCIW8KCOJeiqOKkgYtj3raNM5JVuxv2zeYoBwD3JNakeSuCc4rHt5APkPBrSS5ReuBn1NaWMbmhESBgnNTBsCsefWrW1UtM8aIO7SAVyup/E/QrMFIrhp5B2gHB/HpTsM7yafbjnGazLvVIIlJd+nT0NeR6n8WLyWQixtY4UPeZsmuMvfFGr37bp7yQg5G1TgVSiM9QvfHWkxahLA7klTyRzWnaX1vfxB7dwwrwYyljkkk11XgfWDZ6n9lc4im+7nsaJRshnqyhicLRmm4p4JAwOKxKuR5Pccj1HSlwT0FOxzS9I9v8AWgZHIu052kE9jUefapSuf4h+Jpu0nocfhQMQMO6g/Wimsp6nrRQBz4P50p5bNIfmbNKBViAijCgANUnTr1/ClXBG4H5/WpAjAHpUgpSD+ApBu/vfpQA5eDz1HanY+Y03bwBnn1qU5PU0ANxyTS8djkUuMU8L7ZqgEHWr+naZdandC3t4iWPfsB6mqS483H5V6t4Mk01tJC2SBZv+WwYfNn1+lAi5oPhy10KH90A9w/8ArZSOvsPStraD15p/WgCgaZyGv+D4rzfcWlybaY/wEZRvw7V5jq/hvVrOUqbhduM/L2r3a8OIq5G+cTyFVt0x03MMn8PSpdNMbqNHjq+GLq8nMIJGeshHA/8Ar1pr4MsoYw1xPI7gYKqMA/jXY3zRQqQACawZ5JZZssxIFCpIl12VrextLEg2sMaEfxYy350TXJ5JJP409qwdW1aDTf8AWuM/3dwyTV8pi6jkaMl5npxUY1m2tVaW4nVEUZ5IyfoO9ecah4nmm+W3jKD1brWCZZpmLOzOfc1XKFj1K4+JdtCuy1haZ/c4Fc7qXj/Xb7hJxbof+eQwfzrkhxUnX1qlEdiae9ubti1zcSTn1Zs1XbG0kHpRg9hmgr8pHQdzTSKSGFi2OmAeMUzao2c4HPXmnYwCck4Hem7tyYwR9aZVh4A5y2Kkt52gnWWInKnIKnFV6crZYCgD3XRNQXVNLgmBzlRuFaoACkkZrzv4c6muLjT5mwQdyivQwcVztWYDguajb7x7g/rT2O45ph24J6gcH2qRkROMNjlT0701mJORxUjEjp6ct2+lRt/tc0DIifU0Up+hooGYW1fSgHFK2VOCMGl3+wI96Yh4YjpxT1AByQT7H+lQBsev508P7UASEcUzJ74NLuIIITJHUUoz3HbFAAGIIIqQdQe3pTAvejP5+tUA9j6CnjJ6YH4VFndjnoaVpljGWIA9zxQK5Lnacnp3PYVnXHi+40m6DabMY5l/iHIPsRWNrHiNZ82tsePUVzDM2Sc8nrVqIrn0V4L+KeleIRFYahItpqZwFBOEmP8AsE/yNeiCviK5uQWAHbvXpPw++Md9oLxadrzve6dkIs7HdLAPr/EPbrTaA+iNTbFu2Oo6GuPvblYEwTgnpXQ319AdPe581RCyArIxwDnmvLtZ8YaPZ3B824N0+cmK0w3P+8eKViZFqffNKW9e1Zmp3lrpURe+nWPP3V6sfwrk9T8c6lcbkssWkJ6YAL/99f4VydxK88hluJ2eQ9WbJJqrGdjZ1rxvc3Ctb6fALaPPExO52H06CuNdpZ5TJMzMx6ljkmr7Jnkn93/OoJowshwOpz+uKdikirsBBAUn6U3bt7gg+lWGhxjtz+J5p6gtLkggn1781diisTtJGOPUinLuc461YERDchSi4PJ6GlwAC2APU/hUjIQAOn6mmlVII3nPp2qxtZuv3AMnI4//AFUm05cF9x5+73qiiAhT2BqPadxA5xU4dU/ijX9T+FQPOpB4LH+8TwPwoAaYwWOdxoiAGSAR7mmsZcnAAz6CjyX3DB5qRG94a1B9P162lXPJwcV7UrblDYAz6V4LYzvZXUdwhDMhyMjivZ9A1e31nTo5+BJj5h6VlJCuae4EkDt6io5MscjP504AIcjHJ7mm7WJJ2gD1FZlCdCRUMrfNxVkj5PpVdlBPJIpDG8MT8pJ7AYop23Pp+VFAzniwHWlDZ+lNIGRkcDoKkAA6ZB+tWIUc0+lXgY6/WlBHY5qQFUHv09RzTyRjjJPpikWm7v8Aa/SqAkzSfL61WmuEiOS3Sqc+s28IJ+8R2ppCuXLu4itoC7nArldV1mW8BjhYiE1Wvb99QmLMcAdqpyDMe3v61ook3I/kH3qo3UwZuK0YrGWddx+Qdt3erkNpBasjoAZFPBJzitLCuZltoNxcXAW7P2GHqZJlOceoXqa7HTdU0HwtDnStHGpX55N7qQBA/wB2MdPxrClnluJHlmZnkOSWY5JHpzzVC6uWXIUcuDgVIrnQat4o1nxBJjUb+SSL+GFflRf+Ajj86xi3mZ4xg4p0CtbWqqwy/AJ9c9qaRtl2nh/4s8H8v51VhCEdz07moby4hhVGLkqxzjvj+8PTvxT7mVIojI/y7fvAnlj2B/XmucklkurhnPLuc0DSOiWa2nQiIBkAA+8eOahkhJ2k8dB7ferNs4HVhKJdhH61bXUJVl2TDG7uOh6447daBhhR2YDjOO1O2KCCRnavf8/6irJRdpZSoVQAGDbh6darGZYkBBAIOQZDktz2X/GgY/b5at8oUZxx3qOWRYVzjaw9e/09apPqDEMqKMngs/J/DsKZIrXEhfBXjuSakodNfbmGz5iBjcRUB86ZvnJqytsFO0du/apvIZehzn8AKAKRiVf4QfqKFyOq7fwqx0Yh24Hem4ywXkk9MCiwhq9cHv1FS4B4IH4UixAnBYL9RgUu3aSCeQaoVxSoArR0PWbjR71JY2JhLASR+oqmAV6hefoeKRkzJvZcEdKhoR7lZXUF9aR3MDqY3GRnrVk/LXk/hXxO+j3At7ht1q55zzt9xXqcNxFcQrLE4cEZ4rJopCyDMZPr2qEDccVMThRwMD26Uzr/AA5rJoobjgBRRS9Oy/lRQM5gHaPU+tSJ8xx0qNSD05FSr/M1oIkXb/CT+dIeOR1pf51DPOtuCXOD6UCuOM20ZZ8AViahrXlsVhOSOmO1UdR1qSc7IW49azVh8zlutUkS2Omubi5ydxB7801flj2nJJ6kmrAi8uLrnFOWI4yQCPY9K0SIuV44Mn5uB696m8oDlEzjr3p+PmHfbxxyfakaRFIDvGpxwCwAJqw3EbnkcHqD9aZgjrwO5qNr6BZXDtGD6E5x7n+RqvJqtpvOXI+gzQMssMNtRc8dc/lk/wBajt7d47gm5IbP3fQH39Kqf2za9o5WPoMD6j6VC2ukg/usk9TvNAG0JUbPyk84yeBiofujeSc4JLE9Mf17ViNrtyVCoqqACMY9ajk1C5uvlmYsGGMAcfX60x2G30xupfkDeWo4HfHqfen2FsQSZE69Palt7P5cv36CtQKqqSrZHpjpSC4wKEwigYII+lRkxFSAmQRjLYqUnDOvTaT8vcVCq42h1GSc4X+EAUDTK01t+7PlZHrVEW0pJGOlbZZUUk5/AVAW3HPA+poEUlthHIQCG9x0qyoAGCgHuKsxoD1z+BpjY4+U7+xPWgoIlUHaCGODj6UNEsY+8cdweePqKXBXaC4JPcUlMTIGjON3BDdS3amqpAwMfyq5gDJGA3pmom5Y8nP1pCIhEewJwc9M/nThED1qVRlQR1Izin7RuJAxmgBnkpk8An1PemiLPUFiB+X1qYhO2CPY96O4/uHvQBWK+2K6vwp4mbT5o7S9Ytaudu7+5n+lc50cDI5GOtMlh4yo/H1qGgPcFYSqGQhlIyCO9OUY69O9eceFfFD2B+y3bN5H/LNv7nsfavQ47hbiOOVMMpAIYd6xkikyRUGcnmigMR0oqCjkVAxwT+IwanjU5yQR9aoCV1n2A/LV2yJmvYon5Rs5FWBK2VUtwAOuBXF65fSXN35KOQAc4HSt3UbyddMEof5+ecCuOildnfJ71cSGWo7ZVUVYZooF+frjOPaqYuJV6N+grAvL2a4mYOwx7DFWBtS6/CjfuVLe7H+lUJNcuXYlSB6cdayPMb1q9aRrKh3jPBp3HYY95cStuaZ8+xqAl37k1rKi4+6KnMhhk+RUHJ/hFAjLjsLiXGRtz61bTSvlJZgSOwqdriVZGw3p2HrTvPk8t/m/QVQEA0tByenY1KNNh7Lmmi9lk+9sP/ARUrSuoDA80EjxaWqjgc+pqXywCDgDHoMcVRF1K8iM20nnqop32yXfJ9zqf4RQBekVAiAc4475xUajA28cDGB2NUHupvu7uFzikNxL97dznb0HSgC4x3DHT37Z/wAim7jtG4q2cfXjpiqslw6+Wvyke6j1NQyXUojYjbmPG35RxQM0Zf8AVEDr6VUQ9ioxgAgjrUCXcvmp93r/AHRTpriWP5lbByaANBZAelBj3/xbce9Z0d3Nz8/8O7oOtWpJ5PtRi3fJ6YFADpCFOASakDAHJOD3APb3qjLcS7iu7j6CpVkbnnsadwJg0fRWwmOnakJB9OPSqslw8f3do29PlFAupf8AZ6j+EUFGhHkqATxngHA5+tOUN5mxfu+lUGupftAT5du4fwirgnf/AGf++RQBMqEOWLAEDp1zTSoxzn2z6VnpdzGVsv8AoKfJdy+W33flxj5RQSabXDS2sULQxKif3VwT9TVfcOxzVF7mUHhsfQCmtPIskm1sbcYwBSAvSbDjdXY+EfEjq0enXRzkbYpcfz/xrzn7Q/lJ93/vkVELyeMiRH2t6gCspIo+hlIboc0VR8HvLfadbGeZmLRjJ2rn+VFZ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9" name="AutoShape 16" descr="data:image/jpeg;base64,/9j/4AAQSkZJRgABAQAAAQABAAD/2wBDAAgGBgcGBQgHBwcJCQgKDBQNDAsLDBkSEw8UHRofHh0aHBwgJC4nICIsIxwcKDcpLDAxNDQ0Hyc5PTgyPC4zNDL/2wBDAQkJCQwLDBgNDRgyIRwhMjIyMjIyMjIyMjIyMjIyMjIyMjIyMjIyMjIyMjIyMjIyMjIyMjIyMjIyMjIyMjIyMjL/wAARCAEsAS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kKkgUqyYBXB+tQEnPH/1qdG55rMCTZTd2ZN2Bn3PNBbCk4NIDkjBxmpaAkFKfQ/iKA3900hB3biDk0wJCR2OalzUABOcDoalAxQA/r+WKDTVUnDEEH6UuKAHUZ7cZ+tIOABTNuW3Z7UATLyeSR9KsKN2MEeWAVJ6bvXFUZb+001POvbiOBO244zXNah8TNOhkMVlby3GANrN8qj+tNIDspRXL6t4rSxylvAZmHdeR/hXGXPjXV9VmIjc7WP+qgQtn645NUbyDVryRHnhKDHAuJlU/wDfvt+VWoga17rmq6rIFCxDjGCwzUMExVvKmUJN2O7IP51hNYXsbbXSL2Ktj9a0NPmuEXypnjkiP/LK4UkD8etWkI3bawaVhuuVOTnbIMD8xU9zpHmgKySHaPl5GR/unofoeaqQMPKWayYtGPvW8nzAfQ9a3dL1BWIhuWWPdwvHH0NDA5+bRZZwZkmUkdyP/Qh61XisTBJ5N8TbS/8ALJhjYfx7H2NdVrOlsVF/prklR++iH8S+tcldapdQRMWBMTdtu5T+HUUgH3WrLpnlhZpmmjGAzIv/AOo1qaL8R4vNEGpw4UjH2iLt/wAB/wAK4C+uY7h8xq8K/wBxWyv4VSDUNAfRVtewX1utxBcLNE33WU5p7DNeF6Rrl3pEoe0lKY6g8q31Fes+GvECeIbITFQkw4kA9f8ACoaA2KYQAwx6GpWHOO/rUWM+31qAIxkd+O4p4OKXgRAg5PemMeWHqKQDjgxZIpu8quwdKYzgcHIcEcHqaXOaAFGewoI+n404frTTg9RmgCE0hU9OvqKXvTzzQA5QVAAPGKKjGRRQBUztPXGaVdp96iAyAaeWI6VQyYf72PwpEUhjgZxSEg4wTSigCU5HSjccYpDx1znvt60w47HNAEoB/h4+nSpAwqNeAfWlXkZwRTYE4NZGqa3a6fIQ25pAuMAdKx/FHihtPuo7C2A8xgN0mentXMvaXU8n2m7uDndn73FNIDqT4vnLAJYlQ3OZAefep7nXbpbPzSI1l6iMD7vuaxbN7u/UJbjy4lOGmK46elY3iHUIV/0W3Ejx8kmQnk+vvVcpNzJ1O+nv7oyzTmaQ+nSmR6fcY3FckfeVeQo9z0FWbWBLdR0NxIOe5QHsB6//AKq1BDFNF/rl8uMksFI2rj1PG4/iAO2apIZlyzXNvCVN2YgQCY42Cj9MVlnGciXdnuTV6b7KWJRZHz95o1JH5mqswhyNnmKfSQcmqGOilYMAzYXsM5rU0+5EEwJUEeq9awpRtXGQc+lCSmLGOKYrHfxTQW582I4MnBHr/wDX7+9QG5SGVpYmJXrIp6Eeorn4L4zQmJ+oGV56iob67Z1V0ZkkU9u9ITO2XxDbpaI3mySREED++h9/auV1bVvPJVMHdxkDhh71g/bJf7350huHY5zz2NADJXUnhdh+uaRQD0NIwGMk8+lSAevHrSGLtHet3w1rj6JqQcfNE3Dj2rC60Kam1wPfLLUIdQtxPA6PGehWpq8v8Ha5PYy/ZxC0kTEZx2r02OQNGGIK57GsnuA4HJ29/SlbnFIpx3J+tKaQETKMg0tO4K7gaYScZzmgBQaQijGe4/nSnPc5oAjZTjIANLznAp2M/eA9ue9NAwSD+XagBwUDq1FKDRQBj4ZABuBp6k96MHqwI9eP6Up5PDZHrVjHL2X+L0qXOBgjpVYyEdQT9KGY1IEpPJNORmJznpUAO7oxz7VYjOFqgLCkEZJxUWoX0WmafNdzH5IwcAnqe1OBQ8Ebh6V5/wDEHVTNPBYJgIn7yT3PoaEBzf2w32ovd3CFmeQnG41rDVFbEUSxtM2EAVWauft/JT5pSpz0HWr0V75MOyyBgy2JGXqwPYVokJnYeclrpkjXrIkjDPlLKNxx9OlcTe3f27UA7phV7eoFbVlLC9sYhbx7m5ZpJFZj74J/lXPzp5M8oznkj0piSLNuWuGLKP3jdPYVOssVttYoJzGciNuUU/TufrWhpGkyy25YJ2zVqXQrraWNsQc5Jxgn8am6RfKUCdbuYxKXWNW+ZVLbRj6elZ93b6ipPnSRMw6jzATitVtDuTKGaJmH91gWp509goA02IEdyOPy4o5kHKcoSO+R9RUR9e3c1vXmmsxI+zRRkdducVmSadLHkYOR0HrTuOxVDe1O809CDjuDS+UynBBzR5RPei5LRCeDig0rKQeaQrmkSAy3U9KmwBHyRkdh1qNFAHJxTWIZs1Yxw65U5FSAVGvAFGfbvmgDpPCbhdZjDdCcfSvYQCIwHbpXh2hXkVnq8Ms2fLzzgV69puoW17EDBO0kY6DuKzkgL4b8D6UEk9eRSEMDjaTxninA47E8Z4rMBM/lSZK9MZ9aMkcE5f0oJ4w3GaQCjkA9zQ3JzTVJxgDIHOaM+xx70AHr1xnvS0oBbqNoHSjBAABoAMY6/iKKYRzmigDKBUDK5Of7xzUoOPl9KgGAcg7h70oyDkDkVYyVmY45pmc00nNLnP0/nUgKC38NWFYY54A71VDAdFYfypwbGe+aoCy06QwyTf3RnNePa9ctd6vM7Nuy3WvTNWP/ABLpfpXk18cahKPemgHMuIt2R9BVhg0HlqpzIeW7celUoeZBXQ6Vot3q8yCKLd503lxL/M/SqbsIsaHe3M0bwQ28Mjg4MbRlsitEeFbq41FZXtBBnDAAEKR7V7T4Q+HllomnR7ola4Iy0jDJJrqBo0P/ADxjP1Ws3JstI4rwv4IhjsUNzCN+M8cY+ldTJ4btJY1UxA4x1ro4baGFdsS7RQY1HQVFi7nMS+HbflRCp/Cse78LwBTKATj+EYAru2UHr/PFZ93jbycVDRcTzK88K2jYYotc9d+FodxCdfTNeo3cSKxKn8KzJo1bGFA/Ko5mjTlR49qHhXlgi8j2rCufD1xaZZVzXtNxZwkHYMHHUVl3OnxSRAYU8etUqjE6aPF5rVhnchBHtVUwOp+6T9BXql5oULAnbwe3Y1jS6S9spAlLRHopA4/Gto1LmDptHCTQMFBqryDXS6hCASAOB1Nc9LGytyOPWtSLCKVz83T1qVgeu4MPUVEMdx2xSjpmqEOBrufAOrCPUntZXJMq/Lk9xXCdK2PDTY122buHGKliPbTzSghUqsX29MEHoc1MDWTAaCp96NgyTnrwcmnUoHFIBgiJ6ninBR9R2oVOegP1qXbk5ycnqD1oAZjFNOD1FPIGORkelGB3I/CgCNgOMnFFOYfX8KKAMEDAxUm5vL25qPnJwM4pynIzgirGBGcUoGABk/jSj9aTPs35VICggdTj6Gj5R7H0pM/X8aWqAivIhNZyp1JXIryO9O66kyAGDEHFew15/wCJdDnj1B7mOJjFJz8ozigDmoIy7bVGTX0L8JfCFxZxLqOpoFcriFSOEXufYmvMvhxoAvteM82StsQyxt/e7E+1fSunfuLREwAOwpSZVjVwOlIcBsAVEJOPl2/lRyOopDJTL5a5qDziOp6mlbdx1aomUkYA/wARQK5Xnm+bDcVTnk+WrpiIbByfqaqyxYXPyt+tZs1iZM7D7owfqBVCVRyigA+3etK7HWsedwcsXPBxgcVkzeJBcfdrKn6+p7e1XZWBAU5Udsf1rPmdicE556etIspzsBswc5GazryPMRZR0GTVy4mEUe4gcDPFU55t9uflAzVrQykrnDaqcSketc4/Wuj1cjziFBUDsDXPzAkZArqi7o5pKzKgAycinLuzgDrRikArSxI563/ChS21D7XLdLGkYzjGS3tXPFSelS2kMs83kwkbmGOaTQj2bTNUTVo3eHOFOOa1lbdkEEEdQa5zwbF5OjbQnPfmujGR1GKxYh4GfpT+OxpFB7inUgExQM9zmgnFNDepoAcaaf8APrTjnscGkNADTjuM0U9QecjFFAGATmnA1Eeo6f8AAelL8v8AFVjHkk03HuKUEUdaAEz+820/5sg7u/pTQQehp4x1zn1NSA8Dmp4cbgSAQD0PeojySaZLM0UZaMZI96bA9B0TQdOhn8+3tlWRwCxUYBrqoYh5YzzXLeHp/tGn28oBOYxyK6y35XkFT6HtUGiLaRDyxn/6wo8r6/lSoVAwop/mN3FUS9xmMU3y/elZuc9zUTSp3OKBpBIq8/KDn1rNmKgbgcj1q5NLlcKV/Gse+vYID/rR7896zZpErT4YnB6jFZU8BPQn5fSrR1S27y1B/aVqykBo19fasmjaMjMmtj93dyenBrGnUxSbSD9AOldLJPCTksuOx3daxL4IZchgOtFjTmRkSg7sDJx6mqksKOuMbT29vfFaD7VPH59qY/TcO3Q0xM4XWoAkmSvX+I965q5jb7ymvQtag+0WzBl5HQ1wlzGEYqAcN1yK6qTujlqrW5lsR2Uj69ajP0FWzG0v3VJIHp1qNYtuQw+cd63MSD370+L90wbgkUpHbv6U6yC/bImcfIGGalge0eHSG0a2ZVCuUHTvWudp96raYYZLGIwABQoGAKtAEn5hgetYPcQgYhsrjHvSnjuCfan4HfOfUVHj86QDWBGWIpynGfcduKaTzhWOaQyEdeaAH57j8DRz0IH0HekznvmnZPcfkKADPAPJ+nNFAJAAFFAHOdO/5GhP8+tEh5ypoWrGLGevT8aeMdjn+dHlqe3el2nt0qQE25BGR0zxUgbb0Ix6U2kG1veqAmVgepIqK4X9y+0dqVcjsMe9ToOAKkDpvh1c/a9AhiP3oWaNj7g16BGNq4rzD4czfZZdYQ/6tLgE++RW5qvxFtNNneJQGYdAO/40jRHbmbylznFRtf4FeQXvxaAJHk7COcMwJxU2mfEaDU5APmUjOFYdaTKR6dc6sIY8sQB6isG/8VwwchgQASSao3Jlu7VZQxAYZGDXE69HLFuOMk9D6VFzTlLuqfEieNisBBQe2Sa4q98b3c02XuSPTaKpz2Cs25tyk+hIFYmoGG3+SJQW9TyatK5DVjWk8R3L8wztnJ8w/wBKfFr1/O2JWbPqT1rB0/TZ7yURAs0jdAScD64p1wTYySxMsYmSTaRtyPzq+Um51Ec+oTrkSsMehanC/uRncJRIO55rIs9Uv7dSZRtAXO7Of0PX8K2rLUIb5sARq+cd+azkrFovrqbAgzblI7Ma04J1l7kA9QDWc0Jj6JjP0qe3BhAwBWTNUizcRmSOQDuK4HV4dsz7wQrHOCO9d/JwM1zOt2TS28rqc4GcVpSlbQmpE5ERjOUfjvx3qu2PM2gVJKArNngjrUllCJjl+fSuq5zWKLW80h+Vcmut0fw5+5EsoyT29KTSNPiaQ3UoxFD89dHpF+kzYC7R/D9KzlI0jTT3I11CfRG+SacRd1PKflXYWV6l7aRzrnDD1zXK6ssUlvIh5I6U/wAGXLm2MDZYA9RWe4VKaSudcWyOuQO1R7R2p4UnpTfmH3qZgNxigDkH0puD3JP0FOwOwxTAeFJ6HFO6dx+dNBwO3506kApAHSinZx2J9+1FAHKE85557k/1p4oIwcZB4zxQDn2+tWMepA6VIMnoQKhA5zt3GnKG9KAJdvBGaTaV6gflQpPZST6CnscY4zmgBQQvXBz6DNTITnnJAHGR1qIrj+EH9KkAIG0gDHY9qkDLudRn0+S6htNwE582QqfwFcRqcs887vLKfMJxGo5JPtXptuwjuHGwM8qgE4HQegrz64guJ9cnhhhl+eXa0uMmKPPOKC0c1cQkSncqqwGSCSzD646VLYXtxaTJLDMjFDnGcGu713wNdYt30K0mdWiEUixZ3H/aPqDWXF8OtRtxGb54bWQjIjY7mbPsOlO8RpSPf9FhW88LWM5HMkKsR25Fcn4rs7eI5iHJGfpXoGlWf9meGrG24PkW6ryvoOtcH4kke5mKbT1zg965pOzOmmrnm16CGyo3H0rCGi3d5MWit2yeSzYAUevua7wWA8wNtAI6EjNbdno6SxRgkjnOTzVKpYHTOG0nRZbG4RyshUDmMnk/jx3ra1Dwna6kPtsgnWRuCi7Nreuc9K6f+yJVkBiIRx3xkGm/2ZqEwOV3IDgZ6n8Kl1mL2SOFbSLWJiiQiR+5+9+TVLa6Cyy+cAR/sjIrvoPD7qwMyY4+71/WpW06KID5cVLq33NFTsctHarACu078cHOTUbDcCvStu5gA+Ukn61lumO2KL3KSsQFfcH9RVG4jXaTgkEHIq6STljkewGKqXLCSLoceuaqO4qmxwOqwIJeOueferGhaebiTDbVx0PQ1qajYfaJMqpJ9hV/SrZra3AC/vFJzXQ6hzcoTRRNaGxif98eo6VZsbL7HMi5BIGDXMapuW8S4VsMTzV+z1QjbhsVJaVjV1Q7TIPapfBMbESPtATceRWfrzFhAQcPJiuw0KzFnp8f7plLAHpQjOo9LGpmg44ySBmnKvbPyelLsX0qjnIgM9vzAppXnGSMelTEA+pPbmoW6Z4OPxNIBgYj696duYruzQfvGlAI5A5oAIvlUdPw60UNknIB/CigDmmPSgckCgimkHsKsZMBTyPqajXaG6E496mzn61ICLz8vrUnYmmLy2KXg/KP4uM+lAD/ADOMYHXPPrT9zHuKjEfAGT+NSgdstjsDVAS2KBtQh3euK6n/AIRu2trp7vylLsc4xgfpXL22VuUYjoc16jbRLPAGZQQR0IzWNQ2i7HNtKqKPJhJI6bSQPzp1hos1zKJngVCOgByfzNdUtinReB6YzVqKFYVAxzUKLNubQbcHy9MB3YwteZ6o26cggEN1Br0fVnMWkAj0rzq/XdKx7DvUVdLGtHVXKQVT/DWzYTAAAHp1rFRxVyzlJzn+I5+lQmaM6qJEJJHJ7nIq8oiwDhd2MKC3FYdvKREWAKqozg9RWitwRyuGX+8BmkzMfcDHzLx+P+NZEzAtjbVq4uCOX24H97pWVPOoPzAAH/lmKVhpmbfDa3+3/d71kzOCdpJHuDV+7mXmsudtqg+UF+neqQyCZsHHviq0vUAA46jNLI6kkZI5xTSSWGSST0rREtjFhAOTzUkrpax+cxGxeRjv7ULluM5PYVkaqJrn5IXHUgg1ZFihcXlpckzNmOQk7gR1rOsojNcYToOfoK6C28N27W4kupd0h9KuxCwsYRBaJvl7MOapMli21k1/qlpA3IhXc31ruwoUADoABWPodgbW3aaZf30pyfYVrgZqzmk7ihc98fyoKnuRS52HHWmM3NBAhAPQ/jVZlIYkYqxkVEQCcjAJ9T1oAaAe9OB/P9KUD3Bp7FR/spQBXKgybjnFFPY47H8qKAObPHVh+FISexwKccgkkdeKFAOfTtTAaFYdqn603pTgKoCXd2x8n93tTc5Oabz6kjsKX+dAEucHBGKAab1FOUqRhh0qQJEO44r0rQr3OmR89BXmox2FdN4dvP3bRMRwRjJqJFxPQIpfYD6mn7ietZUU4I2gZrQUhFAaoTNRNXQyaZgZ4HY+1ee3ls8shWu91PVIltJQPTFed6jrCRAvvVRnJrOrds6aPwkTaYRjcw/Cs/zvsc4G4nPrWLeeOrIzGFVmY92xlaoXGqi5MW1hvLcZ5qVTYSkem2dwjRHgE4wT1zVozf7J/HpWHpVwGtky2citDzTtK5JHvQ4kXuJPcgyE7QSf1FZks/8Ae2nkn1qaY8HJH51nyyADaADn1pFFeeQggFhgdxVSU57Ahh3qWST94ec/T+lVZWO7jp3oGRHDHg/J6VGOmPSpBg/dwU7ZHNRnKxnJBxn2q0Q2I0nlKz46KTn0rMsQZrMS8GTPLZz1NWbs7rd1PQjBqvZRSwNuXnJyFq0FzRVWRQrcEVpaPpCiRLmVeR90H+dT6ZZpcQLLc/N7dh9RW6AFXAFUY1JDQaUHH/1uKTNOzVnOOLZGen86hbGODyOop27gjHWmtnGQcY/lQAgBbqR+OajJx0wf5U7djtTTyegFMADDvTgwPTmogec4PFAHIJ6g80AL+dFLmL6fTiigDAYBjyOlACr7UtMYknIA/GrAU0/GSD6VErFs57GpVzhiWJIPAqQFbGSCRz+dAIyATihjjHP60lUBNjjFKcnqc1EeKPm3EtQBMKs29wYJQyNzVPJ7DNOVhgEnGamQ0zv9Jv4Z40fPUVtzMz2jqueRwcVwWh3eJfKJ57e9dhFew28IaWX+EkbjWFjZSOL8Wxa1olm13LNA8Gdse0YlPtivKdX8TNPBsaE5Bzljwa6/xf4tOpanKJppPLiXy1iHCkk/0/rXneqruiTevPPOeSK3p01uxSqsoLqFw0+7zeT3xWzp94XnjMhyG61jNEttGCq5PdjRHMc5CqPwrTlRlc9k0TVrZYOSvy4HXOT/AE/GtmPVLaVtrAL7luK8ahvJViBD7H9VB/pU9tqd0k33mAI5NYulc3pyPXLkDyw6EYPqMg1iznGD/H2rI0LWrmaL7Kz7oz056GteU4xwD9RXPJWZsncqlgxyMGkwuCd3SlDe2cfy/rURPGW+WMHt3qCgkA3cf/rqCRxnG0sB3wRTiWBxnp/OonZuOp4zwcVaMmRS/MctzQ23jt/KmswAwxOCcnPWiZht45q0Qzr9JBWyiOQRjgitHNY+hyltNiB7CtMNVoyY5jznHX0FKDn1/E80zcrEjGcU7jsc1RAUHrmlBI6GmmgBHyeQozjGAMVCepHpT5PmGKaSR0pgIDltvY0HqT60zLHvSmRQOoyB0FADJOvYAd6KQhSMdE9+aKAMVWIGF6dqYc7jk5pdx7Ege1IKsBwYDoKdgDpnB5OT+lA6AU5jxnsKkBRgkkjOaGY5z3J5pm72FP5IIJHp/wDWqgF+UfxH8akJOOSTTD0I9aQHAA9DQA7OP4c/jT8EdePxppIJwO1OJJOT0P6VIE0Epibcp5pvinXJoltcYOBuLDgE9hTAP8jtVXV7ZptPDqfmhbJPb8vWiyBM5poIrmKS5CliOpHVSTmsy20o318IriUCNT3HT2rovDuiazql69vatHBlfmYjj9K6qL4TaiAP+JzGsrHJ2wDaPz5NHNY3p00zkb/QdMgsYlMzvI3XHr6/SuWuLC0tZiWuVGP4T1r1T/hUt/IwW41mQhuvlqFyPrWhH4G8P6Qu2JRcTdS7jOR65NL2pp7JHkMNzav8iwyOcYBCkVoQW1/n9zp7LEO5r0BrHT4mISKIfQULBEGBXkDoKh1AVNLYwbaAxTh5U69O2TWtKvy5q3PjaHI4HIb0NU52G4gnGaxk7jSsVckfeUlieMVG7fuz0/OifK5wSSRzmoCw7jIqUihJGycKucHPI4qMlRxy+T0zUZJZ+hG33qKadUGW4FaJEsSRiZAp5wKZJ0x6/lUUJJLseQ3ansPlJ7DtV2MpHW6D/wAg8D04rVrD8LzCW0dR0BwPat3GOx/GrMmIMnOT0ppaX5PKQHkBsnGF7ke9OYnoBk+lR4OSCH3+3egRYyO5wfSlkI9Oe4xioQeAOp/nS553ZPHvQA08VE3bk/nUoY/w8N2qJgdxyc0wDkdBn+VISc47U/d9B9DijgEgqDgdQOaAIsgdTRTjgnrkHqKKAMPHtj8MUEfQUUwZ3DJ49asQ7B7MR9KdgHoc02gdQPWgB4XA9acAO4zTOR0IwfWn4oAVue35CmqCOpB+op/Ruc7x1x0pxXBBqQFUDjJHNOBwCmOR6imgDsMGgE9+tADzxThyCpAIPBBGc01T9T9aOd2QxGfSqEdD4SSG0aUBSJWb04I9q3tU8RTWKhthZ1GORxXNaKxaYr1IGRWveaZNeW5QndkYxXLUep1Unoc9f+PtSfKLDEpbpk5H/wBauan1ua5lLS3LMP7vIArpj4A1G4bO5Yx9M0kfw0uFbc86qR1zUpm7Zh200sgDkYHp61oLMxGc5/nW6vg1rdcC4Jz7YqCfTorc7VYYI9aCTJZs1VlYAdScepq9cYGMHOay55MqTQBDJJn8arTNtXoT9BSyyB89yepqICWbiKCWQgZxGCx/GqSE2M37QWzx296o7vPl3McRj9a0m8Oa3eLhNNkWP/pqwUn9a0rPwDrrMBK1tCfQuT/IVokYuqjFGCOMGq8s23POMHH1rvLf4b3UpxNqcQB6iOH/ABNadv8AC3Sslrq6u7kk5PIUfoKpIydRM8tsPEbaK8gSMSB+x7V1OleINV1TAh0K52H+IjaP1r0uz8J6Fp8YFrp0CyAf6xlyfzq1LCijIUADsKuxFzinV1XMqgY655pq81oX67rghRxnBHrVHBXoaTQXE5/ugjGDmkxnuBzjmpRTdvIPpSKGqMVGy1KWI680h+bpgY9etAEYUHqAfrQOSBk/nT+lMXAzgdR35oAawxIaKkJJ64x7CigDm8BQAOBR9WoAPcYowO/WrEPxnuR9KeMd8ioelSBc98H0PFAD6M0xTt6dT1p45oAdShmPoPoKaKcByRQBIMAcnBNNLe1AUEAn0pdoY8DGQPpUgKKTncBml28EZ608DnuR+FAiezna2nEqnkdvWvRNImWYRuOQea87srKe+uBb26lpG6AV6PDoE+k6dCwnMpGPOx0H0+lZypts1jI2vNhUAIelV2vYQSc1ztxqiwMQCTj3rEu9eMpfcx/DkVi9DoWpvX2oBmZmbBxgmuS1K8XzSRj0OSB/9esy815eE8wKWGQpc5rBvNVBJ5+bsRzU7lGjd3yD5cEEdc1lzXQb5elZ8t6ZMfLk9hmtfTdAuLnM9+Gt7Y8lf42/w/nWii2RKSRFpmmz6pKAuY4h9+U9B/ia7fT4odPtxBbrgdyepqrvSCIW8KCOJeiqOKkgYtj3raNM5JVuxv2zeYoBwD3JNakeSuCc4rHt5APkPBrSS5ReuBn1NaWMbmhESBgnNTBsCsefWrW1UtM8aIO7SAVyup/E/QrMFIrhp5B2gHB/HpTsM7yafbjnGazLvVIIlJd+nT0NeR6n8WLyWQixtY4UPeZsmuMvfFGr37bp7yQg5G1TgVSiM9QvfHWkxahLA7klTyRzWnaX1vfxB7dwwrwYyljkkk11XgfWDZ6n9lc4im+7nsaJRshnqyhicLRmm4p4JAwOKxKuR5Pccj1HSlwT0FOxzS9I9v8AWgZHIu052kE9jUefapSuf4h+Jpu0nocfhQMQMO6g/Wimsp6nrRQBz4P50p5bNIfmbNKBViAijCgANUnTr1/ClXBG4H5/WpAjAHpUgpSD+ApBu/vfpQA5eDz1HanY+Y03bwBnn1qU5PU0ANxyTS8djkUuMU8L7ZqgEHWr+naZdandC3t4iWPfsB6mqS483H5V6t4Mk01tJC2SBZv+WwYfNn1+lAi5oPhy10KH90A9w/8ArZSOvsPStraD15p/WgCgaZyGv+D4rzfcWlybaY/wEZRvw7V5jq/hvVrOUqbhduM/L2r3a8OIq5G+cTyFVt0x03MMn8PSpdNMbqNHjq+GLq8nMIJGeshHA/8Ar1pr4MsoYw1xPI7gYKqMA/jXY3zRQqQACawZ5JZZssxIFCpIl12VrextLEg2sMaEfxYy350TXJ5JJP409qwdW1aDTf8AWuM/3dwyTV8pi6jkaMl5npxUY1m2tVaW4nVEUZ5IyfoO9ecah4nmm+W3jKD1brWCZZpmLOzOfc1XKFj1K4+JdtCuy1haZ/c4Fc7qXj/Xb7hJxbof+eQwfzrkhxUnX1qlEdiae9ubti1zcSTn1Zs1XbG0kHpRg9hmgr8pHQdzTSKSGFi2OmAeMUzao2c4HPXmnYwCck4Hem7tyYwR9aZVh4A5y2Kkt52gnWWInKnIKnFV6crZYCgD3XRNQXVNLgmBzlRuFaoACkkZrzv4c6muLjT5mwQdyivQwcVztWYDguajb7x7g/rT2O45ph24J6gcH2qRkROMNjlT0701mJORxUjEjp6ct2+lRt/tc0DIifU0Up+hooGYW1fSgHFK2VOCMGl3+wI96Yh4YjpxT1AByQT7H+lQBsev508P7UASEcUzJ74NLuIIITJHUUoz3HbFAAGIIIqQdQe3pTAvejP5+tUA9j6CnjJ6YH4VFndjnoaVpljGWIA9zxQK5Lnacnp3PYVnXHi+40m6DabMY5l/iHIPsRWNrHiNZ82tsePUVzDM2Sc8nrVqIrn0V4L+KeleIRFYahItpqZwFBOEmP8AsE/yNeiCviK5uQWAHbvXpPw++Md9oLxadrzve6dkIs7HdLAPr/EPbrTaA+iNTbFu2Oo6GuPvblYEwTgnpXQ319AdPe581RCyArIxwDnmvLtZ8YaPZ3B824N0+cmK0w3P+8eKViZFqffNKW9e1Zmp3lrpURe+nWPP3V6sfwrk9T8c6lcbkssWkJ6YAL/99f4VydxK88hluJ2eQ9WbJJqrGdjZ1rxvc3Ctb6fALaPPExO52H06CuNdpZ5TJMzMx6ljkmr7Jnkn93/OoJowshwOpz+uKdikirsBBAUn6U3bt7gg+lWGhxjtz+J5p6gtLkggn1781diisTtJGOPUinLuc461YERDchSi4PJ6GlwAC2APU/hUjIQAOn6mmlVII3nPp2qxtZuv3AMnI4//AFUm05cF9x5+73qiiAhT2BqPadxA5xU4dU/ijX9T+FQPOpB4LH+8TwPwoAaYwWOdxoiAGSAR7mmsZcnAAz6CjyX3DB5qRG94a1B9P162lXPJwcV7UrblDYAz6V4LYzvZXUdwhDMhyMjivZ9A1e31nTo5+BJj5h6VlJCuae4EkDt6io5MscjP504AIcjHJ7mm7WJJ2gD1FZlCdCRUMrfNxVkj5PpVdlBPJIpDG8MT8pJ7AYop23Pp+VFAzniwHWlDZ+lNIGRkcDoKkAA6ZB+tWIUc0+lXgY6/WlBHY5qQFUHv09RzTyRjjJPpikWm7v8Aa/SqAkzSfL61WmuEiOS3Sqc+s28IJ+8R2ppCuXLu4itoC7nArldV1mW8BjhYiE1Wvb99QmLMcAdqpyDMe3v61ook3I/kH3qo3UwZuK0YrGWddx+Qdt3erkNpBasjoAZFPBJzitLCuZltoNxcXAW7P2GHqZJlOceoXqa7HTdU0HwtDnStHGpX55N7qQBA/wB2MdPxrClnluJHlmZnkOSWY5JHpzzVC6uWXIUcuDgVIrnQat4o1nxBJjUb+SSL+GFflRf+Ajj86xi3mZ4xg4p0CtbWqqwy/AJ9c9qaRtl2nh/4s8H8v51VhCEdz07moby4hhVGLkqxzjvj+8PTvxT7mVIojI/y7fvAnlj2B/XmucklkurhnPLuc0DSOiWa2nQiIBkAA+8eOahkhJ2k8dB7ferNs4HVhKJdhH61bXUJVl2TDG7uOh6447daBhhR2YDjOO1O2KCCRnavf8/6irJRdpZSoVQAGDbh6darGZYkBBAIOQZDktz2X/GgY/b5at8oUZxx3qOWRYVzjaw9e/09apPqDEMqKMngs/J/DsKZIrXEhfBXjuSakodNfbmGz5iBjcRUB86ZvnJqytsFO0du/apvIZehzn8AKAKRiVf4QfqKFyOq7fwqx0Yh24Hem4ywXkk9MCiwhq9cHv1FS4B4IH4UixAnBYL9RgUu3aSCeQaoVxSoArR0PWbjR71JY2JhLASR+oqmAV6hefoeKRkzJvZcEdKhoR7lZXUF9aR3MDqY3GRnrVk/LXk/hXxO+j3At7ht1q55zzt9xXqcNxFcQrLE4cEZ4rJopCyDMZPr2qEDccVMThRwMD26Uzr/AA5rJoobjgBRRS9Oy/lRQM5gHaPU+tSJ8xx0qNSD05FSr/M1oIkXb/CT+dIeOR1pf51DPOtuCXOD6UCuOM20ZZ8AViahrXlsVhOSOmO1UdR1qSc7IW49azVh8zlutUkS2Omubi5ydxB7801flj2nJJ6kmrAi8uLrnFOWI4yQCPY9K0SIuV44Mn5uB696m8oDlEzjr3p+PmHfbxxyfakaRFIDvGpxwCwAJqw3EbnkcHqD9aZgjrwO5qNr6BZXDtGD6E5x7n+RqvJqtpvOXI+gzQMssMNtRc8dc/lk/wBajt7d47gm5IbP3fQH39Kqf2za9o5WPoMD6j6VC2ukg/usk9TvNAG0JUbPyk84yeBiofujeSc4JLE9Mf17ViNrtyVCoqqACMY9ajk1C5uvlmYsGGMAcfX60x2G30xupfkDeWo4HfHqfen2FsQSZE69Palt7P5cv36CtQKqqSrZHpjpSC4wKEwigYII+lRkxFSAmQRjLYqUnDOvTaT8vcVCq42h1GSc4X+EAUDTK01t+7PlZHrVEW0pJGOlbZZUUk5/AVAW3HPA+poEUlthHIQCG9x0qyoAGCgHuKsxoD1z+BpjY4+U7+xPWgoIlUHaCGODj6UNEsY+8cdweePqKXBXaC4JPcUlMTIGjON3BDdS3amqpAwMfyq5gDJGA3pmom5Y8nP1pCIhEewJwc9M/nThED1qVRlQR1Izin7RuJAxmgBnkpk8An1PemiLPUFiB+X1qYhO2CPY96O4/uHvQBWK+2K6vwp4mbT5o7S9Ytaudu7+5n+lc50cDI5GOtMlh4yo/H1qGgPcFYSqGQhlIyCO9OUY69O9eceFfFD2B+y3bN5H/LNv7nsfavQ47hbiOOVMMpAIYd6xkikyRUGcnmigMR0oqCjkVAxwT+IwanjU5yQR9aoCV1n2A/LV2yJmvYon5Rs5FWBK2VUtwAOuBXF65fSXN35KOQAc4HSt3UbyddMEof5+ecCuOildnfJ71cSGWo7ZVUVYZooF+frjOPaqYuJV6N+grAvL2a4mYOwx7DFWBtS6/CjfuVLe7H+lUJNcuXYlSB6cdayPMb1q9aRrKh3jPBp3HYY95cStuaZ8+xqAl37k1rKi4+6KnMhhk+RUHJ/hFAjLjsLiXGRtz61bTSvlJZgSOwqdriVZGw3p2HrTvPk8t/m/QVQEA0tByenY1KNNh7Lmmi9lk+9sP/ARUrSuoDA80EjxaWqjgc+pqXywCDgDHoMcVRF1K8iM20nnqop32yXfJ9zqf4RQBekVAiAc4475xUajA28cDGB2NUHupvu7uFzikNxL97dznb0HSgC4x3DHT37Z/wAim7jtG4q2cfXjpiqslw6+Wvyke6j1NQyXUojYjbmPG35RxQM0Zf8AVEDr6VUQ9ioxgAgjrUCXcvmp93r/AHRTpriWP5lbByaANBZAelBj3/xbce9Z0d3Nz8/8O7oOtWpJ5PtRi3fJ6YFADpCFOASakDAHJOD3APb3qjLcS7iu7j6CpVkbnnsadwJg0fRWwmOnakJB9OPSqslw8f3do29PlFAupf8AZ6j+EUFGhHkqATxngHA5+tOUN5mxfu+lUGupftAT5du4fwirgnf/AGf++RQBMqEOWLAEDp1zTSoxzn2z6VnpdzGVsv8AoKfJdy+W33flxj5RQSabXDS2sULQxKif3VwT9TVfcOxzVF7mUHhsfQCmtPIskm1sbcYwBSAvSbDjdXY+EfEjq0enXRzkbYpcfz/xrzn7Q/lJ93/vkVELyeMiRH2t6gCspIo+hlIboc0VR8HvLfadbGeZmLRjJ2rn+VFZ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9230" name="Picture 17" descr="D:\我的文档\Pictures\112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0" y="4495800"/>
            <a:ext cx="2081213" cy="2362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31" name="Picture 18" descr="D:\我的文档\Pictures\113 - 副本.pn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2133600" y="4025900"/>
            <a:ext cx="2652713" cy="28321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32" name="Picture 10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791200" y="4367213"/>
            <a:ext cx="1752600" cy="249078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4000" cy="563562"/>
          </a:xfrm>
        </p:spPr>
        <p:txBody>
          <a:bodyPr/>
          <a:lstStyle/>
          <a:p>
            <a:pPr algn="l" eaLnBrk="1" hangingPunct="1"/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二、怎样学习物理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65200"/>
            <a:ext cx="8458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、善于观察，乐于动手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物理学是一门以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观察、实验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为基础的科学。</a:t>
            </a:r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19200" y="1981200"/>
            <a:ext cx="4724400" cy="470535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heme/theme1.xml><?xml version="1.0" encoding="utf-8"?>
<a:theme xmlns:r="http://schemas.openxmlformats.org/officeDocument/2006/relationships"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72</Paragraphs>
  <Slides>17</Slides>
  <Notes>0</Notes>
  <TotalTime>1304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baseType="lpstr" size="24">
      <vt:lpstr>Arial</vt:lpstr>
      <vt:lpstr>宋体</vt:lpstr>
      <vt:lpstr>楷体_GB2312</vt:lpstr>
      <vt:lpstr>Times New Roman</vt:lpstr>
      <vt:lpstr>楷体</vt:lpstr>
      <vt:lpstr>Wingdings</vt:lpstr>
      <vt:lpstr>默认设计模板</vt:lpstr>
      <vt:lpstr>PowerPoint Presentation</vt:lpstr>
      <vt:lpstr>科学之旅</vt:lpstr>
      <vt:lpstr>一、有趣有用的物理</vt:lpstr>
      <vt:lpstr>（2）研究范围：</vt:lpstr>
      <vt:lpstr>2、有用的物理</vt:lpstr>
      <vt:lpstr>PowerPoint Presentation</vt:lpstr>
      <vt:lpstr>（2）牛顿</vt:lpstr>
      <vt:lpstr>PowerPoint Presentation</vt:lpstr>
      <vt:lpstr>二、怎样学习物理</vt:lpstr>
      <vt:lpstr>PowerPoint Presentation</vt:lpstr>
      <vt:lpstr>PowerPoint Presentation</vt:lpstr>
      <vt:lpstr>PowerPoint Presentation</vt:lpstr>
      <vt:lpstr>2、勤于思考，重在理解</vt:lpstr>
      <vt:lpstr>（5）科学探究一般过程</vt:lpstr>
      <vt:lpstr>（6）物理学研究方法</vt:lpstr>
      <vt:lpstr>3、联系实际，联系社会</vt:lpstr>
      <vt:lpstr>科学之旅 小结</vt:lpstr>
    </vt:vector>
  </TitlesOfParts>
  <LinksUpToDate>0</LinksUpToDate>
  <SharedDoc>0</SharedDoc>
  <HyperlinksChanged>0</HyperlinksChanged>
  <Application>Aspose.Slides for .NET</Application>
  <AppVersion>20.0500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1601-01-01T00:00:00Z</cp:lastPrinted>
  <dcterms:created xsi:type="dcterms:W3CDTF">1601-01-01T00:00:00Z</dcterms:created>
  <dcterms:modified xsi:type="dcterms:W3CDTF">2020-08-12T10:20:20Z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Version">
    <vt:i4>1</vt:i4>
  </property>
</Properties>
</file>