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41"/>
  </p:notesMasterIdLst>
  <p:sldIdLst>
    <p:sldId id="256" r:id="rId3"/>
    <p:sldId id="259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57" r:id="rId23"/>
    <p:sldId id="282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98" r:id="rId39"/>
    <p:sldId id="299" r:id="rId40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11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-420" y="-108"/>
      </p:cViewPr>
      <p:guideLst>
        <p:guide orient="horz" pos="221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2020/1/13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6074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8" name="TextBox 6"/>
          <p:cNvSpPr/>
          <p:nvPr userDrawn="1"/>
        </p:nvSpPr>
        <p:spPr>
          <a:xfrm>
            <a:off x="4957763" y="3789363"/>
            <a:ext cx="3925887" cy="4318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indent="0" algn="ctr"/>
            <a:r>
              <a:rPr lang="en-US" altLang="zh-CN" sz="2200" dirty="0">
                <a:solidFill>
                  <a:srgbClr val="3F3F3F"/>
                </a:solidFill>
                <a:latin typeface="Gungsuh" panose="02030600000101010101" charset="-127"/>
                <a:ea typeface="Gungsuh" panose="02030600000101010101" charset="-127"/>
                <a:sym typeface="宋体" panose="02010600030101010101" pitchFamily="2" charset="-122"/>
              </a:rPr>
              <a:t>Thank you for watching!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7657" name="TextBox 3"/>
          <p:cNvSpPr/>
          <p:nvPr userDrawn="1"/>
        </p:nvSpPr>
        <p:spPr>
          <a:xfrm>
            <a:off x="5359400" y="3095625"/>
            <a:ext cx="2949575" cy="8318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indent="0" algn="dist"/>
            <a:r>
              <a:rPr lang="zh-CN" altLang="en-US" sz="4800" b="1" dirty="0">
                <a:solidFill>
                  <a:srgbClr val="3F3F3F"/>
                </a:solidFill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谢谢观看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7650" name="矩形 1"/>
          <p:cNvSpPr/>
          <p:nvPr userDrawn="1"/>
        </p:nvSpPr>
        <p:spPr>
          <a:xfrm>
            <a:off x="1606550" y="2665413"/>
            <a:ext cx="8448675" cy="2044700"/>
          </a:xfrm>
          <a:prstGeom prst="rect">
            <a:avLst/>
          </a:prstGeom>
          <a:solidFill>
            <a:srgbClr val="7AC5D3"/>
          </a:solidFill>
          <a:ln w="25400">
            <a:noFill/>
          </a:ln>
        </p:spPr>
        <p:txBody>
          <a:bodyPr anchor="ctr"/>
          <a:lstStyle/>
          <a:p>
            <a:pPr lvl="0" indent="0" algn="ctr"/>
            <a:endParaRPr lang="zh-CN" altLang="zh-CN" sz="21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3083" name="Picture 6" descr="K:\5-远成工作室\王斐\112121212122.png1121212121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5425" y="3041650"/>
            <a:ext cx="1331913" cy="1179513"/>
          </a:xfrm>
          <a:prstGeom prst="rect">
            <a:avLst/>
          </a:prstGeom>
          <a:noFill/>
          <a:ln w="2540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99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8" grpId="0" bldLvl="0"/>
      <p:bldP spid="27657" grpId="0" bldLvl="0"/>
      <p:bldP spid="27650" grpId="0" bldLvl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8" name="TextBox 6"/>
          <p:cNvSpPr/>
          <p:nvPr userDrawn="1"/>
        </p:nvSpPr>
        <p:spPr>
          <a:xfrm>
            <a:off x="4957763" y="3789363"/>
            <a:ext cx="3925887" cy="4318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indent="0" algn="ctr"/>
            <a:r>
              <a:rPr lang="en-US" altLang="zh-CN" sz="2200" dirty="0">
                <a:solidFill>
                  <a:srgbClr val="3F3F3F"/>
                </a:solidFill>
                <a:latin typeface="Gungsuh" panose="02030600000101010101" charset="-127"/>
                <a:ea typeface="Gungsuh" panose="02030600000101010101" charset="-127"/>
                <a:sym typeface="宋体" panose="02010600030101010101" pitchFamily="2" charset="-122"/>
              </a:rPr>
              <a:t>Thank you for watching!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7657" name="TextBox 3"/>
          <p:cNvSpPr/>
          <p:nvPr userDrawn="1"/>
        </p:nvSpPr>
        <p:spPr>
          <a:xfrm>
            <a:off x="5359400" y="3095625"/>
            <a:ext cx="2949575" cy="8318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indent="0" algn="dist"/>
            <a:r>
              <a:rPr lang="zh-CN" altLang="en-US" sz="4800" b="1" dirty="0">
                <a:solidFill>
                  <a:srgbClr val="3F3F3F"/>
                </a:solidFill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谢谢观看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7650" name="矩形 1"/>
          <p:cNvSpPr/>
          <p:nvPr userDrawn="1"/>
        </p:nvSpPr>
        <p:spPr>
          <a:xfrm>
            <a:off x="1606550" y="2665413"/>
            <a:ext cx="8448675" cy="2044700"/>
          </a:xfrm>
          <a:prstGeom prst="rect">
            <a:avLst/>
          </a:prstGeom>
          <a:solidFill>
            <a:srgbClr val="7AC5D3"/>
          </a:solidFill>
          <a:ln w="25400">
            <a:noFill/>
          </a:ln>
        </p:spPr>
        <p:txBody>
          <a:bodyPr anchor="ctr"/>
          <a:lstStyle/>
          <a:p>
            <a:pPr lvl="0" indent="0" algn="ctr"/>
            <a:endParaRPr lang="zh-CN" altLang="zh-CN" sz="21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4107" name="Picture 6" descr="K:\5-远成工作室\王斐\112121212122.png1121212121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5425" y="3041650"/>
            <a:ext cx="1331913" cy="1179513"/>
          </a:xfrm>
          <a:prstGeom prst="rect">
            <a:avLst/>
          </a:prstGeom>
          <a:noFill/>
          <a:ln w="2540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99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8" grpId="0" bldLvl="0"/>
      <p:bldP spid="27657" grpId="0" bldLvl="0"/>
      <p:bldP spid="27650" grpId="0" bldLvl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组合 17"/>
          <p:cNvGrpSpPr/>
          <p:nvPr userDrawn="1"/>
        </p:nvGrpSpPr>
        <p:grpSpPr>
          <a:xfrm>
            <a:off x="400050" y="82550"/>
            <a:ext cx="11256963" cy="6706235"/>
            <a:chOff x="631" y="131"/>
            <a:chExt cx="17726" cy="10560"/>
          </a:xfrm>
        </p:grpSpPr>
        <p:sp>
          <p:nvSpPr>
            <p:cNvPr id="1027" name="TextBox 3"/>
            <p:cNvSpPr/>
            <p:nvPr userDrawn="1"/>
          </p:nvSpPr>
          <p:spPr>
            <a:xfrm>
              <a:off x="7154" y="9966"/>
              <a:ext cx="5009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lvl="0" indent="0"/>
              <a:r>
                <a:rPr lang="en-US" altLang="zh-CN" sz="2400" b="1" dirty="0">
                  <a:solidFill>
                    <a:srgbClr val="3F3F3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rPr>
                <a:t>www.yuanchengwh.com</a:t>
              </a:r>
            </a:p>
          </p:txBody>
        </p:sp>
        <p:sp>
          <p:nvSpPr>
            <p:cNvPr id="220" name=" 220"/>
            <p:cNvSpPr/>
            <p:nvPr userDrawn="1"/>
          </p:nvSpPr>
          <p:spPr>
            <a:xfrm>
              <a:off x="939" y="446"/>
              <a:ext cx="1753" cy="432"/>
            </a:xfrm>
            <a:prstGeom prst="homePlate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trike="noStrike" noProof="1">
                <a:solidFill>
                  <a:srgbClr val="FFFFFF"/>
                </a:solidFill>
              </a:endParaRPr>
            </a:p>
          </p:txBody>
        </p:sp>
        <p:cxnSp>
          <p:nvCxnSpPr>
            <p:cNvPr id="12" name="直接连接符 11"/>
            <p:cNvCxnSpPr/>
            <p:nvPr userDrawn="1"/>
          </p:nvCxnSpPr>
          <p:spPr>
            <a:xfrm>
              <a:off x="726" y="10352"/>
              <a:ext cx="6194" cy="8"/>
            </a:xfrm>
            <a:prstGeom prst="line">
              <a:avLst/>
            </a:prstGeom>
            <a:ln>
              <a:solidFill>
                <a:srgbClr val="E3113D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1030" name="图片 12" descr="LOGO-课时新"/>
            <p:cNvPicPr>
              <a:picLocks noChangeAspect="1"/>
            </p:cNvPicPr>
            <p:nvPr userDrawn="1"/>
          </p:nvPicPr>
          <p:blipFill>
            <a:blip r:embed="rId13"/>
            <a:stretch>
              <a:fillRect/>
            </a:stretch>
          </p:blipFill>
          <p:spPr>
            <a:xfrm>
              <a:off x="631" y="131"/>
              <a:ext cx="1314" cy="1039"/>
            </a:xfrm>
            <a:prstGeom prst="rect">
              <a:avLst/>
            </a:prstGeom>
            <a:noFill/>
            <a:ln w="9525">
              <a:noFill/>
            </a:ln>
          </p:spPr>
        </p:pic>
        <p:cxnSp>
          <p:nvCxnSpPr>
            <p:cNvPr id="14" name="直接连接符 13"/>
            <p:cNvCxnSpPr/>
            <p:nvPr userDrawn="1"/>
          </p:nvCxnSpPr>
          <p:spPr>
            <a:xfrm>
              <a:off x="12163" y="10352"/>
              <a:ext cx="6194" cy="8"/>
            </a:xfrm>
            <a:prstGeom prst="line">
              <a:avLst/>
            </a:prstGeom>
            <a:ln>
              <a:solidFill>
                <a:srgbClr val="E3113D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 userDrawn="1"/>
          </p:nvCxnSpPr>
          <p:spPr>
            <a:xfrm flipV="1">
              <a:off x="2632" y="641"/>
              <a:ext cx="12606" cy="4"/>
            </a:xfrm>
            <a:prstGeom prst="line">
              <a:avLst/>
            </a:prstGeom>
            <a:ln>
              <a:solidFill>
                <a:srgbClr val="E3113D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" name="图片 2" descr="掌控中考-2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9740900" y="52070"/>
            <a:ext cx="1794510" cy="64325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组合 17"/>
          <p:cNvGrpSpPr/>
          <p:nvPr userDrawn="1"/>
        </p:nvGrpSpPr>
        <p:grpSpPr>
          <a:xfrm>
            <a:off x="400050" y="82550"/>
            <a:ext cx="11256963" cy="6706235"/>
            <a:chOff x="631" y="131"/>
            <a:chExt cx="17726" cy="10560"/>
          </a:xfrm>
        </p:grpSpPr>
        <p:sp>
          <p:nvSpPr>
            <p:cNvPr id="2051" name="TextBox 3"/>
            <p:cNvSpPr/>
            <p:nvPr userDrawn="1"/>
          </p:nvSpPr>
          <p:spPr>
            <a:xfrm>
              <a:off x="7154" y="9966"/>
              <a:ext cx="5009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lvl="0" indent="0"/>
              <a:r>
                <a:rPr lang="en-US" altLang="zh-CN" sz="2400" b="1" dirty="0">
                  <a:solidFill>
                    <a:srgbClr val="3F3F3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rPr>
                <a:t>www.yuanchengwh.com</a:t>
              </a:r>
            </a:p>
          </p:txBody>
        </p:sp>
        <p:sp>
          <p:nvSpPr>
            <p:cNvPr id="220" name=" 220"/>
            <p:cNvSpPr/>
            <p:nvPr userDrawn="1"/>
          </p:nvSpPr>
          <p:spPr>
            <a:xfrm>
              <a:off x="939" y="446"/>
              <a:ext cx="1753" cy="432"/>
            </a:xfrm>
            <a:prstGeom prst="homePlate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trike="noStrike" noProof="1">
                <a:solidFill>
                  <a:srgbClr val="FFFFFF"/>
                </a:solidFill>
              </a:endParaRPr>
            </a:p>
          </p:txBody>
        </p:sp>
        <p:cxnSp>
          <p:nvCxnSpPr>
            <p:cNvPr id="12" name="直接连接符 11"/>
            <p:cNvCxnSpPr/>
            <p:nvPr userDrawn="1"/>
          </p:nvCxnSpPr>
          <p:spPr>
            <a:xfrm>
              <a:off x="726" y="10352"/>
              <a:ext cx="6194" cy="8"/>
            </a:xfrm>
            <a:prstGeom prst="line">
              <a:avLst/>
            </a:prstGeom>
            <a:ln>
              <a:solidFill>
                <a:srgbClr val="E3113D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2054" name="图片 12" descr="LOGO-课时新"/>
            <p:cNvPicPr>
              <a:picLocks noChangeAspect="1"/>
            </p:cNvPicPr>
            <p:nvPr userDrawn="1"/>
          </p:nvPicPr>
          <p:blipFill>
            <a:blip r:embed="rId13"/>
            <a:stretch>
              <a:fillRect/>
            </a:stretch>
          </p:blipFill>
          <p:spPr>
            <a:xfrm>
              <a:off x="631" y="131"/>
              <a:ext cx="1314" cy="1039"/>
            </a:xfrm>
            <a:prstGeom prst="rect">
              <a:avLst/>
            </a:prstGeom>
            <a:noFill/>
            <a:ln w="9525">
              <a:noFill/>
            </a:ln>
          </p:spPr>
        </p:pic>
        <p:cxnSp>
          <p:nvCxnSpPr>
            <p:cNvPr id="14" name="直接连接符 13"/>
            <p:cNvCxnSpPr/>
            <p:nvPr userDrawn="1"/>
          </p:nvCxnSpPr>
          <p:spPr>
            <a:xfrm>
              <a:off x="12163" y="10352"/>
              <a:ext cx="6194" cy="8"/>
            </a:xfrm>
            <a:prstGeom prst="line">
              <a:avLst/>
            </a:prstGeom>
            <a:ln>
              <a:solidFill>
                <a:srgbClr val="E3113D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 userDrawn="1"/>
          </p:nvCxnSpPr>
          <p:spPr>
            <a:xfrm flipV="1">
              <a:off x="2632" y="641"/>
              <a:ext cx="12606" cy="4"/>
            </a:xfrm>
            <a:prstGeom prst="line">
              <a:avLst/>
            </a:prstGeom>
            <a:ln>
              <a:solidFill>
                <a:srgbClr val="E3113D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" name="图片 1" descr="掌控中考-2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9794240" y="52070"/>
            <a:ext cx="1794510" cy="64325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0869" y="2659310"/>
            <a:ext cx="5547902" cy="99430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9545" y="2506980"/>
            <a:ext cx="9312275" cy="1844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165" y="1180465"/>
            <a:ext cx="9297035" cy="449643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262370" y="2324735"/>
            <a:ext cx="4319905" cy="290576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355" y="1138555"/>
            <a:ext cx="9304655" cy="458025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174740" y="2345690"/>
            <a:ext cx="3218815" cy="286448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0025" y="1069975"/>
            <a:ext cx="9251315" cy="471741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450330" y="2850515"/>
            <a:ext cx="4458970" cy="233870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065" y="2217420"/>
            <a:ext cx="9373235" cy="2423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1445" y="1378585"/>
            <a:ext cx="9388475" cy="410019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337300" y="2367915"/>
            <a:ext cx="4044950" cy="256603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115" y="1043305"/>
            <a:ext cx="9335135" cy="477075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275070" y="2675255"/>
            <a:ext cx="4145280" cy="258953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4305" y="1169035"/>
            <a:ext cx="9342755" cy="451929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137910" y="2525395"/>
            <a:ext cx="4971415" cy="265938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6205" y="776605"/>
            <a:ext cx="9418955" cy="530415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262370" y="2324735"/>
            <a:ext cx="3256915" cy="33083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4305" y="1073785"/>
            <a:ext cx="9342755" cy="470979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412865" y="3181350"/>
            <a:ext cx="3707765" cy="206311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635" y="1138555"/>
            <a:ext cx="9396095" cy="458025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275070" y="3561715"/>
            <a:ext cx="3957320" cy="17430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386840" y="720725"/>
            <a:ext cx="9418320" cy="5494655"/>
            <a:chOff x="2183" y="1330"/>
            <a:chExt cx="14832" cy="8653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83" y="1330"/>
              <a:ext cx="14833" cy="3516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/>
            <a:srcRect t="3429"/>
            <a:stretch>
              <a:fillRect/>
            </a:stretch>
          </p:blipFill>
          <p:spPr>
            <a:xfrm>
              <a:off x="6630" y="4943"/>
              <a:ext cx="5941" cy="5041"/>
            </a:xfrm>
            <a:prstGeom prst="rect">
              <a:avLst/>
            </a:prstGeom>
          </p:spPr>
        </p:pic>
      </p:grpSp>
      <p:sp>
        <p:nvSpPr>
          <p:cNvPr id="5" name="矩形 4"/>
          <p:cNvSpPr/>
          <p:nvPr/>
        </p:nvSpPr>
        <p:spPr>
          <a:xfrm>
            <a:off x="6350000" y="3014980"/>
            <a:ext cx="1816100" cy="272669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735" y="1275715"/>
            <a:ext cx="9319895" cy="430593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249670" y="2475230"/>
            <a:ext cx="4069715" cy="262636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6685" y="1550035"/>
            <a:ext cx="9357995" cy="375729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212205" y="2788285"/>
            <a:ext cx="3895090" cy="200787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8585" y="1790700"/>
            <a:ext cx="9434195" cy="32766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162040" y="2997835"/>
            <a:ext cx="4650740" cy="159766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635" y="634365"/>
            <a:ext cx="9076055" cy="579310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087110" y="2888615"/>
            <a:ext cx="2868295" cy="310578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2875" y="921385"/>
            <a:ext cx="9365615" cy="501459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863590" y="2775585"/>
            <a:ext cx="4445635" cy="27254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569720" y="676910"/>
            <a:ext cx="9053195" cy="5684520"/>
            <a:chOff x="2333" y="854"/>
            <a:chExt cx="14761" cy="9359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33" y="854"/>
              <a:ext cx="14761" cy="3588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588" y="4344"/>
              <a:ext cx="4644" cy="5869"/>
            </a:xfrm>
            <a:prstGeom prst="rect">
              <a:avLst/>
            </a:prstGeom>
          </p:spPr>
        </p:pic>
      </p:grpSp>
      <p:sp>
        <p:nvSpPr>
          <p:cNvPr id="5" name="矩形 4"/>
          <p:cNvSpPr/>
          <p:nvPr/>
        </p:nvSpPr>
        <p:spPr>
          <a:xfrm>
            <a:off x="6370955" y="2652395"/>
            <a:ext cx="1479550" cy="327469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0495" y="1851660"/>
            <a:ext cx="9350375" cy="3154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5755" y="1435735"/>
            <a:ext cx="8999855" cy="398589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111875" y="1248410"/>
            <a:ext cx="4483100" cy="37592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5255" y="929005"/>
            <a:ext cx="9380855" cy="499935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139180" y="2567305"/>
            <a:ext cx="4408170" cy="298513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4305" y="902335"/>
            <a:ext cx="9342755" cy="505269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162040" y="2675255"/>
            <a:ext cx="3745230" cy="27889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3345" y="2072640"/>
            <a:ext cx="9464675" cy="2712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5745" y="1595755"/>
            <a:ext cx="9159875" cy="366585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462395" y="1949450"/>
            <a:ext cx="3970020" cy="244665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5255" y="814705"/>
            <a:ext cx="9380855" cy="522795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862955" y="2575560"/>
            <a:ext cx="4733925" cy="308737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6675" y="1130935"/>
            <a:ext cx="9518015" cy="459549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149975" y="2875915"/>
            <a:ext cx="4508500" cy="227901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t="1245"/>
          <a:stretch>
            <a:fillRect/>
          </a:stretch>
        </p:blipFill>
        <p:spPr>
          <a:xfrm>
            <a:off x="1503680" y="644525"/>
            <a:ext cx="9184640" cy="574357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066790" y="3499485"/>
            <a:ext cx="4487545" cy="242189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0955" y="2552700"/>
            <a:ext cx="9609455" cy="175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6370" y="690245"/>
            <a:ext cx="9319895" cy="560133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786755" y="1922145"/>
            <a:ext cx="4357370" cy="397637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635" y="1386205"/>
            <a:ext cx="9396095" cy="408495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137275" y="2592705"/>
            <a:ext cx="4845685" cy="236728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1435" y="845185"/>
            <a:ext cx="9548495" cy="516699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212840" y="2613025"/>
            <a:ext cx="3881755" cy="295656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0015" y="1108075"/>
            <a:ext cx="9411335" cy="464121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437630" y="2487930"/>
            <a:ext cx="3469640" cy="28060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2875" y="640080"/>
            <a:ext cx="9365615" cy="578421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949950" y="2975610"/>
            <a:ext cx="3368675" cy="300418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4775" y="1176655"/>
            <a:ext cx="9441815" cy="450405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523865" y="2950845"/>
            <a:ext cx="5292090" cy="229489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351915" y="673100"/>
            <a:ext cx="9486900" cy="5795645"/>
            <a:chOff x="1999" y="1060"/>
            <a:chExt cx="14940" cy="9127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99" y="1060"/>
              <a:ext cx="14941" cy="3696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09" y="4595"/>
              <a:ext cx="13321" cy="5592"/>
            </a:xfrm>
            <a:prstGeom prst="rect">
              <a:avLst/>
            </a:prstGeom>
          </p:spPr>
        </p:pic>
      </p:grpSp>
      <p:sp>
        <p:nvSpPr>
          <p:cNvPr id="5" name="矩形 4"/>
          <p:cNvSpPr/>
          <p:nvPr/>
        </p:nvSpPr>
        <p:spPr>
          <a:xfrm>
            <a:off x="5946140" y="3171825"/>
            <a:ext cx="4667885" cy="280098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2875" y="1450975"/>
            <a:ext cx="9365615" cy="395541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087745" y="2242185"/>
            <a:ext cx="4319905" cy="27368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8585" y="1710690"/>
            <a:ext cx="9434195" cy="343662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127750" y="2978785"/>
            <a:ext cx="3995420" cy="173418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自定义</PresentationFormat>
  <Paragraphs>0</Paragraphs>
  <Slides>38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38</vt:i4>
      </vt:variant>
    </vt:vector>
  </HeadingPairs>
  <TitlesOfParts>
    <vt:vector size="40" baseType="lpstr"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User</cp:lastModifiedBy>
  <cp:revision>24</cp:revision>
  <dcterms:created xsi:type="dcterms:W3CDTF">2019-03-05T07:06:00Z</dcterms:created>
  <dcterms:modified xsi:type="dcterms:W3CDTF">2020-01-13T14:03:41Z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2052-11.1.0.9208</vt:lpwstr>
  </property>
</Properties>
</file>