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gif" ContentType="image/gif"/>
  <Default Extension="png" ContentType="image/png"/>
  <Default Extension="wdp" ContentType="image/vnd.ms-photo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5249" r:id="rId5"/>
    <p:sldId id="5994" r:id="rId6"/>
    <p:sldId id="6813" r:id="rId7"/>
    <p:sldId id="6814" r:id="rId8"/>
    <p:sldId id="6815" r:id="rId9"/>
    <p:sldId id="6816" r:id="rId10"/>
    <p:sldId id="6817" r:id="rId11"/>
    <p:sldId id="6818" r:id="rId12"/>
    <p:sldId id="6819" r:id="rId13"/>
    <p:sldId id="6820" r:id="rId14"/>
    <p:sldId id="6821" r:id="rId15"/>
    <p:sldId id="6822" r:id="rId16"/>
    <p:sldId id="6824" r:id="rId17"/>
    <p:sldId id="6825" r:id="rId18"/>
    <p:sldId id="6826" r:id="rId19"/>
    <p:sldId id="6827" r:id="rId20"/>
    <p:sldId id="6828" r:id="rId21"/>
    <p:sldId id="6829" r:id="rId22"/>
    <p:sldId id="6830" r:id="rId23"/>
    <p:sldId id="6831" r:id="rId24"/>
    <p:sldId id="6832" r:id="rId25"/>
    <p:sldId id="6823" r:id="rId26"/>
  </p:sldIdLst>
  <p:sldSz cx="9144000" cy="5143500" type="screen16x9"/>
  <p:notesSz cx="6858000" cy="9144000"/>
  <p:custDataLst>
    <p:tags r:id="rId27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59" userDrawn="1">
          <p15:clr>
            <a:srgbClr val="A4A3A4"/>
          </p15:clr>
        </p15:guide>
        <p15:guide id="2" pos="304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CC" initials="C" lastIdx="0" clrIdx="93"/>
  <p:cmAuthor id="95" name="车莹" initials="车莹" lastIdx="0" clrIdx="94"/>
  <p:cmAuthor id="96" name="dao4" initials="d" lastIdx="0" clrIdx="95"/>
  <p:cmAuthor id="97" name="张艳" initials="张" lastIdx="0" clrIdx="96"/>
  <p:cmAuthor id="98" name="萧龙" initials="萧" lastIdx="0" clrIdx="97"/>
  <p:cmAuthor id="99" name="Shuyan Mu" initials="SM" lastIdx="0" clrIdx="98"/>
  <p:cmAuthor id="100" name="WPS_1636466476" initials="W" lastIdx="0" clrIdx="99"/>
  <p:cmAuthor id="101" name="xb21cn" initials="xb21cn" lastIdx="0" clrIdx="100"/>
  <p:cmAuthor id="102" name="shiliang" initials="s" lastIdx="0" clrIdx="101"/>
  <p:cmAuthor id="103" name="Pueschner, Franziska {FA~Shanghai}" initials="P" lastIdx="0" clrIdx="102"/>
  <p:cmAuthor id="104" name="MING" initials="M" lastIdx="0" clrIdx="103"/>
  <p:cmAuthor id="105" name="walkinnet" initials="w" lastIdx="0" clrIdx="104"/>
  <p:cmAuthor id="106" name="hp" initials="h" lastIdx="0" clrIdx="105"/>
  <p:cmAuthor id="107" name="顺超 任" initials="顺任" lastIdx="0" clrIdx="106"/>
  <p:cmAuthor id="108" name="林" initials="林" lastIdx="0" clrIdx="107"/>
  <p:cmAuthor id="109" name="kingsoft" initials="k" lastIdx="0" clrIdx="108"/>
  <p:cmAuthor id="110" name="微软拥护" initials="微" lastIdx="0" clrIdx="109"/>
  <p:cmAuthor id="111" name="YLDN" initials="" lastIdx="0" clrIdx="110"/>
  <p:cmAuthor id="112" name="chenl" initials="" lastIdx="0" clrIdx="111"/>
  <p:cmAuthor id="113" name="User" initials="U" lastIdx="0" clrIdx="112"/>
  <p:cmAuthor id="114" name="叶子" initials="" lastIdx="0" clrIdx="113"/>
  <p:cmAuthor id="115" name="Sky123.Org" initials="S" lastIdx="0" clrIdx="114"/>
  <p:cmAuthor id="116" name="凯莉 刘" initials="" lastIdx="0" clrIdx="115"/>
  <p:cmAuthor id="117" name="王常胜" initials="" lastIdx="0" clrIdx="116"/>
  <p:cmAuthor id="118" name="16231" initials="" lastIdx="0" clrIdx="117"/>
  <p:cmAuthor id="119" name="huawei" initials="h" lastIdx="0" clrIdx="118"/>
  <p:cmAuthor id="120" name="雨昕" initials="" lastIdx="0" clrIdx="119"/>
  <p:cmAuthor id="121" name="dongyu" initials="d" lastIdx="0" clrIdx="120"/>
  <p:cmAuthor id="122" name="houyanan21" initials="h" lastIdx="0" clrIdx="121"/>
  <p:cmAuthor id="123" name="PC" initials="P" lastIdx="0" clrIdx="122"/>
  <p:cmAuthor id="124" name="Windows 用户" initials="W" lastIdx="0" clrIdx="123"/>
  <p:cmAuthor id="125" name="骆倩怡_Znauj26B" initials="authorId_382814100" lastIdx="0" clrIdx="124"/>
  <p:cmAuthor id="126" name="周 道" initials="周" lastIdx="0" clrIdx="125"/>
  <p:cmAuthor id="127" name="DELL" initials="D" lastIdx="0" clrIdx="126"/>
  <p:cmAuthor id="128" name="s" initials="s" lastIdx="0" clrIdx="127"/>
  <p:cmAuthor id="129" name="xiaoxuan Zeng" initials="x" lastIdx="0" clrIdx="128"/>
  <p:cmAuthor id="130" name="张瑞霞" initials="" lastIdx="0" clrIdx="129"/>
  <p:cmAuthor id="131" name="a'su's" initials="a" lastIdx="0" clrIdx="130"/>
  <p:cmAuthor id="132" name="陈芳" initials="A" lastIdx="0" clrIdx="131"/>
  <p:cmAuthor id="133" name="邹 嘉豪" initials="" lastIdx="0" clrIdx="132"/>
  <p:cmAuthor id="134" name="NFB" initials="N" lastIdx="0" clrIdx="133"/>
  <p:cmAuthor id="135" name="韩琳晶" initials="" lastIdx="0" clrIdx="134"/>
  <p:cmAuthor id="136" name="Echo" initials="" lastIdx="0" clrIdx="135"/>
  <p:cmAuthor id="137" name="八九年" initials="" lastIdx="0" clrIdx="136"/>
  <p:cmAuthor id="138" name="乐胜中学微机室" initials="乐" lastIdx="0" clrIdx="137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759"/>
        <p:guide pos="3048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tags" Target="tags/tag410.xml" /><Relationship Id="rId28" Type="http://schemas.openxmlformats.org/officeDocument/2006/relationships/presProps" Target="presProps.xml" /><Relationship Id="rId29" Type="http://schemas.openxmlformats.org/officeDocument/2006/relationships/viewProps" Target="viewProps.xml" /><Relationship Id="rId3" Type="http://schemas.openxmlformats.org/officeDocument/2006/relationships/notesMaster" Target="notesMasters/notesMaster1.xml" /><Relationship Id="rId30" Type="http://schemas.openxmlformats.org/officeDocument/2006/relationships/theme" Target="theme/theme1.xml" /><Relationship Id="rId31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9.xml" /><Relationship Id="rId2" Type="http://schemas.openxmlformats.org/officeDocument/2006/relationships/tags" Target="../tags/tag80.xml" /><Relationship Id="rId3" Type="http://schemas.openxmlformats.org/officeDocument/2006/relationships/tags" Target="../tags/tag81.xml" /><Relationship Id="rId4" Type="http://schemas.openxmlformats.org/officeDocument/2006/relationships/tags" Target="../tags/tag82.xml" /><Relationship Id="rId5" Type="http://schemas.openxmlformats.org/officeDocument/2006/relationships/tags" Target="../tags/tag83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2.xml" /><Relationship Id="rId2" Type="http://schemas.openxmlformats.org/officeDocument/2006/relationships/tags" Target="../tags/tag73.xml" /><Relationship Id="rId3" Type="http://schemas.openxmlformats.org/officeDocument/2006/relationships/tags" Target="../tags/tag74.xml" /><Relationship Id="rId4" Type="http://schemas.openxmlformats.org/officeDocument/2006/relationships/tags" Target="../tags/tag75.xml" /><Relationship Id="rId5" Type="http://schemas.openxmlformats.org/officeDocument/2006/relationships/tags" Target="../tags/tag76.xml" /><Relationship Id="rId6" Type="http://schemas.openxmlformats.org/officeDocument/2006/relationships/tags" Target="../tags/tag77.xml" /><Relationship Id="rId7" Type="http://schemas.openxmlformats.org/officeDocument/2006/relationships/tags" Target="../tags/tag78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41.xml" /><Relationship Id="rId4" Type="http://schemas.openxmlformats.org/officeDocument/2006/relationships/tags" Target="../tags/tag142.xml" /><Relationship Id="rId5" Type="http://schemas.openxmlformats.org/officeDocument/2006/relationships/tags" Target="../tags/tag143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94.xml" /><Relationship Id="rId4" Type="http://schemas.openxmlformats.org/officeDocument/2006/relationships/tags" Target="../tags/tag295.xml" /><Relationship Id="rId5" Type="http://schemas.openxmlformats.org/officeDocument/2006/relationships/tags" Target="../tags/tag296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04.xml" /><Relationship Id="rId4" Type="http://schemas.openxmlformats.org/officeDocument/2006/relationships/tags" Target="../tags/tag305.xml" /><Relationship Id="rId5" Type="http://schemas.openxmlformats.org/officeDocument/2006/relationships/tags" Target="../tags/tag306.xml" /><Relationship Id="rId6" Type="http://schemas.openxmlformats.org/officeDocument/2006/relationships/tags" Target="../tags/tag307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16.xml" /><Relationship Id="rId4" Type="http://schemas.openxmlformats.org/officeDocument/2006/relationships/tags" Target="../tags/tag317.xml" /><Relationship Id="rId5" Type="http://schemas.openxmlformats.org/officeDocument/2006/relationships/tags" Target="../tags/tag318.xml" /><Relationship Id="rId6" Type="http://schemas.openxmlformats.org/officeDocument/2006/relationships/tags" Target="../tags/tag319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26.xml" /><Relationship Id="rId4" Type="http://schemas.openxmlformats.org/officeDocument/2006/relationships/tags" Target="../tags/tag327.xml" /><Relationship Id="rId5" Type="http://schemas.openxmlformats.org/officeDocument/2006/relationships/tags" Target="../tags/tag328.xml" /><Relationship Id="rId6" Type="http://schemas.openxmlformats.org/officeDocument/2006/relationships/tags" Target="../tags/tag329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35.xml" /><Relationship Id="rId4" Type="http://schemas.openxmlformats.org/officeDocument/2006/relationships/tags" Target="../tags/tag336.xml" /><Relationship Id="rId5" Type="http://schemas.openxmlformats.org/officeDocument/2006/relationships/tags" Target="../tags/tag337.xml" /><Relationship Id="rId6" Type="http://schemas.openxmlformats.org/officeDocument/2006/relationships/tags" Target="../tags/tag338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48.xml" /><Relationship Id="rId4" Type="http://schemas.openxmlformats.org/officeDocument/2006/relationships/tags" Target="../tags/tag349.xml" /><Relationship Id="rId5" Type="http://schemas.openxmlformats.org/officeDocument/2006/relationships/tags" Target="../tags/tag350.xml" /><Relationship Id="rId6" Type="http://schemas.openxmlformats.org/officeDocument/2006/relationships/tags" Target="../tags/tag35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58.xml" /><Relationship Id="rId4" Type="http://schemas.openxmlformats.org/officeDocument/2006/relationships/tags" Target="../tags/tag359.xml" /><Relationship Id="rId5" Type="http://schemas.openxmlformats.org/officeDocument/2006/relationships/tags" Target="../tags/tag360.xml" /><Relationship Id="rId6" Type="http://schemas.openxmlformats.org/officeDocument/2006/relationships/tags" Target="../tags/tag36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68.xml" /><Relationship Id="rId4" Type="http://schemas.openxmlformats.org/officeDocument/2006/relationships/tags" Target="../tags/tag369.xml" /><Relationship Id="rId5" Type="http://schemas.openxmlformats.org/officeDocument/2006/relationships/tags" Target="../tags/tag370.xml" /><Relationship Id="rId6" Type="http://schemas.openxmlformats.org/officeDocument/2006/relationships/tags" Target="../tags/tag37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82.xml" /><Relationship Id="rId4" Type="http://schemas.openxmlformats.org/officeDocument/2006/relationships/tags" Target="../tags/tag383.xml" /><Relationship Id="rId5" Type="http://schemas.openxmlformats.org/officeDocument/2006/relationships/tags" Target="../tags/tag384.xml" /><Relationship Id="rId6" Type="http://schemas.openxmlformats.org/officeDocument/2006/relationships/tags" Target="../tags/tag385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95.xml" /><Relationship Id="rId4" Type="http://schemas.openxmlformats.org/officeDocument/2006/relationships/tags" Target="../tags/tag396.xml" /><Relationship Id="rId5" Type="http://schemas.openxmlformats.org/officeDocument/2006/relationships/tags" Target="../tags/tag397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66.xml" /><Relationship Id="rId4" Type="http://schemas.openxmlformats.org/officeDocument/2006/relationships/tags" Target="../tags/tag167.xml" /><Relationship Id="rId5" Type="http://schemas.openxmlformats.org/officeDocument/2006/relationships/tags" Target="../tags/tag168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80.xml" /><Relationship Id="rId4" Type="http://schemas.openxmlformats.org/officeDocument/2006/relationships/tags" Target="../tags/tag181.xml" /><Relationship Id="rId5" Type="http://schemas.openxmlformats.org/officeDocument/2006/relationships/tags" Target="../tags/tag182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00.xml" /><Relationship Id="rId4" Type="http://schemas.openxmlformats.org/officeDocument/2006/relationships/tags" Target="../tags/tag201.xml" /><Relationship Id="rId5" Type="http://schemas.openxmlformats.org/officeDocument/2006/relationships/tags" Target="../tags/tag202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20.xml" /><Relationship Id="rId4" Type="http://schemas.openxmlformats.org/officeDocument/2006/relationships/tags" Target="../tags/tag221.xml" /><Relationship Id="rId5" Type="http://schemas.openxmlformats.org/officeDocument/2006/relationships/tags" Target="../tags/tag222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49.xml" /><Relationship Id="rId4" Type="http://schemas.openxmlformats.org/officeDocument/2006/relationships/tags" Target="../tags/tag250.xml" /><Relationship Id="rId5" Type="http://schemas.openxmlformats.org/officeDocument/2006/relationships/tags" Target="../tags/tag25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60.xml" /><Relationship Id="rId4" Type="http://schemas.openxmlformats.org/officeDocument/2006/relationships/tags" Target="../tags/tag261.xml" /><Relationship Id="rId5" Type="http://schemas.openxmlformats.org/officeDocument/2006/relationships/tags" Target="../tags/tag262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70.xml" /><Relationship Id="rId4" Type="http://schemas.openxmlformats.org/officeDocument/2006/relationships/tags" Target="../tags/tag271.xml" /><Relationship Id="rId5" Type="http://schemas.openxmlformats.org/officeDocument/2006/relationships/tags" Target="../tags/tag272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80.xml" /><Relationship Id="rId4" Type="http://schemas.openxmlformats.org/officeDocument/2006/relationships/tags" Target="../tags/tag281.xml" /><Relationship Id="rId5" Type="http://schemas.openxmlformats.org/officeDocument/2006/relationships/tags" Target="../tags/tag282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b="1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9.xml" /><Relationship Id="rId2" Type="http://schemas.openxmlformats.org/officeDocument/2006/relationships/tags" Target="../tags/tag60.xml" /><Relationship Id="rId3" Type="http://schemas.openxmlformats.org/officeDocument/2006/relationships/tags" Target="../tags/tag61.xml" /><Relationship Id="rId4" Type="http://schemas.openxmlformats.org/officeDocument/2006/relationships/tags" Target="../tags/tag62.xml" /><Relationship Id="rId5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3.xml" /><Relationship Id="rId2" Type="http://schemas.openxmlformats.org/officeDocument/2006/relationships/image" Target="../media/image14.png" /><Relationship Id="rId3" Type="http://schemas.openxmlformats.org/officeDocument/2006/relationships/tags" Target="../tags/tag64.xml" /><Relationship Id="rId4" Type="http://schemas.openxmlformats.org/officeDocument/2006/relationships/tags" Target="../tags/tag65.xml" /><Relationship Id="rId5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6.xml" /><Relationship Id="rId2" Type="http://schemas.openxmlformats.org/officeDocument/2006/relationships/image" Target="../media/image14.png" /><Relationship Id="rId3" Type="http://schemas.openxmlformats.org/officeDocument/2006/relationships/tags" Target="../tags/tag67.xml" /><Relationship Id="rId4" Type="http://schemas.openxmlformats.org/officeDocument/2006/relationships/tags" Target="../tags/tag68.xml" /><Relationship Id="rId5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tags" Target="../tags/tag18.xml" /><Relationship Id="rId6" Type="http://schemas.openxmlformats.org/officeDocument/2006/relationships/image" Target="../media/image7.png" /><Relationship Id="rId7" Type="http://schemas.openxmlformats.org/officeDocument/2006/relationships/tags" Target="../tags/tag19.xml" /><Relationship Id="rId8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0.xml" /><Relationship Id="rId10" Type="http://schemas.microsoft.com/office/2007/relationships/hdphoto" Target="../media/image9.wdp" /><Relationship Id="rId11" Type="http://schemas.openxmlformats.org/officeDocument/2006/relationships/tags" Target="../tags/tag26.xml" /><Relationship Id="rId12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image" Target="../media/image6.png" /><Relationship Id="rId6" Type="http://schemas.openxmlformats.org/officeDocument/2006/relationships/tags" Target="../tags/tag23.xml" /><Relationship Id="rId7" Type="http://schemas.openxmlformats.org/officeDocument/2006/relationships/tags" Target="../tags/tag24.xml" /><Relationship Id="rId8" Type="http://schemas.openxmlformats.org/officeDocument/2006/relationships/tags" Target="../tags/tag25.xml" /><Relationship Id="rId9" Type="http://schemas.openxmlformats.org/officeDocument/2006/relationships/image" Target="../media/image8.png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7.xml" /><Relationship Id="rId2" Type="http://schemas.openxmlformats.org/officeDocument/2006/relationships/image" Target="../media/image1.jpeg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10" Type="http://schemas.openxmlformats.org/officeDocument/2006/relationships/tags" Target="../tags/tag38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image" Target="../media/image6.png" /><Relationship Id="rId6" Type="http://schemas.openxmlformats.org/officeDocument/2006/relationships/tags" Target="../tags/tag35.xml" /><Relationship Id="rId7" Type="http://schemas.openxmlformats.org/officeDocument/2006/relationships/tags" Target="../tags/tag36.xml" /><Relationship Id="rId8" Type="http://schemas.openxmlformats.org/officeDocument/2006/relationships/image" Target="../media/image10.gif" /><Relationship Id="rId9" Type="http://schemas.openxmlformats.org/officeDocument/2006/relationships/tags" Target="../tags/tag37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9.xml" /><Relationship Id="rId10" Type="http://schemas.openxmlformats.org/officeDocument/2006/relationships/image" Target="../media/image13.png" /><Relationship Id="rId11" Type="http://schemas.openxmlformats.org/officeDocument/2006/relationships/tags" Target="../tags/tag45.xml" /><Relationship Id="rId12" Type="http://schemas.openxmlformats.org/officeDocument/2006/relationships/tags" Target="../tags/tag46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40.xml" /><Relationship Id="rId4" Type="http://schemas.openxmlformats.org/officeDocument/2006/relationships/tags" Target="../tags/tag41.xml" /><Relationship Id="rId5" Type="http://schemas.openxmlformats.org/officeDocument/2006/relationships/image" Target="../media/image11.png" /><Relationship Id="rId6" Type="http://schemas.openxmlformats.org/officeDocument/2006/relationships/tags" Target="../tags/tag42.xml" /><Relationship Id="rId7" Type="http://schemas.openxmlformats.org/officeDocument/2006/relationships/image" Target="../media/image12.png" /><Relationship Id="rId8" Type="http://schemas.openxmlformats.org/officeDocument/2006/relationships/tags" Target="../tags/tag43.xml" /><Relationship Id="rId9" Type="http://schemas.openxmlformats.org/officeDocument/2006/relationships/tags" Target="../tags/tag44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7.xml" /><Relationship Id="rId2" Type="http://schemas.openxmlformats.org/officeDocument/2006/relationships/tags" Target="../tags/tag48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3.xml" /><Relationship Id="rId2" Type="http://schemas.openxmlformats.org/officeDocument/2006/relationships/tags" Target="../tags/tag54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/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521389" y="4030076"/>
            <a:ext cx="2025000" cy="2376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000" y="4905424"/>
            <a:ext cx="2970000" cy="2376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658200" y="4905424"/>
            <a:ext cx="2025000" cy="2376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3f12bd53d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649224" y="9144"/>
            <a:ext cx="1828800" cy="3931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0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基础提优题</a:t>
            </a:r>
            <a:endParaRPr lang="en-US" sz="2000"/>
          </a:p>
        </p:txBody>
      </p:sp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fbb86f46b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649224" y="9144"/>
            <a:ext cx="1828800" cy="3931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0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综合应用题</a:t>
            </a:r>
            <a:endParaRPr lang="en-US" sz="2000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6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3"/>
          <p:cNvSpPr>
            <a:spLocks noGrp="1"/>
          </p:cNvSpPr>
          <p:nvPr userDrawn="1">
            <p:custDataLst>
              <p:tags r:id="rId5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080" y="-92710"/>
            <a:ext cx="9137650" cy="5282565"/>
          </a:xfrm>
          <a:prstGeom prst="rect">
            <a:avLst/>
          </a:prstGeom>
        </p:spPr>
      </p:pic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35560" y="3220085"/>
            <a:ext cx="1669415" cy="24085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899100" y="685800"/>
            <a:ext cx="7349400" cy="19278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899100" y="2670300"/>
            <a:ext cx="7349400" cy="11043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6300" y="1117800"/>
            <a:ext cx="8226900" cy="3569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tags" Target="../tags/tag69.xml" /><Relationship Id="rId14" Type="http://schemas.openxmlformats.org/officeDocument/2006/relationships/image" Target="file:///D:\qq&#25991;&#20214;\712321467\Image\C2C\Image2\%7b75232B38-A165-1FB7-499C-2E1C792CACB5%7d.png" TargetMode="External" /><Relationship Id="rId15" Type="http://schemas.openxmlformats.org/officeDocument/2006/relationships/image" Target="../media/image15.png" /><Relationship Id="rId16" Type="http://schemas.openxmlformats.org/officeDocument/2006/relationships/tags" Target="../tags/tag70.xml" /><Relationship Id="rId17" Type="http://schemas.openxmlformats.org/officeDocument/2006/relationships/tags" Target="../tags/tag71.xml" /><Relationship Id="rId18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3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 r:link="rId1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10" Type="http://schemas.openxmlformats.org/officeDocument/2006/relationships/tags" Target="../tags/tag90.xml" /><Relationship Id="rId11" Type="http://schemas.openxmlformats.org/officeDocument/2006/relationships/tags" Target="../tags/tag91.xml" /><Relationship Id="rId12" Type="http://schemas.openxmlformats.org/officeDocument/2006/relationships/tags" Target="../tags/tag92.xml" /><Relationship Id="rId13" Type="http://schemas.openxmlformats.org/officeDocument/2006/relationships/image" Target="../media/image18.png" /><Relationship Id="rId14" Type="http://schemas.microsoft.com/office/2007/relationships/hdphoto" Target="../media/image19.wdp" /><Relationship Id="rId15" Type="http://schemas.openxmlformats.org/officeDocument/2006/relationships/tags" Target="../tags/tag93.xml" /><Relationship Id="rId16" Type="http://schemas.openxmlformats.org/officeDocument/2006/relationships/image" Target="../media/image20.png" /><Relationship Id="rId17" Type="http://schemas.openxmlformats.org/officeDocument/2006/relationships/tags" Target="../tags/tag94.xml" /><Relationship Id="rId18" Type="http://schemas.openxmlformats.org/officeDocument/2006/relationships/image" Target="../media/image21.png" /><Relationship Id="rId19" Type="http://schemas.openxmlformats.org/officeDocument/2006/relationships/tags" Target="../tags/tag95.xml" /><Relationship Id="rId2" Type="http://schemas.openxmlformats.org/officeDocument/2006/relationships/tags" Target="../tags/tag84.xml" /><Relationship Id="rId20" Type="http://schemas.openxmlformats.org/officeDocument/2006/relationships/tags" Target="../tags/tag96.xml" /><Relationship Id="rId21" Type="http://schemas.openxmlformats.org/officeDocument/2006/relationships/tags" Target="../tags/tag97.xml" /><Relationship Id="rId22" Type="http://schemas.openxmlformats.org/officeDocument/2006/relationships/tags" Target="../tags/tag98.xml" /><Relationship Id="rId23" Type="http://schemas.openxmlformats.org/officeDocument/2006/relationships/tags" Target="../tags/tag99.xml" /><Relationship Id="rId24" Type="http://schemas.openxmlformats.org/officeDocument/2006/relationships/image" Target="../media/image22.png" /><Relationship Id="rId25" Type="http://schemas.openxmlformats.org/officeDocument/2006/relationships/tags" Target="../tags/tag100.xml" /><Relationship Id="rId26" Type="http://schemas.openxmlformats.org/officeDocument/2006/relationships/image" Target="../media/image23.png" /><Relationship Id="rId27" Type="http://schemas.openxmlformats.org/officeDocument/2006/relationships/tags" Target="../tags/tag101.xml" /><Relationship Id="rId28" Type="http://schemas.openxmlformats.org/officeDocument/2006/relationships/image" Target="../media/image24.gif" /><Relationship Id="rId29" Type="http://schemas.openxmlformats.org/officeDocument/2006/relationships/tags" Target="../tags/tag102.xml" /><Relationship Id="rId3" Type="http://schemas.openxmlformats.org/officeDocument/2006/relationships/tags" Target="../tags/tag85.xml" /><Relationship Id="rId30" Type="http://schemas.openxmlformats.org/officeDocument/2006/relationships/tags" Target="../tags/tag103.xml" /><Relationship Id="rId31" Type="http://schemas.openxmlformats.org/officeDocument/2006/relationships/tags" Target="../tags/tag104.xml" /><Relationship Id="rId32" Type="http://schemas.openxmlformats.org/officeDocument/2006/relationships/tags" Target="../tags/tag105.xml" /><Relationship Id="rId33" Type="http://schemas.openxmlformats.org/officeDocument/2006/relationships/image" Target="../media/image25.png" /><Relationship Id="rId34" Type="http://schemas.openxmlformats.org/officeDocument/2006/relationships/tags" Target="../tags/tag106.xml" /><Relationship Id="rId35" Type="http://schemas.openxmlformats.org/officeDocument/2006/relationships/image" Target="../media/image26.png" /><Relationship Id="rId36" Type="http://schemas.openxmlformats.org/officeDocument/2006/relationships/tags" Target="../tags/tag107.xml" /><Relationship Id="rId37" Type="http://schemas.openxmlformats.org/officeDocument/2006/relationships/tags" Target="../tags/tag108.xml" /><Relationship Id="rId38" Type="http://schemas.openxmlformats.org/officeDocument/2006/relationships/image" Target="../media/image27.png" /><Relationship Id="rId39" Type="http://schemas.openxmlformats.org/officeDocument/2006/relationships/tags" Target="../tags/tag109.xml" /><Relationship Id="rId4" Type="http://schemas.openxmlformats.org/officeDocument/2006/relationships/tags" Target="../tags/tag86.xml" /><Relationship Id="rId40" Type="http://schemas.openxmlformats.org/officeDocument/2006/relationships/tags" Target="../tags/tag110.xml" /><Relationship Id="rId41" Type="http://schemas.openxmlformats.org/officeDocument/2006/relationships/image" Target="../media/image28.png" /><Relationship Id="rId42" Type="http://schemas.openxmlformats.org/officeDocument/2006/relationships/tags" Target="../tags/tag111.xml" /><Relationship Id="rId43" Type="http://schemas.openxmlformats.org/officeDocument/2006/relationships/image" Target="../media/image29.png" /><Relationship Id="rId44" Type="http://schemas.openxmlformats.org/officeDocument/2006/relationships/tags" Target="../tags/tag112.xml" /><Relationship Id="rId45" Type="http://schemas.openxmlformats.org/officeDocument/2006/relationships/image" Target="../media/image30.png" /><Relationship Id="rId46" Type="http://schemas.openxmlformats.org/officeDocument/2006/relationships/tags" Target="../tags/tag113.xml" /><Relationship Id="rId47" Type="http://schemas.openxmlformats.org/officeDocument/2006/relationships/tags" Target="../tags/tag114.xml" /><Relationship Id="rId5" Type="http://schemas.openxmlformats.org/officeDocument/2006/relationships/tags" Target="../tags/tag87.xml" /><Relationship Id="rId6" Type="http://schemas.openxmlformats.org/officeDocument/2006/relationships/tags" Target="../tags/tag88.xml" /><Relationship Id="rId7" Type="http://schemas.openxmlformats.org/officeDocument/2006/relationships/image" Target="../media/image16.png" /><Relationship Id="rId8" Type="http://schemas.openxmlformats.org/officeDocument/2006/relationships/tags" Target="../tags/tag89.xml" /><Relationship Id="rId9" Type="http://schemas.openxmlformats.org/officeDocument/2006/relationships/image" Target="../media/image17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79.xm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273.xml" /><Relationship Id="rId4" Type="http://schemas.openxmlformats.org/officeDocument/2006/relationships/tags" Target="../tags/tag274.xml" /><Relationship Id="rId5" Type="http://schemas.openxmlformats.org/officeDocument/2006/relationships/tags" Target="../tags/tag275.xml" /><Relationship Id="rId6" Type="http://schemas.openxmlformats.org/officeDocument/2006/relationships/tags" Target="../tags/tag276.xml" /><Relationship Id="rId7" Type="http://schemas.openxmlformats.org/officeDocument/2006/relationships/tags" Target="../tags/tag277.xml" /><Relationship Id="rId8" Type="http://schemas.openxmlformats.org/officeDocument/2006/relationships/image" Target="../media/image57.jpeg" /><Relationship Id="rId9" Type="http://schemas.openxmlformats.org/officeDocument/2006/relationships/tags" Target="../tags/tag278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89.xml" /><Relationship Id="rId11" Type="http://schemas.openxmlformats.org/officeDocument/2006/relationships/image" Target="../media/image59.gif" /><Relationship Id="rId12" Type="http://schemas.openxmlformats.org/officeDocument/2006/relationships/tags" Target="../tags/tag290.xml" /><Relationship Id="rId13" Type="http://schemas.openxmlformats.org/officeDocument/2006/relationships/image" Target="../media/image60.gif" /><Relationship Id="rId14" Type="http://schemas.openxmlformats.org/officeDocument/2006/relationships/tags" Target="../tags/tag291.xml" /><Relationship Id="rId15" Type="http://schemas.openxmlformats.org/officeDocument/2006/relationships/image" Target="../media/image61.gif" /><Relationship Id="rId16" Type="http://schemas.openxmlformats.org/officeDocument/2006/relationships/tags" Target="../tags/tag292.xml" /><Relationship Id="rId17" Type="http://schemas.openxmlformats.org/officeDocument/2006/relationships/image" Target="../media/image62.gif" /><Relationship Id="rId18" Type="http://schemas.openxmlformats.org/officeDocument/2006/relationships/tags" Target="../tags/tag293.xm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283.xml" /><Relationship Id="rId4" Type="http://schemas.openxmlformats.org/officeDocument/2006/relationships/tags" Target="../tags/tag284.xml" /><Relationship Id="rId5" Type="http://schemas.openxmlformats.org/officeDocument/2006/relationships/tags" Target="../tags/tag285.xml" /><Relationship Id="rId6" Type="http://schemas.openxmlformats.org/officeDocument/2006/relationships/tags" Target="../tags/tag286.xml" /><Relationship Id="rId7" Type="http://schemas.openxmlformats.org/officeDocument/2006/relationships/tags" Target="../tags/tag287.xml" /><Relationship Id="rId8" Type="http://schemas.openxmlformats.org/officeDocument/2006/relationships/tags" Target="../tags/tag288.xml" /><Relationship Id="rId9" Type="http://schemas.openxmlformats.org/officeDocument/2006/relationships/image" Target="../media/image58.gif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03.xm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297.xml" /><Relationship Id="rId4" Type="http://schemas.openxmlformats.org/officeDocument/2006/relationships/tags" Target="../tags/tag298.xml" /><Relationship Id="rId5" Type="http://schemas.openxmlformats.org/officeDocument/2006/relationships/tags" Target="../tags/tag299.xml" /><Relationship Id="rId6" Type="http://schemas.openxmlformats.org/officeDocument/2006/relationships/tags" Target="../tags/tag300.xml" /><Relationship Id="rId7" Type="http://schemas.openxmlformats.org/officeDocument/2006/relationships/image" Target="../media/image63.gif" /><Relationship Id="rId8" Type="http://schemas.openxmlformats.org/officeDocument/2006/relationships/tags" Target="../tags/tag301.xml" /><Relationship Id="rId9" Type="http://schemas.openxmlformats.org/officeDocument/2006/relationships/tags" Target="../tags/tag302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12.xml" /><Relationship Id="rId11" Type="http://schemas.openxmlformats.org/officeDocument/2006/relationships/tags" Target="../tags/tag313.xml" /><Relationship Id="rId12" Type="http://schemas.openxmlformats.org/officeDocument/2006/relationships/tags" Target="../tags/tag314.xml" /><Relationship Id="rId13" Type="http://schemas.openxmlformats.org/officeDocument/2006/relationships/tags" Target="../tags/tag315.xml" /><Relationship Id="rId14" Type="http://schemas.openxmlformats.org/officeDocument/2006/relationships/image" Target="../media/image67.png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308.xml" /><Relationship Id="rId4" Type="http://schemas.openxmlformats.org/officeDocument/2006/relationships/image" Target="../media/image64.jpeg" /><Relationship Id="rId5" Type="http://schemas.openxmlformats.org/officeDocument/2006/relationships/tags" Target="../tags/tag309.xml" /><Relationship Id="rId6" Type="http://schemas.openxmlformats.org/officeDocument/2006/relationships/tags" Target="../tags/tag310.xml" /><Relationship Id="rId7" Type="http://schemas.openxmlformats.org/officeDocument/2006/relationships/tags" Target="../tags/tag311.xml" /><Relationship Id="rId8" Type="http://schemas.openxmlformats.org/officeDocument/2006/relationships/image" Target="../media/image65.png" /><Relationship Id="rId9" Type="http://schemas.openxmlformats.org/officeDocument/2006/relationships/image" Target="../media/image66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25.xm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320.xml" /><Relationship Id="rId4" Type="http://schemas.openxmlformats.org/officeDocument/2006/relationships/image" Target="../media/image68.jpeg" /><Relationship Id="rId5" Type="http://schemas.openxmlformats.org/officeDocument/2006/relationships/tags" Target="../tags/tag321.xml" /><Relationship Id="rId6" Type="http://schemas.openxmlformats.org/officeDocument/2006/relationships/tags" Target="../tags/tag322.xml" /><Relationship Id="rId7" Type="http://schemas.openxmlformats.org/officeDocument/2006/relationships/image" Target="../media/image69.jpeg" /><Relationship Id="rId8" Type="http://schemas.openxmlformats.org/officeDocument/2006/relationships/tags" Target="../tags/tag323.xml" /><Relationship Id="rId9" Type="http://schemas.openxmlformats.org/officeDocument/2006/relationships/tags" Target="../tags/tag324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330.xml" /><Relationship Id="rId4" Type="http://schemas.openxmlformats.org/officeDocument/2006/relationships/image" Target="../media/image70.jpeg" /><Relationship Id="rId5" Type="http://schemas.openxmlformats.org/officeDocument/2006/relationships/tags" Target="../tags/tag331.xml" /><Relationship Id="rId6" Type="http://schemas.openxmlformats.org/officeDocument/2006/relationships/tags" Target="../tags/tag332.xml" /><Relationship Id="rId7" Type="http://schemas.openxmlformats.org/officeDocument/2006/relationships/tags" Target="../tags/tag333.xml" /><Relationship Id="rId8" Type="http://schemas.openxmlformats.org/officeDocument/2006/relationships/tags" Target="../tags/tag334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45.xml" /><Relationship Id="rId11" Type="http://schemas.openxmlformats.org/officeDocument/2006/relationships/tags" Target="../tags/tag346.xml" /><Relationship Id="rId12" Type="http://schemas.openxmlformats.org/officeDocument/2006/relationships/tags" Target="../tags/tag347.xm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339.xml" /><Relationship Id="rId4" Type="http://schemas.openxmlformats.org/officeDocument/2006/relationships/image" Target="../media/image71.jpeg" /><Relationship Id="rId5" Type="http://schemas.openxmlformats.org/officeDocument/2006/relationships/tags" Target="../tags/tag340.xml" /><Relationship Id="rId6" Type="http://schemas.openxmlformats.org/officeDocument/2006/relationships/tags" Target="../tags/tag341.xml" /><Relationship Id="rId7" Type="http://schemas.openxmlformats.org/officeDocument/2006/relationships/tags" Target="../tags/tag342.xml" /><Relationship Id="rId8" Type="http://schemas.openxmlformats.org/officeDocument/2006/relationships/tags" Target="../tags/tag343.xml" /><Relationship Id="rId9" Type="http://schemas.openxmlformats.org/officeDocument/2006/relationships/tags" Target="../tags/tag344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352.xml" /><Relationship Id="rId4" Type="http://schemas.openxmlformats.org/officeDocument/2006/relationships/image" Target="../media/image71.jpeg" /><Relationship Id="rId5" Type="http://schemas.openxmlformats.org/officeDocument/2006/relationships/tags" Target="../tags/tag353.xml" /><Relationship Id="rId6" Type="http://schemas.openxmlformats.org/officeDocument/2006/relationships/tags" Target="../tags/tag354.xml" /><Relationship Id="rId7" Type="http://schemas.openxmlformats.org/officeDocument/2006/relationships/tags" Target="../tags/tag355.xml" /><Relationship Id="rId8" Type="http://schemas.openxmlformats.org/officeDocument/2006/relationships/tags" Target="../tags/tag356.xml" /><Relationship Id="rId9" Type="http://schemas.openxmlformats.org/officeDocument/2006/relationships/tags" Target="../tags/tag357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362.xml" /><Relationship Id="rId4" Type="http://schemas.openxmlformats.org/officeDocument/2006/relationships/tags" Target="../tags/tag363.xml" /><Relationship Id="rId5" Type="http://schemas.openxmlformats.org/officeDocument/2006/relationships/tags" Target="../tags/tag364.xml" /><Relationship Id="rId6" Type="http://schemas.openxmlformats.org/officeDocument/2006/relationships/image" Target="../media/image72.jpeg" /><Relationship Id="rId7" Type="http://schemas.openxmlformats.org/officeDocument/2006/relationships/tags" Target="../tags/tag365.xml" /><Relationship Id="rId8" Type="http://schemas.openxmlformats.org/officeDocument/2006/relationships/tags" Target="../tags/tag366.xml" /><Relationship Id="rId9" Type="http://schemas.openxmlformats.org/officeDocument/2006/relationships/tags" Target="../tags/tag367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77.xml" /><Relationship Id="rId11" Type="http://schemas.openxmlformats.org/officeDocument/2006/relationships/tags" Target="../tags/tag378.xml" /><Relationship Id="rId12" Type="http://schemas.openxmlformats.org/officeDocument/2006/relationships/tags" Target="../tags/tag379.xml" /><Relationship Id="rId13" Type="http://schemas.openxmlformats.org/officeDocument/2006/relationships/image" Target="../media/image75.png" /><Relationship Id="rId14" Type="http://schemas.openxmlformats.org/officeDocument/2006/relationships/tags" Target="../tags/tag380.xml" /><Relationship Id="rId15" Type="http://schemas.openxmlformats.org/officeDocument/2006/relationships/tags" Target="../tags/tag381.xml" /><Relationship Id="rId16" Type="http://schemas.openxmlformats.org/officeDocument/2006/relationships/image" Target="../media/image76.png" /><Relationship Id="rId2" Type="http://schemas.openxmlformats.org/officeDocument/2006/relationships/notesSlide" Target="../notesSlides/notesSlide17.xml" /><Relationship Id="rId3" Type="http://schemas.openxmlformats.org/officeDocument/2006/relationships/tags" Target="../tags/tag372.xml" /><Relationship Id="rId4" Type="http://schemas.openxmlformats.org/officeDocument/2006/relationships/image" Target="../media/image73.jpeg" /><Relationship Id="rId5" Type="http://schemas.openxmlformats.org/officeDocument/2006/relationships/tags" Target="../tags/tag373.xml" /><Relationship Id="rId6" Type="http://schemas.openxmlformats.org/officeDocument/2006/relationships/tags" Target="../tags/tag374.xml" /><Relationship Id="rId7" Type="http://schemas.openxmlformats.org/officeDocument/2006/relationships/tags" Target="../tags/tag375.xml" /><Relationship Id="rId8" Type="http://schemas.openxmlformats.org/officeDocument/2006/relationships/tags" Target="../tags/tag376.xml" /><Relationship Id="rId9" Type="http://schemas.openxmlformats.org/officeDocument/2006/relationships/image" Target="../media/image74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image" Target="../media/image32.png" /><Relationship Id="rId11" Type="http://schemas.openxmlformats.org/officeDocument/2006/relationships/tags" Target="../tags/tag122.xml" /><Relationship Id="rId12" Type="http://schemas.openxmlformats.org/officeDocument/2006/relationships/tags" Target="../tags/tag123.xml" /><Relationship Id="rId13" Type="http://schemas.openxmlformats.org/officeDocument/2006/relationships/tags" Target="../tags/tag124.xml" /><Relationship Id="rId14" Type="http://schemas.openxmlformats.org/officeDocument/2006/relationships/tags" Target="../tags/tag125.xml" /><Relationship Id="rId15" Type="http://schemas.openxmlformats.org/officeDocument/2006/relationships/tags" Target="../tags/tag126.xml" /><Relationship Id="rId16" Type="http://schemas.openxmlformats.org/officeDocument/2006/relationships/tags" Target="../tags/tag127.xml" /><Relationship Id="rId17" Type="http://schemas.openxmlformats.org/officeDocument/2006/relationships/tags" Target="../tags/tag128.xml" /><Relationship Id="rId18" Type="http://schemas.openxmlformats.org/officeDocument/2006/relationships/tags" Target="../tags/tag129.xml" /><Relationship Id="rId19" Type="http://schemas.openxmlformats.org/officeDocument/2006/relationships/tags" Target="../tags/tag130.xml" /><Relationship Id="rId2" Type="http://schemas.openxmlformats.org/officeDocument/2006/relationships/tags" Target="../tags/tag115.xml" /><Relationship Id="rId20" Type="http://schemas.openxmlformats.org/officeDocument/2006/relationships/tags" Target="../tags/tag131.xml" /><Relationship Id="rId21" Type="http://schemas.openxmlformats.org/officeDocument/2006/relationships/tags" Target="../tags/tag132.xml" /><Relationship Id="rId22" Type="http://schemas.openxmlformats.org/officeDocument/2006/relationships/tags" Target="../tags/tag133.xml" /><Relationship Id="rId23" Type="http://schemas.openxmlformats.org/officeDocument/2006/relationships/tags" Target="../tags/tag134.xml" /><Relationship Id="rId24" Type="http://schemas.openxmlformats.org/officeDocument/2006/relationships/tags" Target="../tags/tag135.xml" /><Relationship Id="rId25" Type="http://schemas.openxmlformats.org/officeDocument/2006/relationships/image" Target="../media/image33.png" /><Relationship Id="rId26" Type="http://schemas.openxmlformats.org/officeDocument/2006/relationships/tags" Target="../tags/tag136.xml" /><Relationship Id="rId27" Type="http://schemas.openxmlformats.org/officeDocument/2006/relationships/tags" Target="../tags/tag137.xml" /><Relationship Id="rId28" Type="http://schemas.openxmlformats.org/officeDocument/2006/relationships/image" Target="../media/image34.png" /><Relationship Id="rId29" Type="http://schemas.microsoft.com/office/2007/relationships/hdphoto" Target="../media/image35.wdp" /><Relationship Id="rId3" Type="http://schemas.openxmlformats.org/officeDocument/2006/relationships/tags" Target="../tags/tag116.xml" /><Relationship Id="rId30" Type="http://schemas.openxmlformats.org/officeDocument/2006/relationships/tags" Target="../tags/tag138.xml" /><Relationship Id="rId31" Type="http://schemas.openxmlformats.org/officeDocument/2006/relationships/image" Target="../media/image36.png" /><Relationship Id="rId32" Type="http://schemas.openxmlformats.org/officeDocument/2006/relationships/tags" Target="../tags/tag139.xml" /><Relationship Id="rId33" Type="http://schemas.openxmlformats.org/officeDocument/2006/relationships/tags" Target="../tags/tag140.xml" /><Relationship Id="rId4" Type="http://schemas.openxmlformats.org/officeDocument/2006/relationships/image" Target="../media/image31.png" /><Relationship Id="rId5" Type="http://schemas.openxmlformats.org/officeDocument/2006/relationships/tags" Target="../tags/tag117.xml" /><Relationship Id="rId6" Type="http://schemas.openxmlformats.org/officeDocument/2006/relationships/tags" Target="../tags/tag118.xml" /><Relationship Id="rId7" Type="http://schemas.openxmlformats.org/officeDocument/2006/relationships/tags" Target="../tags/tag119.xml" /><Relationship Id="rId8" Type="http://schemas.openxmlformats.org/officeDocument/2006/relationships/tags" Target="../tags/tag120.xml" /><Relationship Id="rId9" Type="http://schemas.openxmlformats.org/officeDocument/2006/relationships/tags" Target="../tags/tag121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8.xml" /><Relationship Id="rId3" Type="http://schemas.openxmlformats.org/officeDocument/2006/relationships/tags" Target="../tags/tag386.xml" /><Relationship Id="rId4" Type="http://schemas.openxmlformats.org/officeDocument/2006/relationships/image" Target="../media/image77.jpeg" /><Relationship Id="rId5" Type="http://schemas.openxmlformats.org/officeDocument/2006/relationships/tags" Target="../tags/tag387.xml" /><Relationship Id="rId6" Type="http://schemas.openxmlformats.org/officeDocument/2006/relationships/tags" Target="../tags/tag388.xml" /><Relationship Id="rId7" Type="http://schemas.openxmlformats.org/officeDocument/2006/relationships/image" Target="../media/image78.jpeg" /><Relationship Id="rId8" Type="http://schemas.openxmlformats.org/officeDocument/2006/relationships/tags" Target="../tags/tag389.xml" /><Relationship Id="rId9" Type="http://schemas.openxmlformats.org/officeDocument/2006/relationships/tags" Target="../tags/tag390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391.xml" /><Relationship Id="rId3" Type="http://schemas.openxmlformats.org/officeDocument/2006/relationships/tags" Target="../tags/tag392.xml" /><Relationship Id="rId4" Type="http://schemas.openxmlformats.org/officeDocument/2006/relationships/image" Target="../media/image77.jpeg" /><Relationship Id="rId5" Type="http://schemas.openxmlformats.org/officeDocument/2006/relationships/tags" Target="../tags/tag393.xml" /><Relationship Id="rId6" Type="http://schemas.openxmlformats.org/officeDocument/2006/relationships/tags" Target="../tags/tag394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05.xml" /><Relationship Id="rId11" Type="http://schemas.openxmlformats.org/officeDocument/2006/relationships/tags" Target="../tags/tag406.xml" /><Relationship Id="rId12" Type="http://schemas.openxmlformats.org/officeDocument/2006/relationships/tags" Target="../tags/tag407.xml" /><Relationship Id="rId13" Type="http://schemas.openxmlformats.org/officeDocument/2006/relationships/tags" Target="../tags/tag408.xml" /><Relationship Id="rId14" Type="http://schemas.openxmlformats.org/officeDocument/2006/relationships/image" Target="../media/image79.png" /><Relationship Id="rId15" Type="http://schemas.openxmlformats.org/officeDocument/2006/relationships/tags" Target="../tags/tag409.xml" /><Relationship Id="rId2" Type="http://schemas.openxmlformats.org/officeDocument/2006/relationships/notesSlide" Target="../notesSlides/notesSlide19.xml" /><Relationship Id="rId3" Type="http://schemas.openxmlformats.org/officeDocument/2006/relationships/tags" Target="../tags/tag398.xml" /><Relationship Id="rId4" Type="http://schemas.openxmlformats.org/officeDocument/2006/relationships/tags" Target="../tags/tag399.xml" /><Relationship Id="rId5" Type="http://schemas.openxmlformats.org/officeDocument/2006/relationships/tags" Target="../tags/tag400.xml" /><Relationship Id="rId6" Type="http://schemas.openxmlformats.org/officeDocument/2006/relationships/tags" Target="../tags/tag401.xml" /><Relationship Id="rId7" Type="http://schemas.openxmlformats.org/officeDocument/2006/relationships/tags" Target="../tags/tag402.xml" /><Relationship Id="rId8" Type="http://schemas.openxmlformats.org/officeDocument/2006/relationships/tags" Target="../tags/tag403.xml" /><Relationship Id="rId9" Type="http://schemas.openxmlformats.org/officeDocument/2006/relationships/tags" Target="../tags/tag404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38.jpeg" /><Relationship Id="rId11" Type="http://schemas.openxmlformats.org/officeDocument/2006/relationships/tags" Target="../tags/tag150.xml" /><Relationship Id="rId12" Type="http://schemas.openxmlformats.org/officeDocument/2006/relationships/image" Target="../media/image39.jpeg" /><Relationship Id="rId13" Type="http://schemas.openxmlformats.org/officeDocument/2006/relationships/tags" Target="../tags/tag151.xml" /><Relationship Id="rId14" Type="http://schemas.openxmlformats.org/officeDocument/2006/relationships/tags" Target="../tags/tag152.xml" /><Relationship Id="rId15" Type="http://schemas.openxmlformats.org/officeDocument/2006/relationships/tags" Target="../tags/tag153.xml" /><Relationship Id="rId16" Type="http://schemas.openxmlformats.org/officeDocument/2006/relationships/tags" Target="../tags/tag154.xml" /><Relationship Id="rId17" Type="http://schemas.openxmlformats.org/officeDocument/2006/relationships/image" Target="../media/image40.jpeg" /><Relationship Id="rId18" Type="http://schemas.openxmlformats.org/officeDocument/2006/relationships/tags" Target="../tags/tag155.xml" /><Relationship Id="rId19" Type="http://schemas.openxmlformats.org/officeDocument/2006/relationships/tags" Target="../tags/tag156.xml" /><Relationship Id="rId2" Type="http://schemas.openxmlformats.org/officeDocument/2006/relationships/notesSlide" Target="../notesSlides/notesSlide1.xml" /><Relationship Id="rId20" Type="http://schemas.openxmlformats.org/officeDocument/2006/relationships/image" Target="../media/image41.jpeg" /><Relationship Id="rId21" Type="http://schemas.openxmlformats.org/officeDocument/2006/relationships/tags" Target="../tags/tag157.xml" /><Relationship Id="rId22" Type="http://schemas.openxmlformats.org/officeDocument/2006/relationships/tags" Target="../tags/tag158.xml" /><Relationship Id="rId23" Type="http://schemas.openxmlformats.org/officeDocument/2006/relationships/tags" Target="../tags/tag159.xml" /><Relationship Id="rId24" Type="http://schemas.openxmlformats.org/officeDocument/2006/relationships/tags" Target="../tags/tag160.xml" /><Relationship Id="rId25" Type="http://schemas.openxmlformats.org/officeDocument/2006/relationships/image" Target="../media/image42.jpeg" /><Relationship Id="rId26" Type="http://schemas.openxmlformats.org/officeDocument/2006/relationships/tags" Target="../tags/tag161.xml" /><Relationship Id="rId27" Type="http://schemas.openxmlformats.org/officeDocument/2006/relationships/image" Target="../media/image43.jpeg" /><Relationship Id="rId28" Type="http://schemas.openxmlformats.org/officeDocument/2006/relationships/tags" Target="../tags/tag162.xml" /><Relationship Id="rId29" Type="http://schemas.openxmlformats.org/officeDocument/2006/relationships/image" Target="../media/image44.jpeg" /><Relationship Id="rId3" Type="http://schemas.openxmlformats.org/officeDocument/2006/relationships/tags" Target="../tags/tag144.xml" /><Relationship Id="rId30" Type="http://schemas.openxmlformats.org/officeDocument/2006/relationships/tags" Target="../tags/tag163.xml" /><Relationship Id="rId31" Type="http://schemas.openxmlformats.org/officeDocument/2006/relationships/tags" Target="../tags/tag164.xml" /><Relationship Id="rId32" Type="http://schemas.openxmlformats.org/officeDocument/2006/relationships/tags" Target="../tags/tag165.xml" /><Relationship Id="rId4" Type="http://schemas.openxmlformats.org/officeDocument/2006/relationships/tags" Target="../tags/tag145.xml" /><Relationship Id="rId5" Type="http://schemas.openxmlformats.org/officeDocument/2006/relationships/tags" Target="../tags/tag146.xml" /><Relationship Id="rId6" Type="http://schemas.openxmlformats.org/officeDocument/2006/relationships/tags" Target="../tags/tag147.xml" /><Relationship Id="rId7" Type="http://schemas.openxmlformats.org/officeDocument/2006/relationships/tags" Target="../tags/tag148.xml" /><Relationship Id="rId8" Type="http://schemas.openxmlformats.org/officeDocument/2006/relationships/image" Target="../media/image37.jpeg" /><Relationship Id="rId9" Type="http://schemas.openxmlformats.org/officeDocument/2006/relationships/tags" Target="../tags/tag149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75.xml" /><Relationship Id="rId11" Type="http://schemas.openxmlformats.org/officeDocument/2006/relationships/tags" Target="../tags/tag176.xml" /><Relationship Id="rId12" Type="http://schemas.openxmlformats.org/officeDocument/2006/relationships/image" Target="../media/image46.jpeg" /><Relationship Id="rId13" Type="http://schemas.openxmlformats.org/officeDocument/2006/relationships/tags" Target="../tags/tag177.xml" /><Relationship Id="rId14" Type="http://schemas.openxmlformats.org/officeDocument/2006/relationships/image" Target="../media/image47.png" /><Relationship Id="rId15" Type="http://schemas.openxmlformats.org/officeDocument/2006/relationships/tags" Target="../tags/tag178.xml" /><Relationship Id="rId16" Type="http://schemas.openxmlformats.org/officeDocument/2006/relationships/tags" Target="../tags/tag179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169.xml" /><Relationship Id="rId4" Type="http://schemas.openxmlformats.org/officeDocument/2006/relationships/tags" Target="../tags/tag170.xml" /><Relationship Id="rId5" Type="http://schemas.openxmlformats.org/officeDocument/2006/relationships/tags" Target="../tags/tag171.xml" /><Relationship Id="rId6" Type="http://schemas.openxmlformats.org/officeDocument/2006/relationships/tags" Target="../tags/tag172.xml" /><Relationship Id="rId7" Type="http://schemas.openxmlformats.org/officeDocument/2006/relationships/tags" Target="../tags/tag173.xml" /><Relationship Id="rId8" Type="http://schemas.openxmlformats.org/officeDocument/2006/relationships/image" Target="../media/image45.jpeg" /><Relationship Id="rId9" Type="http://schemas.openxmlformats.org/officeDocument/2006/relationships/tags" Target="../tags/tag174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90.xml" /><Relationship Id="rId11" Type="http://schemas.openxmlformats.org/officeDocument/2006/relationships/image" Target="../media/image48.jpeg" /><Relationship Id="rId12" Type="http://schemas.openxmlformats.org/officeDocument/2006/relationships/tags" Target="../tags/tag191.xml" /><Relationship Id="rId13" Type="http://schemas.openxmlformats.org/officeDocument/2006/relationships/tags" Target="../tags/tag192.xml" /><Relationship Id="rId14" Type="http://schemas.openxmlformats.org/officeDocument/2006/relationships/tags" Target="../tags/tag193.xml" /><Relationship Id="rId15" Type="http://schemas.openxmlformats.org/officeDocument/2006/relationships/tags" Target="../tags/tag194.xml" /><Relationship Id="rId16" Type="http://schemas.openxmlformats.org/officeDocument/2006/relationships/image" Target="../media/image49.jpeg" /><Relationship Id="rId17" Type="http://schemas.openxmlformats.org/officeDocument/2006/relationships/tags" Target="../tags/tag195.xml" /><Relationship Id="rId18" Type="http://schemas.openxmlformats.org/officeDocument/2006/relationships/tags" Target="../tags/tag196.xml" /><Relationship Id="rId19" Type="http://schemas.openxmlformats.org/officeDocument/2006/relationships/tags" Target="../tags/tag197.xml" /><Relationship Id="rId2" Type="http://schemas.openxmlformats.org/officeDocument/2006/relationships/notesSlide" Target="../notesSlides/notesSlide3.xml" /><Relationship Id="rId20" Type="http://schemas.openxmlformats.org/officeDocument/2006/relationships/image" Target="../media/image50.png" /><Relationship Id="rId21" Type="http://schemas.openxmlformats.org/officeDocument/2006/relationships/tags" Target="../tags/tag198.xml" /><Relationship Id="rId22" Type="http://schemas.openxmlformats.org/officeDocument/2006/relationships/tags" Target="../tags/tag199.xml" /><Relationship Id="rId3" Type="http://schemas.openxmlformats.org/officeDocument/2006/relationships/tags" Target="../tags/tag183.xml" /><Relationship Id="rId4" Type="http://schemas.openxmlformats.org/officeDocument/2006/relationships/tags" Target="../tags/tag184.xml" /><Relationship Id="rId5" Type="http://schemas.openxmlformats.org/officeDocument/2006/relationships/tags" Target="../tags/tag185.xml" /><Relationship Id="rId6" Type="http://schemas.openxmlformats.org/officeDocument/2006/relationships/tags" Target="../tags/tag186.xml" /><Relationship Id="rId7" Type="http://schemas.openxmlformats.org/officeDocument/2006/relationships/tags" Target="../tags/tag187.xml" /><Relationship Id="rId8" Type="http://schemas.openxmlformats.org/officeDocument/2006/relationships/tags" Target="../tags/tag188.xml" /><Relationship Id="rId9" Type="http://schemas.openxmlformats.org/officeDocument/2006/relationships/tags" Target="../tags/tag189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10.xml" /><Relationship Id="rId11" Type="http://schemas.openxmlformats.org/officeDocument/2006/relationships/image" Target="../media/image51.jpeg" /><Relationship Id="rId12" Type="http://schemas.openxmlformats.org/officeDocument/2006/relationships/tags" Target="../tags/tag211.xml" /><Relationship Id="rId13" Type="http://schemas.openxmlformats.org/officeDocument/2006/relationships/tags" Target="../tags/tag212.xml" /><Relationship Id="rId14" Type="http://schemas.openxmlformats.org/officeDocument/2006/relationships/tags" Target="../tags/tag213.xml" /><Relationship Id="rId15" Type="http://schemas.openxmlformats.org/officeDocument/2006/relationships/tags" Target="../tags/tag214.xml" /><Relationship Id="rId16" Type="http://schemas.openxmlformats.org/officeDocument/2006/relationships/image" Target="../media/image52.jpeg" /><Relationship Id="rId17" Type="http://schemas.openxmlformats.org/officeDocument/2006/relationships/tags" Target="../tags/tag215.xml" /><Relationship Id="rId18" Type="http://schemas.openxmlformats.org/officeDocument/2006/relationships/tags" Target="../tags/tag216.xml" /><Relationship Id="rId19" Type="http://schemas.openxmlformats.org/officeDocument/2006/relationships/tags" Target="../tags/tag217.xml" /><Relationship Id="rId2" Type="http://schemas.openxmlformats.org/officeDocument/2006/relationships/notesSlide" Target="../notesSlides/notesSlide4.xml" /><Relationship Id="rId20" Type="http://schemas.openxmlformats.org/officeDocument/2006/relationships/image" Target="../media/image53.jpeg" /><Relationship Id="rId21" Type="http://schemas.openxmlformats.org/officeDocument/2006/relationships/tags" Target="../tags/tag218.xml" /><Relationship Id="rId22" Type="http://schemas.openxmlformats.org/officeDocument/2006/relationships/tags" Target="../tags/tag219.xml" /><Relationship Id="rId3" Type="http://schemas.openxmlformats.org/officeDocument/2006/relationships/tags" Target="../tags/tag203.xml" /><Relationship Id="rId4" Type="http://schemas.openxmlformats.org/officeDocument/2006/relationships/tags" Target="../tags/tag204.xml" /><Relationship Id="rId5" Type="http://schemas.openxmlformats.org/officeDocument/2006/relationships/tags" Target="../tags/tag205.xml" /><Relationship Id="rId6" Type="http://schemas.openxmlformats.org/officeDocument/2006/relationships/tags" Target="../tags/tag206.xml" /><Relationship Id="rId7" Type="http://schemas.openxmlformats.org/officeDocument/2006/relationships/tags" Target="../tags/tag207.xml" /><Relationship Id="rId8" Type="http://schemas.openxmlformats.org/officeDocument/2006/relationships/tags" Target="../tags/tag208.xml" /><Relationship Id="rId9" Type="http://schemas.openxmlformats.org/officeDocument/2006/relationships/tags" Target="../tags/tag209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29.xml" /><Relationship Id="rId11" Type="http://schemas.openxmlformats.org/officeDocument/2006/relationships/tags" Target="../tags/tag230.xml" /><Relationship Id="rId12" Type="http://schemas.openxmlformats.org/officeDocument/2006/relationships/tags" Target="../tags/tag231.xml" /><Relationship Id="rId13" Type="http://schemas.openxmlformats.org/officeDocument/2006/relationships/tags" Target="../tags/tag232.xml" /><Relationship Id="rId14" Type="http://schemas.openxmlformats.org/officeDocument/2006/relationships/tags" Target="../tags/tag233.xml" /><Relationship Id="rId15" Type="http://schemas.openxmlformats.org/officeDocument/2006/relationships/tags" Target="../tags/tag234.xml" /><Relationship Id="rId16" Type="http://schemas.openxmlformats.org/officeDocument/2006/relationships/tags" Target="../tags/tag235.xml" /><Relationship Id="rId17" Type="http://schemas.openxmlformats.org/officeDocument/2006/relationships/tags" Target="../tags/tag236.xml" /><Relationship Id="rId18" Type="http://schemas.openxmlformats.org/officeDocument/2006/relationships/tags" Target="../tags/tag237.xml" /><Relationship Id="rId19" Type="http://schemas.openxmlformats.org/officeDocument/2006/relationships/tags" Target="../tags/tag238.xml" /><Relationship Id="rId2" Type="http://schemas.openxmlformats.org/officeDocument/2006/relationships/notesSlide" Target="../notesSlides/notesSlide5.xml" /><Relationship Id="rId20" Type="http://schemas.openxmlformats.org/officeDocument/2006/relationships/tags" Target="../tags/tag239.xml" /><Relationship Id="rId21" Type="http://schemas.openxmlformats.org/officeDocument/2006/relationships/tags" Target="../tags/tag240.xml" /><Relationship Id="rId22" Type="http://schemas.openxmlformats.org/officeDocument/2006/relationships/tags" Target="../tags/tag241.xml" /><Relationship Id="rId23" Type="http://schemas.openxmlformats.org/officeDocument/2006/relationships/tags" Target="../tags/tag242.xml" /><Relationship Id="rId24" Type="http://schemas.openxmlformats.org/officeDocument/2006/relationships/tags" Target="../tags/tag243.xml" /><Relationship Id="rId25" Type="http://schemas.openxmlformats.org/officeDocument/2006/relationships/tags" Target="../tags/tag244.xml" /><Relationship Id="rId26" Type="http://schemas.openxmlformats.org/officeDocument/2006/relationships/tags" Target="../tags/tag245.xml" /><Relationship Id="rId27" Type="http://schemas.openxmlformats.org/officeDocument/2006/relationships/tags" Target="../tags/tag246.xml" /><Relationship Id="rId28" Type="http://schemas.openxmlformats.org/officeDocument/2006/relationships/image" Target="../media/image55.jpeg" /><Relationship Id="rId29" Type="http://schemas.openxmlformats.org/officeDocument/2006/relationships/tags" Target="../tags/tag247.xml" /><Relationship Id="rId3" Type="http://schemas.openxmlformats.org/officeDocument/2006/relationships/tags" Target="../tags/tag223.xml" /><Relationship Id="rId30" Type="http://schemas.openxmlformats.org/officeDocument/2006/relationships/tags" Target="../tags/tag248.xml" /><Relationship Id="rId4" Type="http://schemas.openxmlformats.org/officeDocument/2006/relationships/tags" Target="../tags/tag224.xml" /><Relationship Id="rId5" Type="http://schemas.openxmlformats.org/officeDocument/2006/relationships/tags" Target="../tags/tag225.xml" /><Relationship Id="rId6" Type="http://schemas.openxmlformats.org/officeDocument/2006/relationships/tags" Target="../tags/tag226.xml" /><Relationship Id="rId7" Type="http://schemas.openxmlformats.org/officeDocument/2006/relationships/image" Target="../media/image54.png" /><Relationship Id="rId8" Type="http://schemas.openxmlformats.org/officeDocument/2006/relationships/tags" Target="../tags/tag227.xml" /><Relationship Id="rId9" Type="http://schemas.openxmlformats.org/officeDocument/2006/relationships/tags" Target="../tags/tag228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58.xml" /><Relationship Id="rId11" Type="http://schemas.openxmlformats.org/officeDocument/2006/relationships/tags" Target="../tags/tag259.xm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252.xml" /><Relationship Id="rId4" Type="http://schemas.openxmlformats.org/officeDocument/2006/relationships/tags" Target="../tags/tag253.xml" /><Relationship Id="rId5" Type="http://schemas.openxmlformats.org/officeDocument/2006/relationships/tags" Target="../tags/tag254.xml" /><Relationship Id="rId6" Type="http://schemas.openxmlformats.org/officeDocument/2006/relationships/tags" Target="../tags/tag255.xml" /><Relationship Id="rId7" Type="http://schemas.openxmlformats.org/officeDocument/2006/relationships/image" Target="../media/image56.jpeg" /><Relationship Id="rId8" Type="http://schemas.openxmlformats.org/officeDocument/2006/relationships/tags" Target="../tags/tag256.xml" /><Relationship Id="rId9" Type="http://schemas.openxmlformats.org/officeDocument/2006/relationships/tags" Target="../tags/tag257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263.xml" /><Relationship Id="rId4" Type="http://schemas.openxmlformats.org/officeDocument/2006/relationships/tags" Target="../tags/tag264.xml" /><Relationship Id="rId5" Type="http://schemas.openxmlformats.org/officeDocument/2006/relationships/tags" Target="../tags/tag265.xml" /><Relationship Id="rId6" Type="http://schemas.openxmlformats.org/officeDocument/2006/relationships/tags" Target="../tags/tag266.xml" /><Relationship Id="rId7" Type="http://schemas.openxmlformats.org/officeDocument/2006/relationships/tags" Target="../tags/tag267.xml" /><Relationship Id="rId8" Type="http://schemas.openxmlformats.org/officeDocument/2006/relationships/tags" Target="../tags/tag268.xml" /><Relationship Id="rId9" Type="http://schemas.openxmlformats.org/officeDocument/2006/relationships/tags" Target="../tags/tag269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0" name="组合 9" title=""/>
          <p:cNvGrpSpPr/>
          <p:nvPr>
            <p:custDataLst>
              <p:tags r:id="rId3"/>
            </p:custDataLst>
          </p:nvPr>
        </p:nvGrpSpPr>
        <p:grpSpPr>
          <a:xfrm>
            <a:off x="299889" y="273977"/>
            <a:ext cx="8544226" cy="4636025"/>
            <a:chOff x="370680" y="181967"/>
            <a:chExt cx="8544720" cy="4784328"/>
          </a:xfrm>
        </p:grpSpPr>
        <p:sp>
          <p:nvSpPr>
            <p:cNvPr id="6" name="矩形: 圆角 5"/>
            <p:cNvSpPr/>
            <p:nvPr>
              <p:custDataLst>
                <p:tags r:id="rId4"/>
              </p:custDataLst>
            </p:nvPr>
          </p:nvSpPr>
          <p:spPr>
            <a:xfrm>
              <a:off x="370680" y="181967"/>
              <a:ext cx="8544720" cy="4784328"/>
            </a:xfrm>
            <a:prstGeom prst="roundRect">
              <a:avLst>
                <a:gd name="adj" fmla="val 3360"/>
              </a:avLst>
            </a:prstGeom>
            <a:solidFill>
              <a:schemeClr val="accent1">
                <a:lumMod val="60000"/>
                <a:lumOff val="4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" name="矩形: 圆角 3"/>
            <p:cNvSpPr/>
            <p:nvPr>
              <p:custDataLst>
                <p:tags r:id="rId5"/>
              </p:custDataLst>
            </p:nvPr>
          </p:nvSpPr>
          <p:spPr>
            <a:xfrm>
              <a:off x="475853" y="294481"/>
              <a:ext cx="8334375" cy="4559300"/>
            </a:xfrm>
            <a:prstGeom prst="roundRect">
              <a:avLst>
                <a:gd name="adj" fmla="val 3209"/>
              </a:avLst>
            </a:prstGeom>
            <a:solidFill>
              <a:schemeClr val="bg1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8" name="矩形: 圆角 7" title=""/>
          <p:cNvSpPr/>
          <p:nvPr>
            <p:custDataLst>
              <p:tags r:id="rId6"/>
            </p:custDataLst>
          </p:nvPr>
        </p:nvSpPr>
        <p:spPr>
          <a:xfrm>
            <a:off x="607060" y="477520"/>
            <a:ext cx="7929245" cy="4194175"/>
          </a:xfrm>
          <a:prstGeom prst="roundRect">
            <a:avLst>
              <a:gd name="adj" fmla="val 3037"/>
            </a:avLst>
          </a:prstGeom>
          <a:solidFill>
            <a:srgbClr val="F3F8FC">
              <a:alpha val="83000"/>
            </a:srgbClr>
          </a:solidFill>
          <a:ln w="9525">
            <a:solidFill>
              <a:srgbClr val="0C2254">
                <a:alpha val="50000"/>
              </a:srgbClr>
            </a:solidFill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26" name="图片 25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rcRect l="11568" t="14410" r="12639" b="16450"/>
          <a:stretch>
            <a:fillRect/>
          </a:stretch>
        </p:blipFill>
        <p:spPr>
          <a:xfrm flipH="1">
            <a:off x="7883090" y="4125977"/>
            <a:ext cx="1190418" cy="944869"/>
          </a:xfrm>
          <a:prstGeom prst="rect">
            <a:avLst/>
          </a:prstGeom>
        </p:spPr>
      </p:pic>
      <p:pic>
        <p:nvPicPr>
          <p:cNvPr id="1072" name="Picture 48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18835" r="2118" b="25336"/>
          <a:stretch>
            <a:fillRect/>
          </a:stretch>
        </p:blipFill>
        <p:spPr bwMode="auto">
          <a:xfrm>
            <a:off x="555191" y="236497"/>
            <a:ext cx="8178400" cy="458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矩形 1034" title=""/>
          <p:cNvSpPr/>
          <p:nvPr>
            <p:custDataLst>
              <p:tags r:id="rId11"/>
            </p:custDataLst>
          </p:nvPr>
        </p:nvSpPr>
        <p:spPr>
          <a:xfrm>
            <a:off x="674915" y="871877"/>
            <a:ext cx="7794171" cy="39879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073" name="矩形: 圆顶角 1072" title=""/>
          <p:cNvSpPr/>
          <p:nvPr>
            <p:custDataLst>
              <p:tags r:id="rId12"/>
            </p:custDataLst>
          </p:nvPr>
        </p:nvSpPr>
        <p:spPr>
          <a:xfrm>
            <a:off x="710526" y="382294"/>
            <a:ext cx="7722948" cy="568376"/>
          </a:xfrm>
          <a:prstGeom prst="round2SameRect">
            <a:avLst/>
          </a:prstGeom>
          <a:solidFill>
            <a:srgbClr val="EAEE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54" name="图片 5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3">
            <a:alphaModFix amt="69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 radius="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13462436">
            <a:off x="8907869" y="1683597"/>
            <a:ext cx="440300" cy="542609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  <a:effectLst/>
        </p:spPr>
      </p:pic>
      <p:pic>
        <p:nvPicPr>
          <p:cNvPr id="50" name="图片 4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46" t="66522" r="1380" b="8696"/>
          <a:stretch>
            <a:fillRect/>
          </a:stretch>
        </p:blipFill>
        <p:spPr>
          <a:xfrm rot="3215840">
            <a:off x="8511783" y="4813421"/>
            <a:ext cx="989722" cy="782993"/>
          </a:xfrm>
          <a:custGeom>
            <a:gdLst>
              <a:gd name="connsiteX0" fmla="*/ 1432704 w 2148321"/>
              <a:gd name="connsiteY0" fmla="*/ 0 h 1699591"/>
              <a:gd name="connsiteX1" fmla="*/ 2148321 w 2148321"/>
              <a:gd name="connsiteY1" fmla="*/ 119269 h 1699591"/>
              <a:gd name="connsiteX2" fmla="*/ 786660 w 2148321"/>
              <a:gd name="connsiteY2" fmla="*/ 1699591 h 1699591"/>
              <a:gd name="connsiteX3" fmla="*/ 21347 w 2148321"/>
              <a:gd name="connsiteY3" fmla="*/ 1381539 h 1699591"/>
              <a:gd name="connsiteX4" fmla="*/ 1469 w 2148321"/>
              <a:gd name="connsiteY4" fmla="*/ 1292087 h 1699591"/>
              <a:gd name="connsiteX5" fmla="*/ 408973 w 2148321"/>
              <a:gd name="connsiteY5" fmla="*/ 805069 h 1699591"/>
              <a:gd name="connsiteX6" fmla="*/ 1432704 w 2148321"/>
              <a:gd name="connsiteY6" fmla="*/ 0 h 16995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48321" h="1699591">
                <a:moveTo>
                  <a:pt x="1432704" y="0"/>
                </a:moveTo>
                <a:lnTo>
                  <a:pt x="2148321" y="119269"/>
                </a:lnTo>
                <a:lnTo>
                  <a:pt x="786660" y="1699591"/>
                </a:lnTo>
                <a:lnTo>
                  <a:pt x="21347" y="1381539"/>
                </a:lnTo>
                <a:cubicBezTo>
                  <a:pt x="-18593" y="1381539"/>
                  <a:pt x="11774" y="1384832"/>
                  <a:pt x="1469" y="1292087"/>
                </a:cubicBezTo>
                <a:lnTo>
                  <a:pt x="408973" y="805069"/>
                </a:lnTo>
                <a:lnTo>
                  <a:pt x="1432704" y="0"/>
                </a:lnTo>
                <a:close/>
              </a:path>
            </a:pathLst>
          </a:custGeom>
        </p:spPr>
      </p:pic>
      <p:pic>
        <p:nvPicPr>
          <p:cNvPr id="1047" name="Picture 40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6" t="17325" r="71934" b="63881"/>
          <a:stretch>
            <a:fillRect/>
          </a:stretch>
        </p:blipFill>
        <p:spPr bwMode="auto">
          <a:xfrm rot="18069258">
            <a:off x="8732701" y="1096874"/>
            <a:ext cx="587935" cy="74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48" title="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7" t="21719" r="82246" b="75224"/>
          <a:stretch>
            <a:fillRect/>
          </a:stretch>
        </p:blipFill>
        <p:spPr bwMode="auto">
          <a:xfrm>
            <a:off x="756623" y="541103"/>
            <a:ext cx="859907" cy="25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33" title=""/>
          <p:cNvSpPr txBox="1"/>
          <p:nvPr>
            <p:custDataLst>
              <p:tags r:id="rId21"/>
            </p:custDataLst>
          </p:nvPr>
        </p:nvSpPr>
        <p:spPr>
          <a:xfrm>
            <a:off x="710565" y="483235"/>
            <a:ext cx="55441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bliqueBottomRight"/>
              <a:lightRig rig="flat" dir="t"/>
            </a:scene3d>
            <a:sp3d extrusionH="51486" contourW="2574" prstMaterial="matte">
              <a:extrusionClr>
                <a:srgbClr val="C73E12"/>
              </a:extrusionClr>
              <a:contourClr>
                <a:srgbClr val="6A3636"/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u="none" strike="noStrike" kern="1200" cap="none" spc="0" normalizeH="0" baseline="0" noProof="0">
                <a:ln w="8152" cmpd="dbl"/>
                <a:gradFill>
                  <a:gsLst>
                    <a:gs pos="29000">
                      <a:srgbClr val="FAD63E"/>
                    </a:gs>
                    <a:gs pos="80000">
                      <a:srgbClr val="F56D21"/>
                    </a:gs>
                  </a:gsLst>
                </a:gradFill>
                <a:effectLst>
                  <a:reflection blurRad="6865" stA="27000" endA="900" endPos="60000" dist="88900" dir="5400000" sy="-100000" algn="bl" rotWithShape="0"/>
                </a:effectLst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汉仪雅酷黑 75W" panose="020b0804020202020204" charset="-122"/>
                <a:sym typeface="汉仪雅酷黑 75W" panose="020b0804020202020204" charset="-122"/>
              </a:rPr>
              <a:t>人教版物理九年级全册精做课件</a:t>
            </a: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</p:txBody>
      </p:sp>
      <p:sp>
        <p:nvSpPr>
          <p:cNvPr id="2" name="TextBox 8" title=""/>
          <p:cNvSpPr txBox="1"/>
          <p:nvPr userDrawn="1">
            <p:custDataLst>
              <p:tags r:id="rId22"/>
            </p:custDataLst>
          </p:nvPr>
        </p:nvSpPr>
        <p:spPr>
          <a:xfrm>
            <a:off x="2628113" y="3020043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23"/>
            </p:custDataLst>
          </p:nvPr>
        </p:nvSpPr>
        <p:spPr>
          <a:xfrm>
            <a:off x="3563620" y="3507740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fld id="{760FBDFE-C587-4B4C-A407-44438C67B59E}" type="datetime2">
              <a:rPr lang="zh-CN" altLang="en-US" sz="1600" smtClean="0">
                <a:solidFill>
                  <a:schemeClr val="accent1"/>
                </a:solidFill>
                <a:effectLst/>
              </a:rPr>
              <a:t>2026年6月14日</a:t>
            </a:fld>
            <a:r>
              <a:rPr lang="en-US" altLang="zh-CN" sz="1600" smtClean="0">
                <a:solidFill>
                  <a:schemeClr val="accent1"/>
                </a:solidFill>
                <a:effectLst/>
              </a:rPr>
              <a:t>   </a:t>
            </a:r>
            <a:endParaRPr lang="en-US" altLang="zh-CN" sz="1600" smtClean="0">
              <a:solidFill>
                <a:schemeClr val="accent1"/>
              </a:solidFill>
              <a:effectLst/>
            </a:endParaRPr>
          </a:p>
        </p:txBody>
      </p:sp>
      <p:pic>
        <p:nvPicPr>
          <p:cNvPr id="5" name="Picture 2" title=""/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rcRect r="7319" b="13134"/>
          <a:stretch>
            <a:fillRect/>
          </a:stretch>
        </p:blipFill>
        <p:spPr>
          <a:xfrm>
            <a:off x="7308215" y="195580"/>
            <a:ext cx="618490" cy="584200"/>
          </a:xfrm>
          <a:custGeom>
            <a:gdLst>
              <a:gd name="connsiteX0" fmla="*/ 0 w 2483457"/>
              <a:gd name="connsiteY0" fmla="*/ 0 h 2341690"/>
              <a:gd name="connsiteX1" fmla="*/ 2483457 w 2483457"/>
              <a:gd name="connsiteY1" fmla="*/ 0 h 2341690"/>
              <a:gd name="connsiteX2" fmla="*/ 2483457 w 2483457"/>
              <a:gd name="connsiteY2" fmla="*/ 2341690 h 2341690"/>
              <a:gd name="connsiteX3" fmla="*/ 0 w 2483457"/>
              <a:gd name="connsiteY3" fmla="*/ 2341690 h 234169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3457" h="2341690">
                <a:moveTo>
                  <a:pt x="0" y="0"/>
                </a:moveTo>
                <a:lnTo>
                  <a:pt x="2483457" y="0"/>
                </a:lnTo>
                <a:lnTo>
                  <a:pt x="2483457" y="2341690"/>
                </a:lnTo>
                <a:lnTo>
                  <a:pt x="0" y="2341690"/>
                </a:lnTo>
                <a:close/>
              </a:path>
            </a:pathLst>
          </a:custGeom>
        </p:spPr>
      </p:pic>
      <p:pic>
        <p:nvPicPr>
          <p:cNvPr id="15" name="图片 14" title="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5938520" y="1419860"/>
            <a:ext cx="1231900" cy="1231900"/>
          </a:xfrm>
          <a:prstGeom prst="rect">
            <a:avLst/>
          </a:prstGeom>
        </p:spPr>
      </p:pic>
      <p:sp>
        <p:nvSpPr>
          <p:cNvPr id="19" name="Rectangle 5" title=""/>
          <p:cNvSpPr/>
          <p:nvPr>
            <p:custDataLst>
              <p:tags r:id="rId30"/>
            </p:custDataLst>
          </p:nvPr>
        </p:nvSpPr>
        <p:spPr>
          <a:xfrm>
            <a:off x="1195070" y="2036445"/>
            <a:ext cx="55111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14.1</a:t>
            </a:r>
            <a:r>
              <a:rPr lang="zh-CN" altLang="en-US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能量的转化与守恒</a:t>
            </a:r>
            <a:endParaRPr lang="zh-CN" altLang="en-US" sz="2400" b="1" kern="0">
              <a:ln w="15875"/>
              <a:gradFill>
                <a:gsLst>
                  <a:gs pos="100000">
                    <a:srgbClr val="FF1744"/>
                  </a:gs>
                  <a:gs pos="0">
                    <a:srgbClr val="FF8A80"/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/>
              <a:latin typeface="+mj-ea"/>
              <a:ea typeface="+mj-ea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31"/>
            </p:custDataLst>
          </p:nvPr>
        </p:nvSpPr>
        <p:spPr>
          <a:xfrm>
            <a:off x="1132840" y="1275080"/>
            <a:ext cx="581533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defRPr/>
            </a:pP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第十四章</a:t>
            </a:r>
            <a:r>
              <a:rPr lang="en-US" altLang="zh-CN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  </a:t>
            </a: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内能的利用</a:t>
            </a:r>
            <a:endParaRPr lang="zh-CN" altLang="en-US" sz="2800" b="1" ker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cs typeface="黑体" panose="02010609060101010101" charset="-122"/>
              <a:sym typeface="Arial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32"/>
            </p:custDataLst>
          </p:nvPr>
        </p:nvSpPr>
        <p:spPr>
          <a:xfrm>
            <a:off x="687070" y="960120"/>
            <a:ext cx="8255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noFill/>
              </a:rPr>
              <a:t>人教版九年级物理</a:t>
            </a:r>
            <a:r>
              <a:rPr lang="en-US" altLang="zh-CN" sz="100">
                <a:noFill/>
              </a:rPr>
              <a:t>14.1</a:t>
            </a:r>
            <a:r>
              <a:rPr lang="zh-CN" altLang="en-US" sz="100">
                <a:noFill/>
              </a:rPr>
              <a:t>能量的转化与守恒同步练习题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一、填空题（每空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在一定条件下，各种形式的能量可以相互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。摩擦生热是将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能转化为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能。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水电站发电时，是将水的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能转化为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能；电动机工作时将电能转化为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能。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能量守恒定律的内容：能量既不会凭空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，也不会凭空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，它只会从一种形式转化为另一种形式，或者从一个物体转移到另一个物体，在转化和转移的过程中，能量的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保持不变。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热传递过程中，能量发生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；做功过程中，能量发生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二、选择题（每题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下列能量转化过程中，说法正确的是（）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蓄电池充电：化学能转化为电能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蜡烛燃烧：内能转化为化学能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太阳能电池：太阳能转化为电能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电饭煲煮饭：内能转化为电能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关于能量守恒定律，下列说法正确的是（）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能量可以随意产生和消失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能量在转化、转移过程中总量不变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机械能守恒等同于能量守恒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能量转化没有方向性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下列事例中，属于能量转移的是（）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钻木取火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热水袋取暖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电灯发光发热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水车转动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电动车行驶过程中，主要的能量转化是（）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电能转化为机械能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机械能转化为电能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电能转化为内能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化学能转化为电能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下列说法错误的是（）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所有能量转化过程都遵循能量守恒定律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永动机不可能制造成功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能量转化具有一定的方向性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能量转化后总量会减少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三、实验与现象分析题（</a:t>
            </a:r>
            <a:r>
              <a:rPr lang="en-US" altLang="zh-CN" sz="100">
                <a:noFill/>
              </a:rPr>
              <a:t>18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分析下列常见物理现象，完成能量转化填空：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）双手反复摩擦变暖：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能转化为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能。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）高速行驶的汽车紧急刹车后停下：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能转化为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能。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）燃料燃烧放热：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能转化为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能。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）能量守恒定律适用于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（选填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部分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或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所有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）能量转化和转移过程。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四、计算题（</a:t>
            </a:r>
            <a:r>
              <a:rPr lang="en-US" altLang="zh-CN" sz="100">
                <a:noFill/>
              </a:rPr>
              <a:t>22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一台电动机工作时消耗</a:t>
            </a:r>
            <a:r>
              <a:rPr lang="en-US" altLang="zh-CN" sz="100">
                <a:noFill/>
              </a:rPr>
              <a:t>8000J</a:t>
            </a:r>
            <a:r>
              <a:rPr lang="zh-CN" altLang="en-US" sz="100">
                <a:noFill/>
              </a:rPr>
              <a:t>的电能，其中</a:t>
            </a:r>
            <a:r>
              <a:rPr lang="en-US" altLang="zh-CN" sz="100">
                <a:noFill/>
              </a:rPr>
              <a:t>7200J</a:t>
            </a:r>
            <a:r>
              <a:rPr lang="zh-CN" altLang="en-US" sz="100">
                <a:noFill/>
              </a:rPr>
              <a:t>转化为机械能，其余转化为内能散失，求本次工作过程中产生的内能大小，并说明能量总量是否守恒。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某燃料燃烧释放</a:t>
            </a:r>
            <a:r>
              <a:rPr lang="en-US" altLang="zh-CN" sz="100">
                <a:noFill/>
              </a:rPr>
              <a:t>6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10</a:t>
            </a:r>
            <a:r>
              <a:rPr lang="en-US" altLang="en-US" sz="100">
                <a:noFill/>
              </a:rPr>
              <a:t>⁴</a:t>
            </a:r>
            <a:r>
              <a:rPr lang="en-US" altLang="zh-CN" sz="100">
                <a:noFill/>
              </a:rPr>
              <a:t>J</a:t>
            </a:r>
            <a:r>
              <a:rPr lang="zh-CN" altLang="en-US" sz="100">
                <a:noFill/>
              </a:rPr>
              <a:t>的内能，被水吸收了</a:t>
            </a:r>
            <a:r>
              <a:rPr lang="en-US" altLang="zh-CN" sz="100">
                <a:noFill/>
              </a:rPr>
              <a:t>4.5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10</a:t>
            </a:r>
            <a:r>
              <a:rPr lang="en-US" altLang="en-US" sz="100">
                <a:noFill/>
              </a:rPr>
              <a:t>⁴</a:t>
            </a:r>
            <a:r>
              <a:rPr lang="en-US" altLang="zh-CN" sz="100">
                <a:noFill/>
              </a:rPr>
              <a:t>J</a:t>
            </a:r>
            <a:r>
              <a:rPr lang="zh-CN" altLang="en-US" sz="100">
                <a:noFill/>
              </a:rPr>
              <a:t>，剩余能量散失在空气中，求散失的能量大小。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五、简答题（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为什么历史上所有的永动机设计方案都无法实现？请结合能量守恒定律解释。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参考答案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转化；机械；内</a:t>
            </a:r>
            <a:r>
              <a:rPr lang="en-US" altLang="zh-CN" sz="100">
                <a:noFill/>
              </a:rPr>
              <a:t> 2. </a:t>
            </a:r>
            <a:r>
              <a:rPr lang="zh-CN" altLang="en-US" sz="100">
                <a:noFill/>
              </a:rPr>
              <a:t>机械；电；机械</a:t>
            </a:r>
            <a:r>
              <a:rPr lang="en-US" altLang="zh-CN" sz="100">
                <a:noFill/>
              </a:rPr>
              <a:t> 3. </a:t>
            </a:r>
            <a:r>
              <a:rPr lang="zh-CN" altLang="en-US" sz="100">
                <a:noFill/>
              </a:rPr>
              <a:t>产生；消失；总量</a:t>
            </a:r>
            <a:r>
              <a:rPr lang="en-US" altLang="zh-CN" sz="100">
                <a:noFill/>
              </a:rPr>
              <a:t> 4. </a:t>
            </a:r>
            <a:r>
              <a:rPr lang="zh-CN" altLang="en-US" sz="100">
                <a:noFill/>
              </a:rPr>
              <a:t>转移；转化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5.C 6.B 7.B 8.A 9.D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10.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）机械；内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）机械；内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）化学；内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）所有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解：内能</a:t>
            </a:r>
            <a:r>
              <a:rPr lang="en-US" altLang="zh-CN" sz="100">
                <a:noFill/>
              </a:rPr>
              <a:t>Q=8000J−7200J=800J</a:t>
            </a:r>
            <a:r>
              <a:rPr lang="zh-CN" altLang="en-US" sz="100">
                <a:noFill/>
              </a:rPr>
              <a:t>；消耗的电能总量等于机械能与内能之和，能量总量保持不变，遵循能量守恒定律。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解：散失能量</a:t>
            </a:r>
            <a:r>
              <a:rPr lang="en-US" altLang="zh-CN" sz="100">
                <a:noFill/>
              </a:rPr>
              <a:t>Q</a:t>
            </a:r>
            <a:r>
              <a:rPr lang="zh-CN" altLang="en-US" sz="100">
                <a:noFill/>
              </a:rPr>
              <a:t>散</a:t>
            </a:r>
            <a:r>
              <a:rPr lang="en-US" altLang="zh-CN" sz="100">
                <a:noFill/>
              </a:rPr>
              <a:t>=6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10</a:t>
            </a:r>
            <a:r>
              <a:rPr lang="en-US" altLang="en-US" sz="100">
                <a:noFill/>
              </a:rPr>
              <a:t>⁴</a:t>
            </a:r>
            <a:r>
              <a:rPr lang="en-US" altLang="zh-CN" sz="100">
                <a:noFill/>
              </a:rPr>
              <a:t>J−4.5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10</a:t>
            </a:r>
            <a:r>
              <a:rPr lang="en-US" altLang="en-US" sz="100">
                <a:noFill/>
              </a:rPr>
              <a:t>⁴</a:t>
            </a:r>
            <a:r>
              <a:rPr lang="en-US" altLang="zh-CN" sz="100">
                <a:noFill/>
              </a:rPr>
              <a:t>J=1.5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10</a:t>
            </a:r>
            <a:r>
              <a:rPr lang="en-US" altLang="en-US" sz="100">
                <a:noFill/>
              </a:rPr>
              <a:t>⁴</a:t>
            </a:r>
            <a:r>
              <a:rPr lang="en-US" altLang="zh-CN" sz="100">
                <a:noFill/>
              </a:rPr>
              <a:t>J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答：永动机的设计思路是无需外界输入能量，却能持续对外做功，源源不断输出能量。根据能量守恒定律，能量不能凭空产生，机器工作必然消耗能量、伴随能量损耗，因此永动机违背能量守恒定律，无法实现。</a:t>
            </a:r>
            <a:endParaRPr lang="zh-CN" altLang="en-US" sz="100">
              <a:noFill/>
            </a:endParaRPr>
          </a:p>
        </p:txBody>
      </p:sp>
      <p:pic>
        <p:nvPicPr>
          <p:cNvPr id="21" name="图片 20" title="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6240780" y="453390"/>
            <a:ext cx="2157095" cy="4678045"/>
          </a:xfrm>
          <a:prstGeom prst="rect">
            <a:avLst/>
          </a:prstGeom>
        </p:spPr>
      </p:pic>
      <p:pic>
        <p:nvPicPr>
          <p:cNvPr id="22" name="图片 21" title=""/>
          <p:cNvPicPr>
            <a:picLocks noChangeAspect="1"/>
          </p:cNvPicPr>
          <p:nvPr userDrawn="1">
            <p:custDataLst>
              <p:tags r:id="rId36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pic>
        <p:nvPicPr>
          <p:cNvPr id="23" name="图片 22" title="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16">
            <a:alphaModFix amt="64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7552901">
            <a:off x="5471603" y="-200675"/>
            <a:ext cx="320950" cy="523657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4" name="内容占位符 8" title="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7812405" y="541020"/>
            <a:ext cx="1275715" cy="1275715"/>
          </a:xfrm>
          <a:prstGeom prst="rect">
            <a:avLst/>
          </a:prstGeom>
        </p:spPr>
      </p:pic>
      <p:sp>
        <p:nvSpPr>
          <p:cNvPr id="25" name="Freeform 20" title=""/>
          <p:cNvSpPr>
            <a:spLocks noEditPoints="1"/>
          </p:cNvSpPr>
          <p:nvPr>
            <p:custDataLst>
              <p:tags r:id="rId40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pic>
        <p:nvPicPr>
          <p:cNvPr id="42" name="图片 41" title="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>
            <a:off x="7308200" y="1087651"/>
            <a:ext cx="2243469" cy="4049182"/>
          </a:xfrm>
          <a:custGeom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pic>
        <p:nvPicPr>
          <p:cNvPr id="1032" name="Picture 8" title=""/>
          <p:cNvPicPr>
            <a:picLocks noChangeAspect="1" noChangeArrowheads="1"/>
          </p:cNvPicPr>
          <p:nvPr>
            <p:custDataLst>
              <p:tags r:id="rId44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7145" y="-165100"/>
            <a:ext cx="1511935" cy="151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 flipH="1">
            <a:off x="35560" y="2425700"/>
            <a:ext cx="1764030" cy="2705735"/>
          </a:xfrm>
          <a:custGeom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</p:spTree>
    <p:custDataLst>
      <p:tags r:id="rId4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20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219543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能量守恒定律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Rectangle 3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59740" y="566420"/>
            <a:ext cx="5688000" cy="2675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4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想想议议：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如图是一种设想中的永动机，它通过高处的水流冲击叶片，使叶片转动来对外做功，同时带动抽水机将水从低处抽到高处，从而循环工作。你认为这个方案可行吗？</a:t>
            </a:r>
            <a:endParaRPr lang="zh-CN" altLang="en-US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6" name="图片 5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2000" contrast="12000"/>
          </a:blip>
          <a:srcRect l="6256" r="16340"/>
          <a:stretch>
            <a:fillRect/>
          </a:stretch>
        </p:blipFill>
        <p:spPr>
          <a:xfrm>
            <a:off x="6588140" y="699620"/>
            <a:ext cx="2455395" cy="2845435"/>
          </a:xfrm>
          <a:prstGeom prst="rect">
            <a:avLst/>
          </a:prstGeom>
        </p:spPr>
      </p:pic>
      <p:sp>
        <p:nvSpPr>
          <p:cNvPr id="7" name="文本框 6" title=""/>
          <p:cNvSpPr txBox="1"/>
          <p:nvPr>
            <p:custDataLst>
              <p:tags r:id="rId10"/>
            </p:custDataLst>
          </p:nvPr>
        </p:nvSpPr>
        <p:spPr>
          <a:xfrm>
            <a:off x="459740" y="3291840"/>
            <a:ext cx="5984875" cy="1641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40000"/>
              </a:lnSpc>
              <a:buClrTx/>
              <a:buSzTx/>
              <a:buFontTx/>
            </a:pPr>
            <a:r>
              <a:rPr lang="zh-CN" altLang="en-US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不可行，水从高处落下的动能，即使全部通过抽水机转化为水的势能，但是由于能量守恒，不可能提供额外的能量对外做功。</a:t>
            </a:r>
            <a:endParaRPr lang="zh-CN" altLang="en-US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219543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能量守恒定律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2761933" y="438150"/>
            <a:ext cx="36201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lnSpc>
                <a:spcPct val="100000"/>
              </a:lnSpc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人们制作的各种“永动机”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2797493" y="4486910"/>
            <a:ext cx="35490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lnSpc>
                <a:spcPct val="100000"/>
              </a:lnSpc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它们都变成了“不动机”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</p:txBody>
      </p:sp>
      <p:pic>
        <p:nvPicPr>
          <p:cNvPr id="7" name="图片 6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812165" y="1052830"/>
            <a:ext cx="2311400" cy="1733550"/>
          </a:xfrm>
          <a:prstGeom prst="rect">
            <a:avLst/>
          </a:prstGeom>
          <a:noFill/>
          <a:ln w="19050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图片 7" title=""/>
          <p:cNvPicPr/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447415" y="1052830"/>
            <a:ext cx="2373630" cy="3245485"/>
          </a:xfrm>
          <a:prstGeom prst="rect">
            <a:avLst/>
          </a:prstGeom>
          <a:noFill/>
          <a:ln w="19050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812165" y="2997200"/>
            <a:ext cx="2310765" cy="1301750"/>
          </a:xfrm>
          <a:prstGeom prst="rect">
            <a:avLst/>
          </a:prstGeom>
          <a:noFill/>
          <a:ln w="19050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图片 9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6132830" y="2522855"/>
            <a:ext cx="2366645" cy="1775460"/>
          </a:xfrm>
          <a:prstGeom prst="rect">
            <a:avLst/>
          </a:prstGeom>
          <a:noFill/>
          <a:ln w="19050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图片 10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6126480" y="1045210"/>
            <a:ext cx="2372360" cy="1336675"/>
          </a:xfrm>
          <a:prstGeom prst="rect">
            <a:avLst/>
          </a:prstGeom>
          <a:noFill/>
          <a:ln w="19050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219543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能量守恒定律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115760" y="2139720"/>
            <a:ext cx="2412000" cy="2412000"/>
          </a:xfrm>
          <a:prstGeom prst="rect">
            <a:avLst/>
          </a:prstGeom>
          <a:noFill/>
          <a:ln w="19050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文本框 5" title=""/>
          <p:cNvSpPr txBox="1"/>
          <p:nvPr>
            <p:custDataLst>
              <p:tags r:id="rId9"/>
            </p:custDataLst>
          </p:nvPr>
        </p:nvSpPr>
        <p:spPr>
          <a:xfrm>
            <a:off x="3923955" y="2283730"/>
            <a:ext cx="4824335" cy="16890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 latinLnBrk="0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秋千在摆动过程中克服摩擦及空气阻力做功，能量不是消失，而是转化成了内能。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0"/>
            </p:custDataLst>
          </p:nvPr>
        </p:nvSpPr>
        <p:spPr>
          <a:xfrm>
            <a:off x="395710" y="605522"/>
            <a:ext cx="8496590" cy="1135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eaLnBrk="1" hangingPunct="1">
              <a:lnSpc>
                <a:spcPct val="110000"/>
              </a:lnSpc>
              <a:spcBef>
                <a:spcPct val="50000"/>
              </a:spcBef>
              <a:buClrTx/>
              <a:buSzTx/>
              <a:buFontTx/>
              <a:defRPr sz="24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en-US"/>
              <a:t>荡秋千的过程中，如果没有人推你，慢慢地自己会停下来，这是为什么？你有办法使秋千越荡越高吗</a:t>
            </a:r>
            <a:r>
              <a:rPr lang="en-US" altLang="zh-CN"/>
              <a:t>?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1_1#125843850?htil=1&amp;vcp=1&amp;vis=1&amp;pid=3f12bd53d&amp;color=0,0,0&amp;tib=255,255,255&amp;vtp=1&amp;bt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65217" y="415037"/>
            <a:ext cx="1480461" cy="1333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C_4_BD.1_2#125843850?htil=1&amp;vcp=1&amp;vis=1&amp;pid=3f12bd53d&amp;color=0,0,0&amp;vtp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402336"/>
                <a:ext cx="6080760" cy="149694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1.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900" b="0" i="0" ker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                       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如图所示的是不同形式的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能量相互转化的示意图（A、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是电能或内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能），下列说法不正确的是(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C_4_BD.1_2#125843850?htil=1&amp;vcp=1&amp;vis=1&amp;pid=3f12bd53d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402336"/>
                <a:ext cx="6080760" cy="1496949"/>
              </a:xfrm>
              <a:prstGeom prst="rect">
                <a:avLst/>
              </a:prstGeom>
              <a:blipFill rotWithShape="1">
                <a:blip r:embed="rId8"/>
                <a:stretch>
                  <a:fillRect l="-6" t="-25" r="6" b="-34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C_4_BD.1_2#125843850?htil=1&amp;vcp=1&amp;vis=1&amp;pid=3f12bd53d&amp;color=0,0,0&amp;tib=255,255,255&amp;iip=1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8816" y="429768"/>
            <a:ext cx="2020824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4_AN.2_1#125843850.bracket?vcp=1&amp;vis=1&amp;pid=3f12bd53d&amp;color=0,0,0&amp;vpa=1&amp;vtp=1" title=""/>
          <p:cNvSpPr/>
          <p:nvPr>
            <p:custDataLst>
              <p:tags r:id="rId11"/>
            </p:custDataLst>
          </p:nvPr>
        </p:nvSpPr>
        <p:spPr>
          <a:xfrm>
            <a:off x="4429665" y="1440688"/>
            <a:ext cx="441325" cy="4595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mc:AlternateContent>
        <mc:Choice Requires="a14">
          <p:sp>
            <p:nvSpPr>
              <p:cNvPr id="6" name="QC_4_BD.1_3#125843850.choices?vcp=1&amp;vis=1&amp;pid=3f12bd53d&amp;color=0,0,0&amp;vtp=1&amp;bbb=1&amp;hb=1&amp;hs=1" title=""/>
              <p:cNvSpPr/>
              <p:nvPr>
                <p:custDataLst>
                  <p:tags r:id="rId12"/>
                </p:custDataLst>
              </p:nvPr>
            </p:nvSpPr>
            <p:spPr>
              <a:xfrm>
                <a:off x="539496" y="1938528"/>
                <a:ext cx="8065008" cy="253301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序号⑩的实例可以是摩擦生热</a:t>
                </a:r>
                <a:endParaRPr lang="en-US" altLang="zh-CN" sz="2400"/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序号④的实例可以是给充电宝充电</a:t>
                </a:r>
                <a:endParaRPr lang="en-US" altLang="zh-CN" sz="2400"/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圆圈内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对应的是电能</a:t>
                </a:r>
                <a:endParaRPr lang="en-US" altLang="zh-CN" sz="2400"/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各种形式的能量都可以无条件地相互转化，且转化过程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9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都要遵循能量守恒定律</a:t>
                </a:r>
                <a:endParaRPr lang="en-US" altLang="zh-CN" sz="2400"/>
              </a:p>
            </p:txBody>
          </p:sp>
        </mc:Choice>
        <mc:Fallback>
          <p:sp>
            <p:nvSpPr>
              <p:cNvPr id="6" name="QC_4_BD.1_3#125843850.choices?vcp=1&amp;vis=1&amp;pid=3f12bd53d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3"/>
                </p:custDataLst>
              </p:nvPr>
            </p:nvSpPr>
            <p:spPr>
              <a:xfrm>
                <a:off x="539496" y="1938528"/>
                <a:ext cx="8065008" cy="2533015"/>
              </a:xfrm>
              <a:prstGeom prst="rect">
                <a:avLst/>
              </a:prstGeom>
              <a:blipFill rotWithShape="1">
                <a:blip r:embed="rId14"/>
                <a:stretch>
                  <a:fillRect l="-5" t="-20" r="3" b="-176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3_1#b89ce1684?htil=2&amp;vcp=1&amp;vis=1&amp;pid=3f12bd53d&amp;color=0,0,0&amp;tib=255,255,255&amp;vtp=1&amp;bt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05492" y="415036"/>
            <a:ext cx="1669786" cy="185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4_BD.3_2#b89ce1684?htil=2&amp;vcp=1&amp;vis=1&amp;pid=3f12bd53d&amp;color=0,0,0&amp;vtp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402336"/>
            <a:ext cx="6089904" cy="20176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2.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如图所示的是“风光互补”景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观照明灯，它“头顶”小风扇，“肩扛”电池板，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“脚踩”蓄电池，“腰挎”照明灯，下列解释合理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pic>
        <p:nvPicPr>
          <p:cNvPr id="4" name="QC_4_BD.3_2#b89ce1684?htil=2&amp;vcp=1&amp;vis=1&amp;pid=3f12bd53d&amp;color=0,0,0&amp;tib=255,255,255&amp;iip=2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8816" y="429768"/>
            <a:ext cx="2020824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4_AN.4_1#b89ce1684.bracket?vcp=1&amp;vis=1&amp;pid=3f12bd53d&amp;color=0,0,0&amp;vpa=2&amp;vtp=1" title=""/>
          <p:cNvSpPr/>
          <p:nvPr>
            <p:custDataLst>
              <p:tags r:id="rId9"/>
            </p:custDataLst>
          </p:nvPr>
        </p:nvSpPr>
        <p:spPr>
          <a:xfrm>
            <a:off x="1394365" y="1961388"/>
            <a:ext cx="423863" cy="4595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p:sp>
        <p:nvSpPr>
          <p:cNvPr id="6" name="QC_4_BD.3_3#b89ce1684.choices?vcp=1&amp;vis=1&amp;pid=3f12bd53d&amp;color=0,0,0&amp;vtp=1&amp;bbb=1&amp;hs=1" title=""/>
          <p:cNvSpPr/>
          <p:nvPr>
            <p:custDataLst>
              <p:tags r:id="rId10"/>
            </p:custDataLst>
          </p:nvPr>
        </p:nvSpPr>
        <p:spPr>
          <a:xfrm>
            <a:off x="539496" y="2459354"/>
            <a:ext cx="8065008" cy="20176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小风扇是风力发电机，将电能转化为机械能</a:t>
            </a:r>
            <a:endParaRPr lang="en-US" altLang="zh-CN" sz="2400"/>
          </a:p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照明灯是将光能转化为电能</a:t>
            </a:r>
            <a:endParaRPr lang="en-US" altLang="zh-CN" sz="2400"/>
          </a:p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电池板是将光能转化为电能</a:t>
            </a:r>
            <a:endParaRPr lang="en-US" altLang="zh-CN" sz="2400"/>
          </a:p>
          <a:p>
            <a:pPr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蓄电池在夜晚放电时，将电能转化为化学能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6_1#4859d994c?htil=3&amp;vcp=1&amp;vis=1&amp;pid=3f12bd53d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04197" y="653011"/>
            <a:ext cx="1188937" cy="814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4_BD.6_2#4859d994c?htil=3&amp;vcp=1&amp;vis=1&amp;pid=3f12bd53d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607290"/>
            <a:ext cx="5961888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3.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如图所示的是小球在地面弹跳的频闪照片，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下列说法中正确的是(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4" name="QC_4_AN.7_1#4859d994c.bracket?vcp=1&amp;vis=1&amp;pid=3f12bd53d&amp;color=0,0,0&amp;vpa=3&amp;vtp=1" title=""/>
          <p:cNvSpPr/>
          <p:nvPr>
            <p:custDataLst>
              <p:tags r:id="rId7"/>
            </p:custDataLst>
          </p:nvPr>
        </p:nvSpPr>
        <p:spPr>
          <a:xfrm>
            <a:off x="3527965" y="1154660"/>
            <a:ext cx="423863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p:sp>
        <p:nvSpPr>
          <p:cNvPr id="5" name="QC_4_BD.6_3#4859d994c.choices?vcp=1&amp;vis=1&amp;pid=3f12bd53d&amp;color=0,0,0&amp;vtp=1&amp;bbb=1&amp;hb=1&amp;hs=1" title=""/>
          <p:cNvSpPr/>
          <p:nvPr>
            <p:custDataLst>
              <p:tags r:id="rId8"/>
            </p:custDataLst>
          </p:nvPr>
        </p:nvSpPr>
        <p:spPr>
          <a:xfrm>
            <a:off x="539496" y="1714604"/>
            <a:ext cx="8065008" cy="27097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小球弹起的高度越来越小，说明在此过程中能量不守恒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根据能量守恒定律，在此过程中小球的机械能总量是保持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不变的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在小球的运动中是通过做功的方式使其内能增加的</a:t>
            </a:r>
            <a:endParaRPr lang="en-US" altLang="zh-CN" sz="2400"/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小球和地面之间发生撞击，所以小球的热量会增加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O_4_BD.8_1#a97c4a0f4?htil=4&amp;vcp=1&amp;vis=1&amp;pid=3f12bd53d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37041" y="448056"/>
            <a:ext cx="1507294" cy="1819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4_BD.8_2#a97c4a0f4?htil=4&amp;vcp=1&amp;vis=1&amp;pid=3f12bd53d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402336"/>
            <a:ext cx="6336792" cy="20123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4.如图所示的是一种设想中的永动机，它通过高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处的水流冲击叶片，叶片的转动用来对外做功，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同时带动抽水机将水从低处抽到高处，从而循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9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环工作。</a:t>
            </a:r>
            <a:endParaRPr lang="en-US" altLang="zh-CN" sz="2400"/>
          </a:p>
        </p:txBody>
      </p:sp>
      <p:sp>
        <p:nvSpPr>
          <p:cNvPr id="4" name="QB_5_BD.9_1#fb7222a58?htil=4&amp;vcp=1&amp;vis=1&amp;pid=a97c4a0f4&amp;color=0,0,0&amp;vtp=1&amp;bbb=1&amp;hb=1&amp;hs=1" title=""/>
          <p:cNvSpPr/>
          <p:nvPr>
            <p:custDataLst>
              <p:tags r:id="rId7"/>
            </p:custDataLst>
          </p:nvPr>
        </p:nvSpPr>
        <p:spPr>
          <a:xfrm>
            <a:off x="539496" y="2475866"/>
            <a:ext cx="8065008" cy="9762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（1）水从高处流下冲击叶片使叶片转动，水的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能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转化为叶片的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能。</a:t>
            </a:r>
            <a:endParaRPr lang="en-US" altLang="zh-CN" sz="2400"/>
          </a:p>
        </p:txBody>
      </p:sp>
      <p:sp>
        <p:nvSpPr>
          <p:cNvPr id="5" name="QB_5_AN.10_1#fb7222a58.blank?vcp=1&amp;vis=1&amp;pid=a97c4a0f4&amp;color=0,0,0&amp;vpa=4&amp;vtp=1&amp;bbb=1" title=""/>
          <p:cNvSpPr/>
          <p:nvPr>
            <p:custDataLst>
              <p:tags r:id="rId8"/>
            </p:custDataLst>
          </p:nvPr>
        </p:nvSpPr>
        <p:spPr>
          <a:xfrm>
            <a:off x="6804564" y="2439099"/>
            <a:ext cx="1135063" cy="4692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重力势</a:t>
            </a:r>
            <a:endParaRPr lang="en-US" altLang="zh-CN" sz="2400"/>
          </a:p>
        </p:txBody>
      </p:sp>
      <p:sp>
        <p:nvSpPr>
          <p:cNvPr id="6" name="QB_5_AN.11_1#fb7222a58.blank?vcp=1&amp;vis=1&amp;pid=a97c4a0f4&amp;color=0,0,0&amp;vpa=5&amp;vtp=1" title=""/>
          <p:cNvSpPr/>
          <p:nvPr>
            <p:custDataLst>
              <p:tags r:id="rId9"/>
            </p:custDataLst>
          </p:nvPr>
        </p:nvSpPr>
        <p:spPr>
          <a:xfrm>
            <a:off x="2384964" y="2949894"/>
            <a:ext cx="525463" cy="4597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动</a:t>
            </a:r>
            <a:endParaRPr lang="en-US" altLang="zh-CN" sz="2400"/>
          </a:p>
        </p:txBody>
      </p:sp>
      <p:sp>
        <p:nvSpPr>
          <p:cNvPr id="7" name="QB_5_BD.12_1#7091c5694?vcp=1&amp;vis=1&amp;pid=a97c4a0f4&amp;color=0,0,0&amp;vtp=1&amp;bbb=1&amp;hb=1" title=""/>
          <p:cNvSpPr/>
          <p:nvPr>
            <p:custDataLst>
              <p:tags r:id="rId10"/>
            </p:custDataLst>
          </p:nvPr>
        </p:nvSpPr>
        <p:spPr>
          <a:xfrm>
            <a:off x="539496" y="3514218"/>
            <a:ext cx="8065008" cy="9762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（2）叶片转动，带动抽水机把水抽到高处，叶片的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能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转化为水的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能。</a:t>
            </a:r>
            <a:endParaRPr lang="en-US" altLang="zh-CN" sz="2400"/>
          </a:p>
        </p:txBody>
      </p:sp>
      <p:sp>
        <p:nvSpPr>
          <p:cNvPr id="8" name="QB_5_AN.13_1#7091c5694.blank?vcp=1&amp;vis=1&amp;pid=a97c4a0f4&amp;color=0,0,0&amp;vpa=6&amp;vtp=1" title=""/>
          <p:cNvSpPr/>
          <p:nvPr>
            <p:custDataLst>
              <p:tags r:id="rId11"/>
            </p:custDataLst>
          </p:nvPr>
        </p:nvSpPr>
        <p:spPr>
          <a:xfrm>
            <a:off x="7414164" y="3477451"/>
            <a:ext cx="525463" cy="4692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动</a:t>
            </a:r>
            <a:endParaRPr lang="en-US" altLang="zh-CN" sz="2400"/>
          </a:p>
        </p:txBody>
      </p:sp>
      <p:sp>
        <p:nvSpPr>
          <p:cNvPr id="9" name="QB_5_AN.14_1#7091c5694.blank?vcp=1&amp;vis=1&amp;pid=a97c4a0f4&amp;color=0,0,0&amp;vpa=7&amp;vtp=1&amp;bbb=1" title=""/>
          <p:cNvSpPr/>
          <p:nvPr>
            <p:custDataLst>
              <p:tags r:id="rId12"/>
            </p:custDataLst>
          </p:nvPr>
        </p:nvSpPr>
        <p:spPr>
          <a:xfrm>
            <a:off x="2080164" y="3988246"/>
            <a:ext cx="1135063" cy="4597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重力势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  <p:bldP spid="8" grpId="0" build="p" animBg="1"/>
      <p:bldP spid="9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5_BD.15_1#3bb56dfaa?htil=5&amp;vcp=1&amp;vis=1&amp;visfb=1&amp;pid=a97c4a0f4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93992" y="908280"/>
            <a:ext cx="1792224" cy="210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5_BD.15_2#3bb56dfaa?htil=5&amp;vcp=1&amp;vis=1&amp;pid=a97c4a0f4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862561"/>
            <a:ext cx="6135624" cy="2150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（3）在叶片的转动带动抽水机抽水的过程中，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即使不考虑对外做功，由于摩擦等因素，会不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可避免地产生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能并散失掉，正是由于这些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能量的散失，抽到高处的水量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endParaRPr lang="en-US" altLang="zh-CN" sz="2400"/>
          </a:p>
        </p:txBody>
      </p:sp>
      <p:sp>
        <p:nvSpPr>
          <p:cNvPr id="4" name="QB_5_AN.16_1#3bb56dfaa.blank?vcp=1&amp;vis=1&amp;pid=a97c4a0f4&amp;color=0,0,0&amp;vpa=8&amp;vtp=1" title=""/>
          <p:cNvSpPr/>
          <p:nvPr>
            <p:custDataLst>
              <p:tags r:id="rId7"/>
            </p:custDataLst>
          </p:nvPr>
        </p:nvSpPr>
        <p:spPr>
          <a:xfrm>
            <a:off x="2384964" y="1952221"/>
            <a:ext cx="5254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内</a:t>
            </a:r>
            <a:endParaRPr lang="en-US" altLang="zh-CN" sz="2400"/>
          </a:p>
        </p:txBody>
      </p:sp>
      <p:sp>
        <p:nvSpPr>
          <p:cNvPr id="5" name="QB_5_AN.17_1#3bb56dfaa.blank?vcp=1&amp;vis=1&amp;pid=a97c4a0f4&amp;color=0,0,0&amp;vpa=9&amp;vtp=1&amp;bbb=1" title=""/>
          <p:cNvSpPr/>
          <p:nvPr>
            <p:custDataLst>
              <p:tags r:id="rId8"/>
            </p:custDataLst>
          </p:nvPr>
        </p:nvSpPr>
        <p:spPr>
          <a:xfrm>
            <a:off x="4518565" y="2489431"/>
            <a:ext cx="8302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小于</a:t>
            </a:r>
            <a:endParaRPr lang="en-US" altLang="zh-CN" sz="2400"/>
          </a:p>
        </p:txBody>
      </p:sp>
      <p:sp>
        <p:nvSpPr>
          <p:cNvPr id="6" name="QB_5_BD.15_2#3bb56dfaa?htil=5&amp;vcp=1&amp;vis=1&amp;pid=a97c4a0f4&amp;color=0,0,0&amp;vtp=1&amp;bt=1&amp;bbb=1&amp;hb=1&amp;hs=1" title=""/>
          <p:cNvSpPr/>
          <p:nvPr>
            <p:custDataLst>
              <p:tags r:id="rId9"/>
            </p:custDataLst>
          </p:nvPr>
        </p:nvSpPr>
        <p:spPr>
          <a:xfrm>
            <a:off x="540000" y="3140432"/>
            <a:ext cx="8064000" cy="10375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（填“大于”“等于”或“小于”）从高处流下的水量，从而使永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动机最终停下来。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18_1#71ce83e5f?vcp=1&amp;vis=1&amp;pid=fbb86f46b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621515"/>
            <a:ext cx="8065008" cy="18652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5.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[2025·福建]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抽水蓄能电站被称为“超级充电宝”，用电低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谷时段利用电网多余电能抽水至上水库，用电高峰时段再放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水至下水库发电，如图。关于抽水蓄能电站，下列说法正确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3" name="QC_4_AN.19_1#71ce83e5f.bracket?vcp=1&amp;vis=1&amp;pid=fbb86f46b&amp;color=0,0,0&amp;vpa=10&amp;vtp=1" title=""/>
          <p:cNvSpPr/>
          <p:nvPr>
            <p:custDataLst>
              <p:tags r:id="rId5"/>
            </p:custDataLst>
          </p:nvPr>
        </p:nvSpPr>
        <p:spPr>
          <a:xfrm>
            <a:off x="1394365" y="2055599"/>
            <a:ext cx="423863" cy="4214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2400"/>
          </a:p>
        </p:txBody>
      </p:sp>
      <p:pic>
        <p:nvPicPr>
          <p:cNvPr id="4" name="QC_4_BD.18_2#71ce83e5f?iti=1&amp;htil=6&amp;vcp=1&amp;vis=1&amp;pid=fbb86f46b&amp;color=0,0,0&amp;tib=255,255,255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94576" y="2106144"/>
            <a:ext cx="1682496" cy="147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4_BD.18_3#71ce83e5f?iti=1&amp;htil=6&amp;vcp=1&amp;vis=1&amp;pid=fbb86f46b&amp;color=0,0,0&amp;vtp=1&amp;bbb=1" title=""/>
          <p:cNvSpPr/>
          <p:nvPr>
            <p:custDataLst>
              <p:tags r:id="rId8"/>
            </p:custDataLst>
          </p:nvPr>
        </p:nvSpPr>
        <p:spPr>
          <a:xfrm>
            <a:off x="7015893" y="3705328"/>
            <a:ext cx="1439862" cy="43516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（第5题）</a:t>
            </a:r>
            <a:endParaRPr lang="en-US" altLang="zh-CN" sz="2400"/>
          </a:p>
        </p:txBody>
      </p:sp>
      <p:sp>
        <p:nvSpPr>
          <p:cNvPr id="6" name="QC_4_BD.18_4#71ce83e5f.choices?htil=6&amp;vcp=1&amp;vis=1&amp;pid=fbb86f46b&amp;color=0,0,0&amp;vtp=1&amp;bbb=1" title=""/>
          <p:cNvSpPr/>
          <p:nvPr>
            <p:custDataLst>
              <p:tags r:id="rId9"/>
            </p:custDataLst>
          </p:nvPr>
        </p:nvSpPr>
        <p:spPr>
          <a:xfrm>
            <a:off x="539496" y="2524609"/>
            <a:ext cx="6245352" cy="18652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用电低谷时，以电能的形式储能</a:t>
            </a:r>
            <a:endParaRPr lang="en-US" altLang="zh-CN" sz="2400"/>
          </a:p>
          <a:p>
            <a:pPr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用电高峰时，机械能转化为电能</a:t>
            </a:r>
            <a:endParaRPr lang="en-US" altLang="zh-CN" sz="2400"/>
          </a:p>
          <a:p>
            <a:pPr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选址时，上下水库的高度差要小</a:t>
            </a:r>
            <a:endParaRPr lang="en-US" altLang="zh-CN" sz="2400"/>
          </a:p>
          <a:p>
            <a:pPr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存储的能量可以全部转化为电能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21_1#1de02b2c3?iti=3&amp;htil=8&amp;vcp=1&amp;vis=1&amp;pid=fbb86f46b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1424" y="448055"/>
            <a:ext cx="1984248" cy="832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4_BD.21_2#1de02b2c3?iti=3&amp;htil=8&amp;vcp=1&amp;vis=1&amp;pid=fbb86f46b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6823617" y="1407159"/>
            <a:ext cx="1439862" cy="47631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（第6题）</a:t>
            </a:r>
            <a:endParaRPr lang="en-US" altLang="zh-CN" sz="2400"/>
          </a:p>
        </p:txBody>
      </p:sp>
      <mc:AlternateContent>
        <mc:Choice Requires="a14">
          <p:sp>
            <p:nvSpPr>
              <p:cNvPr id="4" name="QC_4_BD.21_3#1de02b2c3?htil=8&amp;vcp=1&amp;vis=1&amp;pid=fbb86f46b&amp;color=0,0,0&amp;vtp=1&amp;bt=1&amp;bbb=1&amp;hb=1&amp;hs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539496" y="402336"/>
                <a:ext cx="5943600" cy="153606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6.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如图所示，材质均匀的弧形轨道固定在水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平面，将小球置于轨道的顶端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点，小球具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有的机械能为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100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J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。让小球从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点由静止开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C_4_BD.21_3#1de02b2c3?htil=8&amp;vcp=1&amp;vis=1&amp;pid=fbb86f46b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539496" y="402336"/>
                <a:ext cx="5943600" cy="1536065"/>
              </a:xfrm>
              <a:prstGeom prst="rect">
                <a:avLst/>
              </a:prstGeom>
              <a:blipFill rotWithShape="1">
                <a:blip r:embed="rId9"/>
                <a:stretch>
                  <a:fillRect l="-6" t="-25" r="-132" b="-33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C_4_AN.22_1#1de02b2c3.bracket?vcp=1&amp;vis=1&amp;pid=fbb86f46b&amp;color=0,0,0&amp;vpa=11&amp;vtp=1" title=""/>
          <p:cNvSpPr/>
          <p:nvPr>
            <p:custDataLst>
              <p:tags r:id="rId10"/>
            </p:custDataLst>
          </p:nvPr>
        </p:nvSpPr>
        <p:spPr>
          <a:xfrm>
            <a:off x="3210465" y="3535425"/>
            <a:ext cx="441325" cy="46907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2400"/>
          </a:p>
        </p:txBody>
      </p:sp>
      <mc:AlternateContent>
        <mc:Choice Requires="a14">
          <p:sp>
            <p:nvSpPr>
              <p:cNvPr id="6" name="QC_4_BD.21_4#1de02b2c3.choices?vcp=1&amp;vis=1&amp;pid=fbb86f46b&amp;color=0,0,0&amp;vtp=1&amp;bbb=1" title=""/>
              <p:cNvSpPr/>
              <p:nvPr>
                <p:custDataLst>
                  <p:tags r:id="rId11"/>
                </p:custDataLst>
              </p:nvPr>
            </p:nvSpPr>
            <p:spPr>
              <a:xfrm>
                <a:off x="539496" y="4068506"/>
                <a:ext cx="8065008" cy="45828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100"/>
                  </a:lnSpc>
                  <a:tabLst>
                    <a:tab pos="2082165"/>
                    <a:tab pos="4139565"/>
                    <a:tab pos="6196965"/>
                  </a:tabLst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J</m:t>
                      </m:r>
                    </m:oMath>
                  </m:oMathPara>
                </a14:m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J</m:t>
                      </m:r>
                    </m:oMath>
                  </m:oMathPara>
                </a14:m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J</m:t>
                      </m:r>
                    </m:oMath>
                  </m:oMathPara>
                </a14:m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80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J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</p:txBody>
          </p:sp>
        </mc:Choice>
        <mc:Fallback>
          <p:sp>
            <p:nvSpPr>
              <p:cNvPr id="6" name="QC_4_BD.21_4#1de02b2c3.choices?vcp=1&amp;vis=1&amp;pid=fbb86f46b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2"/>
                </p:custDataLst>
              </p:nvPr>
            </p:nvSpPr>
            <p:spPr>
              <a:xfrm>
                <a:off x="539496" y="4068506"/>
                <a:ext cx="8065008" cy="458280"/>
              </a:xfrm>
              <a:prstGeom prst="rect">
                <a:avLst/>
              </a:prstGeom>
              <a:blipFill rotWithShape="1">
                <a:blip r:embed="rId13"/>
                <a:stretch>
                  <a:fillRect l="-5" t="-13" r="3" b="-136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QC_4_BD.21_3#1de02b2c3?htil=8&amp;vcp=1&amp;vis=1&amp;pid=fbb86f46b&amp;color=0,0,0&amp;vtp=1&amp;bt=1&amp;bbb=1&amp;hb=1&amp;hs=1" title=""/>
              <p:cNvSpPr/>
              <p:nvPr>
                <p:custDataLst>
                  <p:tags r:id="rId14"/>
                </p:custDataLst>
              </p:nvPr>
            </p:nvSpPr>
            <p:spPr>
              <a:xfrm>
                <a:off x="539496" y="1942464"/>
                <a:ext cx="8064000" cy="206527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始滚动，到右侧所能达到的最高位置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点时，具有的机械能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80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J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，随即小球向左侧滚动，当滚动到左侧所能达到的最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高位置时，向左滚动过程中小球克服摩擦做的功可能是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（不计空气阻力）(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7" name="QC_4_BD.21_3#1de02b2c3?htil=8&amp;vcp=1&amp;vis=1&amp;pid=fbb86f46b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5"/>
                </p:custDataLst>
              </p:nvPr>
            </p:nvSpPr>
            <p:spPr>
              <a:xfrm>
                <a:off x="539496" y="1942464"/>
                <a:ext cx="8064000" cy="2065274"/>
              </a:xfrm>
              <a:prstGeom prst="rect">
                <a:avLst/>
              </a:prstGeom>
              <a:blipFill rotWithShape="1">
                <a:blip r:embed="rId16"/>
                <a:stretch>
                  <a:fillRect l="-5" t="-31" r="6" b="-266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3"/>
            </p:custDataLst>
          </p:nvPr>
        </p:nvGrpSpPr>
        <p:grpSpPr>
          <a:xfrm>
            <a:off x="2484192" y="134597"/>
            <a:ext cx="3575132" cy="745446"/>
            <a:chOff x="4261413" y="318305"/>
            <a:chExt cx="3669175" cy="993928"/>
          </a:xfrm>
        </p:grpSpPr>
        <p:pic>
          <p:nvPicPr>
            <p:cNvPr id="3" name="图片 2" descr="图片包含 游戏机, 镜子, 灯光, 女人  AI 生成的内容可能不正确。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287" b="36624"/>
            <a:stretch>
              <a:fillRect/>
            </a:stretch>
          </p:blipFill>
          <p:spPr>
            <a:xfrm>
              <a:off x="4261413" y="318305"/>
              <a:ext cx="3669175" cy="993928"/>
            </a:xfrm>
            <a:custGeom>
              <a:gdLst>
                <a:gd name="connsiteX0" fmla="*/ 0 w 6858000"/>
                <a:gd name="connsiteY0" fmla="*/ 0 h 1857736"/>
                <a:gd name="connsiteX1" fmla="*/ 6858000 w 6858000"/>
                <a:gd name="connsiteY1" fmla="*/ 0 h 1857736"/>
                <a:gd name="connsiteX2" fmla="*/ 6858000 w 6858000"/>
                <a:gd name="connsiteY2" fmla="*/ 1857736 h 1857736"/>
                <a:gd name="connsiteX3" fmla="*/ 0 w 6858000"/>
                <a:gd name="connsiteY3" fmla="*/ 1857736 h 185773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58000" h="1857736">
                  <a:moveTo>
                    <a:pt x="0" y="0"/>
                  </a:moveTo>
                  <a:lnTo>
                    <a:pt x="6858000" y="0"/>
                  </a:lnTo>
                  <a:lnTo>
                    <a:pt x="6858000" y="1857736"/>
                  </a:lnTo>
                  <a:lnTo>
                    <a:pt x="0" y="1857736"/>
                  </a:lnTo>
                  <a:close/>
                </a:path>
              </a:pathLst>
            </a:custGeom>
          </p:spPr>
        </p:pic>
        <p:sp>
          <p:nvSpPr>
            <p:cNvPr id="4" name="文本框 3"/>
            <p:cNvSpPr txBox="1"/>
            <p:nvPr>
              <p:custDataLst>
                <p:tags r:id="rId6"/>
              </p:custDataLst>
            </p:nvPr>
          </p:nvSpPr>
          <p:spPr>
            <a:xfrm>
              <a:off x="4436256" y="548113"/>
              <a:ext cx="3337306" cy="613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kern="100" spc="300">
                  <a:solidFill>
                    <a:schemeClr val="accent6">
                      <a:lumMod val="50000"/>
                    </a:schemeClr>
                  </a:solidFill>
                  <a:latin typeface="黑体" panose="02010609060101010101" charset="-122"/>
                  <a:ea typeface="黑体"/>
                  <a:cs typeface="Times New Roman" panose="02020603050405020304" charset="0"/>
                </a:rPr>
                <a:t>学习目标</a:t>
              </a:r>
              <a:endParaRPr lang="zh-CN" altLang="en-US" sz="2400" kern="100" spc="30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/>
                <a:cs typeface="Times New Roman" panose="02020603050405020304" charset="0"/>
              </a:endParaRPr>
            </a:p>
          </p:txBody>
        </p:sp>
      </p:grpSp>
      <p:grpSp>
        <p:nvGrpSpPr>
          <p:cNvPr id="23" name="组合 22" title=""/>
          <p:cNvGrpSpPr/>
          <p:nvPr>
            <p:custDataLst>
              <p:tags r:id="rId7"/>
            </p:custDataLst>
          </p:nvPr>
        </p:nvGrpSpPr>
        <p:grpSpPr>
          <a:xfrm>
            <a:off x="445770" y="1257935"/>
            <a:ext cx="7835900" cy="987426"/>
            <a:chOff x="689948" y="1773935"/>
            <a:chExt cx="10551037" cy="867721"/>
          </a:xfrm>
        </p:grpSpPr>
        <p:grpSp>
          <p:nvGrpSpPr>
            <p:cNvPr id="11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689948" y="1773935"/>
              <a:ext cx="10551037" cy="695850"/>
              <a:chOff x="689948" y="3150729"/>
              <a:chExt cx="10551037" cy="695850"/>
            </a:xfrm>
          </p:grpSpPr>
          <p:sp>
            <p:nvSpPr>
              <p:cNvPr id="12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1006308" y="3238896"/>
                <a:ext cx="10234677" cy="607683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3" name="图片 12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0" name="文本框 19"/>
            <p:cNvSpPr txBox="1"/>
            <p:nvPr>
              <p:custDataLst>
                <p:tags r:id="rId12"/>
              </p:custDataLst>
            </p:nvPr>
          </p:nvSpPr>
          <p:spPr>
            <a:xfrm>
              <a:off x="1298727" y="1907302"/>
              <a:ext cx="9666939" cy="734354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1.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了解能量及其不同存在形式，</a:t>
              </a:r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 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能阐述其与生产生活联系并形成能量观念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4" name="组合 23" title=""/>
          <p:cNvGrpSpPr/>
          <p:nvPr>
            <p:custDataLst>
              <p:tags r:id="rId13"/>
            </p:custDataLst>
          </p:nvPr>
        </p:nvGrpSpPr>
        <p:grpSpPr>
          <a:xfrm>
            <a:off x="517525" y="2284095"/>
            <a:ext cx="7807325" cy="869315"/>
            <a:chOff x="689948" y="3103766"/>
            <a:chExt cx="10382223" cy="925441"/>
          </a:xfrm>
        </p:grpSpPr>
        <p:grpSp>
          <p:nvGrpSpPr>
            <p:cNvPr id="10" name="组合 9"/>
            <p:cNvGrpSpPr/>
            <p:nvPr>
              <p:custDataLst>
                <p:tags r:id="rId14"/>
              </p:custDataLst>
            </p:nvPr>
          </p:nvGrpSpPr>
          <p:grpSpPr>
            <a:xfrm>
              <a:off x="689948" y="3103766"/>
              <a:ext cx="10382223" cy="925441"/>
              <a:chOff x="689948" y="3095477"/>
              <a:chExt cx="10382223" cy="925441"/>
            </a:xfrm>
          </p:grpSpPr>
          <p:sp>
            <p:nvSpPr>
              <p:cNvPr id="8" name="矩形 6"/>
              <p:cNvSpPr/>
              <p:nvPr>
                <p:custDataLst>
                  <p:tags r:id="rId15"/>
                </p:custDataLst>
              </p:nvPr>
            </p:nvSpPr>
            <p:spPr>
              <a:xfrm>
                <a:off x="1006608" y="3095477"/>
                <a:ext cx="10065563" cy="925441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9" name="图片 8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1" name="文本框 20"/>
            <p:cNvSpPr txBox="1"/>
            <p:nvPr>
              <p:custDataLst>
                <p:tags r:id="rId17"/>
              </p:custDataLst>
            </p:nvPr>
          </p:nvSpPr>
          <p:spPr>
            <a:xfrm>
              <a:off x="1293713" y="3257217"/>
              <a:ext cx="9666149" cy="7523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2.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能运用能量转化与守恒的观点分析问题，</a:t>
              </a:r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 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并通过解释相关物理现象，</a:t>
              </a:r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 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提升分析、</a:t>
              </a:r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 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解决实际问题的能力。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5" name="组合 24" title=""/>
          <p:cNvGrpSpPr/>
          <p:nvPr>
            <p:custDataLst>
              <p:tags r:id="rId18"/>
            </p:custDataLst>
          </p:nvPr>
        </p:nvGrpSpPr>
        <p:grpSpPr>
          <a:xfrm>
            <a:off x="1403985" y="3299460"/>
            <a:ext cx="7009130" cy="824230"/>
            <a:chOff x="1747435" y="4398941"/>
            <a:chExt cx="9540240" cy="846667"/>
          </a:xfrm>
        </p:grpSpPr>
        <p:grpSp>
          <p:nvGrpSpPr>
            <p:cNvPr id="16" name="组合 15"/>
            <p:cNvGrpSpPr/>
            <p:nvPr>
              <p:custDataLst>
                <p:tags r:id="rId19"/>
              </p:custDataLst>
            </p:nvPr>
          </p:nvGrpSpPr>
          <p:grpSpPr>
            <a:xfrm>
              <a:off x="1747435" y="4398941"/>
              <a:ext cx="9540240" cy="846667"/>
              <a:chOff x="1747435" y="3005569"/>
              <a:chExt cx="9540240" cy="846667"/>
            </a:xfrm>
          </p:grpSpPr>
          <p:sp>
            <p:nvSpPr>
              <p:cNvPr id="17" name="矩形 6"/>
              <p:cNvSpPr/>
              <p:nvPr>
                <p:custDataLst>
                  <p:tags r:id="rId20"/>
                </p:custDataLst>
              </p:nvPr>
            </p:nvSpPr>
            <p:spPr>
              <a:xfrm>
                <a:off x="2159762" y="3005569"/>
                <a:ext cx="9127913" cy="846667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8" name="图片 17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2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1747435" y="300594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2" name="文本框 21"/>
            <p:cNvSpPr txBox="1"/>
            <p:nvPr>
              <p:custDataLst>
                <p:tags r:id="rId22"/>
              </p:custDataLst>
            </p:nvPr>
          </p:nvSpPr>
          <p:spPr>
            <a:xfrm>
              <a:off x="1929204" y="4529984"/>
              <a:ext cx="336127" cy="4729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 </a:t>
              </a:r>
              <a:endParaRPr 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85" name="组合 84" title=""/>
          <p:cNvGrpSpPr/>
          <p:nvPr>
            <p:custDataLst>
              <p:tags r:id="rId23"/>
            </p:custDataLst>
          </p:nvPr>
        </p:nvGrpSpPr>
        <p:grpSpPr>
          <a:xfrm rot="20760000">
            <a:off x="5697220" y="-386080"/>
            <a:ext cx="3257550" cy="1847850"/>
            <a:chOff x="2438400" y="1949004"/>
            <a:chExt cx="5334000" cy="2463800"/>
          </a:xfrm>
        </p:grpSpPr>
        <p:grpSp>
          <p:nvGrpSpPr>
            <p:cNvPr id="81" name="组合 80"/>
            <p:cNvGrpSpPr/>
            <p:nvPr>
              <p:custDataLst>
                <p:tags r:id="rId24"/>
              </p:custDataLst>
            </p:nvPr>
          </p:nvGrpSpPr>
          <p:grpSpPr>
            <a:xfrm>
              <a:off x="4114800" y="1949004"/>
              <a:ext cx="3657600" cy="2463800"/>
              <a:chOff x="6363160" y="1485900"/>
              <a:chExt cx="5943600" cy="4572012"/>
            </a:xfrm>
          </p:grpSpPr>
          <p:pic>
            <p:nvPicPr>
              <p:cNvPr id="82" name="图片 81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63160" y="1485900"/>
                <a:ext cx="5943600" cy="4572012"/>
              </a:xfrm>
              <a:prstGeom prst="rect">
                <a:avLst/>
              </a:prstGeom>
            </p:spPr>
          </p:pic>
          <p:pic>
            <p:nvPicPr>
              <p:cNvPr id="83" name="图片 82"/>
              <p:cNvPicPr>
                <a:picLocks noChangeAspect="1"/>
              </p:cNvPicPr>
              <p:nvPr>
                <p:custDataLst>
                  <p:tags r:id="rId27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838" t="21959" r="35301" b="52771"/>
              <a:stretch>
                <a:fillRect/>
              </a:stretch>
            </p:blipFill>
            <p:spPr>
              <a:xfrm>
                <a:off x="9265847" y="2489790"/>
                <a:ext cx="942755" cy="1155405"/>
              </a:xfrm>
              <a:prstGeom prst="rect">
                <a:avLst/>
              </a:prstGeom>
            </p:spPr>
          </p:pic>
        </p:grpSp>
        <p:pic>
          <p:nvPicPr>
            <p:cNvPr id="84" name="图片 83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28"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brightnessContrast bright="4000" contrast="4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2438400" y="2438400"/>
              <a:ext cx="2971493" cy="1519269"/>
            </a:xfrm>
            <a:prstGeom prst="rect">
              <a:avLst/>
            </a:prstGeom>
          </p:spPr>
        </p:pic>
      </p:grpSp>
      <p:pic>
        <p:nvPicPr>
          <p:cNvPr id="29" name="图片 28" title="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1"/>
          <a:srcRect t="-371"/>
          <a:stretch>
            <a:fillRect/>
          </a:stretch>
        </p:blipFill>
        <p:spPr>
          <a:xfrm>
            <a:off x="323850" y="-47625"/>
            <a:ext cx="734695" cy="13671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6" name="文本框 5" title=""/>
          <p:cNvSpPr txBox="1"/>
          <p:nvPr>
            <p:custDataLst>
              <p:tags r:id="rId33"/>
            </p:custDataLst>
          </p:nvPr>
        </p:nvSpPr>
        <p:spPr>
          <a:xfrm>
            <a:off x="1764030" y="3317875"/>
            <a:ext cx="6731635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学生能结合日常生活经验，</a:t>
            </a:r>
            <a:r>
              <a:rPr lang="en-US" altLang="zh-CN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 </a:t>
            </a:r>
            <a:r>
              <a: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及能量大小的变化判断能量的转化情况，</a:t>
            </a:r>
            <a:r>
              <a:rPr lang="en-US" altLang="zh-CN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 </a:t>
            </a:r>
            <a:r>
              <a: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具有初步的观察能力和提出问题的能力。</a:t>
            </a:r>
            <a:endParaRPr lang="zh-CN" altLang="en-US" sz="2000">
              <a:solidFill>
                <a:srgbClr val="5C2A08"/>
              </a:solidFill>
              <a:ea typeface="+mj-ea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entr" presetSubtype="0" fill="hold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to="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-(#ppt_h-#ppt_h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-(#ppt_w-#ppt_w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 additive="base"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 additive="base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24_1#44be154e0?htil=10&amp;vcp=1&amp;vis=1&amp;pid=fbb86f46b&amp;color=0,0,0&amp;tib=255,255,255&amp;vtp=1&amp;bt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34502" y="415036"/>
            <a:ext cx="2432304" cy="1152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4_BD.24_2#44be154e0?htil=10&amp;vcp=1&amp;vis=1&amp;pid=fbb86f46b&amp;color=0,0,0&amp;vtp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402336"/>
            <a:ext cx="5504688" cy="14916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7.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中国古代玩具“饮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水鸟”被誉为“爱因斯坦也吃惊的玩具”，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9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如图所示。它的神奇之处在于能不停地</a:t>
            </a:r>
            <a:endParaRPr lang="en-US" altLang="zh-CN" sz="2400"/>
          </a:p>
        </p:txBody>
      </p:sp>
      <p:pic>
        <p:nvPicPr>
          <p:cNvPr id="4" name="QC_4_BD.24_2#44be154e0?htil=10&amp;vcp=1&amp;vis=1&amp;pid=fbb86f46b&amp;color=0,0,0&amp;tib=255,255,255&amp;iip=4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5674" y="428848"/>
            <a:ext cx="2578608" cy="46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C_4_BD.24_2#44be154e0?htil=10&amp;vcp=1&amp;vis=1&amp;pid=fbb86f46b&amp;color=0,0,0&amp;vtp=1&amp;bbb=1&amp;hb=1&amp;hs=1" title=""/>
          <p:cNvSpPr/>
          <p:nvPr>
            <p:custDataLst>
              <p:tags r:id="rId9"/>
            </p:custDataLst>
          </p:nvPr>
        </p:nvSpPr>
        <p:spPr>
          <a:xfrm>
            <a:off x="539496" y="1946211"/>
            <a:ext cx="8064000" cy="25383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“点头喝水”。它的下球中装有乙醚（乙醚极易汽化），乙醚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吸收空气中的热量汽化后，球内气压增大，将剩余部分乙醚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压入上球，“饮水鸟”的重心上移“低头喝水”，如图乙所示，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此时上下球连通气压相同，乙醚流回下球，恢复图甲状态，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如此反复。下列说法正确的是(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/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QC_4_BD.24_3#44be154e0.choices?vcp=1&amp;vis=1&amp;pid=fbb86f46b&amp;color=0,0,0&amp;vtp=1&amp;bbb=1&amp;hb=1&amp;htil=1" title=""/>
          <p:cNvSpPr/>
          <p:nvPr>
            <p:custDataLst>
              <p:tags r:id="rId3"/>
            </p:custDataLst>
          </p:nvPr>
        </p:nvSpPr>
        <p:spPr>
          <a:xfrm>
            <a:off x="539496" y="359986"/>
            <a:ext cx="5487416" cy="43935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900"/>
              </a:lnSpc>
            </a:pPr>
            <a:r>
              <a:rPr lang="en-US" altLang="zh-CN" sz="2400" b="0" i="0" spc="-1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 spc="-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spc="-1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下球中乙醚汽化的过程，是通过做功的</a:t>
            </a:r>
            <a:endParaRPr lang="en-US" altLang="zh-CN" sz="2400" b="0" i="0" spc="-10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900"/>
              </a:lnSpc>
            </a:pPr>
            <a:r>
              <a:rPr lang="en-US" altLang="zh-CN" sz="2400" b="0" i="0" spc="-1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方式改变了内能大小</a:t>
            </a:r>
            <a:endParaRPr lang="en-US" altLang="zh-CN" sz="2400" spc="-100"/>
          </a:p>
          <a:p>
            <a:pPr latinLnBrk="1">
              <a:lnSpc>
                <a:spcPts val="39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“饮水鸟”能量转化的过程不遵循能量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9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守恒定律</a:t>
            </a:r>
            <a:endParaRPr lang="en-US" altLang="zh-CN" sz="2400"/>
          </a:p>
          <a:p>
            <a:pPr latinLnBrk="1">
              <a:lnSpc>
                <a:spcPts val="39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乙醚汽化，球内气压增大，将剩余部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9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分乙醚压入上球的过程中，空气的内能转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9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化为“饮水鸟”的机械能</a:t>
            </a:r>
            <a:endParaRPr lang="en-US" altLang="zh-CN" sz="2400"/>
          </a:p>
          <a:p>
            <a:pPr latinLnBrk="1">
              <a:lnSpc>
                <a:spcPts val="39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即使空气温度很低，“饮水鸟”也不会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停下来</a:t>
            </a:r>
            <a:endParaRPr lang="en-US" altLang="zh-CN" sz="2400"/>
          </a:p>
        </p:txBody>
      </p:sp>
      <p:pic>
        <p:nvPicPr>
          <p:cNvPr id="3" name="QC_4_BD.24_1#44be154e0?htil=10&amp;vcp=1&amp;vis=1&amp;pid=fbb86f46b&amp;color=0,0,0&amp;tib=255,255,255&amp;vtp=1&amp;bt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36896" y="612648"/>
            <a:ext cx="2432304" cy="1152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4_AN.25_1#44be154e0.bracket?vcp=1&amp;vis=1&amp;pid=fbb86f46b&amp;color=0,0,0&amp;vpa=12&amp;vtp=1&amp;answeroption=C" title=""/>
          <p:cNvSpPr txBox="1"/>
          <p:nvPr>
            <p:custDataLst>
              <p:tags r:id="rId6"/>
            </p:custDataLst>
          </p:nvPr>
        </p:nvSpPr>
        <p:spPr>
          <a:xfrm>
            <a:off x="412496" y="2361506"/>
            <a:ext cx="474489" cy="56938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zh-CN" altLang="en-US" sz="3700" b="1">
                <a:solidFill>
                  <a:srgbClr val="C00000"/>
                </a:solidFill>
                <a:latin typeface="华文细黑" panose="02010600040101010101" pitchFamily="2" charset="-122"/>
              </a:rPr>
              <a:t>√</a:t>
            </a:r>
            <a:endParaRPr lang="zh-CN" altLang="en-US" sz="3700" b="1">
              <a:solidFill>
                <a:srgbClr val="C00000"/>
              </a:solidFill>
              <a:latin typeface="华文细黑" panose="02010600040101010101" pitchFamily="2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3" name="矩形 22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24" name="矩形 23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25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课堂小结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 bwMode="auto">
          <a:xfrm>
            <a:off x="827740" y="1600412"/>
            <a:ext cx="900000" cy="1692000"/>
          </a:xfrm>
          <a:prstGeom prst="roundRect">
            <a:avLst/>
          </a:prstGeom>
          <a:solidFill>
            <a:srgbClr val="008080"/>
          </a:solidFill>
          <a:ln>
            <a:noFill/>
          </a:ln>
        </p:spPr>
        <p:txBody>
          <a:bodyPr wrap="square" lIns="54000" tIns="0" rIns="0" bIns="27000" rtlCol="0" anchor="t">
            <a:noAutofit/>
          </a:bodyPr>
          <a:lstStyle>
            <a:defPPr>
              <a:defRPr lang="zh-CN"/>
            </a:defPPr>
            <a:lvl1pPr eaLnBrk="1" hangingPunct="1">
              <a:defRPr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600" b="1">
                <a:sym typeface="+mn-ea"/>
              </a:rPr>
              <a:t>能量的转化与守恒</a:t>
            </a:r>
            <a:endParaRPr lang="zh-CN" altLang="en-US" sz="2600" b="1">
              <a:sym typeface="+mn-ea"/>
            </a:endParaRPr>
          </a:p>
        </p:txBody>
      </p:sp>
      <p:sp>
        <p:nvSpPr>
          <p:cNvPr id="6" name="左大括号 5" title=""/>
          <p:cNvSpPr/>
          <p:nvPr>
            <p:custDataLst>
              <p:tags r:id="rId8"/>
            </p:custDataLst>
          </p:nvPr>
        </p:nvSpPr>
        <p:spPr bwMode="auto">
          <a:xfrm>
            <a:off x="1950205" y="1145297"/>
            <a:ext cx="349250" cy="2602230"/>
          </a:xfrm>
          <a:prstGeom prst="leftBrace">
            <a:avLst/>
          </a:prstGeom>
          <a:noFill/>
          <a:ln w="1905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 anchor="ctr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 bwMode="auto">
          <a:xfrm>
            <a:off x="2411850" y="2598111"/>
            <a:ext cx="1800000" cy="4603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  <a:miter lim="800000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能量的转移</a:t>
            </a:r>
            <a:endParaRPr lang="zh-CN" altLang="en-US" sz="2400"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0"/>
            </p:custDataLst>
          </p:nvPr>
        </p:nvSpPr>
        <p:spPr bwMode="auto">
          <a:xfrm>
            <a:off x="2411850" y="922556"/>
            <a:ext cx="1800000" cy="4608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  <a:miter lim="800000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能量的形式</a:t>
            </a:r>
            <a:endParaRPr lang="zh-CN" altLang="en-US" sz="2400">
              <a:sym typeface="+mn-ea"/>
            </a:endParaRPr>
          </a:p>
        </p:txBody>
      </p:sp>
      <p:sp>
        <p:nvSpPr>
          <p:cNvPr id="9" name="TextBox 36" title=""/>
          <p:cNvSpPr txBox="1"/>
          <p:nvPr>
            <p:custDataLst>
              <p:tags r:id="rId11"/>
            </p:custDataLst>
          </p:nvPr>
        </p:nvSpPr>
        <p:spPr bwMode="auto">
          <a:xfrm>
            <a:off x="2411850" y="3435676"/>
            <a:ext cx="2016000" cy="4603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  <a:miter lim="800000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能量守恒定律</a:t>
            </a:r>
            <a:endParaRPr lang="zh-CN" altLang="en-US" sz="2400">
              <a:sym typeface="+mn-ea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2"/>
            </p:custDataLst>
          </p:nvPr>
        </p:nvSpPr>
        <p:spPr bwMode="auto">
          <a:xfrm>
            <a:off x="2411850" y="1760546"/>
            <a:ext cx="1800000" cy="4603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  <a:miter lim="800000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能量的转化</a:t>
            </a:r>
            <a:endParaRPr lang="zh-CN" altLang="en-US" sz="2400">
              <a:sym typeface="+mn-ea"/>
            </a:endParaRPr>
          </a:p>
        </p:txBody>
      </p:sp>
      <p:sp>
        <p:nvSpPr>
          <p:cNvPr id="11" name="矩形 10" title=""/>
          <p:cNvSpPr/>
          <p:nvPr>
            <p:custDataLst>
              <p:tags r:id="rId13"/>
            </p:custDataLst>
          </p:nvPr>
        </p:nvSpPr>
        <p:spPr>
          <a:xfrm>
            <a:off x="4644005" y="3435676"/>
            <a:ext cx="2880200" cy="86419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</a:ln>
        </p:spPr>
        <p:txBody>
          <a:bodyPr wrap="square" lIns="91440" tIns="45720" rIns="91440" bIns="45720" rtlCol="0" anchor="t">
            <a:noAutofit/>
          </a:bodyPr>
          <a:lstStyle/>
          <a:p>
            <a:pPr eaLnBrk="1" hangingPunct="1">
              <a:buFont typeface="Arial" panose="020b0604020202020204" pitchFamily="34" charset="0"/>
            </a:pPr>
            <a:r>
              <a:rPr lang="zh-CN" altLang="zh-CN" sz="2400">
                <a:latin typeface="微软雅黑" panose="020b0503020204020204" charset="-122"/>
                <a:ea typeface="微软雅黑" panose="020b0503020204020204" charset="-122"/>
              </a:rPr>
              <a:t>能量不会凭空</a:t>
            </a:r>
            <a:r>
              <a:rPr lang="zh-CN" altLang="zh-CN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消失</a:t>
            </a:r>
            <a:r>
              <a:rPr lang="zh-CN" altLang="zh-CN" sz="2400">
                <a:latin typeface="微软雅黑" panose="020b0503020204020204" charset="-122"/>
                <a:ea typeface="微软雅黑" panose="020b0503020204020204" charset="-122"/>
              </a:rPr>
              <a:t>，也不会凭空</a:t>
            </a:r>
            <a:r>
              <a:rPr lang="zh-CN" altLang="zh-CN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产生</a:t>
            </a:r>
            <a:r>
              <a:rPr lang="zh-CN" altLang="zh-CN" sz="24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zh-CN" sz="2400"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 flipH="1">
            <a:off x="11633200" y="126619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5" name="矩形 4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6" name="矩形 5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7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问题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7"/>
            </p:custDataLst>
          </p:nvPr>
        </p:nvSpPr>
        <p:spPr>
          <a:xfrm>
            <a:off x="910590" y="651045"/>
            <a:ext cx="4741486" cy="497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eaLnBrk="1" hangingPunct="1">
              <a:lnSpc>
                <a:spcPct val="110000"/>
              </a:lnSpc>
              <a:spcBef>
                <a:spcPct val="50000"/>
              </a:spcBef>
              <a:buClrTx/>
              <a:buSzTx/>
              <a:buFontTx/>
              <a:defRPr sz="24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下面的物体都具有什么能？</a:t>
            </a:r>
            <a:endParaRPr lang="zh-CN" altLang="en-US"/>
          </a:p>
        </p:txBody>
      </p:sp>
      <p:pic>
        <p:nvPicPr>
          <p:cNvPr id="9" name="图片 8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490220" y="1565810"/>
            <a:ext cx="3238524" cy="2160000"/>
          </a:xfrm>
          <a:prstGeom prst="rect">
            <a:avLst/>
          </a:prstGeom>
          <a:noFill/>
          <a:ln w="19050"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图片 9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rcRect l="5790" r="2886"/>
          <a:stretch>
            <a:fillRect/>
          </a:stretch>
        </p:blipFill>
        <p:spPr>
          <a:xfrm>
            <a:off x="1153795" y="2211605"/>
            <a:ext cx="3335020" cy="2160270"/>
          </a:xfrm>
          <a:prstGeom prst="rect">
            <a:avLst/>
          </a:prstGeom>
          <a:noFill/>
          <a:ln w="19050"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图片 10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rcRect l="5523" r="3887"/>
          <a:stretch>
            <a:fillRect/>
          </a:stretch>
        </p:blipFill>
        <p:spPr>
          <a:xfrm>
            <a:off x="2431415" y="1565810"/>
            <a:ext cx="3270250" cy="2160270"/>
          </a:xfrm>
          <a:prstGeom prst="rect">
            <a:avLst/>
          </a:prstGeom>
          <a:noFill/>
          <a:ln w="19050"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矩形 11" title=""/>
          <p:cNvSpPr/>
          <p:nvPr>
            <p:custDataLst>
              <p:tags r:id="rId14"/>
            </p:custDataLst>
          </p:nvPr>
        </p:nvSpPr>
        <p:spPr>
          <a:xfrm>
            <a:off x="490220" y="1565810"/>
            <a:ext cx="1059180" cy="360045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机械能</a:t>
            </a:r>
            <a:endParaRPr lang="zh-CN" altLang="en-US" sz="20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矩形 12" title=""/>
          <p:cNvSpPr/>
          <p:nvPr>
            <p:custDataLst>
              <p:tags r:id="rId15"/>
            </p:custDataLst>
          </p:nvPr>
        </p:nvSpPr>
        <p:spPr>
          <a:xfrm>
            <a:off x="1153795" y="2211605"/>
            <a:ext cx="1059180" cy="360045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0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太阳能</a:t>
            </a:r>
            <a:endParaRPr lang="zh-CN" altLang="en-US" sz="20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4" name="矩形 13" title=""/>
          <p:cNvSpPr/>
          <p:nvPr>
            <p:custDataLst>
              <p:tags r:id="rId16"/>
            </p:custDataLst>
          </p:nvPr>
        </p:nvSpPr>
        <p:spPr>
          <a:xfrm>
            <a:off x="2431415" y="1565810"/>
            <a:ext cx="1059180" cy="360045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0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地热能</a:t>
            </a:r>
            <a:endParaRPr lang="zh-CN" altLang="en-US" sz="20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5" name="图片 14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/>
          <a:srcRect l="3776"/>
          <a:stretch>
            <a:fillRect/>
          </a:stretch>
        </p:blipFill>
        <p:spPr>
          <a:xfrm>
            <a:off x="3110230" y="2211605"/>
            <a:ext cx="3274060" cy="2160270"/>
          </a:xfrm>
          <a:prstGeom prst="rect">
            <a:avLst/>
          </a:prstGeom>
          <a:noFill/>
          <a:ln w="19050"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矩形 15" title=""/>
          <p:cNvSpPr/>
          <p:nvPr>
            <p:custDataLst>
              <p:tags r:id="rId19"/>
            </p:custDataLst>
          </p:nvPr>
        </p:nvSpPr>
        <p:spPr>
          <a:xfrm>
            <a:off x="3110230" y="2211605"/>
            <a:ext cx="1059180" cy="360045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0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电能</a:t>
            </a:r>
            <a:endParaRPr lang="zh-CN" altLang="en-US" sz="20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7" name="图片 16" title="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4388485" y="1565810"/>
            <a:ext cx="3240267" cy="2160000"/>
          </a:xfrm>
          <a:prstGeom prst="rect">
            <a:avLst/>
          </a:prstGeom>
          <a:noFill/>
          <a:ln w="19050"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矩形 17" title=""/>
          <p:cNvSpPr/>
          <p:nvPr>
            <p:custDataLst>
              <p:tags r:id="rId22"/>
            </p:custDataLst>
          </p:nvPr>
        </p:nvSpPr>
        <p:spPr>
          <a:xfrm>
            <a:off x="4388485" y="1565810"/>
            <a:ext cx="1059180" cy="360045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0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化学能</a:t>
            </a:r>
            <a:endParaRPr lang="zh-CN" altLang="en-US" sz="20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9" name="组合 18" title=""/>
          <p:cNvGrpSpPr/>
          <p:nvPr>
            <p:custDataLst>
              <p:tags r:id="rId23"/>
            </p:custDataLst>
          </p:nvPr>
        </p:nvGrpSpPr>
        <p:grpSpPr>
          <a:xfrm>
            <a:off x="5116195" y="2211605"/>
            <a:ext cx="3571240" cy="2160270"/>
            <a:chOff x="8057" y="4263"/>
            <a:chExt cx="5624" cy="3402"/>
          </a:xfrm>
        </p:grpSpPr>
        <p:grpSp>
          <p:nvGrpSpPr>
            <p:cNvPr id="20" name="组合 19"/>
            <p:cNvGrpSpPr/>
            <p:nvPr>
              <p:custDataLst>
                <p:tags r:id="rId24"/>
              </p:custDataLst>
            </p:nvPr>
          </p:nvGrpSpPr>
          <p:grpSpPr>
            <a:xfrm>
              <a:off x="8057" y="4263"/>
              <a:ext cx="5624" cy="3402"/>
              <a:chOff x="8385" y="4263"/>
              <a:chExt cx="5624" cy="3402"/>
            </a:xfrm>
          </p:grpSpPr>
          <p:pic>
            <p:nvPicPr>
              <p:cNvPr id="22" name="图片 21" descr="20230316140143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25"/>
              <a:stretch>
                <a:fillRect/>
              </a:stretch>
            </p:blipFill>
            <p:spPr>
              <a:xfrm>
                <a:off x="8385" y="4263"/>
                <a:ext cx="5625" cy="3402"/>
              </a:xfrm>
              <a:prstGeom prst="rect">
                <a:avLst/>
              </a:prstGeom>
              <a:noFill/>
              <a:ln w="19050">
                <a:solidFill>
                  <a:schemeClr val="bg2">
                    <a:lumMod val="50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23" name="图片 22" descr="20230316140137"/>
              <p:cNvPicPr>
                <a:picLocks noChangeAspect="1"/>
              </p:cNvPicPr>
              <p:nvPr>
                <p:custDataLst>
                  <p:tags r:id="rId28"/>
                </p:custDataLst>
              </p:nvPr>
            </p:nvPicPr>
            <p:blipFill>
              <a:blip r:embed="rId27"/>
              <a:stretch>
                <a:fillRect/>
              </a:stretch>
            </p:blipFill>
            <p:spPr>
              <a:xfrm>
                <a:off x="11338" y="5951"/>
                <a:ext cx="2606" cy="1644"/>
              </a:xfrm>
              <a:prstGeom prst="ellipse">
                <a:avLst/>
              </a:prstGeom>
              <a:ln w="38100">
                <a:solidFill>
                  <a:schemeClr val="bg1">
                    <a:lumMod val="95000"/>
                  </a:schemeClr>
                </a:solidFill>
              </a:ln>
            </p:spPr>
          </p:pic>
        </p:grpSp>
        <p:pic>
          <p:nvPicPr>
            <p:cNvPr id="21" name="图片 20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29">
              <a:alphaModFix amt="80000"/>
              <a:lum contrast="-12000"/>
            </a:blip>
            <a:srcRect l="2988" t="3549"/>
            <a:stretch>
              <a:fillRect/>
            </a:stretch>
          </p:blipFill>
          <p:spPr>
            <a:xfrm>
              <a:off x="8057" y="6386"/>
              <a:ext cx="1291" cy="1279"/>
            </a:xfrm>
            <a:prstGeom prst="ellipse">
              <a:avLst/>
            </a:prstGeom>
            <a:noFill/>
            <a:ln w="9525">
              <a:noFill/>
            </a:ln>
          </p:spPr>
        </p:pic>
      </p:grpSp>
      <p:sp>
        <p:nvSpPr>
          <p:cNvPr id="24" name="矩形 23" title=""/>
          <p:cNvSpPr/>
          <p:nvPr>
            <p:custDataLst>
              <p:tags r:id="rId31"/>
            </p:custDataLst>
          </p:nvPr>
        </p:nvSpPr>
        <p:spPr>
          <a:xfrm>
            <a:off x="5116195" y="2211605"/>
            <a:ext cx="1059180" cy="360045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0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核能</a:t>
            </a:r>
            <a:endParaRPr lang="zh-CN" altLang="en-US" sz="20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5" name="文本框 24" title=""/>
          <p:cNvSpPr txBox="1"/>
          <p:nvPr>
            <p:custDataLst>
              <p:tags r:id="rId32"/>
            </p:custDataLst>
          </p:nvPr>
        </p:nvSpPr>
        <p:spPr>
          <a:xfrm>
            <a:off x="4698391" y="651580"/>
            <a:ext cx="3571875" cy="497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eaLnBrk="1" hangingPunct="1">
              <a:lnSpc>
                <a:spcPct val="110000"/>
              </a:lnSpc>
              <a:spcBef>
                <a:spcPct val="50000"/>
              </a:spcBef>
              <a:buClrTx/>
              <a:buSzTx/>
              <a:buFontTx/>
              <a:defRPr sz="24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这些能量可以相互转化吗？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 animBg="1"/>
      <p:bldP spid="13" grpId="0" animBg="1"/>
      <p:bldP spid="14" grpId="0" animBg="1"/>
      <p:bldP spid="16" grpId="0" animBg="1"/>
      <p:bldP spid="18" grpId="0" animBg="1"/>
      <p:bldP spid="24" grpId="0" animBg="1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能量的转化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460058" y="597555"/>
            <a:ext cx="8223885" cy="1614170"/>
          </a:xfrm>
          <a:prstGeom prst="roundRect">
            <a:avLst/>
          </a:prstGeom>
          <a:noFill/>
          <a:ln w="28575" cmpd="sng">
            <a:solidFill>
              <a:schemeClr val="bg1">
                <a:lumMod val="65000"/>
              </a:schemeClr>
            </a:solidFill>
            <a:prstDash val="dash"/>
          </a:ln>
        </p:spPr>
        <p:txBody>
          <a:bodyPr wrap="square" rtlCol="0">
            <a:noAutofit/>
          </a:bodyPr>
          <a:lstStyle/>
          <a:p>
            <a:pPr marL="0" indent="0" eaLnBrk="1" latinLnBrk="0" hangingPunct="1">
              <a:lnSpc>
                <a:spcPct val="120000"/>
              </a:lnSpc>
              <a:buClrTx/>
              <a:buSz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实验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1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：快速摩擦双手。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  <a:p>
            <a:pPr marL="0" indent="0" eaLnBrk="1" latinLnBrk="0" hangingPunct="1">
              <a:lnSpc>
                <a:spcPct val="120000"/>
              </a:lnSpc>
              <a:buClrTx/>
              <a:buSz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实验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2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：将太阳能电池连在小电扇上，并使它对着阳光。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  <a:p>
            <a:pPr marL="0" indent="0" eaLnBrk="1" latinLnBrk="0" hangingPunct="1">
              <a:lnSpc>
                <a:spcPct val="120000"/>
              </a:lnSpc>
              <a:buClrTx/>
              <a:buSz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实验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3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：用塑料笔或尺与头发摩擦，再靠近碎纸片。</a:t>
            </a:r>
            <a:endParaRPr lang="zh-CN" altLang="en-US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  <a:p>
            <a:pPr marL="0" indent="0" eaLnBrk="1" latinLnBrk="0" hangingPunct="1">
              <a:lnSpc>
                <a:spcPct val="120000"/>
              </a:lnSpc>
              <a:buClrTx/>
              <a:buSzTx/>
            </a:pPr>
            <a:endParaRPr lang="zh-CN" altLang="en-US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pic>
        <p:nvPicPr>
          <p:cNvPr id="6" name="Picture 7" title="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5" r="4327"/>
          <a:stretch>
            <a:fillRect/>
          </a:stretch>
        </p:blipFill>
        <p:spPr bwMode="auto">
          <a:xfrm rot="10800000">
            <a:off x="252095" y="2386473"/>
            <a:ext cx="2952115" cy="1800225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1" title=""/>
          <p:cNvSpPr txBox="1"/>
          <p:nvPr>
            <p:custDataLst>
              <p:tags r:id="rId10"/>
            </p:custDataLst>
          </p:nvPr>
        </p:nvSpPr>
        <p:spPr>
          <a:xfrm>
            <a:off x="410013" y="4301013"/>
            <a:ext cx="26797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机械能转化为内能</a:t>
            </a:r>
            <a:endParaRPr lang="zh-CN" altLang="en-US" sz="22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TextBox 30" title=""/>
          <p:cNvSpPr txBox="1"/>
          <p:nvPr>
            <p:custDataLst>
              <p:tags r:id="rId11"/>
            </p:custDataLst>
          </p:nvPr>
        </p:nvSpPr>
        <p:spPr>
          <a:xfrm>
            <a:off x="6338765" y="4301013"/>
            <a:ext cx="26593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200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>
                <a:solidFill>
                  <a:srgbClr val="C00000"/>
                </a:solidFill>
              </a:rPr>
              <a:t>机械能转化为电能</a:t>
            </a:r>
            <a:endParaRPr lang="zh-CN" altLang="en-US">
              <a:solidFill>
                <a:srgbClr val="C00000"/>
              </a:solidFill>
            </a:endParaRPr>
          </a:p>
        </p:txBody>
      </p:sp>
      <p:pic>
        <p:nvPicPr>
          <p:cNvPr id="9" name="图片 8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rcRect t="13840" b="498"/>
          <a:stretch>
            <a:fillRect/>
          </a:stretch>
        </p:blipFill>
        <p:spPr bwMode="auto">
          <a:xfrm>
            <a:off x="6156325" y="2386699"/>
            <a:ext cx="2803590" cy="1800000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图片 9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rcRect b="11823"/>
          <a:stretch>
            <a:fillRect/>
          </a:stretch>
        </p:blipFill>
        <p:spPr>
          <a:xfrm>
            <a:off x="3901490" y="2386699"/>
            <a:ext cx="1557555" cy="1800000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" title=""/>
          <p:cNvSpPr txBox="1"/>
          <p:nvPr>
            <p:custDataLst>
              <p:tags r:id="rId16"/>
            </p:custDataLst>
          </p:nvPr>
        </p:nvSpPr>
        <p:spPr>
          <a:xfrm>
            <a:off x="3347915" y="4301013"/>
            <a:ext cx="29908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200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>
                <a:solidFill>
                  <a:srgbClr val="C00000"/>
                </a:solidFill>
                <a:sym typeface="+mn-ea"/>
              </a:rPr>
              <a:t>太阳能</a:t>
            </a:r>
            <a:r>
              <a:rPr lang="zh-CN" altLang="en-US">
                <a:solidFill>
                  <a:srgbClr val="C00000"/>
                </a:solidFill>
              </a:rPr>
              <a:t>转化为</a:t>
            </a:r>
            <a:r>
              <a:rPr lang="zh-CN" altLang="en-US">
                <a:solidFill>
                  <a:srgbClr val="C00000"/>
                </a:solidFill>
                <a:sym typeface="+mn-ea"/>
              </a:rPr>
              <a:t>机械能</a:t>
            </a:r>
            <a:endParaRPr lang="zh-CN" altLang="en-US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能量的转化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92220" y="3630038"/>
            <a:ext cx="26638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机械能转化为内能 </a:t>
            </a:r>
            <a:endParaRPr lang="zh-CN" altLang="en-US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</p:txBody>
      </p:sp>
      <p:sp>
        <p:nvSpPr>
          <p:cNvPr id="6" name="矩形 5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944297" y="4519507"/>
            <a:ext cx="266541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机械能转化为电能</a:t>
            </a:r>
            <a:endParaRPr lang="zh-CN" altLang="en-US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矩形 6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5993575" y="4036707"/>
            <a:ext cx="262128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电能转化为机械能</a:t>
            </a:r>
            <a:endParaRPr lang="zh-CN" altLang="en-US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8" name="组合 7" title=""/>
          <p:cNvGrpSpPr/>
          <p:nvPr>
            <p:custDataLst>
              <p:tags r:id="rId10"/>
            </p:custDataLst>
          </p:nvPr>
        </p:nvGrpSpPr>
        <p:grpSpPr>
          <a:xfrm>
            <a:off x="5568358" y="1537197"/>
            <a:ext cx="3268663" cy="2475310"/>
            <a:chOff x="3560" y="2387"/>
            <a:chExt cx="2059" cy="2079"/>
          </a:xfrm>
        </p:grpSpPr>
        <p:pic>
          <p:nvPicPr>
            <p:cNvPr id="9" name="图片 70662"/>
            <p:cNvPicPr>
              <a:picLocks noChangeAspect="1" noChangeArrowheads="1"/>
            </p:cNvPicPr>
            <p:nvPr>
              <p:custDataLst>
                <p:tags r:id="rId12"/>
              </p:custDataLst>
            </p:nvPr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560" y="2387"/>
              <a:ext cx="2059" cy="1430"/>
            </a:xfrm>
            <a:prstGeom prst="rect">
              <a:avLst/>
            </a:prstGeom>
            <a:noFill/>
            <a:ln w="25400">
              <a:solidFill>
                <a:schemeClr val="bg1">
                  <a:lumMod val="85000"/>
                </a:schemeClr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矩形 70663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3723" y="3872"/>
              <a:ext cx="1733" cy="5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2000" b="1">
                  <a:latin typeface="楷体" panose="02010609060101010101" charset="-122"/>
                  <a:ea typeface="楷体"/>
                  <a:sym typeface="+mn-ea"/>
                </a:rPr>
                <a:t>电动机带动水泵把地下水送到地面</a:t>
              </a:r>
              <a:endParaRPr lang="zh-CN" altLang="en-US" sz="2000" b="1">
                <a:latin typeface="楷体" panose="02010609060101010101" charset="-122"/>
                <a:ea typeface="楷体"/>
                <a:sym typeface="+mn-ea"/>
              </a:endParaRPr>
            </a:p>
          </p:txBody>
        </p:sp>
      </p:grpSp>
      <p:grpSp>
        <p:nvGrpSpPr>
          <p:cNvPr id="11" name="组合 10" title=""/>
          <p:cNvGrpSpPr/>
          <p:nvPr>
            <p:custDataLst>
              <p:tags r:id="rId14"/>
            </p:custDataLst>
          </p:nvPr>
        </p:nvGrpSpPr>
        <p:grpSpPr>
          <a:xfrm>
            <a:off x="2895085" y="1528862"/>
            <a:ext cx="2722563" cy="2952751"/>
            <a:chOff x="1881" y="1343"/>
            <a:chExt cx="1715" cy="2480"/>
          </a:xfrm>
        </p:grpSpPr>
        <p:sp>
          <p:nvSpPr>
            <p:cNvPr id="12" name="TextBox 7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1881" y="3488"/>
              <a:ext cx="1715" cy="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2000" b="1">
                  <a:latin typeface="楷体" panose="02010609060101010101" charset="-122"/>
                  <a:ea typeface="楷体"/>
                  <a:sym typeface="+mn-ea"/>
                </a:rPr>
                <a:t>水轮机带动发电机发电</a:t>
              </a:r>
              <a:endParaRPr lang="zh-CN" altLang="en-US" sz="2000" b="1">
                <a:latin typeface="楷体" panose="02010609060101010101" charset="-122"/>
                <a:ea typeface="楷体"/>
                <a:sym typeface="+mn-ea"/>
              </a:endParaRPr>
            </a:p>
          </p:txBody>
        </p:sp>
        <p:pic>
          <p:nvPicPr>
            <p:cNvPr id="13" name="图片 70666" descr="水力发电"/>
            <p:cNvPicPr>
              <a:picLocks noChangeAspect="1" noChangeArrowheads="1"/>
            </p:cNvPicPr>
            <p:nvPr>
              <p:custDataLst>
                <p:tags r:id="rId17"/>
              </p:custDataLst>
            </p:nvPr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025" y="1343"/>
              <a:ext cx="1428" cy="2087"/>
            </a:xfrm>
            <a:prstGeom prst="rect">
              <a:avLst/>
            </a:prstGeom>
            <a:noFill/>
            <a:ln w="25400">
              <a:solidFill>
                <a:schemeClr val="bg1">
                  <a:lumMod val="85000"/>
                </a:schemeClr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" name="组合 70673" title=""/>
          <p:cNvGrpSpPr/>
          <p:nvPr>
            <p:custDataLst>
              <p:tags r:id="rId18"/>
            </p:custDataLst>
          </p:nvPr>
        </p:nvGrpSpPr>
        <p:grpSpPr>
          <a:xfrm>
            <a:off x="292220" y="1525330"/>
            <a:ext cx="2663825" cy="2006204"/>
            <a:chOff x="249" y="1344"/>
            <a:chExt cx="1678" cy="1685"/>
          </a:xfrm>
        </p:grpSpPr>
        <p:sp>
          <p:nvSpPr>
            <p:cNvPr id="15" name="矩形 70668"/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709" y="2694"/>
              <a:ext cx="758" cy="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000" b="1">
                  <a:latin typeface="楷体" panose="02010609060101010101" charset="-122"/>
                  <a:ea typeface="楷体"/>
                </a:rPr>
                <a:t>钻木取火</a:t>
              </a:r>
              <a:endParaRPr lang="zh-CN" altLang="en-US" sz="2000" b="1">
                <a:latin typeface="楷体" panose="02010609060101010101" charset="-122"/>
                <a:ea typeface="楷体"/>
              </a:endParaRPr>
            </a:p>
          </p:txBody>
        </p:sp>
        <p:pic>
          <p:nvPicPr>
            <p:cNvPr id="19" name="图片 70669"/>
            <p:cNvPicPr>
              <a:picLocks noChangeAspect="1" noChangeArrowheads="1"/>
            </p:cNvPicPr>
            <p:nvPr>
              <p:custDataLst>
                <p:tags r:id="rId21"/>
              </p:custDataLst>
            </p:nvPr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49" y="1344"/>
              <a:ext cx="1678" cy="1329"/>
            </a:xfrm>
            <a:prstGeom prst="rect">
              <a:avLst/>
            </a:prstGeom>
            <a:ln w="25400">
              <a:solidFill>
                <a:schemeClr val="bg1">
                  <a:lumMod val="8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0" name="TextBox 1" title=""/>
          <p:cNvSpPr txBox="1"/>
          <p:nvPr>
            <p:custDataLst>
              <p:tags r:id="rId22"/>
            </p:custDataLst>
          </p:nvPr>
        </p:nvSpPr>
        <p:spPr>
          <a:xfrm>
            <a:off x="2411730" y="661670"/>
            <a:ext cx="4256405" cy="497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eaLnBrk="1" hangingPunct="1">
              <a:lnSpc>
                <a:spcPct val="110000"/>
              </a:lnSpc>
              <a:spcBef>
                <a:spcPct val="50000"/>
              </a:spcBef>
              <a:buClrTx/>
              <a:buSzTx/>
              <a:buFontTx/>
              <a:defRPr sz="24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分析下列情景的能量转化过程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能量的转化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TextBox 7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431915" y="3641725"/>
            <a:ext cx="24066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lvl="0" algn="ctr">
              <a:spcBef>
                <a:spcPct val="50000"/>
              </a:spcBef>
              <a:buClrTx/>
              <a:buSzTx/>
              <a:buFontTx/>
            </a:pPr>
            <a:r>
              <a:rPr lang="zh-CN" altLang="en-US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光能转化为电能</a:t>
            </a:r>
            <a:endParaRPr lang="zh-CN" altLang="en-US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sp>
        <p:nvSpPr>
          <p:cNvPr id="6" name="TextBox 7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289300" y="3641725"/>
            <a:ext cx="274256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lvl="0" algn="ctr">
              <a:spcBef>
                <a:spcPct val="50000"/>
              </a:spcBef>
              <a:buClrTx/>
              <a:buSzTx/>
              <a:buFontTx/>
            </a:pPr>
            <a:r>
              <a:rPr lang="zh-CN" altLang="en-US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化学能转化为内能</a:t>
            </a:r>
            <a:endParaRPr lang="zh-CN" altLang="en-US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sp>
        <p:nvSpPr>
          <p:cNvPr id="7" name="文本框 6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17500" y="3641725"/>
            <a:ext cx="275145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lvl="0" algn="ctr">
              <a:spcBef>
                <a:spcPct val="50000"/>
              </a:spcBef>
              <a:buClrTx/>
              <a:buSzTx/>
              <a:buFontTx/>
            </a:pPr>
            <a:r>
              <a:rPr lang="zh-CN" altLang="en-US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光能转化为化学能</a:t>
            </a:r>
            <a:endParaRPr lang="zh-CN" altLang="en-US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grpSp>
        <p:nvGrpSpPr>
          <p:cNvPr id="8" name="组合 7" title=""/>
          <p:cNvGrpSpPr/>
          <p:nvPr>
            <p:custDataLst>
              <p:tags r:id="rId10"/>
            </p:custDataLst>
          </p:nvPr>
        </p:nvGrpSpPr>
        <p:grpSpPr>
          <a:xfrm>
            <a:off x="384969" y="1599022"/>
            <a:ext cx="2592387" cy="2043112"/>
            <a:chOff x="-63" y="498"/>
            <a:chExt cx="1633" cy="1716"/>
          </a:xfrm>
        </p:grpSpPr>
        <p:pic>
          <p:nvPicPr>
            <p:cNvPr id="9" name="图片 71686" descr="6b801c09e85840255f2c01065389f504"/>
            <p:cNvPicPr>
              <a:picLocks noChangeAspect="1" noChangeArrowheads="1"/>
            </p:cNvPicPr>
            <p:nvPr>
              <p:custDataLst>
                <p:tags r:id="rId12"/>
              </p:custDataLst>
            </p:nvPr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-63" y="498"/>
              <a:ext cx="1633" cy="1330"/>
            </a:xfrm>
            <a:prstGeom prst="rect">
              <a:avLst/>
            </a:prstGeom>
            <a:noFill/>
            <a:ln w="25400">
              <a:solidFill>
                <a:schemeClr val="bg1">
                  <a:lumMod val="85000"/>
                </a:schemeClr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矩形 71687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348" y="1879"/>
              <a:ext cx="812" cy="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marL="0" indent="0" algn="ctr" latinLnBrk="0"/>
              <a:r>
                <a:rPr lang="zh-CN" altLang="en-US" sz="2000" b="1">
                  <a:latin typeface="楷体" panose="02010609060101010101" charset="-122"/>
                  <a:ea typeface="楷体"/>
                </a:rPr>
                <a:t>光合作用</a:t>
              </a:r>
              <a:endParaRPr lang="zh-CN" altLang="en-US" sz="2000" b="1">
                <a:latin typeface="楷体" panose="02010609060101010101" charset="-122"/>
                <a:ea typeface="楷体"/>
              </a:endParaRPr>
            </a:p>
          </p:txBody>
        </p:sp>
      </p:grpSp>
      <p:grpSp>
        <p:nvGrpSpPr>
          <p:cNvPr id="11" name="组合 10" title=""/>
          <p:cNvGrpSpPr/>
          <p:nvPr>
            <p:custDataLst>
              <p:tags r:id="rId14"/>
            </p:custDataLst>
          </p:nvPr>
        </p:nvGrpSpPr>
        <p:grpSpPr>
          <a:xfrm>
            <a:off x="3249771" y="1595196"/>
            <a:ext cx="2807970" cy="2045494"/>
            <a:chOff x="0" y="318"/>
            <a:chExt cx="1814" cy="1718"/>
          </a:xfrm>
        </p:grpSpPr>
        <p:sp>
          <p:nvSpPr>
            <p:cNvPr id="12" name="矩形 71689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264" y="1701"/>
              <a:ext cx="1285" cy="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2000" b="1">
                  <a:latin typeface="楷体" panose="02010609060101010101" charset="-122"/>
                  <a:ea typeface="楷体"/>
                  <a:sym typeface="+mn-ea"/>
                </a:rPr>
                <a:t>燃料燃烧时发热</a:t>
              </a:r>
              <a:endParaRPr lang="zh-CN" altLang="en-US" sz="2000" b="1">
                <a:latin typeface="楷体" panose="02010609060101010101" charset="-122"/>
                <a:ea typeface="楷体"/>
                <a:sym typeface="+mn-ea"/>
              </a:endParaRPr>
            </a:p>
          </p:txBody>
        </p:sp>
        <p:pic>
          <p:nvPicPr>
            <p:cNvPr id="13" name="图片 71690" descr="篝火正"/>
            <p:cNvPicPr>
              <a:picLocks noChangeAspect="1" noChangeArrowheads="1"/>
            </p:cNvPicPr>
            <p:nvPr>
              <p:custDataLst>
                <p:tags r:id="rId17"/>
              </p:custDataLst>
            </p:nvPr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0" y="318"/>
              <a:ext cx="1814" cy="1334"/>
            </a:xfrm>
            <a:prstGeom prst="rect">
              <a:avLst/>
            </a:prstGeom>
            <a:noFill/>
            <a:ln w="25400">
              <a:solidFill>
                <a:schemeClr val="bg1">
                  <a:lumMod val="85000"/>
                </a:schemeClr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" name="组合 13" title=""/>
          <p:cNvGrpSpPr/>
          <p:nvPr>
            <p:custDataLst>
              <p:tags r:id="rId18"/>
            </p:custDataLst>
          </p:nvPr>
        </p:nvGrpSpPr>
        <p:grpSpPr>
          <a:xfrm>
            <a:off x="6330156" y="1603204"/>
            <a:ext cx="2574925" cy="2031207"/>
            <a:chOff x="3976" y="1599"/>
            <a:chExt cx="1622" cy="1706"/>
          </a:xfrm>
        </p:grpSpPr>
        <p:sp>
          <p:nvSpPr>
            <p:cNvPr id="15" name="TextBox 7"/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4245" y="2970"/>
              <a:ext cx="1085" cy="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2000" b="1">
                  <a:latin typeface="楷体" panose="02010609060101010101" charset="-122"/>
                  <a:ea typeface="楷体"/>
                  <a:sym typeface="+mn-ea"/>
                </a:rPr>
                <a:t>太阳能电池</a:t>
              </a:r>
              <a:endParaRPr lang="zh-CN" altLang="en-US" sz="2000" b="1">
                <a:latin typeface="楷体" panose="02010609060101010101" charset="-122"/>
                <a:ea typeface="楷体"/>
                <a:sym typeface="+mn-ea"/>
              </a:endParaRPr>
            </a:p>
          </p:txBody>
        </p:sp>
        <p:pic>
          <p:nvPicPr>
            <p:cNvPr id="19" name="图片 71693" descr="植物园的太阳能路灯"/>
            <p:cNvPicPr>
              <a:picLocks noChangeAspect="1" noChangeArrowheads="1"/>
            </p:cNvPicPr>
            <p:nvPr>
              <p:custDataLst>
                <p:tags r:id="rId21"/>
              </p:custDataLst>
            </p:nvPr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916"/>
            <a:stretch>
              <a:fillRect/>
            </a:stretch>
          </p:blipFill>
          <p:spPr bwMode="auto">
            <a:xfrm>
              <a:off x="3976" y="1599"/>
              <a:ext cx="1622" cy="1319"/>
            </a:xfrm>
            <a:prstGeom prst="rect">
              <a:avLst/>
            </a:prstGeom>
            <a:noFill/>
            <a:ln w="25400">
              <a:solidFill>
                <a:schemeClr val="bg1">
                  <a:lumMod val="85000"/>
                </a:schemeClr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0" name="TextBox 1" title=""/>
          <p:cNvSpPr txBox="1"/>
          <p:nvPr>
            <p:custDataLst>
              <p:tags r:id="rId22"/>
            </p:custDataLst>
          </p:nvPr>
        </p:nvSpPr>
        <p:spPr>
          <a:xfrm>
            <a:off x="2494915" y="657225"/>
            <a:ext cx="4154170" cy="497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eaLnBrk="1" hangingPunct="1">
              <a:lnSpc>
                <a:spcPct val="110000"/>
              </a:lnSpc>
              <a:spcBef>
                <a:spcPct val="50000"/>
              </a:spcBef>
              <a:buClrTx/>
              <a:buSzTx/>
              <a:buFontTx/>
              <a:defRPr sz="24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分析下列情景</a:t>
            </a:r>
            <a:r>
              <a:rPr lang="zh-CN" altLang="en-US">
                <a:sym typeface="+mn-ea"/>
              </a:rPr>
              <a:t>的</a:t>
            </a:r>
            <a:r>
              <a:rPr lang="zh-CN" altLang="en-US"/>
              <a:t>能量转化过程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能量的转化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29" name="图片 28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15760" y="484350"/>
            <a:ext cx="4547669" cy="4486214"/>
          </a:xfrm>
          <a:prstGeom prst="rect">
            <a:avLst/>
          </a:prstGeom>
        </p:spPr>
      </p:pic>
      <p:sp>
        <p:nvSpPr>
          <p:cNvPr id="30" name="Text Box 7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 rot="19500000">
            <a:off x="2042242" y="1326875"/>
            <a:ext cx="947420" cy="335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917" tIns="60958" rIns="121917" bIns="60958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4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</a:rPr>
              <a:t>蒸汽机</a:t>
            </a:r>
            <a:endParaRPr lang="zh-CN" altLang="en-US" sz="1400" b="1">
              <a:solidFill>
                <a:srgbClr val="007E8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Text Box 8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 rot="19440000">
            <a:off x="1533607" y="898250"/>
            <a:ext cx="1162050" cy="335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917" tIns="60958" rIns="121917" bIns="60958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摩擦生热</a:t>
            </a:r>
            <a:endParaRPr lang="zh-CN" altLang="en-US" sz="14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2" name="Text Box 9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 rot="19584532">
            <a:off x="4063447" y="2916280"/>
            <a:ext cx="1158875" cy="335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917" tIns="60958" rIns="121917" bIns="60958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太阳能电池</a:t>
            </a:r>
            <a:endParaRPr lang="zh-CN" altLang="en-US" sz="14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Text Box 12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 rot="14700000">
            <a:off x="1478362" y="3252195"/>
            <a:ext cx="963295" cy="33591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108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917" tIns="60958" rIns="121917" bIns="60958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4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</a:rPr>
              <a:t>发电机</a:t>
            </a:r>
            <a:endParaRPr lang="zh-CN" altLang="en-US" sz="1400" b="1">
              <a:solidFill>
                <a:srgbClr val="007E8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Text Box 13" title="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 rot="3840000">
            <a:off x="925277" y="3532230"/>
            <a:ext cx="959485" cy="335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917" tIns="60958" rIns="121917" bIns="60958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电动机</a:t>
            </a:r>
            <a:endParaRPr lang="zh-CN" altLang="en-US" sz="14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Text Box 14" title="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2958547" y="4308200"/>
            <a:ext cx="892810" cy="335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917" tIns="60958" rIns="121917" bIns="60958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4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</a:rPr>
              <a:t>蓄电池</a:t>
            </a:r>
            <a:endParaRPr lang="zh-CN" altLang="en-US" sz="1400" b="1">
              <a:solidFill>
                <a:srgbClr val="007E8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" name="Text Box 15" title="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3043637" y="4784450"/>
            <a:ext cx="723265" cy="335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917" tIns="60958" rIns="121917" bIns="60958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电池</a:t>
            </a:r>
            <a:endParaRPr lang="zh-CN" altLang="en-US" sz="14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7" name="Text Box 16" title="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 rot="17460000">
            <a:off x="4933397" y="3420470"/>
            <a:ext cx="1191260" cy="335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917" tIns="60958" rIns="121917" bIns="60958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光合作用</a:t>
            </a:r>
            <a:endParaRPr lang="zh-CN" altLang="en-US" sz="14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" name="Text Box 17" title="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 rot="17283188">
            <a:off x="4561287" y="3246480"/>
            <a:ext cx="871220" cy="335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917" tIns="60958" rIns="121917" bIns="60958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4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</a:rPr>
              <a:t>煤油灯</a:t>
            </a:r>
            <a:endParaRPr lang="zh-CN" altLang="en-US" sz="1400" b="1">
              <a:solidFill>
                <a:srgbClr val="007E8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9" name="Text Box 18" title="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 rot="2291756">
            <a:off x="3561162" y="1499595"/>
            <a:ext cx="1673225" cy="335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917" tIns="60958" rIns="121917" bIns="60958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4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</a:rPr>
              <a:t>太阳能热水器</a:t>
            </a:r>
            <a:endParaRPr lang="zh-CN" altLang="en-US" sz="1400" b="1">
              <a:solidFill>
                <a:srgbClr val="007E8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0" name="Text Box 19" title="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 rot="2329616">
            <a:off x="4180922" y="1026520"/>
            <a:ext cx="1348740" cy="335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917" tIns="60958" rIns="121917" bIns="60958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高温物体发光</a:t>
            </a:r>
            <a:endParaRPr lang="zh-CN" altLang="en-US" sz="14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" name="Text Box 20" title=""/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 rot="4378347">
            <a:off x="3227787" y="1926950"/>
            <a:ext cx="1672590" cy="335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917" tIns="60958" rIns="121917" bIns="60958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吸热化学反应</a:t>
            </a:r>
            <a:endParaRPr lang="zh-CN" altLang="en-US" sz="14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2" name="Text Box 21" title=""/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 rot="4376125">
            <a:off x="2877902" y="2154280"/>
            <a:ext cx="1713865" cy="335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917" tIns="60958" rIns="121917" bIns="60958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4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</a:rPr>
              <a:t>放热化学反应</a:t>
            </a:r>
            <a:endParaRPr lang="zh-CN" altLang="en-US" sz="1400" b="1">
              <a:solidFill>
                <a:srgbClr val="007E8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3" name="Text Box 22" title=""/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 rot="2312155">
            <a:off x="3029032" y="3887195"/>
            <a:ext cx="1222375" cy="335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917" tIns="60958" rIns="121917" bIns="60958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火药爆炸 </a:t>
            </a:r>
            <a:endParaRPr lang="zh-CN" altLang="en-US" sz="14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</p:txBody>
      </p:sp>
      <p:sp>
        <p:nvSpPr>
          <p:cNvPr id="44" name="Text Box 23" title=""/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 rot="2313148">
            <a:off x="2665505" y="3308083"/>
            <a:ext cx="1889760" cy="335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917" tIns="60958" rIns="121917" bIns="60958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4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</a:rPr>
              <a:t>加压使化学平衡移动</a:t>
            </a:r>
            <a:endParaRPr lang="zh-CN" altLang="en-US" sz="1400" b="1">
              <a:solidFill>
                <a:srgbClr val="007E8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5" name="Text Box 24" title=""/>
          <p:cNvSpPr txBox="1">
            <a:spLocks noChangeArrowheads="1"/>
          </p:cNvSpPr>
          <p:nvPr>
            <p:custDataLst>
              <p:tags r:id="rId24"/>
            </p:custDataLst>
          </p:nvPr>
        </p:nvSpPr>
        <p:spPr bwMode="auto">
          <a:xfrm rot="17313620">
            <a:off x="2818212" y="1945365"/>
            <a:ext cx="996950" cy="335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917" tIns="60958" rIns="121917" bIns="60958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14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</a:rPr>
              <a:t>地热发电</a:t>
            </a:r>
            <a:endParaRPr lang="zh-CN" altLang="en-US" sz="1400" b="1">
              <a:solidFill>
                <a:srgbClr val="007E8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6" name="Text Box 10" title=""/>
          <p:cNvSpPr txBox="1"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2197182" y="2375260"/>
            <a:ext cx="1139190" cy="335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917" tIns="60958" rIns="121917" bIns="60958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CN" altLang="en-US" sz="14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</a:rPr>
              <a:t>太阳能汽车</a:t>
            </a:r>
            <a:endParaRPr lang="zh-CN" altLang="en-US" sz="1400" b="1">
              <a:solidFill>
                <a:srgbClr val="007E8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7" name="Text Box 10" title=""/>
          <p:cNvSpPr txBox="1"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1857457" y="1886945"/>
            <a:ext cx="1143000" cy="335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917" tIns="60958" rIns="121917" bIns="60958">
            <a:spAutoFit/>
          </a:bodyPr>
          <a:lstStyle/>
          <a:p>
            <a:pPr algn="ctr" eaLnBrk="1" hangingPunct="1">
              <a:spcBef>
                <a:spcPct val="50000"/>
              </a:spcBef>
              <a:buClrTx/>
              <a:buSzTx/>
              <a:buFontTx/>
              <a:defRPr/>
            </a:pPr>
            <a:r>
              <a:rPr lang="zh-CN" altLang="en-US" sz="1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敲击生火花</a:t>
            </a:r>
            <a:endParaRPr lang="zh-CN" altLang="en-US" sz="14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8" name="文本框 47" title=""/>
          <p:cNvSpPr txBox="1"/>
          <p:nvPr>
            <p:custDataLst>
              <p:tags r:id="rId27"/>
            </p:custDataLst>
          </p:nvPr>
        </p:nvSpPr>
        <p:spPr>
          <a:xfrm>
            <a:off x="6333690" y="2639333"/>
            <a:ext cx="2450472" cy="792000"/>
          </a:xfrm>
          <a:prstGeom prst="cloudCallout">
            <a:avLst>
              <a:gd name="adj1" fmla="val 17173"/>
              <a:gd name="adj2" fmla="val 66348"/>
            </a:avLst>
          </a:prstGeom>
          <a:noFill/>
          <a:ln w="19050">
            <a:solidFill>
              <a:srgbClr val="007E82"/>
            </a:solidFill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eaLnBrk="1" hangingPunct="1">
              <a:lnSpc>
                <a:spcPct val="110000"/>
              </a:lnSpc>
              <a:spcBef>
                <a:spcPct val="50000"/>
              </a:spcBef>
              <a:buClrTx/>
              <a:buSzTx/>
              <a:buFontTx/>
              <a:defRPr sz="24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 sz="2000"/>
          </a:p>
        </p:txBody>
      </p:sp>
      <p:pic>
        <p:nvPicPr>
          <p:cNvPr id="49" name="图片 48" title="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45045" y="3291800"/>
            <a:ext cx="1798955" cy="17989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0" name="矩形 49" title=""/>
          <p:cNvSpPr/>
          <p:nvPr>
            <p:custDataLst>
              <p:tags r:id="rId30"/>
            </p:custDataLst>
          </p:nvPr>
        </p:nvSpPr>
        <p:spPr>
          <a:xfrm>
            <a:off x="6543263" y="2814376"/>
            <a:ext cx="2031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</a:rPr>
              <a:t>你能做些补充吗？</a:t>
            </a:r>
            <a:endParaRPr lang="zh-CN" altLang="en-US" b="1">
              <a:solidFill>
                <a:srgbClr val="007E8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219543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能量守恒定律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40544" y="817028"/>
            <a:ext cx="3383411" cy="2160000"/>
          </a:xfrm>
          <a:prstGeom prst="rect">
            <a:avLst/>
          </a:prstGeom>
          <a:noFill/>
          <a:ln w="19050"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文本框 5" title=""/>
          <p:cNvSpPr txBox="1"/>
          <p:nvPr>
            <p:custDataLst>
              <p:tags r:id="rId9"/>
            </p:custDataLst>
          </p:nvPr>
        </p:nvSpPr>
        <p:spPr>
          <a:xfrm>
            <a:off x="4552950" y="1059815"/>
            <a:ext cx="4204970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将弹性小球从一定高度落下，观察小球的运动情况。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0"/>
            </p:custDataLst>
          </p:nvPr>
        </p:nvSpPr>
        <p:spPr>
          <a:xfrm>
            <a:off x="333057" y="3363805"/>
            <a:ext cx="8461375" cy="497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eaLnBrk="1" hangingPunct="1">
              <a:lnSpc>
                <a:spcPct val="110000"/>
              </a:lnSpc>
              <a:spcBef>
                <a:spcPct val="50000"/>
              </a:spcBef>
              <a:buClrTx/>
              <a:buSzTx/>
              <a:buFontTx/>
              <a:defRPr sz="24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为什么小球弹起的高度越来越低，损失的能量到哪儿去了？</a:t>
            </a:r>
            <a:endParaRPr lang="zh-CN" altLang="en-US"/>
          </a:p>
        </p:txBody>
      </p:sp>
      <p:sp>
        <p:nvSpPr>
          <p:cNvPr id="8" name="文本框 10" title=""/>
          <p:cNvSpPr txBox="1"/>
          <p:nvPr>
            <p:custDataLst>
              <p:tags r:id="rId11"/>
            </p:custDataLst>
          </p:nvPr>
        </p:nvSpPr>
        <p:spPr>
          <a:xfrm>
            <a:off x="323705" y="3939845"/>
            <a:ext cx="7661228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lnSpc>
                <a:spcPct val="130000"/>
              </a:lnSpc>
            </a:pPr>
            <a:r>
              <a:rPr lang="zh-CN" altLang="en-US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小球跟空气和地面摩擦，一部分的机械能转化为内能。</a:t>
            </a:r>
            <a:endParaRPr lang="zh-CN" altLang="en-US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219543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能量守恒定律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矩形 4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23705" y="1207135"/>
            <a:ext cx="8568595" cy="23069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大量事实表明，能量既不会凭空消失，也不会凭空产生，它只会从一种形式</a:t>
            </a:r>
            <a:r>
              <a:rPr lang="zh-CN" altLang="en-US" sz="24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</a:rPr>
              <a:t>转化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为其他形式，或者从一个物体</a:t>
            </a:r>
            <a:r>
              <a:rPr lang="zh-CN" altLang="en-US" sz="24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</a:rPr>
              <a:t>转移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到其他物体，而在转化和转移的过程中，能量的总量</a:t>
            </a:r>
            <a:r>
              <a:rPr lang="zh-CN" altLang="en-US" sz="24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</a:rPr>
              <a:t>保持不变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。（自然界最普遍、最重要的定律之一）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73733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378518" y="609680"/>
            <a:ext cx="2386965" cy="521970"/>
          </a:xfrm>
          <a:prstGeom prst="rect">
            <a:avLst/>
          </a:prstGeom>
          <a:solidFill>
            <a:srgbClr val="007E82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能量守恒定律</a:t>
            </a:r>
            <a:endParaRPr lang="en-US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>
          <a:xfrm>
            <a:off x="1296048" y="4017010"/>
            <a:ext cx="6551905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eaLnBrk="1" hangingPunct="1">
              <a:lnSpc>
                <a:spcPct val="110000"/>
              </a:lnSpc>
              <a:spcBef>
                <a:spcPct val="50000"/>
              </a:spcBef>
              <a:buClrTx/>
              <a:buSzTx/>
              <a:buFontTx/>
              <a:defRPr sz="24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既然能量是守恒的，为什么我们要节约能源呢？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6"/>
</p:tagLst>
</file>

<file path=ppt/tags/tag101.xml><?xml version="1.0" encoding="utf-8"?>
<p:tagLst xmlns:p="http://schemas.openxmlformats.org/presentationml/2006/main">
  <p:tag name="AS_UNIQUEID" val="597"/>
</p:tagLst>
</file>

<file path=ppt/tags/tag102.xml><?xml version="1.0" encoding="utf-8"?>
<p:tagLst xmlns:p="http://schemas.openxmlformats.org/presentationml/2006/main">
  <p:tag name="AS_UNIQUEID" val="598"/>
</p:tagLst>
</file>

<file path=ppt/tags/tag103.xml><?xml version="1.0" encoding="utf-8"?>
<p:tagLst xmlns:p="http://schemas.openxmlformats.org/presentationml/2006/main">
  <p:tag name="AS_UNIQUEID" val="599"/>
  <p:tag name="KSO_WM_DIAGRAM_VIRTUALLY_FRAME" val="{&quot;height&quot;:36.25,&quot;left&quot;:37.95,&quot;top&quot;:153.87503937007872,&quot;width&quot;:454}"/>
</p:tagLst>
</file>

<file path=ppt/tags/tag104.xml><?xml version="1.0" encoding="utf-8"?>
<p:tagLst xmlns:p="http://schemas.openxmlformats.org/presentationml/2006/main">
  <p:tag name="AS_UNIQUEID" val="600"/>
</p:tagLst>
</file>

<file path=ppt/tags/tag105.xml><?xml version="1.0" encoding="utf-8"?>
<p:tagLst xmlns:p="http://schemas.openxmlformats.org/presentationml/2006/main">
  <p:tag name="AS_UNIQUEID" val="601"/>
</p:tagLst>
</file>

<file path=ppt/tags/tag106.xml><?xml version="1.0" encoding="utf-8"?>
<p:tagLst xmlns:p="http://schemas.openxmlformats.org/presentationml/2006/main">
  <p:tag name="AS_UNIQUEID" val="602"/>
</p:tagLst>
</file>

<file path=ppt/tags/tag107.xml><?xml version="1.0" encoding="utf-8"?>
<p:tagLst xmlns:p="http://schemas.openxmlformats.org/presentationml/2006/main">
  <p:tag name="AS_UNIQUEID" val="603"/>
</p:tagLst>
</file>

<file path=ppt/tags/tag108.xml><?xml version="1.0" encoding="utf-8"?>
<p:tagLst xmlns:p="http://schemas.openxmlformats.org/presentationml/2006/main">
  <p:tag name="AS_UNIQUEID" val="604"/>
</p:tagLst>
</file>

<file path=ppt/tags/tag109.xml><?xml version="1.0" encoding="utf-8"?>
<p:tagLst xmlns:p="http://schemas.openxmlformats.org/presentationml/2006/main">
  <p:tag name="AS_UNIQUEID" val="60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6"/>
</p:tagLst>
</file>

<file path=ppt/tags/tag111.xml><?xml version="1.0" encoding="utf-8"?>
<p:tagLst xmlns:p="http://schemas.openxmlformats.org/presentationml/2006/main">
  <p:tag name="AS_UNIQUEID" val="607"/>
</p:tagLst>
</file>

<file path=ppt/tags/tag112.xml><?xml version="1.0" encoding="utf-8"?>
<p:tagLst xmlns:p="http://schemas.openxmlformats.org/presentationml/2006/main">
  <p:tag name="AS_UNIQUEID" val="608"/>
</p:tagLst>
</file>

<file path=ppt/tags/tag113.xml><?xml version="1.0" encoding="utf-8"?>
<p:tagLst xmlns:p="http://schemas.openxmlformats.org/presentationml/2006/main">
  <p:tag name="AS_UNIQUEID" val="609"/>
</p:tagLst>
</file>

<file path=ppt/tags/tag1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5.xml><?xml version="1.0" encoding="utf-8"?>
<p:tagLst xmlns:p="http://schemas.openxmlformats.org/presentationml/2006/main">
  <p:tag name="AS_UNIQUEID" val="610"/>
</p:tagLst>
</file>

<file path=ppt/tags/tag116.xml><?xml version="1.0" encoding="utf-8"?>
<p:tagLst xmlns:p="http://schemas.openxmlformats.org/presentationml/2006/main">
  <p:tag name="AS_UNIQUEID" val="611"/>
</p:tagLst>
</file>

<file path=ppt/tags/tag117.xml><?xml version="1.0" encoding="utf-8"?>
<p:tagLst xmlns:p="http://schemas.openxmlformats.org/presentationml/2006/main">
  <p:tag name="AS_UNIQUEID" val="612"/>
</p:tagLst>
</file>

<file path=ppt/tags/tag118.xml><?xml version="1.0" encoding="utf-8"?>
<p:tagLst xmlns:p="http://schemas.openxmlformats.org/presentationml/2006/main">
  <p:tag name="AS_UNIQUEID" val="613"/>
</p:tagLst>
</file>

<file path=ppt/tags/tag119.xml><?xml version="1.0" encoding="utf-8"?>
<p:tagLst xmlns:p="http://schemas.openxmlformats.org/presentationml/2006/main">
  <p:tag name="AS_UNIQUEID" val="614"/>
  <p:tag name="KSO_WM_DIAGRAM_VIRTUALLY_FRAME" val="{&quot;height&quot;:213.60395669291339,&quot;left&quot;:40.74496062992125,&quot;top&quot;:96.1875,&quot;width&quot;:691.7436614173228}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</p:tagLst>
</file>

<file path=ppt/tags/tag121.xml><?xml version="1.0" encoding="utf-8"?>
<p:tagLst xmlns:p="http://schemas.openxmlformats.org/presentationml/2006/main">
  <p:tag name="AS_UNIQUEID" val="616"/>
  <p:tag name="KSO_WM_DIAGRAM_VIRTUALLY_FRAME" val="{&quot;height&quot;:213.60395669291339,&quot;left&quot;:40.74496062992125,&quot;top&quot;:96.1875,&quot;width&quot;:691.7436614173228}"/>
</p:tagLst>
</file>

<file path=ppt/tags/tag122.xml><?xml version="1.0" encoding="utf-8"?>
<p:tagLst xmlns:p="http://schemas.openxmlformats.org/presentationml/2006/main">
  <p:tag name="AS_UNIQUEID" val="617"/>
  <p:tag name="KSO_WM_DIAGRAM_VIRTUALLY_FRAME" val="{&quot;height&quot;:213.60395669291339,&quot;left&quot;:40.74496062992125,&quot;top&quot;:96.1875,&quot;width&quot;:691.7436614173228}"/>
</p:tagLst>
</file>

<file path=ppt/tags/tag123.xml><?xml version="1.0" encoding="utf-8"?>
<p:tagLst xmlns:p="http://schemas.openxmlformats.org/presentationml/2006/main">
  <p:tag name="AS_UNIQUEID" val="618"/>
  <p:tag name="KSO_WM_DIAGRAM_VIRTUALLY_FRAME" val="{&quot;height&quot;:213.60395669291339,&quot;left&quot;:40.74496062992125,&quot;top&quot;:96.1875,&quot;width&quot;:691.7436614173228}"/>
</p:tagLst>
</file>

<file path=ppt/tags/tag124.xml><?xml version="1.0" encoding="utf-8"?>
<p:tagLst xmlns:p="http://schemas.openxmlformats.org/presentationml/2006/main">
  <p:tag name="AS_UNIQUEID" val="619"/>
  <p:tag name="KSO_WM_DIAGRAM_VIRTUALLY_FRAME" val="{&quot;height&quot;:213.60395669291339,&quot;left&quot;:40.74496062992125,&quot;top&quot;:96.1875,&quot;width&quot;:691.7436614173228}"/>
</p:tagLst>
</file>

<file path=ppt/tags/tag125.xml><?xml version="1.0" encoding="utf-8"?>
<p:tagLst xmlns:p="http://schemas.openxmlformats.org/presentationml/2006/main">
  <p:tag name="AS_UNIQUEID" val="620"/>
</p:tagLst>
</file>

<file path=ppt/tags/tag126.xml><?xml version="1.0" encoding="utf-8"?>
<p:tagLst xmlns:p="http://schemas.openxmlformats.org/presentationml/2006/main">
  <p:tag name="AS_UNIQUEID" val="621"/>
  <p:tag name="KSO_WM_DIAGRAM_VIRTUALLY_FRAME" val="{&quot;height&quot;:213.60395669291339,&quot;left&quot;:40.74496062992125,&quot;top&quot;:96.1875,&quot;width&quot;:691.7436614173228}"/>
</p:tagLst>
</file>

<file path=ppt/tags/tag127.xml><?xml version="1.0" encoding="utf-8"?>
<p:tagLst xmlns:p="http://schemas.openxmlformats.org/presentationml/2006/main">
  <p:tag name="AS_UNIQUEID" val="622"/>
  <p:tag name="KSO_WM_DIAGRAM_VIRTUALLY_FRAME" val="{&quot;height&quot;:213.60395669291339,&quot;left&quot;:40.74496062992125,&quot;top&quot;:96.1875,&quot;width&quot;:691.7436614173228}"/>
</p:tagLst>
</file>

<file path=ppt/tags/tag128.xml><?xml version="1.0" encoding="utf-8"?>
<p:tagLst xmlns:p="http://schemas.openxmlformats.org/presentationml/2006/main">
  <p:tag name="AS_UNIQUEID" val="623"/>
  <p:tag name="KSO_WM_DIAGRAM_VIRTUALLY_FRAME" val="{&quot;height&quot;:213.60395669291339,&quot;left&quot;:40.74496062992125,&quot;top&quot;:96.1875,&quot;width&quot;:691.7436614173228}"/>
</p:tagLst>
</file>

<file path=ppt/tags/tag129.xml><?xml version="1.0" encoding="utf-8"?>
<p:tagLst xmlns:p="http://schemas.openxmlformats.org/presentationml/2006/main">
  <p:tag name="AS_UNIQUEID" val="624"/>
  <p:tag name="KSO_WM_DIAGRAM_VIRTUALLY_FRAME" val="{&quot;height&quot;:213.60395669291339,&quot;left&quot;:40.74496062992125,&quot;top&quot;:96.1875,&quot;width&quot;:691.7436614173228}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5"/>
</p:tagLst>
</file>

<file path=ppt/tags/tag131.xml><?xml version="1.0" encoding="utf-8"?>
<p:tagLst xmlns:p="http://schemas.openxmlformats.org/presentationml/2006/main">
  <p:tag name="AS_UNIQUEID" val="626"/>
  <p:tag name="KSO_WM_DIAGRAM_VIRTUALLY_FRAME" val="{&quot;height&quot;:213.60395669291339,&quot;left&quot;:40.74496062992125,&quot;top&quot;:96.1875,&quot;width&quot;:691.7436614173228}"/>
</p:tagLst>
</file>

<file path=ppt/tags/tag132.xml><?xml version="1.0" encoding="utf-8"?>
<p:tagLst xmlns:p="http://schemas.openxmlformats.org/presentationml/2006/main">
  <p:tag name="AS_UNIQUEID" val="627"/>
  <p:tag name="KSO_WM_DIAGRAM_VIRTUALLY_FRAME" val="{&quot;height&quot;:213.60395669291339,&quot;left&quot;:40.74496062992125,&quot;top&quot;:96.1875,&quot;width&quot;:691.7436614173228}"/>
</p:tagLst>
</file>

<file path=ppt/tags/tag133.xml><?xml version="1.0" encoding="utf-8"?>
<p:tagLst xmlns:p="http://schemas.openxmlformats.org/presentationml/2006/main">
  <p:tag name="AS_UNIQUEID" val="628"/>
  <p:tag name="KSO_WM_DIAGRAM_VIRTUALLY_FRAME" val="{&quot;height&quot;:213.60395669291339,&quot;left&quot;:40.74496062992125,&quot;top&quot;:96.1875,&quot;width&quot;:691.7436614173228}"/>
</p:tagLst>
</file>

<file path=ppt/tags/tag134.xml><?xml version="1.0" encoding="utf-8"?>
<p:tagLst xmlns:p="http://schemas.openxmlformats.org/presentationml/2006/main">
  <p:tag name="AS_UNIQUEID" val="629"/>
</p:tagLst>
</file>

<file path=ppt/tags/tag135.xml><?xml version="1.0" encoding="utf-8"?>
<p:tagLst xmlns:p="http://schemas.openxmlformats.org/presentationml/2006/main">
  <p:tag name="AS_UNIQUEID" val="630"/>
</p:tagLst>
</file>

<file path=ppt/tags/tag136.xml><?xml version="1.0" encoding="utf-8"?>
<p:tagLst xmlns:p="http://schemas.openxmlformats.org/presentationml/2006/main">
  <p:tag name="AS_UNIQUEID" val="631"/>
</p:tagLst>
</file>

<file path=ppt/tags/tag137.xml><?xml version="1.0" encoding="utf-8"?>
<p:tagLst xmlns:p="http://schemas.openxmlformats.org/presentationml/2006/main">
  <p:tag name="AS_UNIQUEID" val="632"/>
</p:tagLst>
</file>

<file path=ppt/tags/tag138.xml><?xml version="1.0" encoding="utf-8"?>
<p:tagLst xmlns:p="http://schemas.openxmlformats.org/presentationml/2006/main">
  <p:tag name="AS_UNIQUEID" val="633"/>
</p:tagLst>
</file>

<file path=ppt/tags/tag139.xml><?xml version="1.0" encoding="utf-8"?>
<p:tagLst xmlns:p="http://schemas.openxmlformats.org/presentationml/2006/main">
  <p:tag name="AS_UNIQUEID" val="634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5"/>
  <p:tag name="KSO_WM_DIAGRAM_VIRTUALLY_FRAME" val="{&quot;height&quot;:213.60395669291339,&quot;left&quot;:40.74496062992125,&quot;top&quot;:96.1875,&quot;width&quot;:691.7436614173228}"/>
</p:tagLst>
</file>

<file path=ppt/tags/tag141.xml><?xml version="1.0" encoding="utf-8"?>
<p:tagLst xmlns:p="http://schemas.openxmlformats.org/presentationml/2006/main">
  <p:tag name="AS_UNIQUEID" val="636"/>
</p:tagLst>
</file>

<file path=ppt/tags/tag142.xml><?xml version="1.0" encoding="utf-8"?>
<p:tagLst xmlns:p="http://schemas.openxmlformats.org/presentationml/2006/main">
  <p:tag name="AS_UNIQUEID" val="637"/>
</p:tagLst>
</file>

<file path=ppt/tags/tag143.xml><?xml version="1.0" encoding="utf-8"?>
<p:tagLst xmlns:p="http://schemas.openxmlformats.org/presentationml/2006/main">
  <p:tag name="AS_UNIQUEID" val="638"/>
</p:tagLst>
</file>

<file path=ppt/tags/tag144.xml><?xml version="1.0" encoding="utf-8"?>
<p:tagLst xmlns:p="http://schemas.openxmlformats.org/presentationml/2006/main">
  <p:tag name="AS_UNIQUEID" val="639"/>
</p:tagLst>
</file>

<file path=ppt/tags/tag145.xml><?xml version="1.0" encoding="utf-8"?>
<p:tagLst xmlns:p="http://schemas.openxmlformats.org/presentationml/2006/main">
  <p:tag name="AS_UNIQUEID" val="640"/>
  <p:tag name="KSO_WM_BEAUTIFY_FLAG" val=""/>
</p:tagLst>
</file>

<file path=ppt/tags/tag146.xml><?xml version="1.0" encoding="utf-8"?>
<p:tagLst xmlns:p="http://schemas.openxmlformats.org/presentationml/2006/main">
  <p:tag name="AS_UNIQUEID" val="641"/>
  <p:tag name="KSO_WM_BEAUTIFY_FLAG" val=""/>
</p:tagLst>
</file>

<file path=ppt/tags/tag147.xml><?xml version="1.0" encoding="utf-8"?>
<p:tagLst xmlns:p="http://schemas.openxmlformats.org/presentationml/2006/main">
  <p:tag name="AS_UNIQUEID" val="642"/>
  <p:tag name="KSO_WM_BEAUTIFY_FLAG" val=""/>
</p:tagLst>
</file>

<file path=ppt/tags/tag148.xml><?xml version="1.0" encoding="utf-8"?>
<p:tagLst xmlns:p="http://schemas.openxmlformats.org/presentationml/2006/main">
  <p:tag name="AS_UNIQUEID" val="643"/>
</p:tagLst>
</file>

<file path=ppt/tags/tag149.xml><?xml version="1.0" encoding="utf-8"?>
<p:tagLst xmlns:p="http://schemas.openxmlformats.org/presentationml/2006/main">
  <p:tag name="AS_UNIQUEID" val="644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5"/>
</p:tagLst>
</file>

<file path=ppt/tags/tag151.xml><?xml version="1.0" encoding="utf-8"?>
<p:tagLst xmlns:p="http://schemas.openxmlformats.org/presentationml/2006/main">
  <p:tag name="AS_UNIQUEID" val="646"/>
</p:tagLst>
</file>

<file path=ppt/tags/tag152.xml><?xml version="1.0" encoding="utf-8"?>
<p:tagLst xmlns:p="http://schemas.openxmlformats.org/presentationml/2006/main">
  <p:tag name="AS_UNIQUEID" val="647"/>
</p:tagLst>
</file>

<file path=ppt/tags/tag153.xml><?xml version="1.0" encoding="utf-8"?>
<p:tagLst xmlns:p="http://schemas.openxmlformats.org/presentationml/2006/main">
  <p:tag name="AS_UNIQUEID" val="648"/>
</p:tagLst>
</file>

<file path=ppt/tags/tag154.xml><?xml version="1.0" encoding="utf-8"?>
<p:tagLst xmlns:p="http://schemas.openxmlformats.org/presentationml/2006/main">
  <p:tag name="AS_UNIQUEID" val="649"/>
</p:tagLst>
</file>

<file path=ppt/tags/tag155.xml><?xml version="1.0" encoding="utf-8"?>
<p:tagLst xmlns:p="http://schemas.openxmlformats.org/presentationml/2006/main">
  <p:tag name="AS_UNIQUEID" val="650"/>
</p:tagLst>
</file>

<file path=ppt/tags/tag156.xml><?xml version="1.0" encoding="utf-8"?>
<p:tagLst xmlns:p="http://schemas.openxmlformats.org/presentationml/2006/main">
  <p:tag name="AS_UNIQUEID" val="651"/>
</p:tagLst>
</file>

<file path=ppt/tags/tag157.xml><?xml version="1.0" encoding="utf-8"?>
<p:tagLst xmlns:p="http://schemas.openxmlformats.org/presentationml/2006/main">
  <p:tag name="AS_UNIQUEID" val="652"/>
</p:tagLst>
</file>

<file path=ppt/tags/tag158.xml><?xml version="1.0" encoding="utf-8"?>
<p:tagLst xmlns:p="http://schemas.openxmlformats.org/presentationml/2006/main">
  <p:tag name="AS_UNIQUEID" val="653"/>
</p:tagLst>
</file>

<file path=ppt/tags/tag159.xml><?xml version="1.0" encoding="utf-8"?>
<p:tagLst xmlns:p="http://schemas.openxmlformats.org/presentationml/2006/main">
  <p:tag name="AS_UNIQUEID" val="654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5"/>
</p:tagLst>
</file>

<file path=ppt/tags/tag161.xml><?xml version="1.0" encoding="utf-8"?>
<p:tagLst xmlns:p="http://schemas.openxmlformats.org/presentationml/2006/main">
  <p:tag name="AS_UNIQUEID" val="656"/>
</p:tagLst>
</file>

<file path=ppt/tags/tag162.xml><?xml version="1.0" encoding="utf-8"?>
<p:tagLst xmlns:p="http://schemas.openxmlformats.org/presentationml/2006/main">
  <p:tag name="AS_UNIQUEID" val="657"/>
</p:tagLst>
</file>

<file path=ppt/tags/tag163.xml><?xml version="1.0" encoding="utf-8"?>
<p:tagLst xmlns:p="http://schemas.openxmlformats.org/presentationml/2006/main">
  <p:tag name="AS_UNIQUEID" val="658"/>
</p:tagLst>
</file>

<file path=ppt/tags/tag164.xml><?xml version="1.0" encoding="utf-8"?>
<p:tagLst xmlns:p="http://schemas.openxmlformats.org/presentationml/2006/main">
  <p:tag name="AS_UNIQUEID" val="659"/>
</p:tagLst>
</file>

<file path=ppt/tags/tag165.xml><?xml version="1.0" encoding="utf-8"?>
<p:tagLst xmlns:p="http://schemas.openxmlformats.org/presentationml/2006/main">
  <p:tag name="AS_UNIQUEID" val="660"/>
</p:tagLst>
</file>

<file path=ppt/tags/tag166.xml><?xml version="1.0" encoding="utf-8"?>
<p:tagLst xmlns:p="http://schemas.openxmlformats.org/presentationml/2006/main">
  <p:tag name="AS_UNIQUEID" val="661"/>
</p:tagLst>
</file>

<file path=ppt/tags/tag167.xml><?xml version="1.0" encoding="utf-8"?>
<p:tagLst xmlns:p="http://schemas.openxmlformats.org/presentationml/2006/main">
  <p:tag name="AS_UNIQUEID" val="662"/>
</p:tagLst>
</file>

<file path=ppt/tags/tag168.xml><?xml version="1.0" encoding="utf-8"?>
<p:tagLst xmlns:p="http://schemas.openxmlformats.org/presentationml/2006/main">
  <p:tag name="AS_UNIQUEID" val="663"/>
</p:tagLst>
</file>

<file path=ppt/tags/tag169.xml><?xml version="1.0" encoding="utf-8"?>
<p:tagLst xmlns:p="http://schemas.openxmlformats.org/presentationml/2006/main">
  <p:tag name="AS_UNIQUEID" val="664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5"/>
  <p:tag name="KSO_WM_BEAUTIFY_FLAG" val=""/>
</p:tagLst>
</file>

<file path=ppt/tags/tag171.xml><?xml version="1.0" encoding="utf-8"?>
<p:tagLst xmlns:p="http://schemas.openxmlformats.org/presentationml/2006/main">
  <p:tag name="AS_UNIQUEID" val="666"/>
  <p:tag name="KSO_WM_BEAUTIFY_FLAG" val=""/>
</p:tagLst>
</file>

<file path=ppt/tags/tag172.xml><?xml version="1.0" encoding="utf-8"?>
<p:tagLst xmlns:p="http://schemas.openxmlformats.org/presentationml/2006/main">
  <p:tag name="AS_UNIQUEID" val="667"/>
  <p:tag name="KSO_WM_BEAUTIFY_FLAG" val=""/>
</p:tagLst>
</file>

<file path=ppt/tags/tag173.xml><?xml version="1.0" encoding="utf-8"?>
<p:tagLst xmlns:p="http://schemas.openxmlformats.org/presentationml/2006/main">
  <p:tag name="AS_UNIQUEID" val="668"/>
  <p:tag name="KSO_WM_BEAUTIFY_FLAG" val=""/>
</p:tagLst>
</file>

<file path=ppt/tags/tag174.xml><?xml version="1.0" encoding="utf-8"?>
<p:tagLst xmlns:p="http://schemas.openxmlformats.org/presentationml/2006/main">
  <p:tag name="AS_UNIQUEID" val="669"/>
  <p:tag name="KSO_WM_DIAGRAM_VIRTUALLY_FRAME" val="{&quot;height&quot;:189.4,&quot;left&quot;:19.85,&quot;top&quot;:183,&quot;width&quot;:685.6551181102362}"/>
</p:tagLst>
</file>

<file path=ppt/tags/tag175.xml><?xml version="1.0" encoding="utf-8"?>
<p:tagLst xmlns:p="http://schemas.openxmlformats.org/presentationml/2006/main">
  <p:tag name="AS_UNIQUEID" val="670"/>
  <p:tag name="KSO_WM_DIAGRAM_VIRTUALLY_FRAME" val="{&quot;height&quot;:189.4,&quot;left&quot;:19.85,&quot;top&quot;:183,&quot;width&quot;:685.6551181102362}"/>
</p:tagLst>
</file>

<file path=ppt/tags/tag176.xml><?xml version="1.0" encoding="utf-8"?>
<p:tagLst xmlns:p="http://schemas.openxmlformats.org/presentationml/2006/main">
  <p:tag name="AS_UNIQUEID" val="671"/>
  <p:tag name="KSO_WM_DIAGRAM_VIRTUALLY_FRAME" val="{&quot;height&quot;:189.4,&quot;left&quot;:19.85,&quot;top&quot;:183,&quot;width&quot;:685.6551181102362}"/>
</p:tagLst>
</file>

<file path=ppt/tags/tag177.xml><?xml version="1.0" encoding="utf-8"?>
<p:tagLst xmlns:p="http://schemas.openxmlformats.org/presentationml/2006/main">
  <p:tag name="AS_UNIQUEID" val="672"/>
  <p:tag name="KSO_WM_DIAGRAM_VIRTUALLY_FRAME" val="{&quot;height&quot;:189.4,&quot;left&quot;:19.85,&quot;top&quot;:183,&quot;width&quot;:685.6551181102362}"/>
</p:tagLst>
</file>

<file path=ppt/tags/tag178.xml><?xml version="1.0" encoding="utf-8"?>
<p:tagLst xmlns:p="http://schemas.openxmlformats.org/presentationml/2006/main">
  <p:tag name="AS_UNIQUEID" val="673"/>
</p:tagLst>
</file>

<file path=ppt/tags/tag179.xml><?xml version="1.0" encoding="utf-8"?>
<p:tagLst xmlns:p="http://schemas.openxmlformats.org/presentationml/2006/main">
  <p:tag name="AS_UNIQUEID" val="674"/>
  <p:tag name="KSO_WM_DIAGRAM_VIRTUALLY_FRAME" val="{&quot;height&quot;:189.4,&quot;left&quot;:19.85,&quot;top&quot;:168.5,&quot;width&quot;:685.6551181102362}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5"/>
</p:tagLst>
</file>

<file path=ppt/tags/tag181.xml><?xml version="1.0" encoding="utf-8"?>
<p:tagLst xmlns:p="http://schemas.openxmlformats.org/presentationml/2006/main">
  <p:tag name="AS_UNIQUEID" val="676"/>
</p:tagLst>
</file>

<file path=ppt/tags/tag182.xml><?xml version="1.0" encoding="utf-8"?>
<p:tagLst xmlns:p="http://schemas.openxmlformats.org/presentationml/2006/main">
  <p:tag name="AS_UNIQUEID" val="677"/>
</p:tagLst>
</file>

<file path=ppt/tags/tag183.xml><?xml version="1.0" encoding="utf-8"?>
<p:tagLst xmlns:p="http://schemas.openxmlformats.org/presentationml/2006/main">
  <p:tag name="AS_UNIQUEID" val="678"/>
</p:tagLst>
</file>

<file path=ppt/tags/tag184.xml><?xml version="1.0" encoding="utf-8"?>
<p:tagLst xmlns:p="http://schemas.openxmlformats.org/presentationml/2006/main">
  <p:tag name="AS_UNIQUEID" val="679"/>
  <p:tag name="KSO_WM_BEAUTIFY_FLAG" val=""/>
</p:tagLst>
</file>

<file path=ppt/tags/tag185.xml><?xml version="1.0" encoding="utf-8"?>
<p:tagLst xmlns:p="http://schemas.openxmlformats.org/presentationml/2006/main">
  <p:tag name="AS_UNIQUEID" val="680"/>
  <p:tag name="KSO_WM_BEAUTIFY_FLAG" val=""/>
</p:tagLst>
</file>

<file path=ppt/tags/tag186.xml><?xml version="1.0" encoding="utf-8"?>
<p:tagLst xmlns:p="http://schemas.openxmlformats.org/presentationml/2006/main">
  <p:tag name="AS_UNIQUEID" val="681"/>
  <p:tag name="KSO_WM_BEAUTIFY_FLAG" val=""/>
</p:tagLst>
</file>

<file path=ppt/tags/tag187.xml><?xml version="1.0" encoding="utf-8"?>
<p:tagLst xmlns:p="http://schemas.openxmlformats.org/presentationml/2006/main">
  <p:tag name="AS_UNIQUEID" val="682"/>
</p:tagLst>
</file>

<file path=ppt/tags/tag188.xml><?xml version="1.0" encoding="utf-8"?>
<p:tagLst xmlns:p="http://schemas.openxmlformats.org/presentationml/2006/main">
  <p:tag name="AS_UNIQUEID" val="683"/>
</p:tagLst>
</file>

<file path=ppt/tags/tag189.xml><?xml version="1.0" encoding="utf-8"?>
<p:tagLst xmlns:p="http://schemas.openxmlformats.org/presentationml/2006/main">
  <p:tag name="AS_UNIQUEID" val="684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5"/>
</p:tagLst>
</file>

<file path=ppt/tags/tag191.xml><?xml version="1.0" encoding="utf-8"?>
<p:tagLst xmlns:p="http://schemas.openxmlformats.org/presentationml/2006/main">
  <p:tag name="AS_UNIQUEID" val="686"/>
</p:tagLst>
</file>

<file path=ppt/tags/tag192.xml><?xml version="1.0" encoding="utf-8"?>
<p:tagLst xmlns:p="http://schemas.openxmlformats.org/presentationml/2006/main">
  <p:tag name="AS_UNIQUEID" val="687"/>
</p:tagLst>
</file>

<file path=ppt/tags/tag193.xml><?xml version="1.0" encoding="utf-8"?>
<p:tagLst xmlns:p="http://schemas.openxmlformats.org/presentationml/2006/main">
  <p:tag name="AS_UNIQUEID" val="688"/>
</p:tagLst>
</file>

<file path=ppt/tags/tag194.xml><?xml version="1.0" encoding="utf-8"?>
<p:tagLst xmlns:p="http://schemas.openxmlformats.org/presentationml/2006/main">
  <p:tag name="AS_UNIQUEID" val="689"/>
</p:tagLst>
</file>

<file path=ppt/tags/tag195.xml><?xml version="1.0" encoding="utf-8"?>
<p:tagLst xmlns:p="http://schemas.openxmlformats.org/presentationml/2006/main">
  <p:tag name="AS_UNIQUEID" val="690"/>
</p:tagLst>
</file>

<file path=ppt/tags/tag196.xml><?xml version="1.0" encoding="utf-8"?>
<p:tagLst xmlns:p="http://schemas.openxmlformats.org/presentationml/2006/main">
  <p:tag name="AS_UNIQUEID" val="691"/>
</p:tagLst>
</file>

<file path=ppt/tags/tag197.xml><?xml version="1.0" encoding="utf-8"?>
<p:tagLst xmlns:p="http://schemas.openxmlformats.org/presentationml/2006/main">
  <p:tag name="AS_UNIQUEID" val="692"/>
</p:tagLst>
</file>

<file path=ppt/tags/tag198.xml><?xml version="1.0" encoding="utf-8"?>
<p:tagLst xmlns:p="http://schemas.openxmlformats.org/presentationml/2006/main">
  <p:tag name="AS_UNIQUEID" val="693"/>
</p:tagLst>
</file>

<file path=ppt/tags/tag199.xml><?xml version="1.0" encoding="utf-8"?>
<p:tagLst xmlns:p="http://schemas.openxmlformats.org/presentationml/2006/main">
  <p:tag name="AS_UNIQUEID" val="694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5"/>
</p:tagLst>
</file>

<file path=ppt/tags/tag201.xml><?xml version="1.0" encoding="utf-8"?>
<p:tagLst xmlns:p="http://schemas.openxmlformats.org/presentationml/2006/main">
  <p:tag name="AS_UNIQUEID" val="696"/>
</p:tagLst>
</file>

<file path=ppt/tags/tag202.xml><?xml version="1.0" encoding="utf-8"?>
<p:tagLst xmlns:p="http://schemas.openxmlformats.org/presentationml/2006/main">
  <p:tag name="AS_UNIQUEID" val="697"/>
</p:tagLst>
</file>

<file path=ppt/tags/tag203.xml><?xml version="1.0" encoding="utf-8"?>
<p:tagLst xmlns:p="http://schemas.openxmlformats.org/presentationml/2006/main">
  <p:tag name="AS_UNIQUEID" val="698"/>
</p:tagLst>
</file>

<file path=ppt/tags/tag204.xml><?xml version="1.0" encoding="utf-8"?>
<p:tagLst xmlns:p="http://schemas.openxmlformats.org/presentationml/2006/main">
  <p:tag name="AS_UNIQUEID" val="699"/>
  <p:tag name="KSO_WM_BEAUTIFY_FLAG" val=""/>
</p:tagLst>
</file>

<file path=ppt/tags/tag205.xml><?xml version="1.0" encoding="utf-8"?>
<p:tagLst xmlns:p="http://schemas.openxmlformats.org/presentationml/2006/main">
  <p:tag name="AS_UNIQUEID" val="700"/>
  <p:tag name="KSO_WM_BEAUTIFY_FLAG" val=""/>
</p:tagLst>
</file>

<file path=ppt/tags/tag206.xml><?xml version="1.0" encoding="utf-8"?>
<p:tagLst xmlns:p="http://schemas.openxmlformats.org/presentationml/2006/main">
  <p:tag name="AS_UNIQUEID" val="701"/>
  <p:tag name="KSO_WM_BEAUTIFY_FLAG" val=""/>
</p:tagLst>
</file>

<file path=ppt/tags/tag207.xml><?xml version="1.0" encoding="utf-8"?>
<p:tagLst xmlns:p="http://schemas.openxmlformats.org/presentationml/2006/main">
  <p:tag name="AS_UNIQUEID" val="702"/>
</p:tagLst>
</file>

<file path=ppt/tags/tag208.xml><?xml version="1.0" encoding="utf-8"?>
<p:tagLst xmlns:p="http://schemas.openxmlformats.org/presentationml/2006/main">
  <p:tag name="AS_UNIQUEID" val="703"/>
</p:tagLst>
</file>

<file path=ppt/tags/tag209.xml><?xml version="1.0" encoding="utf-8"?>
<p:tagLst xmlns:p="http://schemas.openxmlformats.org/presentationml/2006/main">
  <p:tag name="AS_UNIQUEID" val="704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5"/>
</p:tagLst>
</file>

<file path=ppt/tags/tag211.xml><?xml version="1.0" encoding="utf-8"?>
<p:tagLst xmlns:p="http://schemas.openxmlformats.org/presentationml/2006/main">
  <p:tag name="AS_UNIQUEID" val="706"/>
</p:tagLst>
</file>

<file path=ppt/tags/tag212.xml><?xml version="1.0" encoding="utf-8"?>
<p:tagLst xmlns:p="http://schemas.openxmlformats.org/presentationml/2006/main">
  <p:tag name="AS_UNIQUEID" val="707"/>
</p:tagLst>
</file>

<file path=ppt/tags/tag213.xml><?xml version="1.0" encoding="utf-8"?>
<p:tagLst xmlns:p="http://schemas.openxmlformats.org/presentationml/2006/main">
  <p:tag name="AS_UNIQUEID" val="708"/>
</p:tagLst>
</file>

<file path=ppt/tags/tag214.xml><?xml version="1.0" encoding="utf-8"?>
<p:tagLst xmlns:p="http://schemas.openxmlformats.org/presentationml/2006/main">
  <p:tag name="AS_UNIQUEID" val="709"/>
</p:tagLst>
</file>

<file path=ppt/tags/tag215.xml><?xml version="1.0" encoding="utf-8"?>
<p:tagLst xmlns:p="http://schemas.openxmlformats.org/presentationml/2006/main">
  <p:tag name="AS_UNIQUEID" val="710"/>
</p:tagLst>
</file>

<file path=ppt/tags/tag216.xml><?xml version="1.0" encoding="utf-8"?>
<p:tagLst xmlns:p="http://schemas.openxmlformats.org/presentationml/2006/main">
  <p:tag name="AS_UNIQUEID" val="711"/>
</p:tagLst>
</file>

<file path=ppt/tags/tag217.xml><?xml version="1.0" encoding="utf-8"?>
<p:tagLst xmlns:p="http://schemas.openxmlformats.org/presentationml/2006/main">
  <p:tag name="AS_UNIQUEID" val="712"/>
</p:tagLst>
</file>

<file path=ppt/tags/tag218.xml><?xml version="1.0" encoding="utf-8"?>
<p:tagLst xmlns:p="http://schemas.openxmlformats.org/presentationml/2006/main">
  <p:tag name="AS_UNIQUEID" val="713"/>
</p:tagLst>
</file>

<file path=ppt/tags/tag219.xml><?xml version="1.0" encoding="utf-8"?>
<p:tagLst xmlns:p="http://schemas.openxmlformats.org/presentationml/2006/main">
  <p:tag name="AS_UNIQUEID" val="714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5"/>
</p:tagLst>
</file>

<file path=ppt/tags/tag221.xml><?xml version="1.0" encoding="utf-8"?>
<p:tagLst xmlns:p="http://schemas.openxmlformats.org/presentationml/2006/main">
  <p:tag name="AS_UNIQUEID" val="716"/>
</p:tagLst>
</file>

<file path=ppt/tags/tag222.xml><?xml version="1.0" encoding="utf-8"?>
<p:tagLst xmlns:p="http://schemas.openxmlformats.org/presentationml/2006/main">
  <p:tag name="AS_UNIQUEID" val="717"/>
</p:tagLst>
</file>

<file path=ppt/tags/tag223.xml><?xml version="1.0" encoding="utf-8"?>
<p:tagLst xmlns:p="http://schemas.openxmlformats.org/presentationml/2006/main">
  <p:tag name="AS_UNIQUEID" val="718"/>
</p:tagLst>
</file>

<file path=ppt/tags/tag224.xml><?xml version="1.0" encoding="utf-8"?>
<p:tagLst xmlns:p="http://schemas.openxmlformats.org/presentationml/2006/main">
  <p:tag name="AS_UNIQUEID" val="719"/>
  <p:tag name="KSO_WM_BEAUTIFY_FLAG" val=""/>
</p:tagLst>
</file>

<file path=ppt/tags/tag225.xml><?xml version="1.0" encoding="utf-8"?>
<p:tagLst xmlns:p="http://schemas.openxmlformats.org/presentationml/2006/main">
  <p:tag name="AS_UNIQUEID" val="720"/>
  <p:tag name="KSO_WM_BEAUTIFY_FLAG" val=""/>
</p:tagLst>
</file>

<file path=ppt/tags/tag226.xml><?xml version="1.0" encoding="utf-8"?>
<p:tagLst xmlns:p="http://schemas.openxmlformats.org/presentationml/2006/main">
  <p:tag name="AS_UNIQUEID" val="721"/>
  <p:tag name="KSO_WM_BEAUTIFY_FLAG" val=""/>
</p:tagLst>
</file>

<file path=ppt/tags/tag227.xml><?xml version="1.0" encoding="utf-8"?>
<p:tagLst xmlns:p="http://schemas.openxmlformats.org/presentationml/2006/main">
  <p:tag name="AS_UNIQUEID" val="722"/>
</p:tagLst>
</file>

<file path=ppt/tags/tag228.xml><?xml version="1.0" encoding="utf-8"?>
<p:tagLst xmlns:p="http://schemas.openxmlformats.org/presentationml/2006/main">
  <p:tag name="AS_UNIQUEID" val="723"/>
</p:tagLst>
</file>

<file path=ppt/tags/tag229.xml><?xml version="1.0" encoding="utf-8"?>
<p:tagLst xmlns:p="http://schemas.openxmlformats.org/presentationml/2006/main">
  <p:tag name="AS_UNIQUEID" val="724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5"/>
</p:tagLst>
</file>

<file path=ppt/tags/tag231.xml><?xml version="1.0" encoding="utf-8"?>
<p:tagLst xmlns:p="http://schemas.openxmlformats.org/presentationml/2006/main">
  <p:tag name="AS_UNIQUEID" val="726"/>
</p:tagLst>
</file>

<file path=ppt/tags/tag232.xml><?xml version="1.0" encoding="utf-8"?>
<p:tagLst xmlns:p="http://schemas.openxmlformats.org/presentationml/2006/main">
  <p:tag name="AS_UNIQUEID" val="727"/>
</p:tagLst>
</file>

<file path=ppt/tags/tag233.xml><?xml version="1.0" encoding="utf-8"?>
<p:tagLst xmlns:p="http://schemas.openxmlformats.org/presentationml/2006/main">
  <p:tag name="AS_UNIQUEID" val="728"/>
</p:tagLst>
</file>

<file path=ppt/tags/tag234.xml><?xml version="1.0" encoding="utf-8"?>
<p:tagLst xmlns:p="http://schemas.openxmlformats.org/presentationml/2006/main">
  <p:tag name="AS_UNIQUEID" val="729"/>
</p:tagLst>
</file>

<file path=ppt/tags/tag235.xml><?xml version="1.0" encoding="utf-8"?>
<p:tagLst xmlns:p="http://schemas.openxmlformats.org/presentationml/2006/main">
  <p:tag name="AS_UNIQUEID" val="730"/>
</p:tagLst>
</file>

<file path=ppt/tags/tag236.xml><?xml version="1.0" encoding="utf-8"?>
<p:tagLst xmlns:p="http://schemas.openxmlformats.org/presentationml/2006/main">
  <p:tag name="AS_UNIQUEID" val="731"/>
</p:tagLst>
</file>

<file path=ppt/tags/tag237.xml><?xml version="1.0" encoding="utf-8"?>
<p:tagLst xmlns:p="http://schemas.openxmlformats.org/presentationml/2006/main">
  <p:tag name="AS_UNIQUEID" val="732"/>
</p:tagLst>
</file>

<file path=ppt/tags/tag238.xml><?xml version="1.0" encoding="utf-8"?>
<p:tagLst xmlns:p="http://schemas.openxmlformats.org/presentationml/2006/main">
  <p:tag name="AS_UNIQUEID" val="733"/>
</p:tagLst>
</file>

<file path=ppt/tags/tag239.xml><?xml version="1.0" encoding="utf-8"?>
<p:tagLst xmlns:p="http://schemas.openxmlformats.org/presentationml/2006/main">
  <p:tag name="AS_UNIQUEID" val="734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5"/>
</p:tagLst>
</file>

<file path=ppt/tags/tag241.xml><?xml version="1.0" encoding="utf-8"?>
<p:tagLst xmlns:p="http://schemas.openxmlformats.org/presentationml/2006/main">
  <p:tag name="AS_UNIQUEID" val="736"/>
</p:tagLst>
</file>

<file path=ppt/tags/tag242.xml><?xml version="1.0" encoding="utf-8"?>
<p:tagLst xmlns:p="http://schemas.openxmlformats.org/presentationml/2006/main">
  <p:tag name="AS_UNIQUEID" val="737"/>
</p:tagLst>
</file>

<file path=ppt/tags/tag243.xml><?xml version="1.0" encoding="utf-8"?>
<p:tagLst xmlns:p="http://schemas.openxmlformats.org/presentationml/2006/main">
  <p:tag name="AS_UNIQUEID" val="738"/>
</p:tagLst>
</file>

<file path=ppt/tags/tag244.xml><?xml version="1.0" encoding="utf-8"?>
<p:tagLst xmlns:p="http://schemas.openxmlformats.org/presentationml/2006/main">
  <p:tag name="AS_UNIQUEID" val="739"/>
</p:tagLst>
</file>

<file path=ppt/tags/tag245.xml><?xml version="1.0" encoding="utf-8"?>
<p:tagLst xmlns:p="http://schemas.openxmlformats.org/presentationml/2006/main">
  <p:tag name="AS_UNIQUEID" val="740"/>
</p:tagLst>
</file>

<file path=ppt/tags/tag246.xml><?xml version="1.0" encoding="utf-8"?>
<p:tagLst xmlns:p="http://schemas.openxmlformats.org/presentationml/2006/main">
  <p:tag name="AS_UNIQUEID" val="741"/>
</p:tagLst>
</file>

<file path=ppt/tags/tag247.xml><?xml version="1.0" encoding="utf-8"?>
<p:tagLst xmlns:p="http://schemas.openxmlformats.org/presentationml/2006/main">
  <p:tag name="AS_UNIQUEID" val="742"/>
</p:tagLst>
</file>

<file path=ppt/tags/tag248.xml><?xml version="1.0" encoding="utf-8"?>
<p:tagLst xmlns:p="http://schemas.openxmlformats.org/presentationml/2006/main">
  <p:tag name="AS_UNIQUEID" val="743"/>
</p:tagLst>
</file>

<file path=ppt/tags/tag249.xml><?xml version="1.0" encoding="utf-8"?>
<p:tagLst xmlns:p="http://schemas.openxmlformats.org/presentationml/2006/main">
  <p:tag name="AS_UNIQUEID" val="744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5"/>
</p:tagLst>
</file>

<file path=ppt/tags/tag251.xml><?xml version="1.0" encoding="utf-8"?>
<p:tagLst xmlns:p="http://schemas.openxmlformats.org/presentationml/2006/main">
  <p:tag name="AS_UNIQUEID" val="746"/>
</p:tagLst>
</file>

<file path=ppt/tags/tag252.xml><?xml version="1.0" encoding="utf-8"?>
<p:tagLst xmlns:p="http://schemas.openxmlformats.org/presentationml/2006/main">
  <p:tag name="AS_UNIQUEID" val="747"/>
</p:tagLst>
</file>

<file path=ppt/tags/tag253.xml><?xml version="1.0" encoding="utf-8"?>
<p:tagLst xmlns:p="http://schemas.openxmlformats.org/presentationml/2006/main">
  <p:tag name="AS_UNIQUEID" val="748"/>
  <p:tag name="KSO_WM_BEAUTIFY_FLAG" val=""/>
</p:tagLst>
</file>

<file path=ppt/tags/tag254.xml><?xml version="1.0" encoding="utf-8"?>
<p:tagLst xmlns:p="http://schemas.openxmlformats.org/presentationml/2006/main">
  <p:tag name="AS_UNIQUEID" val="749"/>
  <p:tag name="KSO_WM_BEAUTIFY_FLAG" val=""/>
</p:tagLst>
</file>

<file path=ppt/tags/tag255.xml><?xml version="1.0" encoding="utf-8"?>
<p:tagLst xmlns:p="http://schemas.openxmlformats.org/presentationml/2006/main">
  <p:tag name="AS_UNIQUEID" val="750"/>
  <p:tag name="KSO_WM_BEAUTIFY_FLAG" val=""/>
</p:tagLst>
</file>

<file path=ppt/tags/tag256.xml><?xml version="1.0" encoding="utf-8"?>
<p:tagLst xmlns:p="http://schemas.openxmlformats.org/presentationml/2006/main">
  <p:tag name="AS_UNIQUEID" val="751"/>
</p:tagLst>
</file>

<file path=ppt/tags/tag257.xml><?xml version="1.0" encoding="utf-8"?>
<p:tagLst xmlns:p="http://schemas.openxmlformats.org/presentationml/2006/main">
  <p:tag name="AS_UNIQUEID" val="752"/>
</p:tagLst>
</file>

<file path=ppt/tags/tag258.xml><?xml version="1.0" encoding="utf-8"?>
<p:tagLst xmlns:p="http://schemas.openxmlformats.org/presentationml/2006/main">
  <p:tag name="AS_UNIQUEID" val="753"/>
</p:tagLst>
</file>

<file path=ppt/tags/tag259.xml><?xml version="1.0" encoding="utf-8"?>
<p:tagLst xmlns:p="http://schemas.openxmlformats.org/presentationml/2006/main">
  <p:tag name="AS_UNIQUEID" val="340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4"/>
</p:tagLst>
</file>

<file path=ppt/tags/tag261.xml><?xml version="1.0" encoding="utf-8"?>
<p:tagLst xmlns:p="http://schemas.openxmlformats.org/presentationml/2006/main">
  <p:tag name="AS_UNIQUEID" val="755"/>
</p:tagLst>
</file>

<file path=ppt/tags/tag262.xml><?xml version="1.0" encoding="utf-8"?>
<p:tagLst xmlns:p="http://schemas.openxmlformats.org/presentationml/2006/main">
  <p:tag name="AS_UNIQUEID" val="756"/>
</p:tagLst>
</file>

<file path=ppt/tags/tag263.xml><?xml version="1.0" encoding="utf-8"?>
<p:tagLst xmlns:p="http://schemas.openxmlformats.org/presentationml/2006/main">
  <p:tag name="AS_UNIQUEID" val="757"/>
</p:tagLst>
</file>

<file path=ppt/tags/tag264.xml><?xml version="1.0" encoding="utf-8"?>
<p:tagLst xmlns:p="http://schemas.openxmlformats.org/presentationml/2006/main">
  <p:tag name="AS_UNIQUEID" val="758"/>
  <p:tag name="KSO_WM_BEAUTIFY_FLAG" val=""/>
</p:tagLst>
</file>

<file path=ppt/tags/tag265.xml><?xml version="1.0" encoding="utf-8"?>
<p:tagLst xmlns:p="http://schemas.openxmlformats.org/presentationml/2006/main">
  <p:tag name="AS_UNIQUEID" val="759"/>
  <p:tag name="KSO_WM_BEAUTIFY_FLAG" val=""/>
</p:tagLst>
</file>

<file path=ppt/tags/tag266.xml><?xml version="1.0" encoding="utf-8"?>
<p:tagLst xmlns:p="http://schemas.openxmlformats.org/presentationml/2006/main">
  <p:tag name="AS_UNIQUEID" val="760"/>
  <p:tag name="KSO_WM_BEAUTIFY_FLAG" val=""/>
</p:tagLst>
</file>

<file path=ppt/tags/tag267.xml><?xml version="1.0" encoding="utf-8"?>
<p:tagLst xmlns:p="http://schemas.openxmlformats.org/presentationml/2006/main">
  <p:tag name="AS_UNIQUEID" val="761"/>
  <p:tag name="KSO_WM_BEAUTIFY_FLAG" val=""/>
</p:tagLst>
</file>

<file path=ppt/tags/tag268.xml><?xml version="1.0" encoding="utf-8"?>
<p:tagLst xmlns:p="http://schemas.openxmlformats.org/presentationml/2006/main">
  <p:tag name="AS_UNIQUEID" val="762"/>
  <p:tag name="KSO_WM_BEAUTIFY_FLAG" val=""/>
</p:tagLst>
</file>

<file path=ppt/tags/tag269.xml><?xml version="1.0" encoding="utf-8"?>
<p:tagLst xmlns:p="http://schemas.openxmlformats.org/presentationml/2006/main">
  <p:tag name="AS_UNIQUEID" val="763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4"/>
</p:tagLst>
</file>

<file path=ppt/tags/tag271.xml><?xml version="1.0" encoding="utf-8"?>
<p:tagLst xmlns:p="http://schemas.openxmlformats.org/presentationml/2006/main">
  <p:tag name="AS_UNIQUEID" val="765"/>
</p:tagLst>
</file>

<file path=ppt/tags/tag272.xml><?xml version="1.0" encoding="utf-8"?>
<p:tagLst xmlns:p="http://schemas.openxmlformats.org/presentationml/2006/main">
  <p:tag name="AS_UNIQUEID" val="766"/>
</p:tagLst>
</file>

<file path=ppt/tags/tag273.xml><?xml version="1.0" encoding="utf-8"?>
<p:tagLst xmlns:p="http://schemas.openxmlformats.org/presentationml/2006/main">
  <p:tag name="AS_UNIQUEID" val="767"/>
</p:tagLst>
</file>

<file path=ppt/tags/tag274.xml><?xml version="1.0" encoding="utf-8"?>
<p:tagLst xmlns:p="http://schemas.openxmlformats.org/presentationml/2006/main">
  <p:tag name="AS_UNIQUEID" val="768"/>
  <p:tag name="KSO_WM_BEAUTIFY_FLAG" val=""/>
</p:tagLst>
</file>

<file path=ppt/tags/tag275.xml><?xml version="1.0" encoding="utf-8"?>
<p:tagLst xmlns:p="http://schemas.openxmlformats.org/presentationml/2006/main">
  <p:tag name="AS_UNIQUEID" val="769"/>
  <p:tag name="KSO_WM_BEAUTIFY_FLAG" val=""/>
</p:tagLst>
</file>

<file path=ppt/tags/tag276.xml><?xml version="1.0" encoding="utf-8"?>
<p:tagLst xmlns:p="http://schemas.openxmlformats.org/presentationml/2006/main">
  <p:tag name="AS_UNIQUEID" val="770"/>
  <p:tag name="KSO_WM_BEAUTIFY_FLAG" val=""/>
</p:tagLst>
</file>

<file path=ppt/tags/tag277.xml><?xml version="1.0" encoding="utf-8"?>
<p:tagLst xmlns:p="http://schemas.openxmlformats.org/presentationml/2006/main">
  <p:tag name="AS_UNIQUEID" val="771"/>
  <p:tag name="KSO_WM_BEAUTIFY_FLAG" val=""/>
</p:tagLst>
</file>

<file path=ppt/tags/tag278.xml><?xml version="1.0" encoding="utf-8"?>
<p:tagLst xmlns:p="http://schemas.openxmlformats.org/presentationml/2006/main">
  <p:tag name="AS_UNIQUEID" val="772"/>
</p:tagLst>
</file>

<file path=ppt/tags/tag279.xml><?xml version="1.0" encoding="utf-8"?>
<p:tagLst xmlns:p="http://schemas.openxmlformats.org/presentationml/2006/main">
  <p:tag name="AS_UNIQUEID" val="773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4"/>
</p:tagLst>
</file>

<file path=ppt/tags/tag281.xml><?xml version="1.0" encoding="utf-8"?>
<p:tagLst xmlns:p="http://schemas.openxmlformats.org/presentationml/2006/main">
  <p:tag name="AS_UNIQUEID" val="775"/>
</p:tagLst>
</file>

<file path=ppt/tags/tag282.xml><?xml version="1.0" encoding="utf-8"?>
<p:tagLst xmlns:p="http://schemas.openxmlformats.org/presentationml/2006/main">
  <p:tag name="AS_UNIQUEID" val="776"/>
</p:tagLst>
</file>

<file path=ppt/tags/tag283.xml><?xml version="1.0" encoding="utf-8"?>
<p:tagLst xmlns:p="http://schemas.openxmlformats.org/presentationml/2006/main">
  <p:tag name="AS_UNIQUEID" val="777"/>
</p:tagLst>
</file>

<file path=ppt/tags/tag284.xml><?xml version="1.0" encoding="utf-8"?>
<p:tagLst xmlns:p="http://schemas.openxmlformats.org/presentationml/2006/main">
  <p:tag name="AS_UNIQUEID" val="778"/>
  <p:tag name="KSO_WM_BEAUTIFY_FLAG" val=""/>
</p:tagLst>
</file>

<file path=ppt/tags/tag285.xml><?xml version="1.0" encoding="utf-8"?>
<p:tagLst xmlns:p="http://schemas.openxmlformats.org/presentationml/2006/main">
  <p:tag name="AS_UNIQUEID" val="779"/>
  <p:tag name="KSO_WM_BEAUTIFY_FLAG" val=""/>
</p:tagLst>
</file>

<file path=ppt/tags/tag286.xml><?xml version="1.0" encoding="utf-8"?>
<p:tagLst xmlns:p="http://schemas.openxmlformats.org/presentationml/2006/main">
  <p:tag name="AS_UNIQUEID" val="780"/>
  <p:tag name="KSO_WM_BEAUTIFY_FLAG" val=""/>
</p:tagLst>
</file>

<file path=ppt/tags/tag287.xml><?xml version="1.0" encoding="utf-8"?>
<p:tagLst xmlns:p="http://schemas.openxmlformats.org/presentationml/2006/main">
  <p:tag name="AS_UNIQUEID" val="781"/>
</p:tagLst>
</file>

<file path=ppt/tags/tag288.xml><?xml version="1.0" encoding="utf-8"?>
<p:tagLst xmlns:p="http://schemas.openxmlformats.org/presentationml/2006/main">
  <p:tag name="AS_UNIQUEID" val="782"/>
</p:tagLst>
</file>

<file path=ppt/tags/tag289.xml><?xml version="1.0" encoding="utf-8"?>
<p:tagLst xmlns:p="http://schemas.openxmlformats.org/presentationml/2006/main">
  <p:tag name="AS_UNIQUEID" val="783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4"/>
  <p:tag name="KSO_WM_BEAUTIFY_FLAG" val=""/>
</p:tagLst>
</file>

<file path=ppt/tags/tag291.xml><?xml version="1.0" encoding="utf-8"?>
<p:tagLst xmlns:p="http://schemas.openxmlformats.org/presentationml/2006/main">
  <p:tag name="AS_UNIQUEID" val="785"/>
  <p:tag name="KSO_WM_BEAUTIFY_FLAG" val=""/>
</p:tagLst>
</file>

<file path=ppt/tags/tag292.xml><?xml version="1.0" encoding="utf-8"?>
<p:tagLst xmlns:p="http://schemas.openxmlformats.org/presentationml/2006/main">
  <p:tag name="AS_UNIQUEID" val="786"/>
</p:tagLst>
</file>

<file path=ppt/tags/tag293.xml><?xml version="1.0" encoding="utf-8"?>
<p:tagLst xmlns:p="http://schemas.openxmlformats.org/presentationml/2006/main">
  <p:tag name="AS_UNIQUEID" val="787"/>
</p:tagLst>
</file>

<file path=ppt/tags/tag294.xml><?xml version="1.0" encoding="utf-8"?>
<p:tagLst xmlns:p="http://schemas.openxmlformats.org/presentationml/2006/main">
  <p:tag name="AS_UNIQUEID" val="788"/>
</p:tagLst>
</file>

<file path=ppt/tags/tag295.xml><?xml version="1.0" encoding="utf-8"?>
<p:tagLst xmlns:p="http://schemas.openxmlformats.org/presentationml/2006/main">
  <p:tag name="AS_UNIQUEID" val="789"/>
</p:tagLst>
</file>

<file path=ppt/tags/tag296.xml><?xml version="1.0" encoding="utf-8"?>
<p:tagLst xmlns:p="http://schemas.openxmlformats.org/presentationml/2006/main">
  <p:tag name="AS_UNIQUEID" val="790"/>
</p:tagLst>
</file>

<file path=ppt/tags/tag297.xml><?xml version="1.0" encoding="utf-8"?>
<p:tagLst xmlns:p="http://schemas.openxmlformats.org/presentationml/2006/main">
  <p:tag name="AS_UNIQUEID" val="791"/>
</p:tagLst>
</file>

<file path=ppt/tags/tag298.xml><?xml version="1.0" encoding="utf-8"?>
<p:tagLst xmlns:p="http://schemas.openxmlformats.org/presentationml/2006/main">
  <p:tag name="AS_UNIQUEID" val="792"/>
  <p:tag name="KSO_WM_BEAUTIFY_FLAG" val=""/>
</p:tagLst>
</file>

<file path=ppt/tags/tag299.xml><?xml version="1.0" encoding="utf-8"?>
<p:tagLst xmlns:p="http://schemas.openxmlformats.org/presentationml/2006/main">
  <p:tag name="AS_UNIQUEID" val="793"/>
  <p:tag name="KSO_WM_BEAUTIFY_FLAG" val="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4"/>
  <p:tag name="KSO_WM_BEAUTIFY_FLAG" val=""/>
</p:tagLst>
</file>

<file path=ppt/tags/tag301.xml><?xml version="1.0" encoding="utf-8"?>
<p:tagLst xmlns:p="http://schemas.openxmlformats.org/presentationml/2006/main">
  <p:tag name="AS_UNIQUEID" val="795"/>
</p:tagLst>
</file>

<file path=ppt/tags/tag302.xml><?xml version="1.0" encoding="utf-8"?>
<p:tagLst xmlns:p="http://schemas.openxmlformats.org/presentationml/2006/main">
  <p:tag name="AS_UNIQUEID" val="796"/>
</p:tagLst>
</file>

<file path=ppt/tags/tag303.xml><?xml version="1.0" encoding="utf-8"?>
<p:tagLst xmlns:p="http://schemas.openxmlformats.org/presentationml/2006/main">
  <p:tag name="AS_UNIQUEID" val="797"/>
</p:tagLst>
</file>

<file path=ppt/tags/tag304.xml><?xml version="1.0" encoding="utf-8"?>
<p:tagLst xmlns:p="http://schemas.openxmlformats.org/presentationml/2006/main">
  <p:tag name="AS_UNIQUEID" val="798"/>
</p:tagLst>
</file>

<file path=ppt/tags/tag305.xml><?xml version="1.0" encoding="utf-8"?>
<p:tagLst xmlns:p="http://schemas.openxmlformats.org/presentationml/2006/main">
  <p:tag name="AS_UNIQUEID" val="799"/>
</p:tagLst>
</file>

<file path=ppt/tags/tag306.xml><?xml version="1.0" encoding="utf-8"?>
<p:tagLst xmlns:p="http://schemas.openxmlformats.org/presentationml/2006/main">
  <p:tag name="AS_UNIQUEID" val="800"/>
</p:tagLst>
</file>

<file path=ppt/tags/tag307.xml><?xml version="1.0" encoding="utf-8"?>
<p:tagLst xmlns:p="http://schemas.openxmlformats.org/presentationml/2006/main">
  <p:tag name="AS_UNIQUEID" val="801"/>
</p:tagLst>
</file>

<file path=ppt/tags/tag308.xml><?xml version="1.0" encoding="utf-8"?>
<p:tagLst xmlns:p="http://schemas.openxmlformats.org/presentationml/2006/main">
  <p:tag name="AS_UNIQUEID" val="802"/>
</p:tagLst>
</file>

<file path=ppt/tags/tag309.xml><?xml version="1.0" encoding="utf-8"?>
<p:tagLst xmlns:p="http://schemas.openxmlformats.org/presentationml/2006/main">
  <p:tag name="AS_UNIQUEID" val="803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4"/>
</p:tagLst>
</file>

<file path=ppt/tags/tag311.xml><?xml version="1.0" encoding="utf-8"?>
<p:tagLst xmlns:p="http://schemas.openxmlformats.org/presentationml/2006/main">
  <p:tag name="AS_UNIQUEID" val="805"/>
</p:tagLst>
</file>

<file path=ppt/tags/tag312.xml><?xml version="1.0" encoding="utf-8"?>
<p:tagLst xmlns:p="http://schemas.openxmlformats.org/presentationml/2006/main">
  <p:tag name="AS_UNIQUEID" val="806"/>
</p:tagLst>
</file>

<file path=ppt/tags/tag313.xml><?xml version="1.0" encoding="utf-8"?>
<p:tagLst xmlns:p="http://schemas.openxmlformats.org/presentationml/2006/main">
  <p:tag name="AS_UNIQUEID" val="807"/>
</p:tagLst>
</file>

<file path=ppt/tags/tag314.xml><?xml version="1.0" encoding="utf-8"?>
<p:tagLst xmlns:p="http://schemas.openxmlformats.org/presentationml/2006/main">
  <p:tag name="AS_UNIQUEID" val="808"/>
</p:tagLst>
</file>

<file path=ppt/tags/tag315.xml><?xml version="1.0" encoding="utf-8"?>
<p:tagLst xmlns:p="http://schemas.openxmlformats.org/presentationml/2006/main">
  <p:tag name="AS_UNIQUEID" val="809"/>
</p:tagLst>
</file>

<file path=ppt/tags/tag316.xml><?xml version="1.0" encoding="utf-8"?>
<p:tagLst xmlns:p="http://schemas.openxmlformats.org/presentationml/2006/main">
  <p:tag name="AS_UNIQUEID" val="810"/>
</p:tagLst>
</file>

<file path=ppt/tags/tag317.xml><?xml version="1.0" encoding="utf-8"?>
<p:tagLst xmlns:p="http://schemas.openxmlformats.org/presentationml/2006/main">
  <p:tag name="AS_UNIQUEID" val="811"/>
</p:tagLst>
</file>

<file path=ppt/tags/tag318.xml><?xml version="1.0" encoding="utf-8"?>
<p:tagLst xmlns:p="http://schemas.openxmlformats.org/presentationml/2006/main">
  <p:tag name="AS_UNIQUEID" val="812"/>
</p:tagLst>
</file>

<file path=ppt/tags/tag319.xml><?xml version="1.0" encoding="utf-8"?>
<p:tagLst xmlns:p="http://schemas.openxmlformats.org/presentationml/2006/main">
  <p:tag name="AS_UNIQUEID" val="813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4"/>
</p:tagLst>
</file>

<file path=ppt/tags/tag321.xml><?xml version="1.0" encoding="utf-8"?>
<p:tagLst xmlns:p="http://schemas.openxmlformats.org/presentationml/2006/main">
  <p:tag name="AS_UNIQUEID" val="815"/>
</p:tagLst>
</file>

<file path=ppt/tags/tag322.xml><?xml version="1.0" encoding="utf-8"?>
<p:tagLst xmlns:p="http://schemas.openxmlformats.org/presentationml/2006/main">
  <p:tag name="AS_UNIQUEID" val="816"/>
</p:tagLst>
</file>

<file path=ppt/tags/tag323.xml><?xml version="1.0" encoding="utf-8"?>
<p:tagLst xmlns:p="http://schemas.openxmlformats.org/presentationml/2006/main">
  <p:tag name="AS_UNIQUEID" val="817"/>
</p:tagLst>
</file>

<file path=ppt/tags/tag324.xml><?xml version="1.0" encoding="utf-8"?>
<p:tagLst xmlns:p="http://schemas.openxmlformats.org/presentationml/2006/main">
  <p:tag name="AS_UNIQUEID" val="818"/>
</p:tagLst>
</file>

<file path=ppt/tags/tag325.xml><?xml version="1.0" encoding="utf-8"?>
<p:tagLst xmlns:p="http://schemas.openxmlformats.org/presentationml/2006/main">
  <p:tag name="AS_UNIQUEID" val="819"/>
</p:tagLst>
</file>

<file path=ppt/tags/tag326.xml><?xml version="1.0" encoding="utf-8"?>
<p:tagLst xmlns:p="http://schemas.openxmlformats.org/presentationml/2006/main">
  <p:tag name="AS_UNIQUEID" val="820"/>
</p:tagLst>
</file>

<file path=ppt/tags/tag327.xml><?xml version="1.0" encoding="utf-8"?>
<p:tagLst xmlns:p="http://schemas.openxmlformats.org/presentationml/2006/main">
  <p:tag name="AS_UNIQUEID" val="821"/>
</p:tagLst>
</file>

<file path=ppt/tags/tag328.xml><?xml version="1.0" encoding="utf-8"?>
<p:tagLst xmlns:p="http://schemas.openxmlformats.org/presentationml/2006/main">
  <p:tag name="AS_UNIQUEID" val="822"/>
</p:tagLst>
</file>

<file path=ppt/tags/tag329.xml><?xml version="1.0" encoding="utf-8"?>
<p:tagLst xmlns:p="http://schemas.openxmlformats.org/presentationml/2006/main">
  <p:tag name="AS_UNIQUEID" val="823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4"/>
</p:tagLst>
</file>

<file path=ppt/tags/tag331.xml><?xml version="1.0" encoding="utf-8"?>
<p:tagLst xmlns:p="http://schemas.openxmlformats.org/presentationml/2006/main">
  <p:tag name="AS_UNIQUEID" val="825"/>
</p:tagLst>
</file>

<file path=ppt/tags/tag332.xml><?xml version="1.0" encoding="utf-8"?>
<p:tagLst xmlns:p="http://schemas.openxmlformats.org/presentationml/2006/main">
  <p:tag name="AS_UNIQUEID" val="826"/>
</p:tagLst>
</file>

<file path=ppt/tags/tag333.xml><?xml version="1.0" encoding="utf-8"?>
<p:tagLst xmlns:p="http://schemas.openxmlformats.org/presentationml/2006/main">
  <p:tag name="AS_UNIQUEID" val="827"/>
</p:tagLst>
</file>

<file path=ppt/tags/tag334.xml><?xml version="1.0" encoding="utf-8"?>
<p:tagLst xmlns:p="http://schemas.openxmlformats.org/presentationml/2006/main">
  <p:tag name="AS_UNIQUEID" val="828"/>
</p:tagLst>
</file>

<file path=ppt/tags/tag335.xml><?xml version="1.0" encoding="utf-8"?>
<p:tagLst xmlns:p="http://schemas.openxmlformats.org/presentationml/2006/main">
  <p:tag name="AS_UNIQUEID" val="829"/>
</p:tagLst>
</file>

<file path=ppt/tags/tag336.xml><?xml version="1.0" encoding="utf-8"?>
<p:tagLst xmlns:p="http://schemas.openxmlformats.org/presentationml/2006/main">
  <p:tag name="AS_UNIQUEID" val="830"/>
</p:tagLst>
</file>

<file path=ppt/tags/tag337.xml><?xml version="1.0" encoding="utf-8"?>
<p:tagLst xmlns:p="http://schemas.openxmlformats.org/presentationml/2006/main">
  <p:tag name="AS_UNIQUEID" val="831"/>
</p:tagLst>
</file>

<file path=ppt/tags/tag338.xml><?xml version="1.0" encoding="utf-8"?>
<p:tagLst xmlns:p="http://schemas.openxmlformats.org/presentationml/2006/main">
  <p:tag name="AS_UNIQUEID" val="832"/>
</p:tagLst>
</file>

<file path=ppt/tags/tag339.xml><?xml version="1.0" encoding="utf-8"?>
<p:tagLst xmlns:p="http://schemas.openxmlformats.org/presentationml/2006/main">
  <p:tag name="AS_UNIQUEID" val="833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4"/>
</p:tagLst>
</file>

<file path=ppt/tags/tag341.xml><?xml version="1.0" encoding="utf-8"?>
<p:tagLst xmlns:p="http://schemas.openxmlformats.org/presentationml/2006/main">
  <p:tag name="AS_UNIQUEID" val="835"/>
</p:tagLst>
</file>

<file path=ppt/tags/tag342.xml><?xml version="1.0" encoding="utf-8"?>
<p:tagLst xmlns:p="http://schemas.openxmlformats.org/presentationml/2006/main">
  <p:tag name="AS_UNIQUEID" val="836"/>
</p:tagLst>
</file>

<file path=ppt/tags/tag343.xml><?xml version="1.0" encoding="utf-8"?>
<p:tagLst xmlns:p="http://schemas.openxmlformats.org/presentationml/2006/main">
  <p:tag name="AS_UNIQUEID" val="837"/>
</p:tagLst>
</file>

<file path=ppt/tags/tag344.xml><?xml version="1.0" encoding="utf-8"?>
<p:tagLst xmlns:p="http://schemas.openxmlformats.org/presentationml/2006/main">
  <p:tag name="AS_UNIQUEID" val="838"/>
</p:tagLst>
</file>

<file path=ppt/tags/tag345.xml><?xml version="1.0" encoding="utf-8"?>
<p:tagLst xmlns:p="http://schemas.openxmlformats.org/presentationml/2006/main">
  <p:tag name="AS_UNIQUEID" val="839"/>
</p:tagLst>
</file>

<file path=ppt/tags/tag346.xml><?xml version="1.0" encoding="utf-8"?>
<p:tagLst xmlns:p="http://schemas.openxmlformats.org/presentationml/2006/main">
  <p:tag name="AS_UNIQUEID" val="840"/>
</p:tagLst>
</file>

<file path=ppt/tags/tag347.xml><?xml version="1.0" encoding="utf-8"?>
<p:tagLst xmlns:p="http://schemas.openxmlformats.org/presentationml/2006/main">
  <p:tag name="AS_UNIQUEID" val="841"/>
</p:tagLst>
</file>

<file path=ppt/tags/tag348.xml><?xml version="1.0" encoding="utf-8"?>
<p:tagLst xmlns:p="http://schemas.openxmlformats.org/presentationml/2006/main">
  <p:tag name="AS_UNIQUEID" val="842"/>
</p:tagLst>
</file>

<file path=ppt/tags/tag349.xml><?xml version="1.0" encoding="utf-8"?>
<p:tagLst xmlns:p="http://schemas.openxmlformats.org/presentationml/2006/main">
  <p:tag name="AS_UNIQUEID" val="843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4"/>
</p:tagLst>
</file>

<file path=ppt/tags/tag351.xml><?xml version="1.0" encoding="utf-8"?>
<p:tagLst xmlns:p="http://schemas.openxmlformats.org/presentationml/2006/main">
  <p:tag name="AS_UNIQUEID" val="845"/>
</p:tagLst>
</file>

<file path=ppt/tags/tag352.xml><?xml version="1.0" encoding="utf-8"?>
<p:tagLst xmlns:p="http://schemas.openxmlformats.org/presentationml/2006/main">
  <p:tag name="AS_UNIQUEID" val="846"/>
</p:tagLst>
</file>

<file path=ppt/tags/tag353.xml><?xml version="1.0" encoding="utf-8"?>
<p:tagLst xmlns:p="http://schemas.openxmlformats.org/presentationml/2006/main">
  <p:tag name="AS_UNIQUEID" val="847"/>
</p:tagLst>
</file>

<file path=ppt/tags/tag354.xml><?xml version="1.0" encoding="utf-8"?>
<p:tagLst xmlns:p="http://schemas.openxmlformats.org/presentationml/2006/main">
  <p:tag name="AS_UNIQUEID" val="848"/>
</p:tagLst>
</file>

<file path=ppt/tags/tag355.xml><?xml version="1.0" encoding="utf-8"?>
<p:tagLst xmlns:p="http://schemas.openxmlformats.org/presentationml/2006/main">
  <p:tag name="AS_UNIQUEID" val="849"/>
</p:tagLst>
</file>

<file path=ppt/tags/tag356.xml><?xml version="1.0" encoding="utf-8"?>
<p:tagLst xmlns:p="http://schemas.openxmlformats.org/presentationml/2006/main">
  <p:tag name="AS_UNIQUEID" val="850"/>
</p:tagLst>
</file>

<file path=ppt/tags/tag357.xml><?xml version="1.0" encoding="utf-8"?>
<p:tagLst xmlns:p="http://schemas.openxmlformats.org/presentationml/2006/main">
  <p:tag name="AS_UNIQUEID" val="851"/>
</p:tagLst>
</file>

<file path=ppt/tags/tag358.xml><?xml version="1.0" encoding="utf-8"?>
<p:tagLst xmlns:p="http://schemas.openxmlformats.org/presentationml/2006/main">
  <p:tag name="AS_UNIQUEID" val="852"/>
</p:tagLst>
</file>

<file path=ppt/tags/tag359.xml><?xml version="1.0" encoding="utf-8"?>
<p:tagLst xmlns:p="http://schemas.openxmlformats.org/presentationml/2006/main">
  <p:tag name="AS_UNIQUEID" val="853"/>
</p:tagLst>
</file>

<file path=ppt/tags/tag36.xml><?xml version="1.0" encoding="utf-8"?>
<p:tagLst xmlns:p="http://schemas.openxmlformats.org/presentationml/2006/main">
  <p:tag name="AS_UNIQUEID" val="534"/>
</p:tagLst>
</file>

<file path=ppt/tags/tag360.xml><?xml version="1.0" encoding="utf-8"?>
<p:tagLst xmlns:p="http://schemas.openxmlformats.org/presentationml/2006/main">
  <p:tag name="AS_UNIQUEID" val="854"/>
</p:tagLst>
</file>

<file path=ppt/tags/tag361.xml><?xml version="1.0" encoding="utf-8"?>
<p:tagLst xmlns:p="http://schemas.openxmlformats.org/presentationml/2006/main">
  <p:tag name="AS_UNIQUEID" val="855"/>
</p:tagLst>
</file>

<file path=ppt/tags/tag362.xml><?xml version="1.0" encoding="utf-8"?>
<p:tagLst xmlns:p="http://schemas.openxmlformats.org/presentationml/2006/main">
  <p:tag name="AS_UNIQUEID" val="856"/>
</p:tagLst>
</file>

<file path=ppt/tags/tag363.xml><?xml version="1.0" encoding="utf-8"?>
<p:tagLst xmlns:p="http://schemas.openxmlformats.org/presentationml/2006/main">
  <p:tag name="AS_UNIQUEID" val="857"/>
</p:tagLst>
</file>

<file path=ppt/tags/tag364.xml><?xml version="1.0" encoding="utf-8"?>
<p:tagLst xmlns:p="http://schemas.openxmlformats.org/presentationml/2006/main">
  <p:tag name="AS_UNIQUEID" val="858"/>
</p:tagLst>
</file>

<file path=ppt/tags/tag365.xml><?xml version="1.0" encoding="utf-8"?>
<p:tagLst xmlns:p="http://schemas.openxmlformats.org/presentationml/2006/main">
  <p:tag name="AS_UNIQUEID" val="859"/>
</p:tagLst>
</file>

<file path=ppt/tags/tag366.xml><?xml version="1.0" encoding="utf-8"?>
<p:tagLst xmlns:p="http://schemas.openxmlformats.org/presentationml/2006/main">
  <p:tag name="AS_UNIQUEID" val="860"/>
</p:tagLst>
</file>

<file path=ppt/tags/tag367.xml><?xml version="1.0" encoding="utf-8"?>
<p:tagLst xmlns:p="http://schemas.openxmlformats.org/presentationml/2006/main">
  <p:tag name="AS_UNIQUEID" val="861"/>
</p:tagLst>
</file>

<file path=ppt/tags/tag368.xml><?xml version="1.0" encoding="utf-8"?>
<p:tagLst xmlns:p="http://schemas.openxmlformats.org/presentationml/2006/main">
  <p:tag name="AS_UNIQUEID" val="862"/>
</p:tagLst>
</file>

<file path=ppt/tags/tag369.xml><?xml version="1.0" encoding="utf-8"?>
<p:tagLst xmlns:p="http://schemas.openxmlformats.org/presentationml/2006/main">
  <p:tag name="AS_UNIQUEID" val="863"/>
</p:tagLst>
</file>

<file path=ppt/tags/tag37.xml><?xml version="1.0" encoding="utf-8"?>
<p:tagLst xmlns:p="http://schemas.openxmlformats.org/presentationml/2006/main">
  <p:tag name="AS_UNIQUEID" val="535"/>
</p:tagLst>
</file>

<file path=ppt/tags/tag370.xml><?xml version="1.0" encoding="utf-8"?>
<p:tagLst xmlns:p="http://schemas.openxmlformats.org/presentationml/2006/main">
  <p:tag name="AS_UNIQUEID" val="864"/>
</p:tagLst>
</file>

<file path=ppt/tags/tag371.xml><?xml version="1.0" encoding="utf-8"?>
<p:tagLst xmlns:p="http://schemas.openxmlformats.org/presentationml/2006/main">
  <p:tag name="AS_UNIQUEID" val="865"/>
</p:tagLst>
</file>

<file path=ppt/tags/tag372.xml><?xml version="1.0" encoding="utf-8"?>
<p:tagLst xmlns:p="http://schemas.openxmlformats.org/presentationml/2006/main">
  <p:tag name="AS_UNIQUEID" val="866"/>
</p:tagLst>
</file>

<file path=ppt/tags/tag373.xml><?xml version="1.0" encoding="utf-8"?>
<p:tagLst xmlns:p="http://schemas.openxmlformats.org/presentationml/2006/main">
  <p:tag name="AS_UNIQUEID" val="867"/>
</p:tagLst>
</file>

<file path=ppt/tags/tag374.xml><?xml version="1.0" encoding="utf-8"?>
<p:tagLst xmlns:p="http://schemas.openxmlformats.org/presentationml/2006/main">
  <p:tag name="AS_UNIQUEID" val="868"/>
</p:tagLst>
</file>

<file path=ppt/tags/tag375.xml><?xml version="1.0" encoding="utf-8"?>
<p:tagLst xmlns:p="http://schemas.openxmlformats.org/presentationml/2006/main">
  <p:tag name="AS_UNIQUEID" val="869"/>
</p:tagLst>
</file>

<file path=ppt/tags/tag376.xml><?xml version="1.0" encoding="utf-8"?>
<p:tagLst xmlns:p="http://schemas.openxmlformats.org/presentationml/2006/main">
  <p:tag name="AS_UNIQUEID" val="870"/>
</p:tagLst>
</file>

<file path=ppt/tags/tag377.xml><?xml version="1.0" encoding="utf-8"?>
<p:tagLst xmlns:p="http://schemas.openxmlformats.org/presentationml/2006/main">
  <p:tag name="AS_UNIQUEID" val="871"/>
</p:tagLst>
</file>

<file path=ppt/tags/tag378.xml><?xml version="1.0" encoding="utf-8"?>
<p:tagLst xmlns:p="http://schemas.openxmlformats.org/presentationml/2006/main">
  <p:tag name="AS_UNIQUEID" val="872"/>
</p:tagLst>
</file>

<file path=ppt/tags/tag379.xml><?xml version="1.0" encoding="utf-8"?>
<p:tagLst xmlns:p="http://schemas.openxmlformats.org/presentationml/2006/main">
  <p:tag name="AS_UNIQUEID" val="873"/>
</p:tagLst>
</file>

<file path=ppt/tags/tag38.xml><?xml version="1.0" encoding="utf-8"?>
<p:tagLst xmlns:p="http://schemas.openxmlformats.org/presentationml/2006/main">
  <p:tag name="AS_UNIQUEID" val="536"/>
</p:tagLst>
</file>

<file path=ppt/tags/tag380.xml><?xml version="1.0" encoding="utf-8"?>
<p:tagLst xmlns:p="http://schemas.openxmlformats.org/presentationml/2006/main">
  <p:tag name="AS_UNIQUEID" val="874"/>
</p:tagLst>
</file>

<file path=ppt/tags/tag381.xml><?xml version="1.0" encoding="utf-8"?>
<p:tagLst xmlns:p="http://schemas.openxmlformats.org/presentationml/2006/main">
  <p:tag name="AS_UNIQUEID" val="875"/>
</p:tagLst>
</file>

<file path=ppt/tags/tag382.xml><?xml version="1.0" encoding="utf-8"?>
<p:tagLst xmlns:p="http://schemas.openxmlformats.org/presentationml/2006/main">
  <p:tag name="AS_UNIQUEID" val="876"/>
</p:tagLst>
</file>

<file path=ppt/tags/tag383.xml><?xml version="1.0" encoding="utf-8"?>
<p:tagLst xmlns:p="http://schemas.openxmlformats.org/presentationml/2006/main">
  <p:tag name="AS_UNIQUEID" val="877"/>
</p:tagLst>
</file>

<file path=ppt/tags/tag384.xml><?xml version="1.0" encoding="utf-8"?>
<p:tagLst xmlns:p="http://schemas.openxmlformats.org/presentationml/2006/main">
  <p:tag name="AS_UNIQUEID" val="878"/>
</p:tagLst>
</file>

<file path=ppt/tags/tag385.xml><?xml version="1.0" encoding="utf-8"?>
<p:tagLst xmlns:p="http://schemas.openxmlformats.org/presentationml/2006/main">
  <p:tag name="AS_UNIQUEID" val="879"/>
</p:tagLst>
</file>

<file path=ppt/tags/tag386.xml><?xml version="1.0" encoding="utf-8"?>
<p:tagLst xmlns:p="http://schemas.openxmlformats.org/presentationml/2006/main">
  <p:tag name="AS_UNIQUEID" val="880"/>
</p:tagLst>
</file>

<file path=ppt/tags/tag387.xml><?xml version="1.0" encoding="utf-8"?>
<p:tagLst xmlns:p="http://schemas.openxmlformats.org/presentationml/2006/main">
  <p:tag name="AS_UNIQUEID" val="881"/>
</p:tagLst>
</file>

<file path=ppt/tags/tag388.xml><?xml version="1.0" encoding="utf-8"?>
<p:tagLst xmlns:p="http://schemas.openxmlformats.org/presentationml/2006/main">
  <p:tag name="AS_UNIQUEID" val="882"/>
</p:tagLst>
</file>

<file path=ppt/tags/tag389.xml><?xml version="1.0" encoding="utf-8"?>
<p:tagLst xmlns:p="http://schemas.openxmlformats.org/presentationml/2006/main">
  <p:tag name="AS_UNIQUEID" val="883"/>
</p:tagLst>
</file>

<file path=ppt/tags/tag39.xml><?xml version="1.0" encoding="utf-8"?>
<p:tagLst xmlns:p="http://schemas.openxmlformats.org/presentationml/2006/main">
  <p:tag name="AS_UNIQUEID" val="537"/>
</p:tagLst>
</file>

<file path=ppt/tags/tag390.xml><?xml version="1.0" encoding="utf-8"?>
<p:tagLst xmlns:p="http://schemas.openxmlformats.org/presentationml/2006/main">
  <p:tag name="AS_UNIQUEID" val="884"/>
</p:tagLst>
</file>

<file path=ppt/tags/tag391.xml><?xml version="1.0" encoding="utf-8"?>
<p:tagLst xmlns:p="http://schemas.openxmlformats.org/presentationml/2006/main">
  <p:tag name="AS_UNIQUEID" val="885"/>
</p:tagLst>
</file>

<file path=ppt/tags/tag392.xml><?xml version="1.0" encoding="utf-8"?>
<p:tagLst xmlns:p="http://schemas.openxmlformats.org/presentationml/2006/main">
  <p:tag name="AS_UNIQUEID" val="886"/>
</p:tagLst>
</file>

<file path=ppt/tags/tag393.xml><?xml version="1.0" encoding="utf-8"?>
<p:tagLst xmlns:p="http://schemas.openxmlformats.org/presentationml/2006/main">
  <p:tag name="AS_UNIQUEID" val="887"/>
</p:tagLst>
</file>

<file path=ppt/tags/tag394.xml><?xml version="1.0" encoding="utf-8"?>
<p:tagLst xmlns:p="http://schemas.openxmlformats.org/presentationml/2006/main">
  <p:tag name="AS_UNIQUEID" val="888"/>
</p:tagLst>
</file>

<file path=ppt/tags/tag395.xml><?xml version="1.0" encoding="utf-8"?>
<p:tagLst xmlns:p="http://schemas.openxmlformats.org/presentationml/2006/main">
  <p:tag name="AS_UNIQUEID" val="889"/>
</p:tagLst>
</file>

<file path=ppt/tags/tag396.xml><?xml version="1.0" encoding="utf-8"?>
<p:tagLst xmlns:p="http://schemas.openxmlformats.org/presentationml/2006/main">
  <p:tag name="AS_UNIQUEID" val="890"/>
</p:tagLst>
</file>

<file path=ppt/tags/tag397.xml><?xml version="1.0" encoding="utf-8"?>
<p:tagLst xmlns:p="http://schemas.openxmlformats.org/presentationml/2006/main">
  <p:tag name="AS_UNIQUEID" val="891"/>
</p:tagLst>
</file>

<file path=ppt/tags/tag398.xml><?xml version="1.0" encoding="utf-8"?>
<p:tagLst xmlns:p="http://schemas.openxmlformats.org/presentationml/2006/main">
  <p:tag name="AS_UNIQUEID" val="892"/>
</p:tagLst>
</file>

<file path=ppt/tags/tag399.xml><?xml version="1.0" encoding="utf-8"?>
<p:tagLst xmlns:p="http://schemas.openxmlformats.org/presentationml/2006/main">
  <p:tag name="AS_UNIQUEID" val="893"/>
  <p:tag name="KSO_WM_BEAUTIFY_FLAG" val="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00.xml><?xml version="1.0" encoding="utf-8"?>
<p:tagLst xmlns:p="http://schemas.openxmlformats.org/presentationml/2006/main">
  <p:tag name="AS_UNIQUEID" val="894"/>
  <p:tag name="KSO_WM_BEAUTIFY_FLAG" val=""/>
</p:tagLst>
</file>

<file path=ppt/tags/tag401.xml><?xml version="1.0" encoding="utf-8"?>
<p:tagLst xmlns:p="http://schemas.openxmlformats.org/presentationml/2006/main">
  <p:tag name="AS_UNIQUEID" val="895"/>
  <p:tag name="KSO_WM_BEAUTIFY_FLAG" val=""/>
</p:tagLst>
</file>

<file path=ppt/tags/tag402.xml><?xml version="1.0" encoding="utf-8"?>
<p:tagLst xmlns:p="http://schemas.openxmlformats.org/presentationml/2006/main">
  <p:tag name="AS_UNIQUEID" val="896"/>
  <p:tag name="KSO_WM_BEAUTIFY_FLAG" val=""/>
</p:tagLst>
</file>

<file path=ppt/tags/tag403.xml><?xml version="1.0" encoding="utf-8"?>
<p:tagLst xmlns:p="http://schemas.openxmlformats.org/presentationml/2006/main">
  <p:tag name="AS_UNIQUEID" val="897"/>
  <p:tag name="KSO_WM_BEAUTIFY_FLAG" val=""/>
</p:tagLst>
</file>

<file path=ppt/tags/tag404.xml><?xml version="1.0" encoding="utf-8"?>
<p:tagLst xmlns:p="http://schemas.openxmlformats.org/presentationml/2006/main">
  <p:tag name="AS_UNIQUEID" val="898"/>
  <p:tag name="KSO_WM_BEAUTIFY_FLAG" val=""/>
</p:tagLst>
</file>

<file path=ppt/tags/tag405.xml><?xml version="1.0" encoding="utf-8"?>
<p:tagLst xmlns:p="http://schemas.openxmlformats.org/presentationml/2006/main">
  <p:tag name="AS_UNIQUEID" val="899"/>
  <p:tag name="KSO_WM_BEAUTIFY_FLAG" val=""/>
</p:tagLst>
</file>

<file path=ppt/tags/tag406.xml><?xml version="1.0" encoding="utf-8"?>
<p:tagLst xmlns:p="http://schemas.openxmlformats.org/presentationml/2006/main">
  <p:tag name="AS_UNIQUEID" val="900"/>
  <p:tag name="KSO_WM_BEAUTIFY_FLAG" val=""/>
</p:tagLst>
</file>

<file path=ppt/tags/tag407.xml><?xml version="1.0" encoding="utf-8"?>
<p:tagLst xmlns:p="http://schemas.openxmlformats.org/presentationml/2006/main">
  <p:tag name="AS_UNIQUEID" val="901"/>
  <p:tag name="KSO_WM_BEAUTIFY_FLAG" val=""/>
</p:tagLst>
</file>

<file path=ppt/tags/tag408.xml><?xml version="1.0" encoding="utf-8"?>
<p:tagLst xmlns:p="http://schemas.openxmlformats.org/presentationml/2006/main">
  <p:tag name="AS_UNIQUEID" val="902"/>
  <p:tag name="KSO_WM_BEAUTIFY_FLAG" val=""/>
</p:tagLst>
</file>

<file path=ppt/tags/tag409.xml><?xml version="1.0" encoding="utf-8"?>
<p:tagLst xmlns:p="http://schemas.openxmlformats.org/presentationml/2006/main">
  <p:tag name="AS_UNIQUEID" val="903"/>
</p:tagLst>
</file>

<file path=ppt/tags/tag41.xml><?xml version="1.0" encoding="utf-8"?>
<p:tagLst xmlns:p="http://schemas.openxmlformats.org/presentationml/2006/main">
  <p:tag name="AS_UNIQUEID" val="539"/>
</p:tagLst>
</file>

<file path=ppt/tags/tag410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  <p:tag name="RESOURCE_RECORD_KEY" val="{&quot;12&quot;:[25002243]}"/>
</p:tagLst>
</file>

<file path=ppt/tags/tag42.xml><?xml version="1.0" encoding="utf-8"?>
<p:tagLst xmlns:p="http://schemas.openxmlformats.org/presentationml/2006/main">
  <p:tag name="AS_UNIQUEID" val="540"/>
</p:tagLst>
</file>

<file path=ppt/tags/tag43.xml><?xml version="1.0" encoding="utf-8"?>
<p:tagLst xmlns:p="http://schemas.openxmlformats.org/presentationml/2006/main">
  <p:tag name="AS_UNIQUEID" val="541"/>
</p:tagLst>
</file>

<file path=ppt/tags/tag44.xml><?xml version="1.0" encoding="utf-8"?>
<p:tagLst xmlns:p="http://schemas.openxmlformats.org/presentationml/2006/main">
  <p:tag name="AS_UNIQUEID" val="542"/>
</p:tagLst>
</file>

<file path=ppt/tags/tag45.xml><?xml version="1.0" encoding="utf-8"?>
<p:tagLst xmlns:p="http://schemas.openxmlformats.org/presentationml/2006/main">
  <p:tag name="AS_UNIQUEID" val="543"/>
</p:tagLst>
</file>

<file path=ppt/tags/tag46.xml><?xml version="1.0" encoding="utf-8"?>
<p:tagLst xmlns:p="http://schemas.openxmlformats.org/presentationml/2006/main">
  <p:tag name="AS_UNIQUEID" val="544"/>
</p:tagLst>
</file>

<file path=ppt/tags/tag47.xml><?xml version="1.0" encoding="utf-8"?>
<p:tagLst xmlns:p="http://schemas.openxmlformats.org/presentationml/2006/main">
  <p:tag name="AS_UNIQUEID" val="545"/>
</p:tagLst>
</file>

<file path=ppt/tags/tag48.xml><?xml version="1.0" encoding="utf-8"?>
<p:tagLst xmlns:p="http://schemas.openxmlformats.org/presentationml/2006/main">
  <p:tag name="AS_UNIQUEID" val="5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9.xml><?xml version="1.0" encoding="utf-8"?>
<p:tagLst xmlns:p="http://schemas.openxmlformats.org/presentationml/2006/main">
  <p:tag name="AS_UNIQUEID" val="5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1.xml><?xml version="1.0" encoding="utf-8"?>
<p:tagLst xmlns:p="http://schemas.openxmlformats.org/presentationml/2006/main">
  <p:tag name="AS_UNIQUEID" val="5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2.xml><?xml version="1.0" encoding="utf-8"?>
<p:tagLst xmlns:p="http://schemas.openxmlformats.org/presentationml/2006/main">
  <p:tag name="AS_UNIQUEID" val="5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3.xml><?xml version="1.0" encoding="utf-8"?>
<p:tagLst xmlns:p="http://schemas.openxmlformats.org/presentationml/2006/main">
  <p:tag name="AS_UNIQUEID" val="551"/>
</p:tagLst>
</file>

<file path=ppt/tags/tag54.xml><?xml version="1.0" encoding="utf-8"?>
<p:tagLst xmlns:p="http://schemas.openxmlformats.org/presentationml/2006/main">
  <p:tag name="AS_UNIQUEID" val="5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5.xml><?xml version="1.0" encoding="utf-8"?>
<p:tagLst xmlns:p="http://schemas.openxmlformats.org/presentationml/2006/main">
  <p:tag name="AS_UNIQUEID" val="5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6.xml><?xml version="1.0" encoding="utf-8"?>
<p:tagLst xmlns:p="http://schemas.openxmlformats.org/presentationml/2006/main">
  <p:tag name="AS_UNIQUEID" val="5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7.xml><?xml version="1.0" encoding="utf-8"?>
<p:tagLst xmlns:p="http://schemas.openxmlformats.org/presentationml/2006/main">
  <p:tag name="AS_UNIQUEID" val="5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8.xml><?xml version="1.0" encoding="utf-8"?>
<p:tagLst xmlns:p="http://schemas.openxmlformats.org/presentationml/2006/main">
  <p:tag name="AS_UNIQUEID" val="5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9.xml><?xml version="1.0" encoding="utf-8"?>
<p:tagLst xmlns:p="http://schemas.openxmlformats.org/presentationml/2006/main">
  <p:tag name="AS_UNIQUEID" val="557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61.xml><?xml version="1.0" encoding="utf-8"?>
<p:tagLst xmlns:p="http://schemas.openxmlformats.org/presentationml/2006/main">
  <p:tag name="AS_UNIQUEID" val="5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62.xml><?xml version="1.0" encoding="utf-8"?>
<p:tagLst xmlns:p="http://schemas.openxmlformats.org/presentationml/2006/main">
  <p:tag name="AS_UNIQUEID" val="56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63.xml><?xml version="1.0" encoding="utf-8"?>
<p:tagLst xmlns:p="http://schemas.openxmlformats.org/presentationml/2006/main">
  <p:tag name="AS_UNIQUEID" val="561"/>
</p:tagLst>
</file>

<file path=ppt/tags/tag64.xml><?xml version="1.0" encoding="utf-8"?>
<p:tagLst xmlns:p="http://schemas.openxmlformats.org/presentationml/2006/main">
  <p:tag name="AS_UNIQUEID" val="562"/>
</p:tagLst>
</file>

<file path=ppt/tags/tag65.xml><?xml version="1.0" encoding="utf-8"?>
<p:tagLst xmlns:p="http://schemas.openxmlformats.org/presentationml/2006/main">
  <p:tag name="AS_UNIQUEID" val="563"/>
</p:tagLst>
</file>

<file path=ppt/tags/tag66.xml><?xml version="1.0" encoding="utf-8"?>
<p:tagLst xmlns:p="http://schemas.openxmlformats.org/presentationml/2006/main">
  <p:tag name="AS_UNIQUEID" val="564"/>
</p:tagLst>
</file>

<file path=ppt/tags/tag67.xml><?xml version="1.0" encoding="utf-8"?>
<p:tagLst xmlns:p="http://schemas.openxmlformats.org/presentationml/2006/main">
  <p:tag name="AS_UNIQUEID" val="565"/>
</p:tagLst>
</file>

<file path=ppt/tags/tag68.xml><?xml version="1.0" encoding="utf-8"?>
<p:tagLst xmlns:p="http://schemas.openxmlformats.org/presentationml/2006/main">
  <p:tag name="AS_UNIQUEID" val="566"/>
</p:tagLst>
</file>

<file path=ppt/tags/tag69.xml><?xml version="1.0" encoding="utf-8"?>
<p:tagLst xmlns:p="http://schemas.openxmlformats.org/presentationml/2006/main">
  <p:tag name="AS_UNIQUEID" val="567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8"/>
</p:tagLst>
</file>

<file path=ppt/tags/tag71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72.xml><?xml version="1.0" encoding="utf-8"?>
<p:tagLst xmlns:p="http://schemas.openxmlformats.org/presentationml/2006/main">
  <p:tag name="AS_UNIQUEID" val="569"/>
</p:tagLst>
</file>

<file path=ppt/tags/tag73.xml><?xml version="1.0" encoding="utf-8"?>
<p:tagLst xmlns:p="http://schemas.openxmlformats.org/presentationml/2006/main">
  <p:tag name="AS_UNIQUEID" val="570"/>
</p:tagLst>
</file>

<file path=ppt/tags/tag74.xml><?xml version="1.0" encoding="utf-8"?>
<p:tagLst xmlns:p="http://schemas.openxmlformats.org/presentationml/2006/main">
  <p:tag name="AS_UNIQUEID" val="571"/>
</p:tagLst>
</file>

<file path=ppt/tags/tag75.xml><?xml version="1.0" encoding="utf-8"?>
<p:tagLst xmlns:p="http://schemas.openxmlformats.org/presentationml/2006/main">
  <p:tag name="AS_UNIQUEID" val="572"/>
</p:tagLst>
</file>

<file path=ppt/tags/tag76.xml><?xml version="1.0" encoding="utf-8"?>
<p:tagLst xmlns:p="http://schemas.openxmlformats.org/presentationml/2006/main">
  <p:tag name="AS_UNIQUEID" val="573"/>
</p:tagLst>
</file>

<file path=ppt/tags/tag77.xml><?xml version="1.0" encoding="utf-8"?>
<p:tagLst xmlns:p="http://schemas.openxmlformats.org/presentationml/2006/main">
  <p:tag name="AS_UNIQUEID" val="574"/>
</p:tagLst>
</file>

<file path=ppt/tags/tag78.xml><?xml version="1.0" encoding="utf-8"?>
<p:tagLst xmlns:p="http://schemas.openxmlformats.org/presentationml/2006/main">
  <p:tag name="AS_UNIQUEID" val="575"/>
</p:tagLst>
</file>

<file path=ppt/tags/tag79.xml><?xml version="1.0" encoding="utf-8"?>
<p:tagLst xmlns:p="http://schemas.openxmlformats.org/presentationml/2006/main">
  <p:tag name="AS_UNIQUEID" val="576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7"/>
</p:tagLst>
</file>

<file path=ppt/tags/tag81.xml><?xml version="1.0" encoding="utf-8"?>
<p:tagLst xmlns:p="http://schemas.openxmlformats.org/presentationml/2006/main">
  <p:tag name="AS_UNIQUEID" val="578"/>
</p:tagLst>
</file>

<file path=ppt/tags/tag82.xml><?xml version="1.0" encoding="utf-8"?>
<p:tagLst xmlns:p="http://schemas.openxmlformats.org/presentationml/2006/main">
  <p:tag name="AS_UNIQUEID" val="579"/>
</p:tagLst>
</file>

<file path=ppt/tags/tag83.xml><?xml version="1.0" encoding="utf-8"?>
<p:tagLst xmlns:p="http://schemas.openxmlformats.org/presentationml/2006/main">
  <p:tag name="AS_UNIQUEID" val="580"/>
</p:tagLst>
</file>

<file path=ppt/tags/tag84.xml><?xml version="1.0" encoding="utf-8"?>
<p:tagLst xmlns:p="http://schemas.openxmlformats.org/presentationml/2006/main">
  <p:tag name="AS_UNIQUEID" val="581"/>
</p:tagLst>
</file>

<file path=ppt/tags/tag85.xml><?xml version="1.0" encoding="utf-8"?>
<p:tagLst xmlns:p="http://schemas.openxmlformats.org/presentationml/2006/main">
  <p:tag name="AS_UNIQUEID" val="582"/>
</p:tagLst>
</file>

<file path=ppt/tags/tag86.xml><?xml version="1.0" encoding="utf-8"?>
<p:tagLst xmlns:p="http://schemas.openxmlformats.org/presentationml/2006/main">
  <p:tag name="AS_UNIQUEID" val="583"/>
</p:tagLst>
</file>

<file path=ppt/tags/tag87.xml><?xml version="1.0" encoding="utf-8"?>
<p:tagLst xmlns:p="http://schemas.openxmlformats.org/presentationml/2006/main">
  <p:tag name="AS_UNIQUEID" val="584"/>
</p:tagLst>
</file>

<file path=ppt/tags/tag88.xml><?xml version="1.0" encoding="utf-8"?>
<p:tagLst xmlns:p="http://schemas.openxmlformats.org/presentationml/2006/main">
  <p:tag name="AS_UNIQUEID" val="585"/>
</p:tagLst>
</file>

<file path=ppt/tags/tag89.xml><?xml version="1.0" encoding="utf-8"?>
<p:tagLst xmlns:p="http://schemas.openxmlformats.org/presentationml/2006/main">
  <p:tag name="AS_UNIQUEID" val="586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7"/>
</p:tagLst>
</file>

<file path=ppt/tags/tag91.xml><?xml version="1.0" encoding="utf-8"?>
<p:tagLst xmlns:p="http://schemas.openxmlformats.org/presentationml/2006/main">
  <p:tag name="AS_UNIQUEID" val="588"/>
</p:tagLst>
</file>

<file path=ppt/tags/tag92.xml><?xml version="1.0" encoding="utf-8"?>
<p:tagLst xmlns:p="http://schemas.openxmlformats.org/presentationml/2006/main">
  <p:tag name="AS_UNIQUEID" val="589"/>
</p:tagLst>
</file>

<file path=ppt/tags/tag93.xml><?xml version="1.0" encoding="utf-8"?>
<p:tagLst xmlns:p="http://schemas.openxmlformats.org/presentationml/2006/main">
  <p:tag name="AS_UNIQUEID" val="590"/>
</p:tagLst>
</file>

<file path=ppt/tags/tag94.xml><?xml version="1.0" encoding="utf-8"?>
<p:tagLst xmlns:p="http://schemas.openxmlformats.org/presentationml/2006/main">
  <p:tag name="AS_UNIQUEID" val="591"/>
</p:tagLst>
</file>

<file path=ppt/tags/tag95.xml><?xml version="1.0" encoding="utf-8"?>
<p:tagLst xmlns:p="http://schemas.openxmlformats.org/presentationml/2006/main">
  <p:tag name="AS_UNIQUEID" val="592"/>
</p:tagLst>
</file>

<file path=ppt/tags/tag96.xml><?xml version="1.0" encoding="utf-8"?>
<p:tagLst xmlns:p="http://schemas.openxmlformats.org/presentationml/2006/main">
  <p:tag name="AS_UNIQUEID" val="593"/>
</p:tagLst>
</file>

<file path=ppt/tags/tag97.xml><?xml version="1.0" encoding="utf-8"?>
<p:tagLst xmlns:p="http://schemas.openxmlformats.org/presentationml/2006/main">
  <p:tag name="AS_UNIQUEID" val="594"/>
</p:tagLst>
</file>

<file path=ppt/tags/tag98.xml><?xml version="1.0" encoding="utf-8"?>
<p:tagLst xmlns:p="http://schemas.openxmlformats.org/presentationml/2006/main">
  <p:tag name="AS_UNIQUEID" val="498"/>
</p:tagLst>
</file>

<file path=ppt/tags/tag99.xml><?xml version="1.0" encoding="utf-8"?>
<p:tagLst xmlns:p="http://schemas.openxmlformats.org/presentationml/2006/main">
  <p:tag name="AS_UNIQUEID" val="595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210</Paragraphs>
  <Slides>22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5" baseType="lpstr">
      <vt:lpstr>Arial</vt:lpstr>
      <vt:lpstr>Times New Roman</vt:lpstr>
      <vt:lpstr>黑体</vt:lpstr>
      <vt:lpstr>楷体</vt:lpstr>
      <vt:lpstr>Wingdings</vt:lpstr>
      <vt:lpstr>宋体</vt:lpstr>
      <vt:lpstr>Cambria</vt:lpstr>
      <vt:lpstr>Calibri</vt:lpstr>
      <vt:lpstr>Calibri Light</vt:lpstr>
      <vt:lpstr>汉仪雅酷黑 75W</vt:lpstr>
      <vt:lpstr>微软雅黑</vt:lpstr>
      <vt:lpstr>华文细黑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2026-06-14T06:31:48Z</cp:lastPrinted>
  <dcterms:created xsi:type="dcterms:W3CDTF">2026-06-14T06:31:48Z</dcterms:created>
  <dcterms:modified xsi:type="dcterms:W3CDTF">2026-06-13T22:31:48Z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