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gif" ContentType="image/gif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5249" r:id="rId5"/>
    <p:sldId id="5994" r:id="rId6"/>
    <p:sldId id="6991" r:id="rId7"/>
    <p:sldId id="6992" r:id="rId8"/>
    <p:sldId id="6993" r:id="rId9"/>
    <p:sldId id="6994" r:id="rId10"/>
    <p:sldId id="6995" r:id="rId11"/>
    <p:sldId id="6996" r:id="rId12"/>
    <p:sldId id="6997" r:id="rId13"/>
    <p:sldId id="6998" r:id="rId14"/>
    <p:sldId id="6999" r:id="rId15"/>
    <p:sldId id="7000" r:id="rId16"/>
    <p:sldId id="7001" r:id="rId17"/>
    <p:sldId id="7002" r:id="rId18"/>
    <p:sldId id="7004" r:id="rId19"/>
    <p:sldId id="7005" r:id="rId20"/>
    <p:sldId id="7006" r:id="rId21"/>
    <p:sldId id="7007" r:id="rId22"/>
    <p:sldId id="7008" r:id="rId23"/>
    <p:sldId id="7009" r:id="rId24"/>
    <p:sldId id="7010" r:id="rId25"/>
    <p:sldId id="7011" r:id="rId26"/>
    <p:sldId id="7012" r:id="rId27"/>
    <p:sldId id="7013" r:id="rId28"/>
    <p:sldId id="7014" r:id="rId29"/>
    <p:sldId id="7015" r:id="rId30"/>
    <p:sldId id="7016" r:id="rId31"/>
    <p:sldId id="7017" r:id="rId32"/>
    <p:sldId id="7018" r:id="rId33"/>
    <p:sldId id="7019" r:id="rId34"/>
    <p:sldId id="7020" r:id="rId35"/>
    <p:sldId id="7003" r:id="rId36"/>
  </p:sldIdLst>
  <p:sldSz cx="9144000" cy="5143500" type="screen16x9"/>
  <p:notesSz cx="6858000" cy="9144000"/>
  <p:custDataLst>
    <p:tags r:id="rId3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52" userDrawn="1">
          <p15:clr>
            <a:srgbClr val="A4A3A4"/>
          </p15:clr>
        </p15:guide>
        <p15:guide id="2" pos="29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CC" initials="C" lastIdx="0" clrIdx="93"/>
  <p:cmAuthor id="95" name="车莹" initials="车莹" lastIdx="0" clrIdx="94"/>
  <p:cmAuthor id="96" name="dao4" initials="d" lastIdx="0" clrIdx="95"/>
  <p:cmAuthor id="97" name="张艳" initials="张" lastIdx="0" clrIdx="96"/>
  <p:cmAuthor id="98" name="萧龙" initials="萧" lastIdx="0" clrIdx="97"/>
  <p:cmAuthor id="99" name="Shuyan Mu" initials="SM" lastIdx="0" clrIdx="98"/>
  <p:cmAuthor id="100" name="WPS_1636466476" initials="W" lastIdx="0" clrIdx="99"/>
  <p:cmAuthor id="101" name="xb21cn" initials="xb21cn" lastIdx="0" clrIdx="100"/>
  <p:cmAuthor id="102" name="shiliang" initials="s" lastIdx="0" clrIdx="101"/>
  <p:cmAuthor id="103" name="Pueschner, Franziska {FA~Shanghai}" initials="P" lastIdx="0" clrIdx="102"/>
  <p:cmAuthor id="104" name="MING" initials="M" lastIdx="0" clrIdx="103"/>
  <p:cmAuthor id="105" name="walkinnet" initials="w" lastIdx="0" clrIdx="104"/>
  <p:cmAuthor id="106" name="hp" initials="h" lastIdx="0" clrIdx="105"/>
  <p:cmAuthor id="107" name="顺超 任" initials="顺任" lastIdx="0" clrIdx="106"/>
  <p:cmAuthor id="108" name="林" initials="林" lastIdx="0" clrIdx="107"/>
  <p:cmAuthor id="109" name="kingsoft" initials="k" lastIdx="0" clrIdx="108"/>
  <p:cmAuthor id="110" name="微软拥护" initials="微" lastIdx="0" clrIdx="109"/>
  <p:cmAuthor id="111" name="YLDN" initials="" lastIdx="0" clrIdx="110"/>
  <p:cmAuthor id="112" name="chenl" initials="" lastIdx="0" clrIdx="111"/>
  <p:cmAuthor id="113" name="User" initials="U" lastIdx="0" clrIdx="112"/>
  <p:cmAuthor id="114" name="叶子" initials="" lastIdx="0" clrIdx="113"/>
  <p:cmAuthor id="115" name="Sky123.Org" initials="S" lastIdx="0" clrIdx="114"/>
  <p:cmAuthor id="116" name="凯莉 刘" initials="" lastIdx="0" clrIdx="115"/>
  <p:cmAuthor id="117" name="王常胜" initials="" lastIdx="0" clrIdx="116"/>
  <p:cmAuthor id="118" name="16231" initials="" lastIdx="0" clrIdx="117"/>
  <p:cmAuthor id="119" name="huawei" initials="h" lastIdx="0" clrIdx="118"/>
  <p:cmAuthor id="120" name="雨昕" initials="" lastIdx="0" clrIdx="119"/>
  <p:cmAuthor id="121" name="dongyu" initials="d" lastIdx="0" clrIdx="120"/>
  <p:cmAuthor id="122" name="houyanan21" initials="h" lastIdx="0" clrIdx="121"/>
  <p:cmAuthor id="123" name="PC" initials="P" lastIdx="0" clrIdx="122"/>
  <p:cmAuthor id="124" name="Windows 用户" initials="W" lastIdx="0" clrIdx="123"/>
  <p:cmAuthor id="125" name="骆倩怡_Znauj26B" initials="authorId_382814100" lastIdx="0" clrIdx="124"/>
  <p:cmAuthor id="126" name="周 道" initials="周" lastIdx="0" clrIdx="125"/>
  <p:cmAuthor id="127" name="DELL" initials="D" lastIdx="0" clrIdx="126"/>
  <p:cmAuthor id="128" name="s" initials="s" lastIdx="0" clrIdx="127"/>
  <p:cmAuthor id="129" name="xiaoxuan Zeng" initials="x" lastIdx="0" clrIdx="128"/>
  <p:cmAuthor id="130" name="张瑞霞" initials="" lastIdx="0" clrIdx="129"/>
  <p:cmAuthor id="131" name="a'su's" initials="a" lastIdx="0" clrIdx="130"/>
  <p:cmAuthor id="132" name="陈芳" initials="A" lastIdx="0" clrIdx="131"/>
  <p:cmAuthor id="133" name="邹 嘉豪" initials="" lastIdx="0" clrIdx="132"/>
  <p:cmAuthor id="134" name="NFB" initials="N" lastIdx="0" clrIdx="133"/>
  <p:cmAuthor id="135" name="韩琳晶" initials="" lastIdx="0" clrIdx="134"/>
  <p:cmAuthor id="136" name="Echo" initials="" lastIdx="0" clrIdx="135"/>
  <p:cmAuthor id="137" name="八九年" initials="" lastIdx="0" clrIdx="136"/>
  <p:cmAuthor id="138" name="乐胜中学微机室" initials="乐" lastIdx="0" clrIdx="137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fill>
          <a:solidFill>
            <a:schemeClr val="accent3">
              <a:tint val="40000"/>
            </a:schemeClr>
          </a:solidFill>
        </a:fill>
      </a:tcStyle>
    </a:band1H>
    <a:band1V>
      <a:tcStyle>
        <a:fill>
          <a:solidFill>
            <a:schemeClr val="accent3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fill>
          <a:solidFill>
            <a:schemeClr val="dk1">
              <a:tint val="40000"/>
            </a:schemeClr>
          </a:solidFill>
        </a:fill>
      </a:tcStyle>
    </a:band1H>
    <a:band1V>
      <a:tcStyle>
        <a:fill>
          <a:solidFill>
            <a:schemeClr val="dk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52"/>
        <p:guide pos="29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tags" Target="tags/tag573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9.xml" /><Relationship Id="rId2" Type="http://schemas.openxmlformats.org/officeDocument/2006/relationships/tags" Target="../tags/tag7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2" Type="http://schemas.openxmlformats.org/officeDocument/2006/relationships/tags" Target="../tags/tag63.xml" /><Relationship Id="rId3" Type="http://schemas.openxmlformats.org/officeDocument/2006/relationships/tags" Target="../tags/tag64.xml" /><Relationship Id="rId4" Type="http://schemas.openxmlformats.org/officeDocument/2006/relationships/tags" Target="../tags/tag65.xml" /><Relationship Id="rId5" Type="http://schemas.openxmlformats.org/officeDocument/2006/relationships/tags" Target="../tags/tag66.xml" /><Relationship Id="rId6" Type="http://schemas.openxmlformats.org/officeDocument/2006/relationships/tags" Target="../tags/tag67.xml" /><Relationship Id="rId7" Type="http://schemas.openxmlformats.org/officeDocument/2006/relationships/tags" Target="../tags/tag68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31.xml" /><Relationship Id="rId4" Type="http://schemas.openxmlformats.org/officeDocument/2006/relationships/tags" Target="../tags/tag132.xml" /><Relationship Id="rId5" Type="http://schemas.openxmlformats.org/officeDocument/2006/relationships/tags" Target="../tags/tag133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4.xml" /><Relationship Id="rId4" Type="http://schemas.openxmlformats.org/officeDocument/2006/relationships/tags" Target="../tags/tag325.xml" /><Relationship Id="rId5" Type="http://schemas.openxmlformats.org/officeDocument/2006/relationships/tags" Target="../tags/tag326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0.xml" /><Relationship Id="rId4" Type="http://schemas.openxmlformats.org/officeDocument/2006/relationships/tags" Target="../tags/tag391.xml" /><Relationship Id="rId5" Type="http://schemas.openxmlformats.org/officeDocument/2006/relationships/tags" Target="../tags/tag392.xml" /><Relationship Id="rId6" Type="http://schemas.openxmlformats.org/officeDocument/2006/relationships/tags" Target="../tags/tag393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9.xml" /><Relationship Id="rId4" Type="http://schemas.openxmlformats.org/officeDocument/2006/relationships/tags" Target="../tags/tag400.xml" /><Relationship Id="rId5" Type="http://schemas.openxmlformats.org/officeDocument/2006/relationships/tags" Target="../tags/tag401.xml" /><Relationship Id="rId6" Type="http://schemas.openxmlformats.org/officeDocument/2006/relationships/tags" Target="../tags/tag402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08.xml" /><Relationship Id="rId4" Type="http://schemas.openxmlformats.org/officeDocument/2006/relationships/tags" Target="../tags/tag409.xml" /><Relationship Id="rId5" Type="http://schemas.openxmlformats.org/officeDocument/2006/relationships/tags" Target="../tags/tag410.xml" /><Relationship Id="rId6" Type="http://schemas.openxmlformats.org/officeDocument/2006/relationships/tags" Target="../tags/tag41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2.xml" /><Relationship Id="rId4" Type="http://schemas.openxmlformats.org/officeDocument/2006/relationships/tags" Target="../tags/tag433.xml" /><Relationship Id="rId5" Type="http://schemas.openxmlformats.org/officeDocument/2006/relationships/tags" Target="../tags/tag434.xml" /><Relationship Id="rId6" Type="http://schemas.openxmlformats.org/officeDocument/2006/relationships/tags" Target="../tags/tag435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42.xml" /><Relationship Id="rId4" Type="http://schemas.openxmlformats.org/officeDocument/2006/relationships/tags" Target="../tags/tag443.xml" /><Relationship Id="rId5" Type="http://schemas.openxmlformats.org/officeDocument/2006/relationships/tags" Target="../tags/tag444.xml" /><Relationship Id="rId6" Type="http://schemas.openxmlformats.org/officeDocument/2006/relationships/tags" Target="../tags/tag445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52.xml" /><Relationship Id="rId4" Type="http://schemas.openxmlformats.org/officeDocument/2006/relationships/tags" Target="../tags/tag453.xml" /><Relationship Id="rId5" Type="http://schemas.openxmlformats.org/officeDocument/2006/relationships/tags" Target="../tags/tag454.xml" /><Relationship Id="rId6" Type="http://schemas.openxmlformats.org/officeDocument/2006/relationships/tags" Target="../tags/tag455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6.xml" /><Relationship Id="rId4" Type="http://schemas.openxmlformats.org/officeDocument/2006/relationships/tags" Target="../tags/tag467.xml" /><Relationship Id="rId5" Type="http://schemas.openxmlformats.org/officeDocument/2006/relationships/tags" Target="../tags/tag468.xml" /><Relationship Id="rId6" Type="http://schemas.openxmlformats.org/officeDocument/2006/relationships/tags" Target="../tags/tag469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76.xml" /><Relationship Id="rId4" Type="http://schemas.openxmlformats.org/officeDocument/2006/relationships/tags" Target="../tags/tag477.xml" /><Relationship Id="rId5" Type="http://schemas.openxmlformats.org/officeDocument/2006/relationships/tags" Target="../tags/tag478.xml" /><Relationship Id="rId6" Type="http://schemas.openxmlformats.org/officeDocument/2006/relationships/tags" Target="../tags/tag479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3.xml" /><Relationship Id="rId4" Type="http://schemas.openxmlformats.org/officeDocument/2006/relationships/tags" Target="../tags/tag484.xml" /><Relationship Id="rId5" Type="http://schemas.openxmlformats.org/officeDocument/2006/relationships/tags" Target="../tags/tag485.xml" /><Relationship Id="rId6" Type="http://schemas.openxmlformats.org/officeDocument/2006/relationships/tags" Target="../tags/tag486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4.xml" /><Relationship Id="rId4" Type="http://schemas.openxmlformats.org/officeDocument/2006/relationships/tags" Target="../tags/tag495.xml" /><Relationship Id="rId5" Type="http://schemas.openxmlformats.org/officeDocument/2006/relationships/tags" Target="../tags/tag496.xml" /><Relationship Id="rId6" Type="http://schemas.openxmlformats.org/officeDocument/2006/relationships/tags" Target="../tags/tag497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5.xml" /><Relationship Id="rId4" Type="http://schemas.openxmlformats.org/officeDocument/2006/relationships/tags" Target="../tags/tag506.xml" /><Relationship Id="rId5" Type="http://schemas.openxmlformats.org/officeDocument/2006/relationships/tags" Target="../tags/tag507.xml" /><Relationship Id="rId6" Type="http://schemas.openxmlformats.org/officeDocument/2006/relationships/tags" Target="../tags/tag508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17.xml" /><Relationship Id="rId4" Type="http://schemas.openxmlformats.org/officeDocument/2006/relationships/tags" Target="../tags/tag518.xml" /><Relationship Id="rId5" Type="http://schemas.openxmlformats.org/officeDocument/2006/relationships/tags" Target="../tags/tag519.xml" /><Relationship Id="rId6" Type="http://schemas.openxmlformats.org/officeDocument/2006/relationships/tags" Target="../tags/tag520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29.xml" /><Relationship Id="rId4" Type="http://schemas.openxmlformats.org/officeDocument/2006/relationships/tags" Target="../tags/tag530.xml" /><Relationship Id="rId5" Type="http://schemas.openxmlformats.org/officeDocument/2006/relationships/tags" Target="../tags/tag531.xml" /><Relationship Id="rId6" Type="http://schemas.openxmlformats.org/officeDocument/2006/relationships/tags" Target="../tags/tag532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43.xml" /><Relationship Id="rId4" Type="http://schemas.openxmlformats.org/officeDocument/2006/relationships/tags" Target="../tags/tag544.xml" /><Relationship Id="rId5" Type="http://schemas.openxmlformats.org/officeDocument/2006/relationships/tags" Target="../tags/tag545.xml" /><Relationship Id="rId6" Type="http://schemas.openxmlformats.org/officeDocument/2006/relationships/tags" Target="../tags/tag546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56.xml" /><Relationship Id="rId4" Type="http://schemas.openxmlformats.org/officeDocument/2006/relationships/tags" Target="../tags/tag557.xml" /><Relationship Id="rId5" Type="http://schemas.openxmlformats.org/officeDocument/2006/relationships/tags" Target="../tags/tag558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6.xml" /><Relationship Id="rId4" Type="http://schemas.openxmlformats.org/officeDocument/2006/relationships/tags" Target="../tags/tag167.xml" /><Relationship Id="rId5" Type="http://schemas.openxmlformats.org/officeDocument/2006/relationships/tags" Target="../tags/tag16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4.xml" /><Relationship Id="rId4" Type="http://schemas.openxmlformats.org/officeDocument/2006/relationships/tags" Target="../tags/tag205.xml" /><Relationship Id="rId5" Type="http://schemas.openxmlformats.org/officeDocument/2006/relationships/tags" Target="../tags/tag206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3.xml" /><Relationship Id="rId4" Type="http://schemas.openxmlformats.org/officeDocument/2006/relationships/tags" Target="../tags/tag254.xml" /><Relationship Id="rId5" Type="http://schemas.openxmlformats.org/officeDocument/2006/relationships/tags" Target="../tags/tag25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9.xml" /><Relationship Id="rId4" Type="http://schemas.openxmlformats.org/officeDocument/2006/relationships/tags" Target="../tags/tag280.xml" /><Relationship Id="rId5" Type="http://schemas.openxmlformats.org/officeDocument/2006/relationships/tags" Target="../tags/tag281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文本占位符 2"/>
          <p:cNvSpPr txBox="1">
            <a:spLocks noGrp="1"/>
          </p:cNvSpPr>
          <p:nvPr>
            <p:ph type="body" idx="9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tags" Target="../tags/tag18.xml" /><Relationship Id="rId6" Type="http://schemas.openxmlformats.org/officeDocument/2006/relationships/image" Target="../media/image7.png" /><Relationship Id="rId7" Type="http://schemas.openxmlformats.org/officeDocument/2006/relationships/tags" Target="../tags/tag19.xml" /><Relationship Id="rId8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0.xml" /><Relationship Id="rId10" Type="http://schemas.microsoft.com/office/2007/relationships/hdphoto" Target="../media/image9.wdp" /><Relationship Id="rId11" Type="http://schemas.openxmlformats.org/officeDocument/2006/relationships/tags" Target="../tags/tag26.xml" /><Relationship Id="rId12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1.xml" /><Relationship Id="rId4" Type="http://schemas.openxmlformats.org/officeDocument/2006/relationships/tags" Target="../tags/tag22.xml" /><Relationship Id="rId5" Type="http://schemas.openxmlformats.org/officeDocument/2006/relationships/image" Target="../media/image6.png" /><Relationship Id="rId6" Type="http://schemas.openxmlformats.org/officeDocument/2006/relationships/tags" Target="../tags/tag23.xml" /><Relationship Id="rId7" Type="http://schemas.openxmlformats.org/officeDocument/2006/relationships/tags" Target="../tags/tag24.xml" /><Relationship Id="rId8" Type="http://schemas.openxmlformats.org/officeDocument/2006/relationships/tags" Target="../tags/tag25.xml" /><Relationship Id="rId9" Type="http://schemas.openxmlformats.org/officeDocument/2006/relationships/image" Target="../media/image8.png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7.xml" /><Relationship Id="rId2" Type="http://schemas.openxmlformats.org/officeDocument/2006/relationships/image" Target="../media/image1.jpeg" /><Relationship Id="rId3" Type="http://schemas.openxmlformats.org/officeDocument/2006/relationships/tags" Target="../tags/tag28.xml" /><Relationship Id="rId4" Type="http://schemas.openxmlformats.org/officeDocument/2006/relationships/tags" Target="../tags/tag29.xml" /><Relationship Id="rId5" Type="http://schemas.openxmlformats.org/officeDocument/2006/relationships/tags" Target="../tags/tag30.xml" /><Relationship Id="rId6" Type="http://schemas.openxmlformats.org/officeDocument/2006/relationships/tags" Target="../tags/tag31.xml" /><Relationship Id="rId7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2.xml" /><Relationship Id="rId10" Type="http://schemas.openxmlformats.org/officeDocument/2006/relationships/tags" Target="../tags/tag38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3.xml" /><Relationship Id="rId4" Type="http://schemas.openxmlformats.org/officeDocument/2006/relationships/tags" Target="../tags/tag34.xml" /><Relationship Id="rId5" Type="http://schemas.openxmlformats.org/officeDocument/2006/relationships/image" Target="../media/image6.png" /><Relationship Id="rId6" Type="http://schemas.openxmlformats.org/officeDocument/2006/relationships/tags" Target="../tags/tag35.xml" /><Relationship Id="rId7" Type="http://schemas.openxmlformats.org/officeDocument/2006/relationships/tags" Target="../tags/tag36.xml" /><Relationship Id="rId8" Type="http://schemas.openxmlformats.org/officeDocument/2006/relationships/image" Target="../media/image10.gif" /><Relationship Id="rId9" Type="http://schemas.openxmlformats.org/officeDocument/2006/relationships/tags" Target="../tags/tag37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9.xml" /><Relationship Id="rId10" Type="http://schemas.openxmlformats.org/officeDocument/2006/relationships/image" Target="../media/image13.png" /><Relationship Id="rId11" Type="http://schemas.openxmlformats.org/officeDocument/2006/relationships/tags" Target="../tags/tag45.xml" /><Relationship Id="rId12" Type="http://schemas.openxmlformats.org/officeDocument/2006/relationships/tags" Target="../tags/tag46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40.xml" /><Relationship Id="rId4" Type="http://schemas.openxmlformats.org/officeDocument/2006/relationships/tags" Target="../tags/tag41.xml" /><Relationship Id="rId5" Type="http://schemas.openxmlformats.org/officeDocument/2006/relationships/image" Target="../media/image11.png" /><Relationship Id="rId6" Type="http://schemas.openxmlformats.org/officeDocument/2006/relationships/tags" Target="../tags/tag42.xml" /><Relationship Id="rId7" Type="http://schemas.openxmlformats.org/officeDocument/2006/relationships/image" Target="../media/image12.png" /><Relationship Id="rId8" Type="http://schemas.openxmlformats.org/officeDocument/2006/relationships/tags" Target="../tags/tag43.xml" /><Relationship Id="rId9" Type="http://schemas.openxmlformats.org/officeDocument/2006/relationships/tags" Target="../tags/tag44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7.xml" /><Relationship Id="rId2" Type="http://schemas.openxmlformats.org/officeDocument/2006/relationships/tags" Target="../tags/tag48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3.xml" /><Relationship Id="rId2" Type="http://schemas.openxmlformats.org/officeDocument/2006/relationships/tags" Target="../tags/tag54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tags" Target="../tags/tag58.xml" /><Relationship Id="rId7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6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日期占位符 3"/>
          <p:cNvSpPr>
            <a:spLocks noGrp="1"/>
          </p:cNvSpPr>
          <p:nvPr userDrawn="1">
            <p:custDataLst>
              <p:tags r:id="rId5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5080" y="-92710"/>
            <a:ext cx="9137650" cy="5282565"/>
          </a:xfrm>
          <a:prstGeom prst="rect">
            <a:avLst/>
          </a:prstGeom>
        </p:spPr>
      </p:pic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6" name="图片 5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856"/>
          <a:stretch>
            <a:fillRect/>
          </a:stretch>
        </p:blipFill>
        <p:spPr>
          <a:xfrm>
            <a:off x="35560" y="3220085"/>
            <a:ext cx="1669415" cy="24085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899100" y="685800"/>
            <a:ext cx="7349400" cy="19278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899100" y="2670300"/>
            <a:ext cx="7349400" cy="11043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 spc="2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456300" y="456300"/>
            <a:ext cx="8226900" cy="5292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456300" y="1117800"/>
            <a:ext cx="8226900" cy="3569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459000" y="4735800"/>
            <a:ext cx="2025000" cy="2376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3087000" y="4735800"/>
            <a:ext cx="2970000" cy="2376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6658200" y="4735800"/>
            <a:ext cx="2025000" cy="2376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59.xml" /><Relationship Id="rId11" Type="http://schemas.openxmlformats.org/officeDocument/2006/relationships/image" Target="file:///D:\qq&#25991;&#20214;\712321467\Image\C2C\Image2\%7b75232B38-A165-1FB7-499C-2E1C792CACB5%7d.png" TargetMode="External" /><Relationship Id="rId12" Type="http://schemas.openxmlformats.org/officeDocument/2006/relationships/image" Target="../media/image14.png" /><Relationship Id="rId13" Type="http://schemas.openxmlformats.org/officeDocument/2006/relationships/tags" Target="../tags/tag60.xml" /><Relationship Id="rId14" Type="http://schemas.openxmlformats.org/officeDocument/2006/relationships/tags" Target="../tags/tag61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10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 r:link="rId1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4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Relationship Id="rId10" Type="http://schemas.openxmlformats.org/officeDocument/2006/relationships/tags" Target="../tags/tag80.xml" /><Relationship Id="rId11" Type="http://schemas.openxmlformats.org/officeDocument/2006/relationships/tags" Target="../tags/tag81.xml" /><Relationship Id="rId12" Type="http://schemas.openxmlformats.org/officeDocument/2006/relationships/tags" Target="../tags/tag82.xml" /><Relationship Id="rId13" Type="http://schemas.openxmlformats.org/officeDocument/2006/relationships/image" Target="../media/image17.png" /><Relationship Id="rId14" Type="http://schemas.microsoft.com/office/2007/relationships/hdphoto" Target="../media/image18.wdp" /><Relationship Id="rId15" Type="http://schemas.openxmlformats.org/officeDocument/2006/relationships/tags" Target="../tags/tag83.xml" /><Relationship Id="rId16" Type="http://schemas.openxmlformats.org/officeDocument/2006/relationships/image" Target="../media/image19.png" /><Relationship Id="rId17" Type="http://schemas.openxmlformats.org/officeDocument/2006/relationships/tags" Target="../tags/tag84.xml" /><Relationship Id="rId18" Type="http://schemas.openxmlformats.org/officeDocument/2006/relationships/image" Target="../media/image20.png" /><Relationship Id="rId19" Type="http://schemas.openxmlformats.org/officeDocument/2006/relationships/tags" Target="../tags/tag85.xml" /><Relationship Id="rId2" Type="http://schemas.openxmlformats.org/officeDocument/2006/relationships/tags" Target="../tags/tag74.xml" /><Relationship Id="rId20" Type="http://schemas.openxmlformats.org/officeDocument/2006/relationships/tags" Target="../tags/tag86.xml" /><Relationship Id="rId21" Type="http://schemas.openxmlformats.org/officeDocument/2006/relationships/tags" Target="../tags/tag87.xml" /><Relationship Id="rId22" Type="http://schemas.openxmlformats.org/officeDocument/2006/relationships/tags" Target="../tags/tag88.xml" /><Relationship Id="rId23" Type="http://schemas.openxmlformats.org/officeDocument/2006/relationships/tags" Target="../tags/tag89.xml" /><Relationship Id="rId24" Type="http://schemas.openxmlformats.org/officeDocument/2006/relationships/image" Target="../media/image21.png" /><Relationship Id="rId25" Type="http://schemas.openxmlformats.org/officeDocument/2006/relationships/tags" Target="../tags/tag90.xml" /><Relationship Id="rId26" Type="http://schemas.openxmlformats.org/officeDocument/2006/relationships/image" Target="../media/image22.png" /><Relationship Id="rId27" Type="http://schemas.openxmlformats.org/officeDocument/2006/relationships/tags" Target="../tags/tag91.xml" /><Relationship Id="rId28" Type="http://schemas.openxmlformats.org/officeDocument/2006/relationships/image" Target="../media/image23.gif" /><Relationship Id="rId29" Type="http://schemas.openxmlformats.org/officeDocument/2006/relationships/tags" Target="../tags/tag92.xml" /><Relationship Id="rId3" Type="http://schemas.openxmlformats.org/officeDocument/2006/relationships/tags" Target="../tags/tag75.xml" /><Relationship Id="rId30" Type="http://schemas.openxmlformats.org/officeDocument/2006/relationships/tags" Target="../tags/tag93.xml" /><Relationship Id="rId31" Type="http://schemas.openxmlformats.org/officeDocument/2006/relationships/tags" Target="../tags/tag94.xml" /><Relationship Id="rId32" Type="http://schemas.openxmlformats.org/officeDocument/2006/relationships/tags" Target="../tags/tag95.xml" /><Relationship Id="rId33" Type="http://schemas.openxmlformats.org/officeDocument/2006/relationships/image" Target="../media/image24.png" /><Relationship Id="rId34" Type="http://schemas.openxmlformats.org/officeDocument/2006/relationships/tags" Target="../tags/tag96.xml" /><Relationship Id="rId35" Type="http://schemas.openxmlformats.org/officeDocument/2006/relationships/image" Target="../media/image25.png" /><Relationship Id="rId36" Type="http://schemas.openxmlformats.org/officeDocument/2006/relationships/tags" Target="../tags/tag97.xml" /><Relationship Id="rId37" Type="http://schemas.openxmlformats.org/officeDocument/2006/relationships/tags" Target="../tags/tag98.xml" /><Relationship Id="rId38" Type="http://schemas.openxmlformats.org/officeDocument/2006/relationships/image" Target="../media/image26.png" /><Relationship Id="rId39" Type="http://schemas.openxmlformats.org/officeDocument/2006/relationships/tags" Target="../tags/tag99.xml" /><Relationship Id="rId4" Type="http://schemas.openxmlformats.org/officeDocument/2006/relationships/tags" Target="../tags/tag76.xml" /><Relationship Id="rId40" Type="http://schemas.openxmlformats.org/officeDocument/2006/relationships/tags" Target="../tags/tag100.xml" /><Relationship Id="rId41" Type="http://schemas.openxmlformats.org/officeDocument/2006/relationships/image" Target="../media/image27.png" /><Relationship Id="rId42" Type="http://schemas.openxmlformats.org/officeDocument/2006/relationships/tags" Target="../tags/tag101.xml" /><Relationship Id="rId43" Type="http://schemas.openxmlformats.org/officeDocument/2006/relationships/image" Target="../media/image28.png" /><Relationship Id="rId44" Type="http://schemas.openxmlformats.org/officeDocument/2006/relationships/tags" Target="../tags/tag102.xml" /><Relationship Id="rId45" Type="http://schemas.openxmlformats.org/officeDocument/2006/relationships/image" Target="../media/image29.png" /><Relationship Id="rId46" Type="http://schemas.openxmlformats.org/officeDocument/2006/relationships/tags" Target="../tags/tag103.xml" /><Relationship Id="rId47" Type="http://schemas.openxmlformats.org/officeDocument/2006/relationships/tags" Target="../tags/tag104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image" Target="../media/image15.png" /><Relationship Id="rId8" Type="http://schemas.openxmlformats.org/officeDocument/2006/relationships/tags" Target="../tags/tag79.xml" /><Relationship Id="rId9" Type="http://schemas.openxmlformats.org/officeDocument/2006/relationships/image" Target="../media/image1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4.xml" /><Relationship Id="rId11" Type="http://schemas.openxmlformats.org/officeDocument/2006/relationships/tags" Target="../tags/tag275.xml" /><Relationship Id="rId12" Type="http://schemas.openxmlformats.org/officeDocument/2006/relationships/tags" Target="../tags/tag276.xml" /><Relationship Id="rId13" Type="http://schemas.openxmlformats.org/officeDocument/2006/relationships/tags" Target="../tags/tag277.xml" /><Relationship Id="rId14" Type="http://schemas.openxmlformats.org/officeDocument/2006/relationships/image" Target="../media/image41.jpeg" /><Relationship Id="rId15" Type="http://schemas.openxmlformats.org/officeDocument/2006/relationships/tags" Target="../tags/tag278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67.xml" /><Relationship Id="rId4" Type="http://schemas.openxmlformats.org/officeDocument/2006/relationships/tags" Target="../tags/tag268.xml" /><Relationship Id="rId5" Type="http://schemas.openxmlformats.org/officeDocument/2006/relationships/tags" Target="../tags/tag269.xml" /><Relationship Id="rId6" Type="http://schemas.openxmlformats.org/officeDocument/2006/relationships/tags" Target="../tags/tag270.xml" /><Relationship Id="rId7" Type="http://schemas.openxmlformats.org/officeDocument/2006/relationships/tags" Target="../tags/tag271.xml" /><Relationship Id="rId8" Type="http://schemas.openxmlformats.org/officeDocument/2006/relationships/tags" Target="../tags/tag272.xml" /><Relationship Id="rId9" Type="http://schemas.openxmlformats.org/officeDocument/2006/relationships/tags" Target="../tags/tag27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9.xml" /><Relationship Id="rId11" Type="http://schemas.openxmlformats.org/officeDocument/2006/relationships/tags" Target="../tags/tag290.xml" /><Relationship Id="rId12" Type="http://schemas.openxmlformats.org/officeDocument/2006/relationships/tags" Target="../tags/tag291.xml" /><Relationship Id="rId13" Type="http://schemas.openxmlformats.org/officeDocument/2006/relationships/tags" Target="../tags/tag292.xml" /><Relationship Id="rId14" Type="http://schemas.openxmlformats.org/officeDocument/2006/relationships/tags" Target="../tags/tag293.xml" /><Relationship Id="rId15" Type="http://schemas.openxmlformats.org/officeDocument/2006/relationships/tags" Target="../tags/tag294.xml" /><Relationship Id="rId16" Type="http://schemas.openxmlformats.org/officeDocument/2006/relationships/tags" Target="../tags/tag295.xml" /><Relationship Id="rId17" Type="http://schemas.openxmlformats.org/officeDocument/2006/relationships/tags" Target="../tags/tag296.xml" /><Relationship Id="rId18" Type="http://schemas.openxmlformats.org/officeDocument/2006/relationships/tags" Target="../tags/tag297.xml" /><Relationship Id="rId19" Type="http://schemas.openxmlformats.org/officeDocument/2006/relationships/tags" Target="../tags/tag298.xml" /><Relationship Id="rId2" Type="http://schemas.openxmlformats.org/officeDocument/2006/relationships/notesSlide" Target="../notesSlides/notesSlide9.xml" /><Relationship Id="rId20" Type="http://schemas.openxmlformats.org/officeDocument/2006/relationships/tags" Target="../tags/tag299.xml" /><Relationship Id="rId21" Type="http://schemas.openxmlformats.org/officeDocument/2006/relationships/tags" Target="../tags/tag300.xml" /><Relationship Id="rId22" Type="http://schemas.openxmlformats.org/officeDocument/2006/relationships/tags" Target="../tags/tag301.xml" /><Relationship Id="rId23" Type="http://schemas.openxmlformats.org/officeDocument/2006/relationships/tags" Target="../tags/tag302.xml" /><Relationship Id="rId24" Type="http://schemas.openxmlformats.org/officeDocument/2006/relationships/tags" Target="../tags/tag303.xml" /><Relationship Id="rId25" Type="http://schemas.openxmlformats.org/officeDocument/2006/relationships/tags" Target="../tags/tag304.xml" /><Relationship Id="rId26" Type="http://schemas.openxmlformats.org/officeDocument/2006/relationships/tags" Target="../tags/tag305.xml" /><Relationship Id="rId27" Type="http://schemas.openxmlformats.org/officeDocument/2006/relationships/tags" Target="../tags/tag306.xml" /><Relationship Id="rId28" Type="http://schemas.openxmlformats.org/officeDocument/2006/relationships/tags" Target="../tags/tag307.xml" /><Relationship Id="rId29" Type="http://schemas.openxmlformats.org/officeDocument/2006/relationships/tags" Target="../tags/tag308.xml" /><Relationship Id="rId3" Type="http://schemas.openxmlformats.org/officeDocument/2006/relationships/tags" Target="../tags/tag282.xml" /><Relationship Id="rId30" Type="http://schemas.openxmlformats.org/officeDocument/2006/relationships/tags" Target="../tags/tag309.xml" /><Relationship Id="rId31" Type="http://schemas.openxmlformats.org/officeDocument/2006/relationships/tags" Target="../tags/tag310.xml" /><Relationship Id="rId32" Type="http://schemas.openxmlformats.org/officeDocument/2006/relationships/tags" Target="../tags/tag311.xml" /><Relationship Id="rId33" Type="http://schemas.openxmlformats.org/officeDocument/2006/relationships/tags" Target="../tags/tag312.xml" /><Relationship Id="rId34" Type="http://schemas.openxmlformats.org/officeDocument/2006/relationships/tags" Target="../tags/tag313.xml" /><Relationship Id="rId35" Type="http://schemas.openxmlformats.org/officeDocument/2006/relationships/tags" Target="../tags/tag314.xml" /><Relationship Id="rId36" Type="http://schemas.openxmlformats.org/officeDocument/2006/relationships/tags" Target="../tags/tag315.xml" /><Relationship Id="rId37" Type="http://schemas.openxmlformats.org/officeDocument/2006/relationships/tags" Target="../tags/tag316.xml" /><Relationship Id="rId38" Type="http://schemas.openxmlformats.org/officeDocument/2006/relationships/tags" Target="../tags/tag317.xml" /><Relationship Id="rId39" Type="http://schemas.openxmlformats.org/officeDocument/2006/relationships/tags" Target="../tags/tag318.xml" /><Relationship Id="rId4" Type="http://schemas.openxmlformats.org/officeDocument/2006/relationships/tags" Target="../tags/tag283.xml" /><Relationship Id="rId40" Type="http://schemas.openxmlformats.org/officeDocument/2006/relationships/tags" Target="../tags/tag319.xml" /><Relationship Id="rId41" Type="http://schemas.openxmlformats.org/officeDocument/2006/relationships/tags" Target="../tags/tag320.xml" /><Relationship Id="rId42" Type="http://schemas.openxmlformats.org/officeDocument/2006/relationships/tags" Target="../tags/tag321.xml" /><Relationship Id="rId43" Type="http://schemas.openxmlformats.org/officeDocument/2006/relationships/tags" Target="../tags/tag322.xml" /><Relationship Id="rId44" Type="http://schemas.openxmlformats.org/officeDocument/2006/relationships/tags" Target="../tags/tag323.xml" /><Relationship Id="rId5" Type="http://schemas.openxmlformats.org/officeDocument/2006/relationships/tags" Target="../tags/tag284.xml" /><Relationship Id="rId6" Type="http://schemas.openxmlformats.org/officeDocument/2006/relationships/tags" Target="../tags/tag285.xml" /><Relationship Id="rId7" Type="http://schemas.openxmlformats.org/officeDocument/2006/relationships/tags" Target="../tags/tag286.xml" /><Relationship Id="rId8" Type="http://schemas.openxmlformats.org/officeDocument/2006/relationships/tags" Target="../tags/tag287.xml" /><Relationship Id="rId9" Type="http://schemas.openxmlformats.org/officeDocument/2006/relationships/tags" Target="../tags/tag288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4.xml" /><Relationship Id="rId11" Type="http://schemas.openxmlformats.org/officeDocument/2006/relationships/tags" Target="../tags/tag335.xml" /><Relationship Id="rId12" Type="http://schemas.openxmlformats.org/officeDocument/2006/relationships/tags" Target="../tags/tag336.xml" /><Relationship Id="rId13" Type="http://schemas.openxmlformats.org/officeDocument/2006/relationships/tags" Target="../tags/tag337.xml" /><Relationship Id="rId14" Type="http://schemas.openxmlformats.org/officeDocument/2006/relationships/tags" Target="../tags/tag338.xml" /><Relationship Id="rId15" Type="http://schemas.openxmlformats.org/officeDocument/2006/relationships/tags" Target="../tags/tag339.xml" /><Relationship Id="rId16" Type="http://schemas.openxmlformats.org/officeDocument/2006/relationships/tags" Target="../tags/tag340.xml" /><Relationship Id="rId17" Type="http://schemas.openxmlformats.org/officeDocument/2006/relationships/tags" Target="../tags/tag341.xml" /><Relationship Id="rId18" Type="http://schemas.openxmlformats.org/officeDocument/2006/relationships/tags" Target="../tags/tag342.xml" /><Relationship Id="rId19" Type="http://schemas.openxmlformats.org/officeDocument/2006/relationships/tags" Target="../tags/tag343.xml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344.xml" /><Relationship Id="rId21" Type="http://schemas.openxmlformats.org/officeDocument/2006/relationships/tags" Target="../tags/tag345.xml" /><Relationship Id="rId22" Type="http://schemas.openxmlformats.org/officeDocument/2006/relationships/tags" Target="../tags/tag346.xml" /><Relationship Id="rId23" Type="http://schemas.openxmlformats.org/officeDocument/2006/relationships/tags" Target="../tags/tag347.xml" /><Relationship Id="rId24" Type="http://schemas.openxmlformats.org/officeDocument/2006/relationships/tags" Target="../tags/tag348.xml" /><Relationship Id="rId25" Type="http://schemas.openxmlformats.org/officeDocument/2006/relationships/tags" Target="../tags/tag349.xml" /><Relationship Id="rId26" Type="http://schemas.openxmlformats.org/officeDocument/2006/relationships/tags" Target="../tags/tag350.xml" /><Relationship Id="rId27" Type="http://schemas.openxmlformats.org/officeDocument/2006/relationships/tags" Target="../tags/tag351.xml" /><Relationship Id="rId28" Type="http://schemas.openxmlformats.org/officeDocument/2006/relationships/tags" Target="../tags/tag352.xml" /><Relationship Id="rId29" Type="http://schemas.openxmlformats.org/officeDocument/2006/relationships/tags" Target="../tags/tag353.xml" /><Relationship Id="rId3" Type="http://schemas.openxmlformats.org/officeDocument/2006/relationships/tags" Target="../tags/tag327.xml" /><Relationship Id="rId30" Type="http://schemas.openxmlformats.org/officeDocument/2006/relationships/tags" Target="../tags/tag354.xml" /><Relationship Id="rId31" Type="http://schemas.openxmlformats.org/officeDocument/2006/relationships/tags" Target="../tags/tag355.xml" /><Relationship Id="rId32" Type="http://schemas.openxmlformats.org/officeDocument/2006/relationships/tags" Target="../tags/tag356.xml" /><Relationship Id="rId33" Type="http://schemas.openxmlformats.org/officeDocument/2006/relationships/tags" Target="../tags/tag357.xml" /><Relationship Id="rId34" Type="http://schemas.openxmlformats.org/officeDocument/2006/relationships/tags" Target="../tags/tag358.xml" /><Relationship Id="rId35" Type="http://schemas.openxmlformats.org/officeDocument/2006/relationships/tags" Target="../tags/tag359.xml" /><Relationship Id="rId36" Type="http://schemas.openxmlformats.org/officeDocument/2006/relationships/tags" Target="../tags/tag360.xml" /><Relationship Id="rId37" Type="http://schemas.openxmlformats.org/officeDocument/2006/relationships/tags" Target="../tags/tag361.xml" /><Relationship Id="rId38" Type="http://schemas.openxmlformats.org/officeDocument/2006/relationships/tags" Target="../tags/tag362.xml" /><Relationship Id="rId39" Type="http://schemas.openxmlformats.org/officeDocument/2006/relationships/tags" Target="../tags/tag363.xml" /><Relationship Id="rId4" Type="http://schemas.openxmlformats.org/officeDocument/2006/relationships/tags" Target="../tags/tag328.xml" /><Relationship Id="rId40" Type="http://schemas.openxmlformats.org/officeDocument/2006/relationships/tags" Target="../tags/tag364.xml" /><Relationship Id="rId41" Type="http://schemas.openxmlformats.org/officeDocument/2006/relationships/image" Target="../media/image42.png" /><Relationship Id="rId42" Type="http://schemas.openxmlformats.org/officeDocument/2006/relationships/tags" Target="../tags/tag365.xml" /><Relationship Id="rId43" Type="http://schemas.openxmlformats.org/officeDocument/2006/relationships/tags" Target="../tags/tag366.xml" /><Relationship Id="rId44" Type="http://schemas.openxmlformats.org/officeDocument/2006/relationships/tags" Target="../tags/tag367.xml" /><Relationship Id="rId45" Type="http://schemas.openxmlformats.org/officeDocument/2006/relationships/tags" Target="../tags/tag368.xml" /><Relationship Id="rId46" Type="http://schemas.openxmlformats.org/officeDocument/2006/relationships/tags" Target="../tags/tag369.xml" /><Relationship Id="rId5" Type="http://schemas.openxmlformats.org/officeDocument/2006/relationships/tags" Target="../tags/tag329.xml" /><Relationship Id="rId6" Type="http://schemas.openxmlformats.org/officeDocument/2006/relationships/tags" Target="../tags/tag330.xml" /><Relationship Id="rId7" Type="http://schemas.openxmlformats.org/officeDocument/2006/relationships/tags" Target="../tags/tag331.xml" /><Relationship Id="rId8" Type="http://schemas.openxmlformats.org/officeDocument/2006/relationships/tags" Target="../tags/tag332.xml" /><Relationship Id="rId9" Type="http://schemas.openxmlformats.org/officeDocument/2006/relationships/tags" Target="../tags/tag33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2.mp4" /><Relationship Id="rId11" Type="http://schemas.openxmlformats.org/officeDocument/2006/relationships/tags" Target="../tags/tag378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Relationship Id="rId7" Type="http://schemas.openxmlformats.org/officeDocument/2006/relationships/image" Target="../media/image43.png" /><Relationship Id="rId8" Type="http://schemas.openxmlformats.org/officeDocument/2006/relationships/tags" Target="../tags/tag377.xml" /><Relationship Id="rId9" Type="http://schemas.openxmlformats.org/officeDocument/2006/relationships/video" Target="../media/media2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9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82.xml" /><Relationship Id="rId4" Type="http://schemas.openxmlformats.org/officeDocument/2006/relationships/tags" Target="../tags/tag383.xml" /><Relationship Id="rId5" Type="http://schemas.openxmlformats.org/officeDocument/2006/relationships/tags" Target="../tags/tag384.xml" /><Relationship Id="rId6" Type="http://schemas.openxmlformats.org/officeDocument/2006/relationships/tags" Target="../tags/tag385.xml" /><Relationship Id="rId7" Type="http://schemas.openxmlformats.org/officeDocument/2006/relationships/tags" Target="../tags/tag386.xml" /><Relationship Id="rId8" Type="http://schemas.openxmlformats.org/officeDocument/2006/relationships/tags" Target="../tags/tag387.xml" /><Relationship Id="rId9" Type="http://schemas.openxmlformats.org/officeDocument/2006/relationships/tags" Target="../tags/tag38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3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image" Target="../media/image44.jpeg" /><Relationship Id="rId6" Type="http://schemas.openxmlformats.org/officeDocument/2006/relationships/tags" Target="../tags/tag396.xml" /><Relationship Id="rId7" Type="http://schemas.openxmlformats.org/officeDocument/2006/relationships/tags" Target="../tags/tag397.xml" /><Relationship Id="rId8" Type="http://schemas.openxmlformats.org/officeDocument/2006/relationships/tags" Target="../tags/tag398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403.xml" /><Relationship Id="rId4" Type="http://schemas.openxmlformats.org/officeDocument/2006/relationships/tags" Target="../tags/tag404.xml" /><Relationship Id="rId5" Type="http://schemas.openxmlformats.org/officeDocument/2006/relationships/tags" Target="../tags/tag405.xml" /><Relationship Id="rId6" Type="http://schemas.openxmlformats.org/officeDocument/2006/relationships/tags" Target="../tags/tag406.xml" /><Relationship Id="rId7" Type="http://schemas.openxmlformats.org/officeDocument/2006/relationships/image" Target="../media/image44.jpeg" /><Relationship Id="rId8" Type="http://schemas.openxmlformats.org/officeDocument/2006/relationships/tags" Target="../tags/tag407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6.png" /><Relationship Id="rId11" Type="http://schemas.openxmlformats.org/officeDocument/2006/relationships/tags" Target="../tags/tag418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2.xml" /><Relationship Id="rId4" Type="http://schemas.openxmlformats.org/officeDocument/2006/relationships/tags" Target="../tags/tag413.xml" /><Relationship Id="rId5" Type="http://schemas.openxmlformats.org/officeDocument/2006/relationships/tags" Target="../tags/tag414.xml" /><Relationship Id="rId6" Type="http://schemas.openxmlformats.org/officeDocument/2006/relationships/image" Target="../media/image45.png" /><Relationship Id="rId7" Type="http://schemas.openxmlformats.org/officeDocument/2006/relationships/tags" Target="../tags/tag415.xml" /><Relationship Id="rId8" Type="http://schemas.openxmlformats.org/officeDocument/2006/relationships/tags" Target="../tags/tag416.xml" /><Relationship Id="rId9" Type="http://schemas.openxmlformats.org/officeDocument/2006/relationships/tags" Target="../tags/tag41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19.xml" /><Relationship Id="rId3" Type="http://schemas.openxmlformats.org/officeDocument/2006/relationships/image" Target="../media/image44.jpeg" /><Relationship Id="rId4" Type="http://schemas.openxmlformats.org/officeDocument/2006/relationships/tags" Target="../tags/tag420.xml" /><Relationship Id="rId5" Type="http://schemas.openxmlformats.org/officeDocument/2006/relationships/tags" Target="../tags/tag421.xml" /><Relationship Id="rId6" Type="http://schemas.openxmlformats.org/officeDocument/2006/relationships/tags" Target="../tags/tag422.xml" /><Relationship Id="rId7" Type="http://schemas.openxmlformats.org/officeDocument/2006/relationships/image" Target="../media/image47.png" /><Relationship Id="rId8" Type="http://schemas.openxmlformats.org/officeDocument/2006/relationships/tags" Target="../tags/tag423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6.x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image" Target="../media/image48.jpeg" /><Relationship Id="rId6" Type="http://schemas.openxmlformats.org/officeDocument/2006/relationships/tags" Target="../tags/tag430.xml" /><Relationship Id="rId7" Type="http://schemas.openxmlformats.org/officeDocument/2006/relationships/image" Target="../media/image49.png" /><Relationship Id="rId8" Type="http://schemas.openxmlformats.org/officeDocument/2006/relationships/tags" Target="../tags/tag43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image" Target="../media/image31.png" /><Relationship Id="rId11" Type="http://schemas.openxmlformats.org/officeDocument/2006/relationships/tags" Target="../tags/tag112.xml" /><Relationship Id="rId12" Type="http://schemas.openxmlformats.org/officeDocument/2006/relationships/tags" Target="../tags/tag113.xml" /><Relationship Id="rId13" Type="http://schemas.openxmlformats.org/officeDocument/2006/relationships/tags" Target="../tags/tag114.xml" /><Relationship Id="rId14" Type="http://schemas.openxmlformats.org/officeDocument/2006/relationships/tags" Target="../tags/tag115.xml" /><Relationship Id="rId15" Type="http://schemas.openxmlformats.org/officeDocument/2006/relationships/tags" Target="../tags/tag116.xml" /><Relationship Id="rId16" Type="http://schemas.openxmlformats.org/officeDocument/2006/relationships/tags" Target="../tags/tag117.xml" /><Relationship Id="rId17" Type="http://schemas.openxmlformats.org/officeDocument/2006/relationships/tags" Target="../tags/tag118.xml" /><Relationship Id="rId18" Type="http://schemas.openxmlformats.org/officeDocument/2006/relationships/tags" Target="../tags/tag119.xml" /><Relationship Id="rId19" Type="http://schemas.openxmlformats.org/officeDocument/2006/relationships/tags" Target="../tags/tag120.xml" /><Relationship Id="rId2" Type="http://schemas.openxmlformats.org/officeDocument/2006/relationships/tags" Target="../tags/tag105.xml" /><Relationship Id="rId20" Type="http://schemas.openxmlformats.org/officeDocument/2006/relationships/tags" Target="../tags/tag121.xml" /><Relationship Id="rId21" Type="http://schemas.openxmlformats.org/officeDocument/2006/relationships/tags" Target="../tags/tag122.xml" /><Relationship Id="rId22" Type="http://schemas.openxmlformats.org/officeDocument/2006/relationships/tags" Target="../tags/tag123.xml" /><Relationship Id="rId23" Type="http://schemas.openxmlformats.org/officeDocument/2006/relationships/tags" Target="../tags/tag124.xml" /><Relationship Id="rId24" Type="http://schemas.openxmlformats.org/officeDocument/2006/relationships/tags" Target="../tags/tag125.xml" /><Relationship Id="rId25" Type="http://schemas.openxmlformats.org/officeDocument/2006/relationships/image" Target="../media/image32.png" /><Relationship Id="rId26" Type="http://schemas.openxmlformats.org/officeDocument/2006/relationships/tags" Target="../tags/tag126.xml" /><Relationship Id="rId27" Type="http://schemas.openxmlformats.org/officeDocument/2006/relationships/tags" Target="../tags/tag127.xml" /><Relationship Id="rId28" Type="http://schemas.openxmlformats.org/officeDocument/2006/relationships/image" Target="../media/image33.png" /><Relationship Id="rId29" Type="http://schemas.microsoft.com/office/2007/relationships/hdphoto" Target="../media/image34.wdp" /><Relationship Id="rId3" Type="http://schemas.openxmlformats.org/officeDocument/2006/relationships/tags" Target="../tags/tag106.xml" /><Relationship Id="rId30" Type="http://schemas.openxmlformats.org/officeDocument/2006/relationships/tags" Target="../tags/tag128.xml" /><Relationship Id="rId31" Type="http://schemas.openxmlformats.org/officeDocument/2006/relationships/image" Target="../media/image35.png" /><Relationship Id="rId32" Type="http://schemas.openxmlformats.org/officeDocument/2006/relationships/tags" Target="../tags/tag129.xml" /><Relationship Id="rId33" Type="http://schemas.openxmlformats.org/officeDocument/2006/relationships/tags" Target="../tags/tag130.xml" /><Relationship Id="rId4" Type="http://schemas.openxmlformats.org/officeDocument/2006/relationships/image" Target="../media/image30.png" /><Relationship Id="rId5" Type="http://schemas.openxmlformats.org/officeDocument/2006/relationships/tags" Target="../tags/tag107.xml" /><Relationship Id="rId6" Type="http://schemas.openxmlformats.org/officeDocument/2006/relationships/tags" Target="../tags/tag108.xml" /><Relationship Id="rId7" Type="http://schemas.openxmlformats.org/officeDocument/2006/relationships/tags" Target="../tags/tag109.xml" /><Relationship Id="rId8" Type="http://schemas.openxmlformats.org/officeDocument/2006/relationships/tags" Target="../tags/tag110.xml" /><Relationship Id="rId9" Type="http://schemas.openxmlformats.org/officeDocument/2006/relationships/tags" Target="../tags/tag111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8.jpeg" /><Relationship Id="rId11" Type="http://schemas.openxmlformats.org/officeDocument/2006/relationships/tags" Target="../tags/tag441.xml" /><Relationship Id="rId2" Type="http://schemas.openxmlformats.org/officeDocument/2006/relationships/notesSlide" Target="../notesSlides/notesSlide17.xml" /><Relationship Id="rId3" Type="http://schemas.openxmlformats.org/officeDocument/2006/relationships/tags" Target="../tags/tag436.xml" /><Relationship Id="rId4" Type="http://schemas.openxmlformats.org/officeDocument/2006/relationships/tags" Target="../tags/tag437.xml" /><Relationship Id="rId5" Type="http://schemas.openxmlformats.org/officeDocument/2006/relationships/tags" Target="../tags/tag438.xml" /><Relationship Id="rId6" Type="http://schemas.openxmlformats.org/officeDocument/2006/relationships/image" Target="../media/image50.png" /><Relationship Id="rId7" Type="http://schemas.openxmlformats.org/officeDocument/2006/relationships/tags" Target="../tags/tag439.xml" /><Relationship Id="rId8" Type="http://schemas.openxmlformats.org/officeDocument/2006/relationships/tags" Target="../tags/tag440.xml" /><Relationship Id="rId9" Type="http://schemas.openxmlformats.org/officeDocument/2006/relationships/image" Target="../media/image46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51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46.xml" /><Relationship Id="rId4" Type="http://schemas.openxmlformats.org/officeDocument/2006/relationships/tags" Target="../tags/tag447.xml" /><Relationship Id="rId5" Type="http://schemas.openxmlformats.org/officeDocument/2006/relationships/tags" Target="../tags/tag448.xml" /><Relationship Id="rId6" Type="http://schemas.openxmlformats.org/officeDocument/2006/relationships/image" Target="../media/image51.png" /><Relationship Id="rId7" Type="http://schemas.openxmlformats.org/officeDocument/2006/relationships/tags" Target="../tags/tag449.xml" /><Relationship Id="rId8" Type="http://schemas.openxmlformats.org/officeDocument/2006/relationships/tags" Target="../tags/tag450.xml" /><Relationship Id="rId9" Type="http://schemas.openxmlformats.org/officeDocument/2006/relationships/image" Target="../media/image48.jpe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1.xml" /><Relationship Id="rId11" Type="http://schemas.openxmlformats.org/officeDocument/2006/relationships/tags" Target="../tags/tag462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456.xml" /><Relationship Id="rId4" Type="http://schemas.openxmlformats.org/officeDocument/2006/relationships/tags" Target="../tags/tag457.xml" /><Relationship Id="rId5" Type="http://schemas.openxmlformats.org/officeDocument/2006/relationships/tags" Target="../tags/tag458.xml" /><Relationship Id="rId6" Type="http://schemas.openxmlformats.org/officeDocument/2006/relationships/image" Target="../media/image52.png" /><Relationship Id="rId7" Type="http://schemas.openxmlformats.org/officeDocument/2006/relationships/image" Target="../media/image53.jpeg" /><Relationship Id="rId8" Type="http://schemas.openxmlformats.org/officeDocument/2006/relationships/tags" Target="../tags/tag459.xml" /><Relationship Id="rId9" Type="http://schemas.openxmlformats.org/officeDocument/2006/relationships/tags" Target="../tags/tag460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463.xml" /><Relationship Id="rId3" Type="http://schemas.openxmlformats.org/officeDocument/2006/relationships/tags" Target="../tags/tag464.xml" /><Relationship Id="rId4" Type="http://schemas.openxmlformats.org/officeDocument/2006/relationships/image" Target="../media/image48.jpeg" /><Relationship Id="rId5" Type="http://schemas.openxmlformats.org/officeDocument/2006/relationships/tags" Target="../tags/tag46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55.jpeg" /><Relationship Id="rId11" Type="http://schemas.openxmlformats.org/officeDocument/2006/relationships/tags" Target="../tags/tag475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470.xml" /><Relationship Id="rId4" Type="http://schemas.openxmlformats.org/officeDocument/2006/relationships/tags" Target="../tags/tag471.xml" /><Relationship Id="rId5" Type="http://schemas.openxmlformats.org/officeDocument/2006/relationships/tags" Target="../tags/tag472.xml" /><Relationship Id="rId6" Type="http://schemas.openxmlformats.org/officeDocument/2006/relationships/image" Target="../media/image54.png" /><Relationship Id="rId7" Type="http://schemas.openxmlformats.org/officeDocument/2006/relationships/image" Target="../media/image48.jpeg" /><Relationship Id="rId8" Type="http://schemas.openxmlformats.org/officeDocument/2006/relationships/tags" Target="../tags/tag473.xml" /><Relationship Id="rId9" Type="http://schemas.openxmlformats.org/officeDocument/2006/relationships/tags" Target="../tags/tag474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1.xml" /><Relationship Id="rId3" Type="http://schemas.openxmlformats.org/officeDocument/2006/relationships/tags" Target="../tags/tag480.xml" /><Relationship Id="rId4" Type="http://schemas.openxmlformats.org/officeDocument/2006/relationships/tags" Target="../tags/tag481.xml" /><Relationship Id="rId5" Type="http://schemas.openxmlformats.org/officeDocument/2006/relationships/image" Target="../media/image48.jpeg" /><Relationship Id="rId6" Type="http://schemas.openxmlformats.org/officeDocument/2006/relationships/tags" Target="../tags/tag482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2.xml" /><Relationship Id="rId11" Type="http://schemas.openxmlformats.org/officeDocument/2006/relationships/tags" Target="../tags/tag493.xml" /><Relationship Id="rId12" Type="http://schemas.openxmlformats.org/officeDocument/2006/relationships/image" Target="../media/image58.png" /><Relationship Id="rId2" Type="http://schemas.openxmlformats.org/officeDocument/2006/relationships/notesSlide" Target="../notesSlides/notesSlide22.xml" /><Relationship Id="rId3" Type="http://schemas.openxmlformats.org/officeDocument/2006/relationships/tags" Target="../tags/tag487.xml" /><Relationship Id="rId4" Type="http://schemas.openxmlformats.org/officeDocument/2006/relationships/tags" Target="../tags/tag488.xml" /><Relationship Id="rId5" Type="http://schemas.openxmlformats.org/officeDocument/2006/relationships/tags" Target="../tags/tag489.xml" /><Relationship Id="rId6" Type="http://schemas.openxmlformats.org/officeDocument/2006/relationships/image" Target="../media/image56.png" /><Relationship Id="rId7" Type="http://schemas.openxmlformats.org/officeDocument/2006/relationships/tags" Target="../tags/tag490.xml" /><Relationship Id="rId8" Type="http://schemas.openxmlformats.org/officeDocument/2006/relationships/image" Target="../media/image57.jpeg" /><Relationship Id="rId9" Type="http://schemas.openxmlformats.org/officeDocument/2006/relationships/tags" Target="../tags/tag491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03.xml" /><Relationship Id="rId11" Type="http://schemas.openxmlformats.org/officeDocument/2006/relationships/tags" Target="../tags/tag504.xml" /><Relationship Id="rId12" Type="http://schemas.openxmlformats.org/officeDocument/2006/relationships/image" Target="../media/image61.png" /><Relationship Id="rId2" Type="http://schemas.openxmlformats.org/officeDocument/2006/relationships/notesSlide" Target="../notesSlides/notesSlide23.xml" /><Relationship Id="rId3" Type="http://schemas.openxmlformats.org/officeDocument/2006/relationships/tags" Target="../tags/tag498.xml" /><Relationship Id="rId4" Type="http://schemas.openxmlformats.org/officeDocument/2006/relationships/tags" Target="../tags/tag499.xml" /><Relationship Id="rId5" Type="http://schemas.openxmlformats.org/officeDocument/2006/relationships/tags" Target="../tags/tag500.xml" /><Relationship Id="rId6" Type="http://schemas.openxmlformats.org/officeDocument/2006/relationships/image" Target="../media/image59.png" /><Relationship Id="rId7" Type="http://schemas.openxmlformats.org/officeDocument/2006/relationships/tags" Target="../tags/tag501.xml" /><Relationship Id="rId8" Type="http://schemas.openxmlformats.org/officeDocument/2006/relationships/image" Target="../media/image60.jpeg" /><Relationship Id="rId9" Type="http://schemas.openxmlformats.org/officeDocument/2006/relationships/tags" Target="../tags/tag502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13.xml" /><Relationship Id="rId11" Type="http://schemas.openxmlformats.org/officeDocument/2006/relationships/tags" Target="../tags/tag514.xml" /><Relationship Id="rId12" Type="http://schemas.openxmlformats.org/officeDocument/2006/relationships/tags" Target="../tags/tag515.xml" /><Relationship Id="rId13" Type="http://schemas.openxmlformats.org/officeDocument/2006/relationships/tags" Target="../tags/tag516.xml" /><Relationship Id="rId14" Type="http://schemas.openxmlformats.org/officeDocument/2006/relationships/image" Target="../media/image65.png" /><Relationship Id="rId2" Type="http://schemas.openxmlformats.org/officeDocument/2006/relationships/notesSlide" Target="../notesSlides/notesSlide24.xml" /><Relationship Id="rId3" Type="http://schemas.openxmlformats.org/officeDocument/2006/relationships/tags" Target="../tags/tag509.xml" /><Relationship Id="rId4" Type="http://schemas.openxmlformats.org/officeDocument/2006/relationships/image" Target="../media/image62.jpeg" /><Relationship Id="rId5" Type="http://schemas.openxmlformats.org/officeDocument/2006/relationships/tags" Target="../tags/tag510.xml" /><Relationship Id="rId6" Type="http://schemas.openxmlformats.org/officeDocument/2006/relationships/tags" Target="../tags/tag511.xml" /><Relationship Id="rId7" Type="http://schemas.openxmlformats.org/officeDocument/2006/relationships/tags" Target="../tags/tag512.xml" /><Relationship Id="rId8" Type="http://schemas.openxmlformats.org/officeDocument/2006/relationships/image" Target="../media/image63.png" /><Relationship Id="rId9" Type="http://schemas.openxmlformats.org/officeDocument/2006/relationships/image" Target="../media/image64.jpe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26.xml" /><Relationship Id="rId11" Type="http://schemas.openxmlformats.org/officeDocument/2006/relationships/tags" Target="../tags/tag527.xml" /><Relationship Id="rId12" Type="http://schemas.openxmlformats.org/officeDocument/2006/relationships/tags" Target="../tags/tag528.xml" /><Relationship Id="rId13" Type="http://schemas.openxmlformats.org/officeDocument/2006/relationships/image" Target="../media/image68.png" /><Relationship Id="rId2" Type="http://schemas.openxmlformats.org/officeDocument/2006/relationships/notesSlide" Target="../notesSlides/notesSlide25.xml" /><Relationship Id="rId3" Type="http://schemas.openxmlformats.org/officeDocument/2006/relationships/tags" Target="../tags/tag521.xml" /><Relationship Id="rId4" Type="http://schemas.openxmlformats.org/officeDocument/2006/relationships/image" Target="../media/image66.jpeg" /><Relationship Id="rId5" Type="http://schemas.openxmlformats.org/officeDocument/2006/relationships/tags" Target="../tags/tag522.xml" /><Relationship Id="rId6" Type="http://schemas.openxmlformats.org/officeDocument/2006/relationships/tags" Target="../tags/tag523.xml" /><Relationship Id="rId7" Type="http://schemas.openxmlformats.org/officeDocument/2006/relationships/tags" Target="../tags/tag524.xml" /><Relationship Id="rId8" Type="http://schemas.openxmlformats.org/officeDocument/2006/relationships/tags" Target="../tags/tag525.xml" /><Relationship Id="rId9" Type="http://schemas.openxmlformats.org/officeDocument/2006/relationships/image" Target="../media/image67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37.jpeg" /><Relationship Id="rId11" Type="http://schemas.openxmlformats.org/officeDocument/2006/relationships/tags" Target="../tags/tag140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134.xml" /><Relationship Id="rId4" Type="http://schemas.openxmlformats.org/officeDocument/2006/relationships/tags" Target="../tags/tag135.xml" /><Relationship Id="rId5" Type="http://schemas.openxmlformats.org/officeDocument/2006/relationships/tags" Target="../tags/tag136.xml" /><Relationship Id="rId6" Type="http://schemas.openxmlformats.org/officeDocument/2006/relationships/tags" Target="../tags/tag137.xml" /><Relationship Id="rId7" Type="http://schemas.openxmlformats.org/officeDocument/2006/relationships/tags" Target="../tags/tag138.xml" /><Relationship Id="rId8" Type="http://schemas.openxmlformats.org/officeDocument/2006/relationships/image" Target="../media/image36.jpeg" /><Relationship Id="rId9" Type="http://schemas.openxmlformats.org/officeDocument/2006/relationships/tags" Target="../tags/tag139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71.jpeg" /><Relationship Id="rId11" Type="http://schemas.openxmlformats.org/officeDocument/2006/relationships/tags" Target="../tags/tag538.xml" /><Relationship Id="rId12" Type="http://schemas.openxmlformats.org/officeDocument/2006/relationships/tags" Target="../tags/tag539.xml" /><Relationship Id="rId13" Type="http://schemas.openxmlformats.org/officeDocument/2006/relationships/tags" Target="../tags/tag540.xml" /><Relationship Id="rId14" Type="http://schemas.openxmlformats.org/officeDocument/2006/relationships/tags" Target="../tags/tag541.xml" /><Relationship Id="rId15" Type="http://schemas.openxmlformats.org/officeDocument/2006/relationships/tags" Target="../tags/tag542.xml" /><Relationship Id="rId16" Type="http://schemas.openxmlformats.org/officeDocument/2006/relationships/image" Target="../media/image72.png" /><Relationship Id="rId2" Type="http://schemas.openxmlformats.org/officeDocument/2006/relationships/notesSlide" Target="../notesSlides/notesSlide26.xml" /><Relationship Id="rId3" Type="http://schemas.openxmlformats.org/officeDocument/2006/relationships/tags" Target="../tags/tag533.xml" /><Relationship Id="rId4" Type="http://schemas.openxmlformats.org/officeDocument/2006/relationships/image" Target="../media/image69.jpeg" /><Relationship Id="rId5" Type="http://schemas.openxmlformats.org/officeDocument/2006/relationships/tags" Target="../tags/tag534.xml" /><Relationship Id="rId6" Type="http://schemas.openxmlformats.org/officeDocument/2006/relationships/tags" Target="../tags/tag535.xml" /><Relationship Id="rId7" Type="http://schemas.openxmlformats.org/officeDocument/2006/relationships/tags" Target="../tags/tag536.xml" /><Relationship Id="rId8" Type="http://schemas.openxmlformats.org/officeDocument/2006/relationships/tags" Target="../tags/tag537.xml" /><Relationship Id="rId9" Type="http://schemas.openxmlformats.org/officeDocument/2006/relationships/image" Target="../media/image70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52.xml" /><Relationship Id="rId11" Type="http://schemas.openxmlformats.org/officeDocument/2006/relationships/tags" Target="../tags/tag553.xml" /><Relationship Id="rId12" Type="http://schemas.openxmlformats.org/officeDocument/2006/relationships/tags" Target="../tags/tag554.xml" /><Relationship Id="rId13" Type="http://schemas.openxmlformats.org/officeDocument/2006/relationships/tags" Target="../tags/tag555.xml" /><Relationship Id="rId14" Type="http://schemas.openxmlformats.org/officeDocument/2006/relationships/image" Target="../media/image75.png" /><Relationship Id="rId2" Type="http://schemas.openxmlformats.org/officeDocument/2006/relationships/notesSlide" Target="../notesSlides/notesSlide27.xml" /><Relationship Id="rId3" Type="http://schemas.openxmlformats.org/officeDocument/2006/relationships/tags" Target="../tags/tag547.xml" /><Relationship Id="rId4" Type="http://schemas.openxmlformats.org/officeDocument/2006/relationships/image" Target="../media/image73.jpeg" /><Relationship Id="rId5" Type="http://schemas.openxmlformats.org/officeDocument/2006/relationships/tags" Target="../tags/tag548.xml" /><Relationship Id="rId6" Type="http://schemas.openxmlformats.org/officeDocument/2006/relationships/tags" Target="../tags/tag549.xml" /><Relationship Id="rId7" Type="http://schemas.openxmlformats.org/officeDocument/2006/relationships/tags" Target="../tags/tag550.xml" /><Relationship Id="rId8" Type="http://schemas.openxmlformats.org/officeDocument/2006/relationships/image" Target="../media/image74.png" /><Relationship Id="rId9" Type="http://schemas.openxmlformats.org/officeDocument/2006/relationships/tags" Target="../tags/tag551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66.xml" /><Relationship Id="rId11" Type="http://schemas.openxmlformats.org/officeDocument/2006/relationships/tags" Target="../tags/tag567.xml" /><Relationship Id="rId12" Type="http://schemas.openxmlformats.org/officeDocument/2006/relationships/tags" Target="../tags/tag568.xml" /><Relationship Id="rId13" Type="http://schemas.openxmlformats.org/officeDocument/2006/relationships/tags" Target="../tags/tag569.xml" /><Relationship Id="rId14" Type="http://schemas.openxmlformats.org/officeDocument/2006/relationships/tags" Target="../tags/tag570.xml" /><Relationship Id="rId15" Type="http://schemas.openxmlformats.org/officeDocument/2006/relationships/tags" Target="../tags/tag571.xml" /><Relationship Id="rId16" Type="http://schemas.openxmlformats.org/officeDocument/2006/relationships/tags" Target="../tags/tag572.xml" /><Relationship Id="rId2" Type="http://schemas.openxmlformats.org/officeDocument/2006/relationships/notesSlide" Target="../notesSlides/notesSlide28.xml" /><Relationship Id="rId3" Type="http://schemas.openxmlformats.org/officeDocument/2006/relationships/tags" Target="../tags/tag559.xml" /><Relationship Id="rId4" Type="http://schemas.openxmlformats.org/officeDocument/2006/relationships/tags" Target="../tags/tag560.xml" /><Relationship Id="rId5" Type="http://schemas.openxmlformats.org/officeDocument/2006/relationships/tags" Target="../tags/tag561.xml" /><Relationship Id="rId6" Type="http://schemas.openxmlformats.org/officeDocument/2006/relationships/tags" Target="../tags/tag562.xml" /><Relationship Id="rId7" Type="http://schemas.openxmlformats.org/officeDocument/2006/relationships/tags" Target="../tags/tag563.xml" /><Relationship Id="rId8" Type="http://schemas.openxmlformats.org/officeDocument/2006/relationships/tags" Target="../tags/tag564.xml" /><Relationship Id="rId9" Type="http://schemas.openxmlformats.org/officeDocument/2006/relationships/tags" Target="../tags/tag565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0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image" Target="../media/image38.jpeg" /><Relationship Id="rId8" Type="http://schemas.openxmlformats.org/officeDocument/2006/relationships/tags" Target="../tags/tag148.xml" /><Relationship Id="rId9" Type="http://schemas.openxmlformats.org/officeDocument/2006/relationships/tags" Target="../tags/tag14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1.xml" /><Relationship Id="rId11" Type="http://schemas.openxmlformats.org/officeDocument/2006/relationships/tags" Target="../tags/tag162.xml" /><Relationship Id="rId12" Type="http://schemas.openxmlformats.org/officeDocument/2006/relationships/tags" Target="../tags/tag163.xml" /><Relationship Id="rId13" Type="http://schemas.openxmlformats.org/officeDocument/2006/relationships/tags" Target="../tags/tag164.xml" /><Relationship Id="rId14" Type="http://schemas.openxmlformats.org/officeDocument/2006/relationships/image" Target="../media/image38.jpeg" /><Relationship Id="rId15" Type="http://schemas.openxmlformats.org/officeDocument/2006/relationships/tags" Target="../tags/tag165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Relationship Id="rId9" Type="http://schemas.openxmlformats.org/officeDocument/2006/relationships/tags" Target="../tags/tag16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17" Type="http://schemas.openxmlformats.org/officeDocument/2006/relationships/tags" Target="../tags/tag183.xml" /><Relationship Id="rId18" Type="http://schemas.openxmlformats.org/officeDocument/2006/relationships/tags" Target="../tags/tag184.xml" /><Relationship Id="rId19" Type="http://schemas.openxmlformats.org/officeDocument/2006/relationships/tags" Target="../tags/tag185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86.xml" /><Relationship Id="rId21" Type="http://schemas.openxmlformats.org/officeDocument/2006/relationships/tags" Target="../tags/tag187.xml" /><Relationship Id="rId22" Type="http://schemas.openxmlformats.org/officeDocument/2006/relationships/tags" Target="../tags/tag188.xml" /><Relationship Id="rId23" Type="http://schemas.openxmlformats.org/officeDocument/2006/relationships/tags" Target="../tags/tag189.xml" /><Relationship Id="rId24" Type="http://schemas.openxmlformats.org/officeDocument/2006/relationships/tags" Target="../tags/tag190.xml" /><Relationship Id="rId25" Type="http://schemas.openxmlformats.org/officeDocument/2006/relationships/tags" Target="../tags/tag191.xml" /><Relationship Id="rId26" Type="http://schemas.openxmlformats.org/officeDocument/2006/relationships/tags" Target="../tags/tag192.xml" /><Relationship Id="rId27" Type="http://schemas.openxmlformats.org/officeDocument/2006/relationships/tags" Target="../tags/tag193.xml" /><Relationship Id="rId28" Type="http://schemas.openxmlformats.org/officeDocument/2006/relationships/tags" Target="../tags/tag194.xml" /><Relationship Id="rId29" Type="http://schemas.openxmlformats.org/officeDocument/2006/relationships/tags" Target="../tags/tag195.xml" /><Relationship Id="rId3" Type="http://schemas.openxmlformats.org/officeDocument/2006/relationships/tags" Target="../tags/tag169.xml" /><Relationship Id="rId30" Type="http://schemas.openxmlformats.org/officeDocument/2006/relationships/tags" Target="../tags/tag196.xml" /><Relationship Id="rId31" Type="http://schemas.openxmlformats.org/officeDocument/2006/relationships/tags" Target="../tags/tag197.xml" /><Relationship Id="rId32" Type="http://schemas.openxmlformats.org/officeDocument/2006/relationships/tags" Target="../tags/tag198.xml" /><Relationship Id="rId33" Type="http://schemas.openxmlformats.org/officeDocument/2006/relationships/tags" Target="../tags/tag199.xml" /><Relationship Id="rId34" Type="http://schemas.openxmlformats.org/officeDocument/2006/relationships/tags" Target="../tags/tag200.xml" /><Relationship Id="rId35" Type="http://schemas.openxmlformats.org/officeDocument/2006/relationships/tags" Target="../tags/tag201.xml" /><Relationship Id="rId36" Type="http://schemas.openxmlformats.org/officeDocument/2006/relationships/tags" Target="../tags/tag202.xml" /><Relationship Id="rId37" Type="http://schemas.openxmlformats.org/officeDocument/2006/relationships/tags" Target="../tags/tag203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12" Type="http://schemas.openxmlformats.org/officeDocument/2006/relationships/tags" Target="../tags/tag216.xml" /><Relationship Id="rId13" Type="http://schemas.openxmlformats.org/officeDocument/2006/relationships/tags" Target="../tags/tag217.xml" /><Relationship Id="rId14" Type="http://schemas.openxmlformats.org/officeDocument/2006/relationships/tags" Target="../tags/tag218.xml" /><Relationship Id="rId15" Type="http://schemas.openxmlformats.org/officeDocument/2006/relationships/tags" Target="../tags/tag219.xml" /><Relationship Id="rId16" Type="http://schemas.openxmlformats.org/officeDocument/2006/relationships/tags" Target="../tags/tag220.xml" /><Relationship Id="rId17" Type="http://schemas.openxmlformats.org/officeDocument/2006/relationships/tags" Target="../tags/tag221.xml" /><Relationship Id="rId18" Type="http://schemas.openxmlformats.org/officeDocument/2006/relationships/tags" Target="../tags/tag222.xml" /><Relationship Id="rId19" Type="http://schemas.openxmlformats.org/officeDocument/2006/relationships/tags" Target="../tags/tag223.xml" /><Relationship Id="rId2" Type="http://schemas.openxmlformats.org/officeDocument/2006/relationships/notesSlide" Target="../notesSlides/notesSlide5.xml" /><Relationship Id="rId20" Type="http://schemas.openxmlformats.org/officeDocument/2006/relationships/tags" Target="../tags/tag224.xml" /><Relationship Id="rId21" Type="http://schemas.openxmlformats.org/officeDocument/2006/relationships/tags" Target="../tags/tag225.xml" /><Relationship Id="rId22" Type="http://schemas.openxmlformats.org/officeDocument/2006/relationships/tags" Target="../tags/tag226.xml" /><Relationship Id="rId23" Type="http://schemas.openxmlformats.org/officeDocument/2006/relationships/tags" Target="../tags/tag227.xml" /><Relationship Id="rId24" Type="http://schemas.openxmlformats.org/officeDocument/2006/relationships/tags" Target="../tags/tag228.xml" /><Relationship Id="rId25" Type="http://schemas.openxmlformats.org/officeDocument/2006/relationships/tags" Target="../tags/tag229.xml" /><Relationship Id="rId26" Type="http://schemas.openxmlformats.org/officeDocument/2006/relationships/tags" Target="../tags/tag230.xml" /><Relationship Id="rId27" Type="http://schemas.openxmlformats.org/officeDocument/2006/relationships/tags" Target="../tags/tag231.xml" /><Relationship Id="rId28" Type="http://schemas.openxmlformats.org/officeDocument/2006/relationships/tags" Target="../tags/tag232.xml" /><Relationship Id="rId29" Type="http://schemas.openxmlformats.org/officeDocument/2006/relationships/tags" Target="../tags/tag233.xml" /><Relationship Id="rId3" Type="http://schemas.openxmlformats.org/officeDocument/2006/relationships/tags" Target="../tags/tag207.xml" /><Relationship Id="rId30" Type="http://schemas.openxmlformats.org/officeDocument/2006/relationships/tags" Target="../tags/tag234.xml" /><Relationship Id="rId31" Type="http://schemas.openxmlformats.org/officeDocument/2006/relationships/tags" Target="../tags/tag235.xml" /><Relationship Id="rId32" Type="http://schemas.openxmlformats.org/officeDocument/2006/relationships/tags" Target="../tags/tag236.xml" /><Relationship Id="rId33" Type="http://schemas.openxmlformats.org/officeDocument/2006/relationships/tags" Target="../tags/tag237.xml" /><Relationship Id="rId34" Type="http://schemas.openxmlformats.org/officeDocument/2006/relationships/tags" Target="../tags/tag238.xml" /><Relationship Id="rId35" Type="http://schemas.openxmlformats.org/officeDocument/2006/relationships/tags" Target="../tags/tag239.xml" /><Relationship Id="rId36" Type="http://schemas.openxmlformats.org/officeDocument/2006/relationships/tags" Target="../tags/tag240.xml" /><Relationship Id="rId37" Type="http://schemas.openxmlformats.org/officeDocument/2006/relationships/tags" Target="../tags/tag241.xml" /><Relationship Id="rId38" Type="http://schemas.openxmlformats.org/officeDocument/2006/relationships/tags" Target="../tags/tag242.xml" /><Relationship Id="rId39" Type="http://schemas.openxmlformats.org/officeDocument/2006/relationships/image" Target="../media/image39.png" /><Relationship Id="rId4" Type="http://schemas.openxmlformats.org/officeDocument/2006/relationships/tags" Target="../tags/tag208.xml" /><Relationship Id="rId40" Type="http://schemas.openxmlformats.org/officeDocument/2006/relationships/tags" Target="../tags/tag243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1.mp4" /><Relationship Id="rId11" Type="http://schemas.openxmlformats.org/officeDocument/2006/relationships/tags" Target="../tags/tag252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47.xml" /><Relationship Id="rId4" Type="http://schemas.openxmlformats.org/officeDocument/2006/relationships/tags" Target="../tags/tag248.xml" /><Relationship Id="rId5" Type="http://schemas.openxmlformats.org/officeDocument/2006/relationships/tags" Target="../tags/tag249.xml" /><Relationship Id="rId6" Type="http://schemas.openxmlformats.org/officeDocument/2006/relationships/tags" Target="../tags/tag250.xml" /><Relationship Id="rId7" Type="http://schemas.openxmlformats.org/officeDocument/2006/relationships/image" Target="../media/image40.png" /><Relationship Id="rId8" Type="http://schemas.openxmlformats.org/officeDocument/2006/relationships/tags" Target="../tags/tag251.xml" /><Relationship Id="rId9" Type="http://schemas.openxmlformats.org/officeDocument/2006/relationships/video" Target="../media/media1.mp4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3.xm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56.xml" /><Relationship Id="rId4" Type="http://schemas.openxmlformats.org/officeDocument/2006/relationships/tags" Target="../tags/tag257.xml" /><Relationship Id="rId5" Type="http://schemas.openxmlformats.org/officeDocument/2006/relationships/tags" Target="../tags/tag258.xml" /><Relationship Id="rId6" Type="http://schemas.openxmlformats.org/officeDocument/2006/relationships/tags" Target="../tags/tag259.xml" /><Relationship Id="rId7" Type="http://schemas.openxmlformats.org/officeDocument/2006/relationships/tags" Target="../tags/tag260.xml" /><Relationship Id="rId8" Type="http://schemas.openxmlformats.org/officeDocument/2006/relationships/tags" Target="../tags/tag261.xml" /><Relationship Id="rId9" Type="http://schemas.openxmlformats.org/officeDocument/2006/relationships/tags" Target="../tags/tag26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0" name="组合 9" title=""/>
          <p:cNvGrpSpPr/>
          <p:nvPr>
            <p:custDataLst>
              <p:tags r:id="rId3"/>
            </p:custDataLst>
          </p:nvPr>
        </p:nvGrpSpPr>
        <p:grpSpPr>
          <a:xfrm>
            <a:off x="299889" y="273977"/>
            <a:ext cx="8544226" cy="4636025"/>
            <a:chOff x="370680" y="181967"/>
            <a:chExt cx="8544720" cy="4784328"/>
          </a:xfrm>
        </p:grpSpPr>
        <p:sp>
          <p:nvSpPr>
            <p:cNvPr id="6" name="矩形: 圆角 5"/>
            <p:cNvSpPr/>
            <p:nvPr>
              <p:custDataLst>
                <p:tags r:id="rId4"/>
              </p:custDataLst>
            </p:nvPr>
          </p:nvSpPr>
          <p:spPr>
            <a:xfrm>
              <a:off x="370680" y="181967"/>
              <a:ext cx="8544720" cy="4784328"/>
            </a:xfrm>
            <a:prstGeom prst="roundRect">
              <a:avLst>
                <a:gd name="adj" fmla="val 3360"/>
              </a:avLst>
            </a:prstGeom>
            <a:solidFill>
              <a:schemeClr val="accent1">
                <a:lumMod val="60000"/>
                <a:lumOff val="4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  <p:sp>
          <p:nvSpPr>
            <p:cNvPr id="4" name="矩形: 圆角 3"/>
            <p:cNvSpPr/>
            <p:nvPr>
              <p:custDataLst>
                <p:tags r:id="rId5"/>
              </p:custDataLst>
            </p:nvPr>
          </p:nvSpPr>
          <p:spPr>
            <a:xfrm>
              <a:off x="475853" y="294481"/>
              <a:ext cx="8334375" cy="4559300"/>
            </a:xfrm>
            <a:prstGeom prst="roundRect">
              <a:avLst>
                <a:gd name="adj" fmla="val 3209"/>
              </a:avLst>
            </a:prstGeom>
            <a:solidFill>
              <a:schemeClr val="bg1"/>
            </a:solidFill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/>
            </a:p>
          </p:txBody>
        </p:sp>
      </p:grpSp>
      <p:sp>
        <p:nvSpPr>
          <p:cNvPr id="8" name="矩形: 圆角 7" title=""/>
          <p:cNvSpPr/>
          <p:nvPr>
            <p:custDataLst>
              <p:tags r:id="rId6"/>
            </p:custDataLst>
          </p:nvPr>
        </p:nvSpPr>
        <p:spPr>
          <a:xfrm>
            <a:off x="607060" y="477520"/>
            <a:ext cx="7929245" cy="4194175"/>
          </a:xfrm>
          <a:prstGeom prst="roundRect">
            <a:avLst>
              <a:gd name="adj" fmla="val 3037"/>
            </a:avLst>
          </a:prstGeom>
          <a:solidFill>
            <a:srgbClr val="F3F8FC">
              <a:alpha val="83000"/>
            </a:srgbClr>
          </a:solidFill>
          <a:ln w="9525">
            <a:solidFill>
              <a:srgbClr val="0C2254">
                <a:alpha val="50000"/>
              </a:srgb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rcRect l="11568" t="14410" r="12639" b="16450"/>
          <a:stretch>
            <a:fillRect/>
          </a:stretch>
        </p:blipFill>
        <p:spPr>
          <a:xfrm flipH="1">
            <a:off x="7883090" y="4125977"/>
            <a:ext cx="1190418" cy="944869"/>
          </a:xfrm>
          <a:prstGeom prst="rect">
            <a:avLst/>
          </a:prstGeom>
        </p:spPr>
      </p:pic>
      <p:pic>
        <p:nvPicPr>
          <p:cNvPr id="1072" name="Picture 48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5" t="18835" r="2118" b="25336"/>
          <a:stretch>
            <a:fillRect/>
          </a:stretch>
        </p:blipFill>
        <p:spPr bwMode="auto">
          <a:xfrm>
            <a:off x="555191" y="236497"/>
            <a:ext cx="8178400" cy="4580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35" name="矩形 1034" title=""/>
          <p:cNvSpPr/>
          <p:nvPr>
            <p:custDataLst>
              <p:tags r:id="rId11"/>
            </p:custDataLst>
          </p:nvPr>
        </p:nvSpPr>
        <p:spPr>
          <a:xfrm>
            <a:off x="674915" y="871877"/>
            <a:ext cx="7794171" cy="3987917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73" name="矩形: 圆顶角 1072" title=""/>
          <p:cNvSpPr/>
          <p:nvPr>
            <p:custDataLst>
              <p:tags r:id="rId12"/>
            </p:custDataLst>
          </p:nvPr>
        </p:nvSpPr>
        <p:spPr>
          <a:xfrm>
            <a:off x="710526" y="382294"/>
            <a:ext cx="7722948" cy="568376"/>
          </a:xfrm>
          <a:prstGeom prst="round2SameRect">
            <a:avLst/>
          </a:prstGeom>
          <a:solidFill>
            <a:srgbClr val="EAEE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pic>
        <p:nvPicPr>
          <p:cNvPr id="54" name="图片 53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3">
            <a:alphaModFix amt="6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 radius="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13462436">
            <a:off x="8907869" y="1683597"/>
            <a:ext cx="440300" cy="542609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  <a:effectLst/>
        </p:spPr>
      </p:pic>
      <p:pic>
        <p:nvPicPr>
          <p:cNvPr id="50" name="图片 4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7246" t="66522" r="1380" b="8696"/>
          <a:stretch>
            <a:fillRect/>
          </a:stretch>
        </p:blipFill>
        <p:spPr>
          <a:xfrm rot="3215840">
            <a:off x="8511783" y="4813421"/>
            <a:ext cx="989722" cy="782993"/>
          </a:xfrm>
          <a:custGeom>
            <a:gdLst>
              <a:gd name="connsiteX0" fmla="*/ 1432704 w 2148321"/>
              <a:gd name="connsiteY0" fmla="*/ 0 h 1699591"/>
              <a:gd name="connsiteX1" fmla="*/ 2148321 w 2148321"/>
              <a:gd name="connsiteY1" fmla="*/ 119269 h 1699591"/>
              <a:gd name="connsiteX2" fmla="*/ 786660 w 2148321"/>
              <a:gd name="connsiteY2" fmla="*/ 1699591 h 1699591"/>
              <a:gd name="connsiteX3" fmla="*/ 21347 w 2148321"/>
              <a:gd name="connsiteY3" fmla="*/ 1381539 h 1699591"/>
              <a:gd name="connsiteX4" fmla="*/ 1469 w 2148321"/>
              <a:gd name="connsiteY4" fmla="*/ 1292087 h 1699591"/>
              <a:gd name="connsiteX5" fmla="*/ 408973 w 2148321"/>
              <a:gd name="connsiteY5" fmla="*/ 805069 h 1699591"/>
              <a:gd name="connsiteX6" fmla="*/ 1432704 w 2148321"/>
              <a:gd name="connsiteY6" fmla="*/ 0 h 169959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321" h="1699591">
                <a:moveTo>
                  <a:pt x="1432704" y="0"/>
                </a:moveTo>
                <a:lnTo>
                  <a:pt x="2148321" y="119269"/>
                </a:lnTo>
                <a:lnTo>
                  <a:pt x="786660" y="1699591"/>
                </a:lnTo>
                <a:lnTo>
                  <a:pt x="21347" y="1381539"/>
                </a:lnTo>
                <a:cubicBezTo>
                  <a:pt x="-18593" y="1381539"/>
                  <a:pt x="11774" y="1384832"/>
                  <a:pt x="1469" y="1292087"/>
                </a:cubicBezTo>
                <a:lnTo>
                  <a:pt x="408973" y="805069"/>
                </a:lnTo>
                <a:lnTo>
                  <a:pt x="1432704" y="0"/>
                </a:lnTo>
                <a:close/>
              </a:path>
            </a:pathLst>
          </a:custGeom>
        </p:spPr>
      </p:pic>
      <p:pic>
        <p:nvPicPr>
          <p:cNvPr id="1047" name="Picture 40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56" t="17325" r="71934" b="63881"/>
          <a:stretch>
            <a:fillRect/>
          </a:stretch>
        </p:blipFill>
        <p:spPr bwMode="auto">
          <a:xfrm rot="18069258">
            <a:off x="8732701" y="1096874"/>
            <a:ext cx="587935" cy="744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48" title=""/>
          <p:cNvPicPr>
            <a:picLocks noChangeAspect="1" noChangeArrowheads="1"/>
          </p:cNvPicPr>
          <p:nvPr>
            <p:custDataLst>
              <p:tags r:id="rId2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97" t="21719" r="82246" b="75224"/>
          <a:stretch>
            <a:fillRect/>
          </a:stretch>
        </p:blipFill>
        <p:spPr bwMode="auto">
          <a:xfrm>
            <a:off x="756623" y="541103"/>
            <a:ext cx="859907" cy="25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Box 33" title=""/>
          <p:cNvSpPr txBox="1"/>
          <p:nvPr>
            <p:custDataLst>
              <p:tags r:id="rId21"/>
            </p:custDataLst>
          </p:nvPr>
        </p:nvSpPr>
        <p:spPr>
          <a:xfrm>
            <a:off x="710565" y="483235"/>
            <a:ext cx="5544185" cy="64516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bliqueBottomRight"/>
              <a:lightRig rig="flat" dir="t"/>
            </a:scene3d>
            <a:sp3d extrusionH="51486" contourW="2574" prstMaterial="matte">
              <a:extrusionClr>
                <a:srgbClr val="C73E12"/>
              </a:extrusionClr>
              <a:contourClr>
                <a:srgbClr val="6A3636"/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1" u="none" strike="noStrike" kern="1200" cap="none" spc="0" normalizeH="0" baseline="0" noProof="0">
                <a:ln w="8152" cmpd="dbl"/>
                <a:gradFill>
                  <a:gsLst>
                    <a:gs pos="29000">
                      <a:srgbClr val="FAD63E"/>
                    </a:gs>
                    <a:gs pos="80000">
                      <a:srgbClr val="F56D21"/>
                    </a:gs>
                  </a:gsLst>
                </a:gradFill>
                <a:effectLst>
                  <a:reflection blurRad="6865" stA="27000" endA="900" endPos="60000" dist="88900" dir="5400000" sy="-100000" algn="bl" rotWithShape="0"/>
                </a:effectLst>
                <a:uLnTx/>
                <a:uFillTx/>
                <a:latin typeface="汉仪雅酷黑 75W" panose="020b0804020202020204" charset="-122"/>
                <a:ea typeface="汉仪雅酷黑 75W" panose="020b0804020202020204" charset="-122"/>
                <a:cs typeface="汉仪雅酷黑 75W" panose="020b0804020202020204" charset="-122"/>
                <a:sym typeface="汉仪雅酷黑 75W" panose="020b0804020202020204" charset="-122"/>
              </a:rPr>
              <a:t>人教版物理九年级全册精做课件</a:t>
            </a: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1" u="none" strike="noStrike" kern="1200" cap="none" spc="0" normalizeH="0" baseline="0" noProof="0">
              <a:ln w="8152" cmpd="dbl"/>
              <a:gradFill>
                <a:gsLst>
                  <a:gs pos="29000">
                    <a:srgbClr val="FAD63E"/>
                  </a:gs>
                  <a:gs pos="80000">
                    <a:srgbClr val="F56D21"/>
                  </a:gs>
                </a:gsLst>
              </a:gradFill>
              <a:effectLst>
                <a:reflection blurRad="6865" stA="27000" endA="900" endPos="60000" dist="88900" dir="5400000" sy="-100000" algn="bl" rotWithShape="0"/>
              </a:effectLst>
              <a:uLnTx/>
              <a:uFillTx/>
              <a:latin typeface="汉仪雅酷黑 75W" panose="020b0804020202020204" charset="-122"/>
              <a:ea typeface="汉仪雅酷黑 75W" panose="020b0804020202020204" charset="-122"/>
              <a:cs typeface="汉仪雅酷黑 75W" panose="020b0804020202020204" charset="-122"/>
              <a:sym typeface="汉仪雅酷黑 75W" panose="020b0804020202020204" charset="-122"/>
            </a:endParaRPr>
          </a:p>
        </p:txBody>
      </p:sp>
      <p:sp>
        <p:nvSpPr>
          <p:cNvPr id="2" name="TextBox 8" title=""/>
          <p:cNvSpPr txBox="1"/>
          <p:nvPr userDrawn="1">
            <p:custDataLst>
              <p:tags r:id="rId22"/>
            </p:custDataLst>
          </p:nvPr>
        </p:nvSpPr>
        <p:spPr>
          <a:xfrm>
            <a:off x="2628113" y="3020043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9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solidFill>
                <a:schemeClr val="accent1"/>
              </a:solidFill>
              <a:effectLst/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solidFill>
                  <a:schemeClr val="accent1"/>
                </a:solidFill>
                <a:effectLst/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solidFill>
                  <a:schemeClr val="accent1"/>
                </a:solidFill>
                <a:effectLst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solidFill>
                <a:schemeClr val="accent1"/>
              </a:solidFill>
              <a:effectLst/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23"/>
            </p:custDataLst>
          </p:nvPr>
        </p:nvSpPr>
        <p:spPr>
          <a:xfrm>
            <a:off x="3563620" y="3507740"/>
            <a:ext cx="1821180" cy="245110"/>
          </a:xfrm>
        </p:spPr>
        <p:txBody>
          <a:bodyPr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fld id="{760FBDFE-C587-4B4C-A407-44438C67B59E}" type="datetime2">
              <a:rPr lang="zh-CN" altLang="en-US" sz="1600" smtClean="0">
                <a:solidFill>
                  <a:schemeClr val="accent1"/>
                </a:solidFill>
                <a:effectLst/>
              </a:rPr>
              <a:t>2026年6月14日</a:t>
            </a:fld>
            <a:r>
              <a:rPr lang="en-US" altLang="zh-CN" sz="1600" smtClean="0">
                <a:solidFill>
                  <a:schemeClr val="accent1"/>
                </a:solidFill>
                <a:effectLst/>
              </a:rPr>
              <a:t>   </a:t>
            </a:r>
            <a:endParaRPr lang="en-US" altLang="zh-CN" sz="1600" smtClean="0">
              <a:solidFill>
                <a:schemeClr val="accent1"/>
              </a:solidFill>
              <a:effectLst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25"/>
            </p:custDataLst>
          </p:nvPr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7"/>
            </p:custDataLst>
          </p:nvPr>
        </p:nvPicPr>
        <p:blipFill>
          <a:blip r:embed="rId26"/>
          <a:srcRect r="7319" b="13134"/>
          <a:stretch>
            <a:fillRect/>
          </a:stretch>
        </p:blipFill>
        <p:spPr>
          <a:xfrm>
            <a:off x="7308215" y="195580"/>
            <a:ext cx="618490" cy="584200"/>
          </a:xfrm>
          <a:custGeom>
            <a:gdLst>
              <a:gd name="connsiteX0" fmla="*/ 0 w 2483457"/>
              <a:gd name="connsiteY0" fmla="*/ 0 h 2341690"/>
              <a:gd name="connsiteX1" fmla="*/ 2483457 w 2483457"/>
              <a:gd name="connsiteY1" fmla="*/ 0 h 2341690"/>
              <a:gd name="connsiteX2" fmla="*/ 2483457 w 2483457"/>
              <a:gd name="connsiteY2" fmla="*/ 2341690 h 2341690"/>
              <a:gd name="connsiteX3" fmla="*/ 0 w 2483457"/>
              <a:gd name="connsiteY3" fmla="*/ 2341690 h 234169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83457" h="2341690">
                <a:moveTo>
                  <a:pt x="0" y="0"/>
                </a:moveTo>
                <a:lnTo>
                  <a:pt x="2483457" y="0"/>
                </a:lnTo>
                <a:lnTo>
                  <a:pt x="2483457" y="2341690"/>
                </a:lnTo>
                <a:lnTo>
                  <a:pt x="0" y="2341690"/>
                </a:lnTo>
                <a:close/>
              </a:path>
            </a:pathLst>
          </a:cu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5938520" y="1419860"/>
            <a:ext cx="1231900" cy="1231900"/>
          </a:xfrm>
          <a:prstGeom prst="rect">
            <a:avLst/>
          </a:prstGeom>
        </p:spPr>
      </p:pic>
      <p:sp>
        <p:nvSpPr>
          <p:cNvPr id="19" name="Rectangle 5" title=""/>
          <p:cNvSpPr/>
          <p:nvPr>
            <p:custDataLst>
              <p:tags r:id="rId30"/>
            </p:custDataLst>
          </p:nvPr>
        </p:nvSpPr>
        <p:spPr>
          <a:xfrm>
            <a:off x="1195070" y="2036445"/>
            <a:ext cx="5511165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15.5</a:t>
            </a:r>
            <a:r>
              <a:rPr lang="zh-CN" altLang="en-US" sz="2400" b="1" kern="0">
                <a:ln w="15875"/>
                <a:gradFill>
                  <a:gsLst>
                    <a:gs pos="100000">
                      <a:srgbClr val="FF1744"/>
                    </a:gs>
                    <a:gs pos="0">
                      <a:srgbClr val="FF8A80"/>
                    </a:gs>
                  </a:gsLst>
                  <a:path path="circle">
                    <a:fillToRect l="100000" t="100000"/>
                  </a:path>
                  <a:tileRect r="-100000" b="-100000"/>
                </a:gradFill>
                <a:effectLst/>
                <a:latin typeface="+mj-ea"/>
                <a:ea typeface="+mj-ea"/>
                <a:cs typeface="Times New Roman" panose="02020603050405020304" charset="0"/>
                <a:sym typeface="+mn-ea"/>
              </a:rPr>
              <a:t>串、并联电路中电流的规律</a:t>
            </a:r>
            <a:endParaRPr lang="zh-CN" altLang="en-US" sz="2400" b="1" kern="0">
              <a:ln w="15875"/>
              <a:gradFill>
                <a:gsLst>
                  <a:gs pos="100000">
                    <a:srgbClr val="FF1744"/>
                  </a:gs>
                  <a:gs pos="0">
                    <a:srgbClr val="FF8A80"/>
                  </a:gs>
                </a:gsLst>
                <a:path path="circle">
                  <a:fillToRect l="100000" t="100000"/>
                </a:path>
                <a:tileRect r="-100000" b="-100000"/>
              </a:gradFill>
              <a:effectLst/>
              <a:latin typeface="+mj-ea"/>
              <a:ea typeface="+mj-ea"/>
              <a:cs typeface="Times New Roman" panose="02020603050405020304" charset="0"/>
              <a:sym typeface="+mn-ea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31"/>
            </p:custDataLst>
          </p:nvPr>
        </p:nvSpPr>
        <p:spPr>
          <a:xfrm>
            <a:off x="1132840" y="1275080"/>
            <a:ext cx="5815330" cy="521970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>
              <a:defRPr/>
            </a:pP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第十五章</a:t>
            </a:r>
            <a:r>
              <a:rPr lang="en-US" altLang="zh-CN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 </a:t>
            </a:r>
            <a:r>
              <a:rPr lang="zh-CN" altLang="en-US" sz="2800" b="1" ker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cs typeface="黑体" panose="02010609060101010101" charset="-122"/>
                <a:sym typeface="Arial"/>
              </a:rPr>
              <a:t>电流和电路</a:t>
            </a:r>
            <a:endParaRPr lang="zh-CN" altLang="en-US" sz="2800" b="1" ker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cs typeface="黑体" panose="02010609060101010101" charset="-122"/>
              <a:sym typeface="Arial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32"/>
            </p:custDataLst>
          </p:nvPr>
        </p:nvSpPr>
        <p:spPr>
          <a:xfrm>
            <a:off x="687070" y="960120"/>
            <a:ext cx="825500" cy="691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noFill/>
              </a:rPr>
              <a:t>人教版九年级物理</a:t>
            </a:r>
            <a:r>
              <a:rPr lang="en-US" altLang="zh-CN" sz="100">
                <a:noFill/>
              </a:rPr>
              <a:t>15.5</a:t>
            </a:r>
            <a:r>
              <a:rPr lang="zh-CN" altLang="en-US" sz="100">
                <a:noFill/>
              </a:rPr>
              <a:t>串、并联电路中电流的规律同步练习题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一、填空题（每空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串联电路的电流规律：串联电路中各处电流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，公式为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2. </a:t>
            </a:r>
            <a:r>
              <a:rPr lang="zh-CN" altLang="en-US" sz="100">
                <a:noFill/>
              </a:rPr>
              <a:t>并联电路的电流规律：并联电路中，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电流等于各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电流之和，公式为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3. </a:t>
            </a:r>
            <a:r>
              <a:rPr lang="zh-CN" altLang="en-US" sz="100">
                <a:noFill/>
              </a:rPr>
              <a:t>两个灯泡串联，通过第一个灯泡的电流为</a:t>
            </a:r>
            <a:r>
              <a:rPr lang="en-US" altLang="zh-CN" sz="100">
                <a:noFill/>
              </a:rPr>
              <a:t>0.2A</a:t>
            </a:r>
            <a:r>
              <a:rPr lang="zh-CN" altLang="en-US" sz="100">
                <a:noFill/>
              </a:rPr>
              <a:t>，则通过第二个灯泡的电流为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4. </a:t>
            </a:r>
            <a:r>
              <a:rPr lang="zh-CN" altLang="en-US" sz="100">
                <a:noFill/>
              </a:rPr>
              <a:t>并联电路中，一条支路电流为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，另一条支路电流为</a:t>
            </a:r>
            <a:r>
              <a:rPr lang="en-US" altLang="zh-CN" sz="100">
                <a:noFill/>
              </a:rPr>
              <a:t>0.5A</a:t>
            </a:r>
            <a:r>
              <a:rPr lang="zh-CN" altLang="en-US" sz="100">
                <a:noFill/>
              </a:rPr>
              <a:t>，则干路电流为</a:t>
            </a:r>
            <a:r>
              <a:rPr lang="en-US" altLang="zh-CN" sz="100">
                <a:noFill/>
              </a:rPr>
              <a:t>________A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5. </a:t>
            </a:r>
            <a:r>
              <a:rPr lang="zh-CN" altLang="en-US" sz="100">
                <a:noFill/>
              </a:rPr>
              <a:t>家庭电路中各用电器并联，干路电流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任意一条支路电流。若其中一条支路用电器停止工作，干路电流会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二、选择题（每题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分，共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 </a:t>
            </a:r>
            <a:r>
              <a:rPr lang="zh-CN" altLang="en-US" sz="100">
                <a:noFill/>
              </a:rPr>
              <a:t>两只灯泡串联在电路中，下列说法正确的是（）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电流不相等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靠近电源正极的灯泡电流大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各处电流相等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靠近电源负极的灯泡电流大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7. </a:t>
            </a:r>
            <a:r>
              <a:rPr lang="zh-CN" altLang="en-US" sz="100">
                <a:noFill/>
              </a:rPr>
              <a:t>在并联电路中，干路电流</a:t>
            </a:r>
            <a:r>
              <a:rPr lang="en-US" altLang="zh-CN" sz="100">
                <a:noFill/>
              </a:rPr>
              <a:t>I</a:t>
            </a:r>
            <a:r>
              <a:rPr lang="zh-CN" altLang="en-US" sz="100">
                <a:noFill/>
              </a:rPr>
              <a:t>、支路电流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I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的关系是（）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B. 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C. 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 D. I+I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endParaRPr lang="en-US" altLang="en-US" sz="100">
              <a:noFill/>
            </a:endParaRPr>
          </a:p>
          <a:p>
            <a:r>
              <a:rPr lang="en-US" altLang="zh-CN" sz="100">
                <a:noFill/>
              </a:rPr>
              <a:t>8. </a:t>
            </a:r>
            <a:r>
              <a:rPr lang="zh-CN" altLang="en-US" sz="100">
                <a:noFill/>
              </a:rPr>
              <a:t>两灯并联，干路电流是</a:t>
            </a:r>
            <a:r>
              <a:rPr lang="en-US" altLang="zh-CN" sz="100">
                <a:noFill/>
              </a:rPr>
              <a:t>0.8A</a:t>
            </a:r>
            <a:r>
              <a:rPr lang="zh-CN" altLang="en-US" sz="100">
                <a:noFill/>
              </a:rPr>
              <a:t>，其中一条支路电流</a:t>
            </a:r>
            <a:r>
              <a:rPr lang="en-US" altLang="zh-CN" sz="100">
                <a:noFill/>
              </a:rPr>
              <a:t>0.3A</a:t>
            </a:r>
            <a:r>
              <a:rPr lang="zh-CN" altLang="en-US" sz="100">
                <a:noFill/>
              </a:rPr>
              <a:t>，则另一支路电流是（）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0.3A B. 0.5A C. 0.8A D. 1.1A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9. </a:t>
            </a:r>
            <a:r>
              <a:rPr lang="zh-CN" altLang="en-US" sz="100">
                <a:noFill/>
              </a:rPr>
              <a:t>下列关于串、并联电流规律说法正确的是（）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并联支路电流一定相等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串联电路电流会逐渐变小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C. </a:t>
            </a:r>
            <a:r>
              <a:rPr lang="zh-CN" altLang="en-US" sz="100">
                <a:noFill/>
              </a:rPr>
              <a:t>并联干路电流大于任意支路电流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串联灯泡越亮电流越大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10. </a:t>
            </a:r>
            <a:r>
              <a:rPr lang="zh-CN" altLang="en-US" sz="100">
                <a:noFill/>
              </a:rPr>
              <a:t>规格不同的两个灯泡串联，通过两灯的电流关系是（）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A. </a:t>
            </a:r>
            <a:r>
              <a:rPr lang="zh-CN" altLang="en-US" sz="100">
                <a:noFill/>
              </a:rPr>
              <a:t>不相等</a:t>
            </a:r>
            <a:r>
              <a:rPr lang="en-US" altLang="zh-CN" sz="100">
                <a:noFill/>
              </a:rPr>
              <a:t> B. </a:t>
            </a:r>
            <a:r>
              <a:rPr lang="zh-CN" altLang="en-US" sz="100">
                <a:noFill/>
              </a:rPr>
              <a:t>相等</a:t>
            </a:r>
            <a:r>
              <a:rPr lang="en-US" altLang="zh-CN" sz="100">
                <a:noFill/>
              </a:rPr>
              <a:t> C. </a:t>
            </a:r>
            <a:r>
              <a:rPr lang="zh-CN" altLang="en-US" sz="100">
                <a:noFill/>
              </a:rPr>
              <a:t>亮的灯电流大</a:t>
            </a:r>
            <a:r>
              <a:rPr lang="en-US" altLang="zh-CN" sz="100">
                <a:noFill/>
              </a:rPr>
              <a:t> D. </a:t>
            </a:r>
            <a:r>
              <a:rPr lang="zh-CN" altLang="en-US" sz="100">
                <a:noFill/>
              </a:rPr>
              <a:t>暗的灯电流大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三、实验填空题（</a:t>
            </a:r>
            <a:r>
              <a:rPr lang="en-US" altLang="zh-CN" sz="100">
                <a:noFill/>
              </a:rPr>
              <a:t>18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11. </a:t>
            </a:r>
            <a:r>
              <a:rPr lang="zh-CN" altLang="en-US" sz="100">
                <a:noFill/>
              </a:rPr>
              <a:t>在探究串、并联电路电流规律实验中：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）实验中电流表必须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联接入电路，电流正进负出。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）探究串联电流规律时，需分别测量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三处电流。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）多次更换不同规格灯泡实验，目的是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，避免实验偶然性。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）实验结论：串联电流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；并联干路电流等于</a:t>
            </a:r>
            <a:r>
              <a:rPr lang="en-US" altLang="zh-CN" sz="100">
                <a:noFill/>
              </a:rPr>
              <a:t>________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四、计算题（</a:t>
            </a:r>
            <a:r>
              <a:rPr lang="en-US" altLang="zh-CN" sz="100">
                <a:noFill/>
              </a:rPr>
              <a:t>22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两个灯泡串联接入电路，电路中电流为</a:t>
            </a:r>
            <a:r>
              <a:rPr lang="en-US" altLang="zh-CN" sz="100">
                <a:noFill/>
              </a:rPr>
              <a:t>0.25A</a:t>
            </a:r>
            <a:r>
              <a:rPr lang="zh-CN" altLang="en-US" sz="100">
                <a:noFill/>
              </a:rPr>
              <a:t>，求通过两个灯泡的电流分别是多少？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两个灯泡并联在电路中，通过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₁</a:t>
            </a:r>
            <a:r>
              <a:rPr lang="zh-CN" altLang="en-US" sz="100">
                <a:noFill/>
              </a:rPr>
              <a:t>的电流为</a:t>
            </a:r>
            <a:r>
              <a:rPr lang="en-US" altLang="zh-CN" sz="100">
                <a:noFill/>
              </a:rPr>
              <a:t>0.4A</a:t>
            </a:r>
            <a:r>
              <a:rPr lang="zh-CN" altLang="en-US" sz="100">
                <a:noFill/>
              </a:rPr>
              <a:t>，通过</a:t>
            </a:r>
            <a:r>
              <a:rPr lang="en-US" altLang="zh-CN" sz="100">
                <a:noFill/>
              </a:rPr>
              <a:t>L</a:t>
            </a:r>
            <a:r>
              <a:rPr lang="en-US" altLang="en-US" sz="100">
                <a:noFill/>
              </a:rPr>
              <a:t>₂</a:t>
            </a:r>
            <a:r>
              <a:rPr lang="zh-CN" altLang="en-US" sz="100">
                <a:noFill/>
              </a:rPr>
              <a:t>的电流为</a:t>
            </a:r>
            <a:r>
              <a:rPr lang="en-US" altLang="zh-CN" sz="100">
                <a:noFill/>
              </a:rPr>
              <a:t>0.6A</a:t>
            </a:r>
            <a:r>
              <a:rPr lang="zh-CN" altLang="en-US" sz="100">
                <a:noFill/>
              </a:rPr>
              <a:t>，求电路干路的总电流。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五、简答题（</a:t>
            </a:r>
            <a:r>
              <a:rPr lang="en-US" altLang="zh-CN" sz="100">
                <a:noFill/>
              </a:rPr>
              <a:t>20</a:t>
            </a:r>
            <a:r>
              <a:rPr lang="zh-CN" altLang="en-US" sz="100">
                <a:noFill/>
              </a:rPr>
              <a:t>分）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为什么串联电路中规格不同的灯泡亮度不同，但电流却相等？请简要说明原因。</a:t>
            </a:r>
            <a:endParaRPr lang="zh-CN" altLang="en-US" sz="100">
              <a:noFill/>
            </a:endParaRPr>
          </a:p>
          <a:p>
            <a:r>
              <a:rPr lang="zh-CN" altLang="en-US" sz="100">
                <a:noFill/>
              </a:rPr>
              <a:t>参考答案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1. </a:t>
            </a:r>
            <a:r>
              <a:rPr lang="zh-CN" altLang="en-US" sz="100">
                <a:noFill/>
              </a:rPr>
              <a:t>相等；</a:t>
            </a:r>
            <a:r>
              <a:rPr lang="en-US" altLang="zh-CN" sz="100">
                <a:noFill/>
              </a:rPr>
              <a:t>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=I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2. </a:t>
            </a:r>
            <a:r>
              <a:rPr lang="zh-CN" altLang="en-US" sz="100">
                <a:noFill/>
              </a:rPr>
              <a:t>干路；支路；</a:t>
            </a:r>
            <a:r>
              <a:rPr lang="en-US" altLang="zh-CN" sz="100">
                <a:noFill/>
              </a:rPr>
              <a:t>I=I</a:t>
            </a:r>
            <a:r>
              <a:rPr lang="en-US" altLang="en-US" sz="100">
                <a:noFill/>
              </a:rPr>
              <a:t>₁</a:t>
            </a:r>
            <a:r>
              <a:rPr lang="en-US" altLang="zh-CN" sz="100">
                <a:noFill/>
              </a:rPr>
              <a:t>+I</a:t>
            </a:r>
            <a:r>
              <a:rPr lang="en-US" altLang="en-US" sz="100">
                <a:noFill/>
              </a:rPr>
              <a:t>₂</a:t>
            </a:r>
            <a:r>
              <a:rPr lang="en-US" altLang="zh-CN" sz="100">
                <a:noFill/>
              </a:rPr>
              <a:t> 3. 0.2 4. 0.8 5. </a:t>
            </a:r>
            <a:r>
              <a:rPr lang="zh-CN" altLang="en-US" sz="100">
                <a:noFill/>
              </a:rPr>
              <a:t>大于；变小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6.C 7.B 8.B 9.C 10.B</a:t>
            </a:r>
            <a:endParaRPr lang="en-US" altLang="zh-CN" sz="100">
              <a:noFill/>
            </a:endParaRPr>
          </a:p>
          <a:p>
            <a:r>
              <a:rPr lang="en-US" altLang="zh-CN" sz="100">
                <a:noFill/>
              </a:rPr>
              <a:t>11.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1</a:t>
            </a:r>
            <a:r>
              <a:rPr lang="zh-CN" altLang="en-US" sz="100">
                <a:noFill/>
              </a:rPr>
              <a:t>）串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2</a:t>
            </a:r>
            <a:r>
              <a:rPr lang="zh-CN" altLang="en-US" sz="100">
                <a:noFill/>
              </a:rPr>
              <a:t>）电源正极侧、两灯之间、电源负极侧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3</a:t>
            </a:r>
            <a:r>
              <a:rPr lang="zh-CN" altLang="en-US" sz="100">
                <a:noFill/>
              </a:rPr>
              <a:t>）寻找普遍规律</a:t>
            </a:r>
            <a:r>
              <a:rPr lang="en-US" altLang="zh-CN" sz="100">
                <a:noFill/>
              </a:rPr>
              <a:t> </a:t>
            </a:r>
            <a:r>
              <a:rPr lang="zh-CN" altLang="en-US" sz="100">
                <a:noFill/>
              </a:rPr>
              <a:t>（</a:t>
            </a:r>
            <a:r>
              <a:rPr lang="en-US" altLang="zh-CN" sz="100">
                <a:noFill/>
              </a:rPr>
              <a:t>4</a:t>
            </a:r>
            <a:r>
              <a:rPr lang="zh-CN" altLang="en-US" sz="100">
                <a:noFill/>
              </a:rPr>
              <a:t>）处处相等；各支路电流之和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12. </a:t>
            </a:r>
            <a:r>
              <a:rPr lang="zh-CN" altLang="en-US" sz="100">
                <a:noFill/>
              </a:rPr>
              <a:t>解：串联电路中电流处处相等，通过两个灯泡的电流均为</a:t>
            </a:r>
            <a:r>
              <a:rPr lang="en-US" altLang="zh-CN" sz="100">
                <a:noFill/>
              </a:rPr>
              <a:t>0.25A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13. </a:t>
            </a:r>
            <a:r>
              <a:rPr lang="zh-CN" altLang="en-US" sz="100">
                <a:noFill/>
              </a:rPr>
              <a:t>解：并联电路干路电流等于各支路电流之和，</a:t>
            </a:r>
            <a:r>
              <a:rPr lang="en-US" altLang="zh-CN" sz="100">
                <a:noFill/>
              </a:rPr>
              <a:t>I=0.4A+0.6A=1.0A</a:t>
            </a:r>
            <a:r>
              <a:rPr lang="zh-CN" altLang="en-US" sz="100">
                <a:noFill/>
              </a:rPr>
              <a:t>。答：干路总电流为</a:t>
            </a:r>
            <a:r>
              <a:rPr lang="en-US" altLang="zh-CN" sz="100">
                <a:noFill/>
              </a:rPr>
              <a:t>1.0A</a:t>
            </a:r>
            <a:r>
              <a:rPr lang="zh-CN" altLang="en-US" sz="100">
                <a:noFill/>
              </a:rPr>
              <a:t>。</a:t>
            </a:r>
            <a:endParaRPr lang="zh-CN" altLang="en-US" sz="100">
              <a:noFill/>
            </a:endParaRPr>
          </a:p>
          <a:p>
            <a:r>
              <a:rPr lang="en-US" altLang="zh-CN" sz="100">
                <a:noFill/>
              </a:rPr>
              <a:t>14. </a:t>
            </a:r>
            <a:r>
              <a:rPr lang="zh-CN" altLang="en-US" sz="100">
                <a:noFill/>
              </a:rPr>
              <a:t>答：串联电路的核心规律是各处电流大小相等，与灯泡规格无关。灯泡亮度由实际功率决定，规格不同的灯泡电阻不同，实际功率不同，所以亮度不同，但电路中电流始终保持一致。</a:t>
            </a:r>
            <a:endParaRPr lang="zh-CN" altLang="en-US" sz="100">
              <a:noFill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3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6240780" y="453390"/>
            <a:ext cx="2157095" cy="4678045"/>
          </a:xfrm>
          <a:prstGeom prst="rect">
            <a:avLst/>
          </a:prstGeom>
        </p:spPr>
      </p:pic>
      <p:pic>
        <p:nvPicPr>
          <p:cNvPr id="22" name="图片 21" title=""/>
          <p:cNvPicPr>
            <a:picLocks noChangeAspect="1"/>
          </p:cNvPicPr>
          <p:nvPr userDrawn="1">
            <p:custDataLst>
              <p:tags r:id="rId36"/>
            </p:custDataLst>
          </p:nvPr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pic>
        <p:nvPicPr>
          <p:cNvPr id="23" name="图片 22" title="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16">
            <a:alphaModFix amt="64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8321" t="31739" r="3175" b="38116"/>
          <a:stretch>
            <a:fillRect/>
          </a:stretch>
        </p:blipFill>
        <p:spPr>
          <a:xfrm rot="7552901">
            <a:off x="5471603" y="-200675"/>
            <a:ext cx="320950" cy="523657"/>
          </a:xfrm>
          <a:custGeom>
            <a:gdLst>
              <a:gd name="connsiteX0" fmla="*/ 0 w 1267073"/>
              <a:gd name="connsiteY0" fmla="*/ 0 h 2067339"/>
              <a:gd name="connsiteX1" fmla="*/ 1267073 w 1267073"/>
              <a:gd name="connsiteY1" fmla="*/ 0 h 2067339"/>
              <a:gd name="connsiteX2" fmla="*/ 1267073 w 1267073"/>
              <a:gd name="connsiteY2" fmla="*/ 2067339 h 2067339"/>
              <a:gd name="connsiteX3" fmla="*/ 0 w 1267073"/>
              <a:gd name="connsiteY3" fmla="*/ 2067339 h 2067339"/>
              <a:gd name="connsiteX4" fmla="*/ 0 w 1267073"/>
              <a:gd name="connsiteY4" fmla="*/ 0 h 206733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073" h="2067339">
                <a:moveTo>
                  <a:pt x="0" y="0"/>
                </a:moveTo>
                <a:lnTo>
                  <a:pt x="1267073" y="0"/>
                </a:lnTo>
                <a:lnTo>
                  <a:pt x="1267073" y="2067339"/>
                </a:lnTo>
                <a:lnTo>
                  <a:pt x="0" y="206733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24" name="内容占位符 8" title=""/>
          <p:cNvPicPr>
            <a:picLocks noChangeAspect="1"/>
          </p:cNvPicPr>
          <p:nvPr>
            <p:custDataLst>
              <p:tags r:id="rId39"/>
            </p:custDataLst>
          </p:nvPr>
        </p:nvPicPr>
        <p:blipFill>
          <a:blip r:embed="rId38"/>
          <a:stretch>
            <a:fillRect/>
          </a:stretch>
        </p:blipFill>
        <p:spPr>
          <a:xfrm>
            <a:off x="7812405" y="541020"/>
            <a:ext cx="1275715" cy="1275715"/>
          </a:xfrm>
          <a:prstGeom prst="rect">
            <a:avLst/>
          </a:prstGeom>
        </p:spPr>
      </p:pic>
      <p:sp>
        <p:nvSpPr>
          <p:cNvPr id="25" name="Freeform 20" title=""/>
          <p:cNvSpPr>
            <a:spLocks noEditPoints="1"/>
          </p:cNvSpPr>
          <p:nvPr>
            <p:custDataLst>
              <p:tags r:id="rId40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6" r="26332" b="5060"/>
          <a:stretch>
            <a:fillRect/>
          </a:stretch>
        </p:blipFill>
        <p:spPr>
          <a:xfrm>
            <a:off x="7308200" y="1087651"/>
            <a:ext cx="2243469" cy="4049182"/>
          </a:xfrm>
          <a:custGeom>
            <a:gdLst>
              <a:gd name="connsiteX0" fmla="*/ 0 w 3792612"/>
              <a:gd name="connsiteY0" fmla="*/ 0 h 4887766"/>
              <a:gd name="connsiteX1" fmla="*/ 3792612 w 3792612"/>
              <a:gd name="connsiteY1" fmla="*/ 0 h 4887766"/>
              <a:gd name="connsiteX2" fmla="*/ 3792612 w 3792612"/>
              <a:gd name="connsiteY2" fmla="*/ 4887766 h 4887766"/>
              <a:gd name="connsiteX3" fmla="*/ 0 w 3792612"/>
              <a:gd name="connsiteY3" fmla="*/ 4887766 h 488776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92612" h="4887766">
                <a:moveTo>
                  <a:pt x="0" y="0"/>
                </a:moveTo>
                <a:lnTo>
                  <a:pt x="3792612" y="0"/>
                </a:lnTo>
                <a:lnTo>
                  <a:pt x="3792612" y="4887766"/>
                </a:lnTo>
                <a:lnTo>
                  <a:pt x="0" y="4887766"/>
                </a:lnTo>
                <a:close/>
              </a:path>
            </a:pathLst>
          </a:custGeom>
        </p:spPr>
      </p:pic>
      <p:pic>
        <p:nvPicPr>
          <p:cNvPr id="1032" name="Picture 8" title=""/>
          <p:cNvPicPr>
            <a:picLocks noChangeAspect="1" noChangeArrowheads="1"/>
          </p:cNvPicPr>
          <p:nvPr>
            <p:custDataLst>
              <p:tags r:id="rId44"/>
            </p:custDataLst>
          </p:nvPr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17145" y="-165100"/>
            <a:ext cx="1511935" cy="1511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46"/>
            </p:custDataLst>
          </p:nvPr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37"/>
          <a:stretch>
            <a:fillRect/>
          </a:stretch>
        </p:blipFill>
        <p:spPr>
          <a:xfrm flipH="1">
            <a:off x="35560" y="2425700"/>
            <a:ext cx="1764030" cy="2705735"/>
          </a:xfrm>
          <a:custGeom>
            <a:gdLst>
              <a:gd name="connsiteX0" fmla="*/ 0 w 4083056"/>
              <a:gd name="connsiteY0" fmla="*/ 0 h 5588399"/>
              <a:gd name="connsiteX1" fmla="*/ 4083056 w 4083056"/>
              <a:gd name="connsiteY1" fmla="*/ 0 h 5588399"/>
              <a:gd name="connsiteX2" fmla="*/ 4083056 w 4083056"/>
              <a:gd name="connsiteY2" fmla="*/ 5588399 h 5588399"/>
              <a:gd name="connsiteX3" fmla="*/ 0 w 4083056"/>
              <a:gd name="connsiteY3" fmla="*/ 5588399 h 558839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83055" h="5588399">
                <a:moveTo>
                  <a:pt x="0" y="0"/>
                </a:moveTo>
                <a:lnTo>
                  <a:pt x="4083056" y="0"/>
                </a:lnTo>
                <a:lnTo>
                  <a:pt x="4083056" y="5588399"/>
                </a:lnTo>
                <a:lnTo>
                  <a:pt x="0" y="5588399"/>
                </a:lnTo>
                <a:close/>
              </a:path>
            </a:pathLst>
          </a:custGeom>
        </p:spPr>
      </p:pic>
    </p:spTree>
    <p:custDataLst>
      <p:tags r:id="rId47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  <p:bldP spid="20" grpId="0"/>
      <p:bldP spid="1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Text Box 2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31440" y="1419670"/>
            <a:ext cx="5623560" cy="82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并联电路中干路电流与各支路电流有什么关系？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789305" y="1491675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1556509" y="665322"/>
            <a:ext cx="6336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探究并联电路中干路电流与各支路电流的关系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789305" y="2473273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789305" y="3047630"/>
            <a:ext cx="47650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1.并联电路中各处电流可能相等。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89305" y="3623575"/>
            <a:ext cx="66509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2.并联电路中，干路电流较大，支路电流较小。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789305" y="4199520"/>
            <a:ext cx="66503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3.并联电路中，干路电流等于支路电流之和。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r="42107"/>
          <a:stretch>
            <a:fillRect/>
          </a:stretch>
        </p:blipFill>
        <p:spPr>
          <a:xfrm>
            <a:off x="6353810" y="2018712"/>
            <a:ext cx="2443480" cy="17227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7458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实验器材：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28115"/>
            <a:ext cx="727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电池、开关、导线、若干个规格不同的灯泡、电流表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92480" y="21135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12800" y="3373755"/>
            <a:ext cx="48050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需要测量哪些数据，如何测量这些数据？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12800" y="2842895"/>
            <a:ext cx="3243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怎样设计实验电路？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027420" y="2211070"/>
            <a:ext cx="2226945" cy="1999615"/>
            <a:chOff x="6393" y="5087"/>
            <a:chExt cx="3507" cy="3149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6393" y="5087"/>
              <a:ext cx="3507" cy="3149"/>
              <a:chOff x="6393" y="5087"/>
              <a:chExt cx="3507" cy="3149"/>
            </a:xfrm>
          </p:grpSpPr>
          <p:grpSp>
            <p:nvGrpSpPr>
              <p:cNvPr id="22" name="组合 21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6393" y="5087"/>
                <a:ext cx="3507" cy="3149"/>
                <a:chOff x="1862" y="6799"/>
                <a:chExt cx="3507" cy="3149"/>
              </a:xfrm>
            </p:grpSpPr>
            <p:grpSp>
              <p:nvGrpSpPr>
                <p:cNvPr id="25" name="组合 24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1862" y="6799"/>
                  <a:ext cx="3507" cy="2900"/>
                  <a:chOff x="8346" y="4407"/>
                  <a:chExt cx="3507" cy="2900"/>
                </a:xfrm>
              </p:grpSpPr>
              <p:sp>
                <p:nvSpPr>
                  <p:cNvPr id="28" name="流程图: 汇总连接 27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9" name="直接连接符 28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 flipV="1">
                    <a:off x="8355" y="526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>
                    <a:off x="8368" y="7301"/>
                    <a:ext cx="68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3" name="直接连接符 32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 flipV="1">
                    <a:off x="10157" y="7130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4" name="直接连接符 33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9199" y="7301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5" name="直接连接符 34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>
                    <a:off x="10800" y="7301"/>
                    <a:ext cx="1053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6" name="直接连接符 35"/>
                  <p:cNvCxnSpPr/>
                  <p:nvPr>
                    <p:custDataLst>
                      <p:tags r:id="rId24"/>
                    </p:custDataLst>
                  </p:nvPr>
                </p:nvCxnSpPr>
                <p:spPr>
                  <a:xfrm flipH="1">
                    <a:off x="11836" y="5268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6" name="直接连接符 25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2691" y="9417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7" name="直接连接符 26"/>
                <p:cNvCxnSpPr/>
                <p:nvPr>
                  <p:custDataLst>
                    <p:tags r:id="rId26"/>
                  </p:custDataLst>
                </p:nvPr>
              </p:nvCxnSpPr>
              <p:spPr>
                <a:xfrm flipH="1">
                  <a:off x="2566" y="9484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3" name="直接连接符 22"/>
              <p:cNvCxnSpPr/>
              <p:nvPr>
                <p:custDataLst>
                  <p:tags r:id="rId27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4" name="流程图: 汇总连接 23"/>
              <p:cNvSpPr/>
              <p:nvPr>
                <p:custDataLst>
                  <p:tags r:id="rId28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12" name="直接连接符 11"/>
            <p:cNvCxnSpPr/>
            <p:nvPr>
              <p:custDataLst>
                <p:tags r:id="rId29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0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1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5" name="直接连接符 14"/>
            <p:cNvCxnSpPr/>
            <p:nvPr>
              <p:custDataLst>
                <p:tags r:id="rId32"/>
              </p:custDataLst>
            </p:nvPr>
          </p:nvCxnSpPr>
          <p:spPr>
            <a:xfrm>
              <a:off x="7918" y="542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9" name="直接连接符 18"/>
            <p:cNvCxnSpPr/>
            <p:nvPr>
              <p:custDataLst>
                <p:tags r:id="rId33"/>
              </p:custDataLst>
            </p:nvPr>
          </p:nvCxnSpPr>
          <p:spPr>
            <a:xfrm>
              <a:off x="6903" y="5423"/>
              <a:ext cx="102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0" name="直接连接符 19"/>
            <p:cNvCxnSpPr/>
            <p:nvPr>
              <p:custDataLst>
                <p:tags r:id="rId34"/>
              </p:custDataLst>
            </p:nvPr>
          </p:nvCxnSpPr>
          <p:spPr>
            <a:xfrm>
              <a:off x="6903" y="6537"/>
              <a:ext cx="107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35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7" name="组合 36" title=""/>
          <p:cNvGrpSpPr/>
          <p:nvPr>
            <p:custDataLst>
              <p:tags r:id="rId36"/>
            </p:custDataLst>
          </p:nvPr>
        </p:nvGrpSpPr>
        <p:grpSpPr>
          <a:xfrm>
            <a:off x="6485890" y="2380615"/>
            <a:ext cx="378460" cy="521970"/>
            <a:chOff x="3089" y="6837"/>
            <a:chExt cx="596" cy="822"/>
          </a:xfrm>
        </p:grpSpPr>
        <p:sp>
          <p:nvSpPr>
            <p:cNvPr id="38" name="椭圆 37"/>
            <p:cNvSpPr/>
            <p:nvPr>
              <p:custDataLst>
                <p:tags r:id="rId37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9" name="文本框 38"/>
            <p:cNvSpPr txBox="1"/>
            <p:nvPr>
              <p:custDataLst>
                <p:tags r:id="rId38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0" name="组合 39" title=""/>
          <p:cNvGrpSpPr/>
          <p:nvPr>
            <p:custDataLst>
              <p:tags r:id="rId39"/>
            </p:custDataLst>
          </p:nvPr>
        </p:nvGrpSpPr>
        <p:grpSpPr>
          <a:xfrm>
            <a:off x="6485890" y="3075305"/>
            <a:ext cx="379095" cy="522605"/>
            <a:chOff x="3089" y="6837"/>
            <a:chExt cx="597" cy="823"/>
          </a:xfrm>
        </p:grpSpPr>
        <p:sp>
          <p:nvSpPr>
            <p:cNvPr id="41" name="椭圆 40"/>
            <p:cNvSpPr/>
            <p:nvPr>
              <p:custDataLst>
                <p:tags r:id="rId4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4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43" name="组合 42" title=""/>
          <p:cNvGrpSpPr/>
          <p:nvPr>
            <p:custDataLst>
              <p:tags r:id="rId42"/>
            </p:custDataLst>
          </p:nvPr>
        </p:nvGrpSpPr>
        <p:grpSpPr>
          <a:xfrm>
            <a:off x="5974715" y="3255010"/>
            <a:ext cx="443230" cy="460375"/>
            <a:chOff x="3296" y="6572"/>
            <a:chExt cx="698" cy="725"/>
          </a:xfrm>
        </p:grpSpPr>
        <p:sp>
          <p:nvSpPr>
            <p:cNvPr id="44" name="椭圆 43"/>
            <p:cNvSpPr/>
            <p:nvPr>
              <p:custDataLst>
                <p:tags r:id="rId4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45" name="文本框 44"/>
            <p:cNvSpPr txBox="1"/>
            <p:nvPr>
              <p:custDataLst>
                <p:tags r:id="rId44"/>
              </p:custDataLst>
            </p:nvPr>
          </p:nvSpPr>
          <p:spPr>
            <a:xfrm>
              <a:off x="3397" y="6572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643890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grpSp>
        <p:nvGrpSpPr>
          <p:cNvPr id="6" name="组合 5" title=""/>
          <p:cNvGrpSpPr/>
          <p:nvPr>
            <p:custDataLst>
              <p:tags r:id="rId8"/>
            </p:custDataLst>
          </p:nvPr>
        </p:nvGrpSpPr>
        <p:grpSpPr>
          <a:xfrm>
            <a:off x="6027420" y="632460"/>
            <a:ext cx="2226945" cy="1999615"/>
            <a:chOff x="6393" y="5087"/>
            <a:chExt cx="3507" cy="3149"/>
          </a:xfrm>
        </p:grpSpPr>
        <p:grpSp>
          <p:nvGrpSpPr>
            <p:cNvPr id="7" name="组合 6"/>
            <p:cNvGrpSpPr/>
            <p:nvPr>
              <p:custDataLst>
                <p:tags r:id="rId9"/>
              </p:custDataLst>
            </p:nvPr>
          </p:nvGrpSpPr>
          <p:grpSpPr>
            <a:xfrm>
              <a:off x="6393" y="5087"/>
              <a:ext cx="3507" cy="3149"/>
              <a:chOff x="6393" y="5087"/>
              <a:chExt cx="3507" cy="3149"/>
            </a:xfrm>
          </p:grpSpPr>
          <p:grpSp>
            <p:nvGrpSpPr>
              <p:cNvPr id="15" name="组合 14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6393" y="5087"/>
                <a:ext cx="3507" cy="3149"/>
                <a:chOff x="1862" y="6799"/>
                <a:chExt cx="3507" cy="3149"/>
              </a:xfrm>
            </p:grpSpPr>
            <p:grpSp>
              <p:nvGrpSpPr>
                <p:cNvPr id="21" name="组合 20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862" y="6799"/>
                  <a:ext cx="3507" cy="2900"/>
                  <a:chOff x="8346" y="4407"/>
                  <a:chExt cx="3507" cy="2900"/>
                </a:xfrm>
              </p:grpSpPr>
              <p:sp>
                <p:nvSpPr>
                  <p:cNvPr id="24" name="流程图: 汇总连接 23"/>
                  <p:cNvSpPr/>
                  <p:nvPr>
                    <p:custDataLst>
                      <p:tags r:id="rId12"/>
                    </p:custDataLst>
                  </p:nvPr>
                </p:nvSpPr>
                <p:spPr>
                  <a:xfrm>
                    <a:off x="10292" y="4407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  <p:cxnSp>
                <p:nvCxnSpPr>
                  <p:cNvPr id="25" name="直接连接符 24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>
                    <a:off x="11337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>
                    <a:off x="8346" y="5277"/>
                    <a:ext cx="51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  <a:headEnd type="none"/>
                    <a:tailEnd type="oval"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15"/>
                    </p:custDataLst>
                  </p:nvPr>
                </p:nvCxnSpPr>
                <p:spPr>
                  <a:xfrm flipH="1" flipV="1">
                    <a:off x="8355" y="5266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16"/>
                    </p:custDataLst>
                  </p:nvPr>
                </p:nvCxnSpPr>
                <p:spPr>
                  <a:xfrm>
                    <a:off x="8368" y="7301"/>
                    <a:ext cx="68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 flipV="1">
                    <a:off x="10155" y="7128"/>
                    <a:ext cx="447" cy="17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0" name="直接连接符 29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9199" y="7301"/>
                    <a:ext cx="964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>
                    <a:off x="10800" y="7301"/>
                    <a:ext cx="1053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2" name="直接连接符 31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 flipH="1">
                    <a:off x="11836" y="5280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2" name="直接连接符 21"/>
                <p:cNvCxnSpPr/>
                <p:nvPr>
                  <p:custDataLst>
                    <p:tags r:id="rId21"/>
                  </p:custDataLst>
                </p:nvPr>
              </p:nvCxnSpPr>
              <p:spPr>
                <a:xfrm flipH="1">
                  <a:off x="2691" y="9417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22"/>
                  </p:custDataLst>
                </p:nvPr>
              </p:nvCxnSpPr>
              <p:spPr>
                <a:xfrm flipH="1">
                  <a:off x="2566" y="9484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19" name="直接连接符 18"/>
              <p:cNvCxnSpPr/>
              <p:nvPr>
                <p:custDataLst>
                  <p:tags r:id="rId23"/>
                </p:custDataLst>
              </p:nvPr>
            </p:nvCxnSpPr>
            <p:spPr>
              <a:xfrm flipH="1" flipV="1">
                <a:off x="6925" y="5411"/>
                <a:ext cx="0" cy="1134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0" name="流程图: 汇总连接 19"/>
              <p:cNvSpPr/>
              <p:nvPr>
                <p:custDataLst>
                  <p:tags r:id="rId24"/>
                </p:custDataLst>
              </p:nvPr>
            </p:nvSpPr>
            <p:spPr>
              <a:xfrm>
                <a:off x="8339" y="6197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cxnSp>
          <p:nvCxnSpPr>
            <p:cNvPr id="8" name="直接连接符 7"/>
            <p:cNvCxnSpPr/>
            <p:nvPr>
              <p:custDataLst>
                <p:tags r:id="rId25"/>
              </p:custDataLst>
            </p:nvPr>
          </p:nvCxnSpPr>
          <p:spPr>
            <a:xfrm>
              <a:off x="9019" y="542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6"/>
              </p:custDataLst>
            </p:nvPr>
          </p:nvCxnSpPr>
          <p:spPr>
            <a:xfrm>
              <a:off x="9032" y="6537"/>
              <a:ext cx="369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" name="直接连接符 9"/>
            <p:cNvCxnSpPr/>
            <p:nvPr>
              <p:custDataLst>
                <p:tags r:id="rId27"/>
              </p:custDataLst>
            </p:nvPr>
          </p:nvCxnSpPr>
          <p:spPr>
            <a:xfrm flipH="1" flipV="1">
              <a:off x="9386" y="5411"/>
              <a:ext cx="0" cy="1134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1" name="直接连接符 10"/>
            <p:cNvCxnSpPr/>
            <p:nvPr>
              <p:custDataLst>
                <p:tags r:id="rId28"/>
              </p:custDataLst>
            </p:nvPr>
          </p:nvCxnSpPr>
          <p:spPr>
            <a:xfrm>
              <a:off x="7918" y="5415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29"/>
              </p:custDataLst>
            </p:nvPr>
          </p:nvCxnSpPr>
          <p:spPr>
            <a:xfrm>
              <a:off x="6903" y="5423"/>
              <a:ext cx="102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30"/>
              </p:custDataLst>
            </p:nvPr>
          </p:nvCxnSpPr>
          <p:spPr>
            <a:xfrm>
              <a:off x="6903" y="6537"/>
              <a:ext cx="107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" name="直接连接符 13"/>
            <p:cNvCxnSpPr/>
            <p:nvPr>
              <p:custDataLst>
                <p:tags r:id="rId31"/>
              </p:custDataLst>
            </p:nvPr>
          </p:nvCxnSpPr>
          <p:spPr>
            <a:xfrm>
              <a:off x="7918" y="6537"/>
              <a:ext cx="397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6485890" y="794385"/>
            <a:ext cx="378460" cy="521970"/>
            <a:chOff x="3089" y="6837"/>
            <a:chExt cx="596" cy="822"/>
          </a:xfrm>
        </p:grpSpPr>
        <p:sp>
          <p:nvSpPr>
            <p:cNvPr id="34" name="椭圆 33"/>
            <p:cNvSpPr/>
            <p:nvPr>
              <p:custDataLst>
                <p:tags r:id="rId3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A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6" name="组合 35" title=""/>
          <p:cNvGrpSpPr/>
          <p:nvPr>
            <p:custDataLst>
              <p:tags r:id="rId35"/>
            </p:custDataLst>
          </p:nvPr>
        </p:nvGrpSpPr>
        <p:grpSpPr>
          <a:xfrm>
            <a:off x="6485890" y="1496695"/>
            <a:ext cx="379095" cy="522605"/>
            <a:chOff x="3089" y="6837"/>
            <a:chExt cx="597" cy="823"/>
          </a:xfrm>
        </p:grpSpPr>
        <p:sp>
          <p:nvSpPr>
            <p:cNvPr id="37" name="椭圆 36"/>
            <p:cNvSpPr/>
            <p:nvPr>
              <p:custDataLst>
                <p:tags r:id="rId3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3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B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grpSp>
        <p:nvGrpSpPr>
          <p:cNvPr id="39" name="组合 38" title=""/>
          <p:cNvGrpSpPr/>
          <p:nvPr>
            <p:custDataLst>
              <p:tags r:id="rId38"/>
            </p:custDataLst>
          </p:nvPr>
        </p:nvGrpSpPr>
        <p:grpSpPr>
          <a:xfrm>
            <a:off x="5974715" y="1676400"/>
            <a:ext cx="443230" cy="460375"/>
            <a:chOff x="3296" y="6572"/>
            <a:chExt cx="698" cy="725"/>
          </a:xfrm>
        </p:grpSpPr>
        <p:sp>
          <p:nvSpPr>
            <p:cNvPr id="40" name="椭圆 39"/>
            <p:cNvSpPr/>
            <p:nvPr>
              <p:custDataLst>
                <p:tags r:id="rId39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cs typeface="Times New Roman" panose="02020603050405020304" charset="0"/>
              </a:endParaRPr>
            </a:p>
          </p:txBody>
        </p:sp>
        <p:sp>
          <p:nvSpPr>
            <p:cNvPr id="41" name="文本框 40"/>
            <p:cNvSpPr txBox="1"/>
            <p:nvPr>
              <p:custDataLst>
                <p:tags r:id="rId40"/>
              </p:custDataLst>
            </p:nvPr>
          </p:nvSpPr>
          <p:spPr>
            <a:xfrm>
              <a:off x="3397" y="6572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cs typeface="Times New Roman" panose="02020603050405020304" charset="0"/>
                </a:rPr>
                <a:t>C</a:t>
              </a:r>
              <a:endParaRPr lang="en-US" altLang="zh-CN" sz="2400">
                <a:latin typeface="Times New Roman"/>
                <a:cs typeface="Times New Roman" panose="02020603050405020304" charset="0"/>
              </a:endParaRPr>
            </a:p>
          </p:txBody>
        </p:sp>
      </p:grpSp>
      <p:pic>
        <p:nvPicPr>
          <p:cNvPr id="42" name="图片 41" title="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5220335" y="2668270"/>
            <a:ext cx="3658235" cy="2014220"/>
          </a:xfrm>
          <a:prstGeom prst="rect">
            <a:avLst/>
          </a:prstGeom>
        </p:spPr>
      </p:pic>
      <p:sp>
        <p:nvSpPr>
          <p:cNvPr id="43" name="文本框 42" title=""/>
          <p:cNvSpPr txBox="1"/>
          <p:nvPr>
            <p:custDataLst>
              <p:tags r:id="rId43"/>
            </p:custDataLst>
          </p:nvPr>
        </p:nvSpPr>
        <p:spPr>
          <a:xfrm>
            <a:off x="643890" y="1596390"/>
            <a:ext cx="2581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1.设计实验电路。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4" name="文本框 43" title=""/>
          <p:cNvSpPr txBox="1"/>
          <p:nvPr>
            <p:custDataLst>
              <p:tags r:id="rId44"/>
            </p:custDataLst>
          </p:nvPr>
        </p:nvSpPr>
        <p:spPr>
          <a:xfrm>
            <a:off x="643890" y="2199005"/>
            <a:ext cx="35452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2.选好量程，连接电路。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5" name="文本框 44" title=""/>
          <p:cNvSpPr txBox="1"/>
          <p:nvPr>
            <p:custDataLst>
              <p:tags r:id="rId45"/>
            </p:custDataLst>
          </p:nvPr>
        </p:nvSpPr>
        <p:spPr>
          <a:xfrm>
            <a:off x="643890" y="2801620"/>
            <a:ext cx="3815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.测量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处的电流，并记录数据。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6" name="文本框 45" title=""/>
          <p:cNvSpPr txBox="1"/>
          <p:nvPr>
            <p:custDataLst>
              <p:tags r:id="rId46"/>
            </p:custDataLst>
          </p:nvPr>
        </p:nvSpPr>
        <p:spPr>
          <a:xfrm>
            <a:off x="643890" y="3773805"/>
            <a:ext cx="41363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.换上另外两个规格不同的灯泡，再次测量各点的电流。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探究并联电路中干路电流与各支路电流的关系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800000" y="915635"/>
            <a:ext cx="5544000" cy="3118448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3059895" y="3992691"/>
            <a:ext cx="316724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并联电路中电流的规律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并联电路的电流规律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3" y="1404620"/>
          <a:ext cx="7473116" cy="174479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687478"/>
                <a:gridCol w="1928546"/>
                <a:gridCol w="1928546"/>
                <a:gridCol w="1928546"/>
              </a:tblGrid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4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并联</a:t>
                      </a:r>
                      <a:endParaRPr lang="zh-CN" altLang="en-US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77184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3989705"/>
            <a:ext cx="7288530" cy="902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并联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电路中，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干路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电流等于各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支路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中的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电流之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和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即：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…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+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。</a:t>
            </a:r>
            <a:endParaRPr lang="en-US" altLang="zh-CN" sz="2400" i="1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46932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_1#154d4fed6?vcp=1&amp;vis=1&amp;pid=23f27cb03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691206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1.图甲是“探究串联电路电流特点”的实验电路图。</a:t>
            </a:r>
            <a:endParaRPr lang="en-US" altLang="zh-CN" sz="2400"/>
          </a:p>
        </p:txBody>
      </p:sp>
      <p:pic>
        <p:nvPicPr>
          <p:cNvPr id="3" name="QO_4_BD.1_2#154d4fed6?vcp=1&amp;vis=1&amp;pid=23f27cb03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84832" y="1316173"/>
            <a:ext cx="4974336" cy="18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2_1#16f6d5f97?vcp=1&amp;vis=1&amp;pid=154d4fed6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3310073"/>
            <a:ext cx="8065008" cy="1037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（1）实验中选择两个小灯泡的规格最好是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endParaRPr lang="en-US" altLang="zh-CN" sz="2400" i="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（填“相同”或“不相同”）的。</a:t>
            </a:r>
            <a:endParaRPr lang="en-US" altLang="zh-CN" sz="2400"/>
          </a:p>
        </p:txBody>
      </p:sp>
      <p:sp>
        <p:nvSpPr>
          <p:cNvPr id="5" name="QB_5_AN.3_1#16f6d5f97.blank?vcp=1&amp;vis=1&amp;pid=154d4fed6&amp;color=0,0,0&amp;vpa=1&amp;vtp=1&amp;bbb=1" title=""/>
          <p:cNvSpPr/>
          <p:nvPr>
            <p:custDataLst>
              <p:tags r:id="rId8"/>
            </p:custDataLst>
          </p:nvPr>
        </p:nvSpPr>
        <p:spPr>
          <a:xfrm>
            <a:off x="6194965" y="3282133"/>
            <a:ext cx="11350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不相同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5_BD.4_1#a5d0bea96?vcp=1&amp;vis=1&amp;pid=154d4fed6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16382"/>
            <a:ext cx="8065008" cy="21509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（2）小荣同学刚连接完最后一根导线，就发现电流表的指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针发生了偏转，这是因为她在连接电路时开关忘记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小荣发现电流表的指针偏转如图乙所示，其原因可能是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3" name="QB_5_AN.5_1#a5d0bea96.blank?vcp=1&amp;vis=1&amp;pid=154d4fed6&amp;color=0,0,0&amp;vpa=2&amp;vtp=1&amp;bbb=1" title=""/>
          <p:cNvSpPr/>
          <p:nvPr>
            <p:custDataLst>
              <p:tags r:id="rId5"/>
            </p:custDataLst>
          </p:nvPr>
        </p:nvSpPr>
        <p:spPr>
          <a:xfrm>
            <a:off x="7261764" y="1047242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断开</a:t>
            </a:r>
            <a:endParaRPr lang="en-US" altLang="zh-CN" sz="2400"/>
          </a:p>
        </p:txBody>
      </p:sp>
      <p:sp>
        <p:nvSpPr>
          <p:cNvPr id="4" name="QB_5_AN.7_1#a5d0bea96.blank?vcp=1&amp;vis=1&amp;pid=154d4fed6&amp;color=0,0,0&amp;vpa=3&amp;vtp=1&amp;bbb=1" title=""/>
          <p:cNvSpPr/>
          <p:nvPr>
            <p:custDataLst>
              <p:tags r:id="rId6"/>
            </p:custDataLst>
          </p:nvPr>
        </p:nvSpPr>
        <p:spPr>
          <a:xfrm>
            <a:off x="632365" y="2143252"/>
            <a:ext cx="41830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电流表的正、负接线柱接反了</a:t>
            </a:r>
            <a:endParaRPr lang="en-US" altLang="zh-CN" sz="2400"/>
          </a:p>
        </p:txBody>
      </p:sp>
      <p:pic>
        <p:nvPicPr>
          <p:cNvPr id="5" name="QB_5_BD.6_1#a5d0bea96?vcp=1&amp;vis=1&amp;visfb=1&amp;pid=154d4fed6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58422" y="2781555"/>
            <a:ext cx="4618012" cy="1743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8_1#d3957cae3?vcp=1&amp;vis=1&amp;pid=154d4fed6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165742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（3）如表所示的是小荣实验中的一组数据：表格所记录的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数据中，明显错误的是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”）位置的数值，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更正后得出的结论为串联电路中各处的电流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8_1#d3957cae3?vcp=1&amp;vis=1&amp;pid=154d4fed6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165742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2" r="3" b="-366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QB_5_BD.8_2#d3957cae3?colgroup=10,4,4,4&amp;vcp=1&amp;vis=1&amp;pid=154d4fed6&amp;color=0,0,0&amp;vtp=1&amp;bbb=1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539496" y="2884813"/>
          <a:ext cx="8019288" cy="991299"/>
        </p:xfrm>
        <a:graphic>
          <a:graphicData uri="http://schemas.openxmlformats.org/drawingml/2006/table">
            <a:tbl>
              <a:tblPr/>
              <a:tblGrid>
                <a:gridCol w="3218688"/>
                <a:gridCol w="1600200"/>
                <a:gridCol w="1600200"/>
                <a:gridCol w="1600200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电流表的位置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B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C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2.5</a:t>
                      </a:r>
                      <a:endParaRPr lang="en-US" altLang="zh-CN" sz="1200">
                        <a:solidFill>
                          <a:srgbClr val="000000"/>
                        </a:solidFill>
                      </a:endParaRPr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mc:AlternateContent>
        <mc:Choice Requires="a14">
          <p:sp>
            <p:nvSpPr>
              <p:cNvPr id="4" name="QB_5_AN.9_1#d3957cae3.blank?vcp=1&amp;vis=1&amp;pid=154d4fed6&amp;color=0,0,0&amp;vpa=4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3649409" y="1812742"/>
                <a:ext cx="351536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4" name="QB_5_AN.9_1#d3957cae3.blank?vcp=1&amp;vis=1&amp;pid=154d4fed6&amp;color=0,0,0&amp;vpa=4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3649409" y="1812742"/>
                <a:ext cx="351536" cy="353441"/>
              </a:xfrm>
              <a:prstGeom prst="rect">
                <a:avLst/>
              </a:prstGeom>
              <a:blipFill rotWithShape="1">
                <a:blip r:embed="rId10"/>
                <a:stretch>
                  <a:fillRect l="-18" t="-128" r="127" b="-76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B_5_AN.11_1#d3957cae3.blank?vcp=1&amp;vis=1&amp;pid=154d4fed6&amp;color=0,0,0&amp;vpa=5&amp;vtp=1&amp;bbb=1" title=""/>
          <p:cNvSpPr/>
          <p:nvPr>
            <p:custDataLst>
              <p:tags r:id="rId11"/>
            </p:custDataLst>
          </p:nvPr>
        </p:nvSpPr>
        <p:spPr>
          <a:xfrm>
            <a:off x="6347365" y="2233812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相等</a:t>
            </a:r>
            <a:endParaRPr lang="en-US" altLang="zh-CN" sz="240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10_1#d3957cae3?vcp=1&amp;vis=1&amp;visfb=1&amp;pid=154d4fed6&amp;color=0,0,0&amp;tib=255,255,255&amp;vtp=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21408" y="1015186"/>
            <a:ext cx="4892040" cy="1837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5_BD.12_1#33c63ea9b?vcp=1&amp;vis=1&amp;pid=154d4fed6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2991999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（4）当用电流表测出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三点的电流并记录数据后，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下一步应该做的是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5_BD.12_1#33c63ea9b?vcp=1&amp;vis=1&amp;pid=154d4fed6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2991999"/>
                <a:ext cx="8065008" cy="1033399"/>
              </a:xfrm>
              <a:prstGeom prst="rect">
                <a:avLst/>
              </a:prstGeom>
              <a:blipFill rotWithShape="1">
                <a:blip r:embed="rId7"/>
                <a:stretch>
                  <a:fillRect l="-5" t="-50" r="3" b="-564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5_AN.13_1#33c63ea9b.blank?vcp=1&amp;vis=1&amp;pid=154d4fed6&amp;color=0,0,0&amp;vpa=6&amp;vtp=1&amp;bbb=1" title=""/>
          <p:cNvSpPr/>
          <p:nvPr>
            <p:custDataLst>
              <p:tags r:id="rId8"/>
            </p:custDataLst>
          </p:nvPr>
        </p:nvSpPr>
        <p:spPr>
          <a:xfrm>
            <a:off x="2994564" y="3501269"/>
            <a:ext cx="5097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换不同规格的小灯泡再测几组电流值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4_BD.14_1#880ab483b?vcp=1&amp;vis=1&amp;pid=23f27cb03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1046203"/>
            <a:ext cx="8065008" cy="48812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3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2.小德同学做“探究并联电路中电流的规律”实验。</a:t>
            </a:r>
            <a:endParaRPr lang="en-US" altLang="zh-CN" sz="2400"/>
          </a:p>
        </p:txBody>
      </p:sp>
      <p:pic>
        <p:nvPicPr>
          <p:cNvPr id="3" name="QO_4_BD.14_2#880ab483b?vcp=1&amp;vis=1&amp;pid=23f27cb03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44752" y="1671170"/>
            <a:ext cx="6245352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pic>
        <p:nvPicPr>
          <p:cNvPr id="4" name="Picture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2369800" y="10744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" name="组合 1" title=""/>
          <p:cNvGrpSpPr/>
          <p:nvPr>
            <p:custDataLst>
              <p:tags r:id="rId3"/>
            </p:custDataLst>
          </p:nvPr>
        </p:nvGrpSpPr>
        <p:grpSpPr>
          <a:xfrm>
            <a:off x="2484192" y="134597"/>
            <a:ext cx="3575132" cy="745446"/>
            <a:chOff x="4261413" y="318305"/>
            <a:chExt cx="3669175" cy="993928"/>
          </a:xfrm>
        </p:grpSpPr>
        <p:pic>
          <p:nvPicPr>
            <p:cNvPr id="3" name="图片 2" descr="图片包含 游戏机, 镜子, 灯光, 女人  AI 生成的内容可能不正确。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6287" b="36624"/>
            <a:stretch>
              <a:fillRect/>
            </a:stretch>
          </p:blipFill>
          <p:spPr>
            <a:xfrm>
              <a:off x="4261413" y="318305"/>
              <a:ext cx="3669175" cy="993928"/>
            </a:xfrm>
            <a:custGeom>
              <a:gdLst>
                <a:gd name="connsiteX0" fmla="*/ 0 w 6858000"/>
                <a:gd name="connsiteY0" fmla="*/ 0 h 1857736"/>
                <a:gd name="connsiteX1" fmla="*/ 6858000 w 6858000"/>
                <a:gd name="connsiteY1" fmla="*/ 0 h 1857736"/>
                <a:gd name="connsiteX2" fmla="*/ 6858000 w 6858000"/>
                <a:gd name="connsiteY2" fmla="*/ 1857736 h 1857736"/>
                <a:gd name="connsiteX3" fmla="*/ 0 w 6858000"/>
                <a:gd name="connsiteY3" fmla="*/ 1857736 h 18577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858000" h="1857736">
                  <a:moveTo>
                    <a:pt x="0" y="0"/>
                  </a:moveTo>
                  <a:lnTo>
                    <a:pt x="6858000" y="0"/>
                  </a:lnTo>
                  <a:lnTo>
                    <a:pt x="6858000" y="1857736"/>
                  </a:lnTo>
                  <a:lnTo>
                    <a:pt x="0" y="1857736"/>
                  </a:lnTo>
                  <a:close/>
                </a:path>
              </a:pathLst>
            </a:custGeom>
          </p:spPr>
        </p:pic>
        <p:sp>
          <p:nvSpPr>
            <p:cNvPr id="4" name="文本框 3"/>
            <p:cNvSpPr txBox="1"/>
            <p:nvPr>
              <p:custDataLst>
                <p:tags r:id="rId6"/>
              </p:custDataLst>
            </p:nvPr>
          </p:nvSpPr>
          <p:spPr>
            <a:xfrm>
              <a:off x="4436256" y="548113"/>
              <a:ext cx="3337306" cy="61383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400" kern="100" spc="300">
                  <a:solidFill>
                    <a:schemeClr val="accent6">
                      <a:lumMod val="50000"/>
                    </a:schemeClr>
                  </a:solidFill>
                  <a:latin typeface="黑体" panose="02010609060101010101" charset="-122"/>
                  <a:ea typeface="黑体"/>
                  <a:cs typeface="Times New Roman" panose="02020603050405020304" charset="0"/>
                </a:rPr>
                <a:t>学习目标</a:t>
              </a:r>
              <a:endParaRPr lang="zh-CN" altLang="en-US" sz="2400" kern="100" spc="300">
                <a:solidFill>
                  <a:schemeClr val="accent6">
                    <a:lumMod val="50000"/>
                  </a:schemeClr>
                </a:solidFill>
                <a:latin typeface="黑体" panose="02010609060101010101" charset="-122"/>
                <a:ea typeface="黑体"/>
                <a:cs typeface="Times New Roman" panose="02020603050405020304" charset="0"/>
              </a:endParaRPr>
            </a:p>
          </p:txBody>
        </p:sp>
      </p:grpSp>
      <p:grpSp>
        <p:nvGrpSpPr>
          <p:cNvPr id="23" name="组合 22" title=""/>
          <p:cNvGrpSpPr/>
          <p:nvPr>
            <p:custDataLst>
              <p:tags r:id="rId7"/>
            </p:custDataLst>
          </p:nvPr>
        </p:nvGrpSpPr>
        <p:grpSpPr>
          <a:xfrm>
            <a:off x="445770" y="1257935"/>
            <a:ext cx="7835900" cy="987426"/>
            <a:chOff x="689948" y="1773935"/>
            <a:chExt cx="10551037" cy="867721"/>
          </a:xfrm>
        </p:grpSpPr>
        <p:grpSp>
          <p:nvGrpSpPr>
            <p:cNvPr id="11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689948" y="1773935"/>
              <a:ext cx="10551037" cy="695850"/>
              <a:chOff x="689948" y="3150729"/>
              <a:chExt cx="10551037" cy="695850"/>
            </a:xfrm>
          </p:grpSpPr>
          <p:sp>
            <p:nvSpPr>
              <p:cNvPr id="12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1006308" y="3238896"/>
                <a:ext cx="10234677" cy="607683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3" name="图片 12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0" name="文本框 19"/>
            <p:cNvSpPr txBox="1"/>
            <p:nvPr>
              <p:custDataLst>
                <p:tags r:id="rId12"/>
              </p:custDataLst>
            </p:nvPr>
          </p:nvSpPr>
          <p:spPr>
            <a:xfrm>
              <a:off x="1298727" y="1907302"/>
              <a:ext cx="9666939" cy="734354"/>
            </a:xfrm>
            <a:prstGeom prst="rect">
              <a:avLst/>
            </a:prstGeom>
            <a:noFill/>
          </p:spPr>
          <p:txBody>
            <a:bodyPr wrap="square">
              <a:no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1.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知道串、并联电路中的电流规律，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学会用串、并联电路中的电流规律解决简单的问题。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4" name="组合 23" title=""/>
          <p:cNvGrpSpPr/>
          <p:nvPr>
            <p:custDataLst>
              <p:tags r:id="rId13"/>
            </p:custDataLst>
          </p:nvPr>
        </p:nvGrpSpPr>
        <p:grpSpPr>
          <a:xfrm>
            <a:off x="517525" y="2284095"/>
            <a:ext cx="7807325" cy="869315"/>
            <a:chOff x="689948" y="3103766"/>
            <a:chExt cx="10382223" cy="925441"/>
          </a:xfrm>
        </p:grpSpPr>
        <p:grpSp>
          <p:nvGrpSpPr>
            <p:cNvPr id="10" name="组合 9"/>
            <p:cNvGrpSpPr/>
            <p:nvPr>
              <p:custDataLst>
                <p:tags r:id="rId14"/>
              </p:custDataLst>
            </p:nvPr>
          </p:nvGrpSpPr>
          <p:grpSpPr>
            <a:xfrm>
              <a:off x="689948" y="3103766"/>
              <a:ext cx="10382223" cy="925441"/>
              <a:chOff x="689948" y="3095477"/>
              <a:chExt cx="10382223" cy="925441"/>
            </a:xfrm>
          </p:grpSpPr>
          <p:sp>
            <p:nvSpPr>
              <p:cNvPr id="8" name="矩形 6"/>
              <p:cNvSpPr/>
              <p:nvPr>
                <p:custDataLst>
                  <p:tags r:id="rId15"/>
                </p:custDataLst>
              </p:nvPr>
            </p:nvSpPr>
            <p:spPr>
              <a:xfrm>
                <a:off x="1006608" y="3095477"/>
                <a:ext cx="10065563" cy="925441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9" name="图片 8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16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689948" y="315072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1" name="文本框 20"/>
            <p:cNvSpPr txBox="1"/>
            <p:nvPr>
              <p:custDataLst>
                <p:tags r:id="rId17"/>
              </p:custDataLst>
            </p:nvPr>
          </p:nvSpPr>
          <p:spPr>
            <a:xfrm>
              <a:off x="1293713" y="3211249"/>
              <a:ext cx="9666149" cy="7523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l"/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2.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通过实验数据归纳总结串、并联电路中电流的规律、</a:t>
              </a:r>
              <a:r>
                <a:rPr lang="en-US" altLang="zh-CN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20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强化科学推理能力。</a:t>
              </a:r>
              <a:endPara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25" name="组合 24" title=""/>
          <p:cNvGrpSpPr/>
          <p:nvPr>
            <p:custDataLst>
              <p:tags r:id="rId18"/>
            </p:custDataLst>
          </p:nvPr>
        </p:nvGrpSpPr>
        <p:grpSpPr>
          <a:xfrm>
            <a:off x="1403985" y="3299460"/>
            <a:ext cx="7009130" cy="824230"/>
            <a:chOff x="1747435" y="4398941"/>
            <a:chExt cx="9540240" cy="846667"/>
          </a:xfrm>
        </p:grpSpPr>
        <p:grpSp>
          <p:nvGrpSpPr>
            <p:cNvPr id="16" name="组合 15"/>
            <p:cNvGrpSpPr/>
            <p:nvPr>
              <p:custDataLst>
                <p:tags r:id="rId19"/>
              </p:custDataLst>
            </p:nvPr>
          </p:nvGrpSpPr>
          <p:grpSpPr>
            <a:xfrm>
              <a:off x="1747435" y="4398941"/>
              <a:ext cx="9540240" cy="846667"/>
              <a:chOff x="1747435" y="3005569"/>
              <a:chExt cx="9540240" cy="846667"/>
            </a:xfrm>
          </p:grpSpPr>
          <p:sp>
            <p:nvSpPr>
              <p:cNvPr id="17" name="矩形 6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59762" y="3005569"/>
                <a:ext cx="9127913" cy="846667"/>
              </a:xfrm>
              <a:custGeom>
                <a:gdLst>
                  <a:gd name="connsiteX0" fmla="*/ 0 w 10243595"/>
                  <a:gd name="connsiteY0" fmla="*/ 0 h 846861"/>
                  <a:gd name="connsiteX1" fmla="*/ 261781 w 10243595"/>
                  <a:gd name="connsiteY1" fmla="*/ 0 h 846861"/>
                  <a:gd name="connsiteX2" fmla="*/ 728433 w 10243595"/>
                  <a:gd name="connsiteY2" fmla="*/ 0 h 846861"/>
                  <a:gd name="connsiteX3" fmla="*/ 990214 w 10243595"/>
                  <a:gd name="connsiteY3" fmla="*/ 0 h 846861"/>
                  <a:gd name="connsiteX4" fmla="*/ 1559303 w 10243595"/>
                  <a:gd name="connsiteY4" fmla="*/ 0 h 846861"/>
                  <a:gd name="connsiteX5" fmla="*/ 1821084 w 10243595"/>
                  <a:gd name="connsiteY5" fmla="*/ 0 h 846861"/>
                  <a:gd name="connsiteX6" fmla="*/ 2390172 w 10243595"/>
                  <a:gd name="connsiteY6" fmla="*/ 0 h 846861"/>
                  <a:gd name="connsiteX7" fmla="*/ 3061697 w 10243595"/>
                  <a:gd name="connsiteY7" fmla="*/ 0 h 846861"/>
                  <a:gd name="connsiteX8" fmla="*/ 3733221 w 10243595"/>
                  <a:gd name="connsiteY8" fmla="*/ 0 h 846861"/>
                  <a:gd name="connsiteX9" fmla="*/ 3995002 w 10243595"/>
                  <a:gd name="connsiteY9" fmla="*/ 0 h 846861"/>
                  <a:gd name="connsiteX10" fmla="*/ 4359219 w 10243595"/>
                  <a:gd name="connsiteY10" fmla="*/ 0 h 846861"/>
                  <a:gd name="connsiteX11" fmla="*/ 4621000 w 10243595"/>
                  <a:gd name="connsiteY11" fmla="*/ 0 h 846861"/>
                  <a:gd name="connsiteX12" fmla="*/ 5190088 w 10243595"/>
                  <a:gd name="connsiteY12" fmla="*/ 0 h 846861"/>
                  <a:gd name="connsiteX13" fmla="*/ 5759177 w 10243595"/>
                  <a:gd name="connsiteY13" fmla="*/ 0 h 846861"/>
                  <a:gd name="connsiteX14" fmla="*/ 6328265 w 10243595"/>
                  <a:gd name="connsiteY14" fmla="*/ 0 h 846861"/>
                  <a:gd name="connsiteX15" fmla="*/ 7102226 w 10243595"/>
                  <a:gd name="connsiteY15" fmla="*/ 0 h 846861"/>
                  <a:gd name="connsiteX16" fmla="*/ 7773750 w 10243595"/>
                  <a:gd name="connsiteY16" fmla="*/ 0 h 846861"/>
                  <a:gd name="connsiteX17" fmla="*/ 8547711 w 10243595"/>
                  <a:gd name="connsiteY17" fmla="*/ 0 h 846861"/>
                  <a:gd name="connsiteX18" fmla="*/ 9014364 w 10243595"/>
                  <a:gd name="connsiteY18" fmla="*/ 0 h 846861"/>
                  <a:gd name="connsiteX19" fmla="*/ 9276144 w 10243595"/>
                  <a:gd name="connsiteY19" fmla="*/ 0 h 846861"/>
                  <a:gd name="connsiteX20" fmla="*/ 10243595 w 10243595"/>
                  <a:gd name="connsiteY20" fmla="*/ 0 h 846861"/>
                  <a:gd name="connsiteX21" fmla="*/ 10243595 w 10243595"/>
                  <a:gd name="connsiteY21" fmla="*/ 440368 h 846861"/>
                  <a:gd name="connsiteX22" fmla="*/ 10243595 w 10243595"/>
                  <a:gd name="connsiteY22" fmla="*/ 846861 h 846861"/>
                  <a:gd name="connsiteX23" fmla="*/ 9469634 w 10243595"/>
                  <a:gd name="connsiteY23" fmla="*/ 846861 h 846861"/>
                  <a:gd name="connsiteX24" fmla="*/ 9105418 w 10243595"/>
                  <a:gd name="connsiteY24" fmla="*/ 846861 h 846861"/>
                  <a:gd name="connsiteX25" fmla="*/ 8741201 w 10243595"/>
                  <a:gd name="connsiteY25" fmla="*/ 846861 h 846861"/>
                  <a:gd name="connsiteX26" fmla="*/ 7967241 w 10243595"/>
                  <a:gd name="connsiteY26" fmla="*/ 846861 h 846861"/>
                  <a:gd name="connsiteX27" fmla="*/ 7193280 w 10243595"/>
                  <a:gd name="connsiteY27" fmla="*/ 846861 h 846861"/>
                  <a:gd name="connsiteX28" fmla="*/ 6726627 w 10243595"/>
                  <a:gd name="connsiteY28" fmla="*/ 846861 h 846861"/>
                  <a:gd name="connsiteX29" fmla="*/ 6055103 w 10243595"/>
                  <a:gd name="connsiteY29" fmla="*/ 846861 h 846861"/>
                  <a:gd name="connsiteX30" fmla="*/ 5281142 w 10243595"/>
                  <a:gd name="connsiteY30" fmla="*/ 846861 h 846861"/>
                  <a:gd name="connsiteX31" fmla="*/ 4712054 w 10243595"/>
                  <a:gd name="connsiteY31" fmla="*/ 846861 h 846861"/>
                  <a:gd name="connsiteX32" fmla="*/ 4040529 w 10243595"/>
                  <a:gd name="connsiteY32" fmla="*/ 846861 h 846861"/>
                  <a:gd name="connsiteX33" fmla="*/ 3266569 w 10243595"/>
                  <a:gd name="connsiteY33" fmla="*/ 846861 h 846861"/>
                  <a:gd name="connsiteX34" fmla="*/ 2697480 w 10243595"/>
                  <a:gd name="connsiteY34" fmla="*/ 846861 h 846861"/>
                  <a:gd name="connsiteX35" fmla="*/ 2128391 w 10243595"/>
                  <a:gd name="connsiteY35" fmla="*/ 846861 h 846861"/>
                  <a:gd name="connsiteX36" fmla="*/ 1456867 w 10243595"/>
                  <a:gd name="connsiteY36" fmla="*/ 846861 h 846861"/>
                  <a:gd name="connsiteX37" fmla="*/ 887778 w 10243595"/>
                  <a:gd name="connsiteY37" fmla="*/ 846861 h 846861"/>
                  <a:gd name="connsiteX38" fmla="*/ 523562 w 10243595"/>
                  <a:gd name="connsiteY38" fmla="*/ 846861 h 846861"/>
                  <a:gd name="connsiteX39" fmla="*/ 0 w 10243595"/>
                  <a:gd name="connsiteY39" fmla="*/ 846861 h 846861"/>
                  <a:gd name="connsiteX40" fmla="*/ 0 w 10243595"/>
                  <a:gd name="connsiteY40" fmla="*/ 448836 h 846861"/>
                  <a:gd name="connsiteX41" fmla="*/ 0 w 10243595"/>
                  <a:gd name="connsiteY41" fmla="*/ 0 h 846861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10243595" h="846861" fill="none" extrusionOk="0">
                    <a:moveTo>
                      <a:pt x="0" y="0"/>
                    </a:moveTo>
                    <a:cubicBezTo>
                      <a:pt x="113514" y="-26817"/>
                      <a:pt x="161976" y="13008"/>
                      <a:pt x="261781" y="0"/>
                    </a:cubicBezTo>
                    <a:cubicBezTo>
                      <a:pt x="361586" y="-13008"/>
                      <a:pt x="584957" y="7673"/>
                      <a:pt x="728433" y="0"/>
                    </a:cubicBezTo>
                    <a:cubicBezTo>
                      <a:pt x="871909" y="-7673"/>
                      <a:pt x="912345" y="27950"/>
                      <a:pt x="990214" y="0"/>
                    </a:cubicBezTo>
                    <a:cubicBezTo>
                      <a:pt x="1068083" y="-27950"/>
                      <a:pt x="1294906" y="10479"/>
                      <a:pt x="1559303" y="0"/>
                    </a:cubicBezTo>
                    <a:cubicBezTo>
                      <a:pt x="1823700" y="-10479"/>
                      <a:pt x="1712449" y="27481"/>
                      <a:pt x="1821084" y="0"/>
                    </a:cubicBezTo>
                    <a:cubicBezTo>
                      <a:pt x="1929719" y="-27481"/>
                      <a:pt x="2192621" y="41979"/>
                      <a:pt x="2390172" y="0"/>
                    </a:cubicBezTo>
                    <a:cubicBezTo>
                      <a:pt x="2587723" y="-41979"/>
                      <a:pt x="2866643" y="646"/>
                      <a:pt x="3061697" y="0"/>
                    </a:cubicBezTo>
                    <a:cubicBezTo>
                      <a:pt x="3256752" y="-646"/>
                      <a:pt x="3552779" y="34100"/>
                      <a:pt x="3733221" y="0"/>
                    </a:cubicBezTo>
                    <a:cubicBezTo>
                      <a:pt x="3913663" y="-34100"/>
                      <a:pt x="3936792" y="10167"/>
                      <a:pt x="3995002" y="0"/>
                    </a:cubicBezTo>
                    <a:cubicBezTo>
                      <a:pt x="4053212" y="-10167"/>
                      <a:pt x="4207136" y="21356"/>
                      <a:pt x="4359219" y="0"/>
                    </a:cubicBezTo>
                    <a:cubicBezTo>
                      <a:pt x="4511302" y="-21356"/>
                      <a:pt x="4532134" y="3340"/>
                      <a:pt x="4621000" y="0"/>
                    </a:cubicBezTo>
                    <a:cubicBezTo>
                      <a:pt x="4709866" y="-3340"/>
                      <a:pt x="4983634" y="8523"/>
                      <a:pt x="5190088" y="0"/>
                    </a:cubicBezTo>
                    <a:cubicBezTo>
                      <a:pt x="5396542" y="-8523"/>
                      <a:pt x="5630921" y="14849"/>
                      <a:pt x="5759177" y="0"/>
                    </a:cubicBezTo>
                    <a:cubicBezTo>
                      <a:pt x="5887433" y="-14849"/>
                      <a:pt x="6131177" y="55240"/>
                      <a:pt x="6328265" y="0"/>
                    </a:cubicBezTo>
                    <a:cubicBezTo>
                      <a:pt x="6525353" y="-55240"/>
                      <a:pt x="6867062" y="42574"/>
                      <a:pt x="7102226" y="0"/>
                    </a:cubicBezTo>
                    <a:cubicBezTo>
                      <a:pt x="7337390" y="-42574"/>
                      <a:pt x="7456754" y="22872"/>
                      <a:pt x="7773750" y="0"/>
                    </a:cubicBezTo>
                    <a:cubicBezTo>
                      <a:pt x="8090746" y="-22872"/>
                      <a:pt x="8330324" y="82563"/>
                      <a:pt x="8547711" y="0"/>
                    </a:cubicBezTo>
                    <a:cubicBezTo>
                      <a:pt x="8765098" y="-82563"/>
                      <a:pt x="8825014" y="44186"/>
                      <a:pt x="9014364" y="0"/>
                    </a:cubicBezTo>
                    <a:cubicBezTo>
                      <a:pt x="9203714" y="-44186"/>
                      <a:pt x="9149921" y="23828"/>
                      <a:pt x="9276144" y="0"/>
                    </a:cubicBezTo>
                    <a:cubicBezTo>
                      <a:pt x="9402367" y="-23828"/>
                      <a:pt x="9791762" y="111913"/>
                      <a:pt x="10243595" y="0"/>
                    </a:cubicBezTo>
                    <a:cubicBezTo>
                      <a:pt x="10275225" y="189075"/>
                      <a:pt x="10241213" y="316944"/>
                      <a:pt x="10243595" y="440368"/>
                    </a:cubicBezTo>
                    <a:cubicBezTo>
                      <a:pt x="10245977" y="563792"/>
                      <a:pt x="10213267" y="696501"/>
                      <a:pt x="10243595" y="846861"/>
                    </a:cubicBezTo>
                    <a:cubicBezTo>
                      <a:pt x="9968491" y="924489"/>
                      <a:pt x="9673128" y="819038"/>
                      <a:pt x="9469634" y="846861"/>
                    </a:cubicBezTo>
                    <a:cubicBezTo>
                      <a:pt x="9266140" y="874684"/>
                      <a:pt x="9250063" y="820232"/>
                      <a:pt x="9105418" y="846861"/>
                    </a:cubicBezTo>
                    <a:cubicBezTo>
                      <a:pt x="8960773" y="873490"/>
                      <a:pt x="8884813" y="815732"/>
                      <a:pt x="8741201" y="846861"/>
                    </a:cubicBezTo>
                    <a:cubicBezTo>
                      <a:pt x="8597589" y="877990"/>
                      <a:pt x="8149481" y="844367"/>
                      <a:pt x="7967241" y="846861"/>
                    </a:cubicBezTo>
                    <a:cubicBezTo>
                      <a:pt x="7785001" y="849355"/>
                      <a:pt x="7549349" y="835725"/>
                      <a:pt x="7193280" y="846861"/>
                    </a:cubicBezTo>
                    <a:cubicBezTo>
                      <a:pt x="6837211" y="857997"/>
                      <a:pt x="6916315" y="813143"/>
                      <a:pt x="6726627" y="846861"/>
                    </a:cubicBezTo>
                    <a:cubicBezTo>
                      <a:pt x="6536939" y="880579"/>
                      <a:pt x="6218072" y="806601"/>
                      <a:pt x="6055103" y="846861"/>
                    </a:cubicBezTo>
                    <a:cubicBezTo>
                      <a:pt x="5892134" y="887121"/>
                      <a:pt x="5518671" y="791042"/>
                      <a:pt x="5281142" y="846861"/>
                    </a:cubicBezTo>
                    <a:cubicBezTo>
                      <a:pt x="5043613" y="902680"/>
                      <a:pt x="4830070" y="839685"/>
                      <a:pt x="4712054" y="846861"/>
                    </a:cubicBezTo>
                    <a:cubicBezTo>
                      <a:pt x="4594038" y="854037"/>
                      <a:pt x="4242305" y="832203"/>
                      <a:pt x="4040529" y="846861"/>
                    </a:cubicBezTo>
                    <a:cubicBezTo>
                      <a:pt x="3838753" y="861519"/>
                      <a:pt x="3615512" y="792448"/>
                      <a:pt x="3266569" y="846861"/>
                    </a:cubicBezTo>
                    <a:cubicBezTo>
                      <a:pt x="2917626" y="901274"/>
                      <a:pt x="2961569" y="782522"/>
                      <a:pt x="2697480" y="846861"/>
                    </a:cubicBezTo>
                    <a:cubicBezTo>
                      <a:pt x="2433391" y="911200"/>
                      <a:pt x="2289265" y="803410"/>
                      <a:pt x="2128391" y="846861"/>
                    </a:cubicBezTo>
                    <a:cubicBezTo>
                      <a:pt x="1967517" y="890312"/>
                      <a:pt x="1706888" y="822471"/>
                      <a:pt x="1456867" y="846861"/>
                    </a:cubicBezTo>
                    <a:cubicBezTo>
                      <a:pt x="1206846" y="871251"/>
                      <a:pt x="1170192" y="822062"/>
                      <a:pt x="887778" y="846861"/>
                    </a:cubicBezTo>
                    <a:cubicBezTo>
                      <a:pt x="605364" y="871660"/>
                      <a:pt x="666280" y="826784"/>
                      <a:pt x="523562" y="846861"/>
                    </a:cubicBezTo>
                    <a:cubicBezTo>
                      <a:pt x="380844" y="866938"/>
                      <a:pt x="106830" y="794112"/>
                      <a:pt x="0" y="846861"/>
                    </a:cubicBezTo>
                    <a:cubicBezTo>
                      <a:pt x="-21391" y="658223"/>
                      <a:pt x="2765" y="584549"/>
                      <a:pt x="0" y="448836"/>
                    </a:cubicBezTo>
                    <a:cubicBezTo>
                      <a:pt x="-2765" y="313124"/>
                      <a:pt x="12021" y="142800"/>
                      <a:pt x="0" y="0"/>
                    </a:cubicBezTo>
                    <a:close/>
                  </a:path>
                  <a:path w="10243595" h="846861" stroke="0" extrusionOk="0">
                    <a:moveTo>
                      <a:pt x="0" y="0"/>
                    </a:moveTo>
                    <a:cubicBezTo>
                      <a:pt x="128862" y="-2140"/>
                      <a:pt x="154398" y="16440"/>
                      <a:pt x="261781" y="0"/>
                    </a:cubicBezTo>
                    <a:cubicBezTo>
                      <a:pt x="369164" y="-16440"/>
                      <a:pt x="752563" y="9668"/>
                      <a:pt x="933305" y="0"/>
                    </a:cubicBezTo>
                    <a:cubicBezTo>
                      <a:pt x="1114047" y="-9668"/>
                      <a:pt x="1433208" y="9065"/>
                      <a:pt x="1604830" y="0"/>
                    </a:cubicBezTo>
                    <a:cubicBezTo>
                      <a:pt x="1776452" y="-9065"/>
                      <a:pt x="1743426" y="8869"/>
                      <a:pt x="1866611" y="0"/>
                    </a:cubicBezTo>
                    <a:cubicBezTo>
                      <a:pt x="1989796" y="-8869"/>
                      <a:pt x="2300046" y="54071"/>
                      <a:pt x="2640571" y="0"/>
                    </a:cubicBezTo>
                    <a:cubicBezTo>
                      <a:pt x="2981096" y="-54071"/>
                      <a:pt x="2772056" y="17695"/>
                      <a:pt x="2902352" y="0"/>
                    </a:cubicBezTo>
                    <a:cubicBezTo>
                      <a:pt x="3032648" y="-17695"/>
                      <a:pt x="3354848" y="68840"/>
                      <a:pt x="3676312" y="0"/>
                    </a:cubicBezTo>
                    <a:cubicBezTo>
                      <a:pt x="3997776" y="-68840"/>
                      <a:pt x="3902643" y="3411"/>
                      <a:pt x="4040529" y="0"/>
                    </a:cubicBezTo>
                    <a:cubicBezTo>
                      <a:pt x="4178415" y="-3411"/>
                      <a:pt x="4654341" y="42750"/>
                      <a:pt x="4814490" y="0"/>
                    </a:cubicBezTo>
                    <a:cubicBezTo>
                      <a:pt x="4974639" y="-42750"/>
                      <a:pt x="5058219" y="4611"/>
                      <a:pt x="5178706" y="0"/>
                    </a:cubicBezTo>
                    <a:cubicBezTo>
                      <a:pt x="5299193" y="-4611"/>
                      <a:pt x="5428185" y="35291"/>
                      <a:pt x="5542923" y="0"/>
                    </a:cubicBezTo>
                    <a:cubicBezTo>
                      <a:pt x="5657661" y="-35291"/>
                      <a:pt x="5995653" y="33988"/>
                      <a:pt x="6316884" y="0"/>
                    </a:cubicBezTo>
                    <a:cubicBezTo>
                      <a:pt x="6638115" y="-33988"/>
                      <a:pt x="6917795" y="32725"/>
                      <a:pt x="7090844" y="0"/>
                    </a:cubicBezTo>
                    <a:cubicBezTo>
                      <a:pt x="7263893" y="-32725"/>
                      <a:pt x="7519965" y="70384"/>
                      <a:pt x="7762369" y="0"/>
                    </a:cubicBezTo>
                    <a:cubicBezTo>
                      <a:pt x="8004773" y="-70384"/>
                      <a:pt x="8256059" y="77742"/>
                      <a:pt x="8536329" y="0"/>
                    </a:cubicBezTo>
                    <a:cubicBezTo>
                      <a:pt x="8816599" y="-77742"/>
                      <a:pt x="8883228" y="19035"/>
                      <a:pt x="9105418" y="0"/>
                    </a:cubicBezTo>
                    <a:cubicBezTo>
                      <a:pt x="9327608" y="-19035"/>
                      <a:pt x="9505650" y="57021"/>
                      <a:pt x="9674506" y="0"/>
                    </a:cubicBezTo>
                    <a:cubicBezTo>
                      <a:pt x="9843362" y="-57021"/>
                      <a:pt x="10086646" y="61611"/>
                      <a:pt x="10243595" y="0"/>
                    </a:cubicBezTo>
                    <a:cubicBezTo>
                      <a:pt x="10247900" y="107795"/>
                      <a:pt x="10231024" y="278917"/>
                      <a:pt x="10243595" y="440368"/>
                    </a:cubicBezTo>
                    <a:cubicBezTo>
                      <a:pt x="10256166" y="601819"/>
                      <a:pt x="10232155" y="702004"/>
                      <a:pt x="10243595" y="846861"/>
                    </a:cubicBezTo>
                    <a:cubicBezTo>
                      <a:pt x="10076261" y="890301"/>
                      <a:pt x="9931891" y="794751"/>
                      <a:pt x="9674506" y="846861"/>
                    </a:cubicBezTo>
                    <a:cubicBezTo>
                      <a:pt x="9417121" y="898971"/>
                      <a:pt x="9516960" y="824772"/>
                      <a:pt x="9412726" y="846861"/>
                    </a:cubicBezTo>
                    <a:cubicBezTo>
                      <a:pt x="9308492" y="868950"/>
                      <a:pt x="8952802" y="761435"/>
                      <a:pt x="8638765" y="846861"/>
                    </a:cubicBezTo>
                    <a:cubicBezTo>
                      <a:pt x="8324728" y="932287"/>
                      <a:pt x="8357206" y="809094"/>
                      <a:pt x="8274548" y="846861"/>
                    </a:cubicBezTo>
                    <a:cubicBezTo>
                      <a:pt x="8191890" y="884628"/>
                      <a:pt x="7843146" y="832351"/>
                      <a:pt x="7705460" y="846861"/>
                    </a:cubicBezTo>
                    <a:cubicBezTo>
                      <a:pt x="7567774" y="861371"/>
                      <a:pt x="7412027" y="841207"/>
                      <a:pt x="7238807" y="846861"/>
                    </a:cubicBezTo>
                    <a:cubicBezTo>
                      <a:pt x="7065587" y="852515"/>
                      <a:pt x="7052815" y="808633"/>
                      <a:pt x="6874590" y="846861"/>
                    </a:cubicBezTo>
                    <a:cubicBezTo>
                      <a:pt x="6696365" y="885089"/>
                      <a:pt x="6361431" y="754101"/>
                      <a:pt x="6100630" y="846861"/>
                    </a:cubicBezTo>
                    <a:cubicBezTo>
                      <a:pt x="5839829" y="939621"/>
                      <a:pt x="5707499" y="808162"/>
                      <a:pt x="5429105" y="846861"/>
                    </a:cubicBezTo>
                    <a:cubicBezTo>
                      <a:pt x="5150712" y="885560"/>
                      <a:pt x="5180245" y="846837"/>
                      <a:pt x="4962453" y="846861"/>
                    </a:cubicBezTo>
                    <a:cubicBezTo>
                      <a:pt x="4744661" y="846885"/>
                      <a:pt x="4548806" y="844019"/>
                      <a:pt x="4393364" y="846861"/>
                    </a:cubicBezTo>
                    <a:cubicBezTo>
                      <a:pt x="4237922" y="849703"/>
                      <a:pt x="4120352" y="821058"/>
                      <a:pt x="4029147" y="846861"/>
                    </a:cubicBezTo>
                    <a:cubicBezTo>
                      <a:pt x="3937942" y="872664"/>
                      <a:pt x="3749979" y="843827"/>
                      <a:pt x="3664931" y="846861"/>
                    </a:cubicBezTo>
                    <a:cubicBezTo>
                      <a:pt x="3579883" y="849895"/>
                      <a:pt x="3490397" y="819403"/>
                      <a:pt x="3403150" y="846861"/>
                    </a:cubicBezTo>
                    <a:cubicBezTo>
                      <a:pt x="3315903" y="874319"/>
                      <a:pt x="3159892" y="813905"/>
                      <a:pt x="2936497" y="846861"/>
                    </a:cubicBezTo>
                    <a:cubicBezTo>
                      <a:pt x="2713102" y="879817"/>
                      <a:pt x="2781636" y="817224"/>
                      <a:pt x="2674716" y="846861"/>
                    </a:cubicBezTo>
                    <a:cubicBezTo>
                      <a:pt x="2567796" y="876498"/>
                      <a:pt x="2332673" y="802980"/>
                      <a:pt x="2208064" y="846861"/>
                    </a:cubicBezTo>
                    <a:cubicBezTo>
                      <a:pt x="2083455" y="890742"/>
                      <a:pt x="1863716" y="829018"/>
                      <a:pt x="1741411" y="846861"/>
                    </a:cubicBezTo>
                    <a:cubicBezTo>
                      <a:pt x="1619106" y="864704"/>
                      <a:pt x="1432901" y="845534"/>
                      <a:pt x="1274758" y="846861"/>
                    </a:cubicBezTo>
                    <a:cubicBezTo>
                      <a:pt x="1116615" y="848188"/>
                      <a:pt x="1004847" y="812976"/>
                      <a:pt x="808106" y="846861"/>
                    </a:cubicBezTo>
                    <a:cubicBezTo>
                      <a:pt x="611365" y="880746"/>
                      <a:pt x="372964" y="843099"/>
                      <a:pt x="0" y="846861"/>
                    </a:cubicBezTo>
                    <a:cubicBezTo>
                      <a:pt x="-20940" y="691152"/>
                      <a:pt x="36213" y="536303"/>
                      <a:pt x="0" y="414962"/>
                    </a:cubicBezTo>
                    <a:cubicBezTo>
                      <a:pt x="-36213" y="293621"/>
                      <a:pt x="37525" y="158177"/>
                      <a:pt x="0" y="0"/>
                    </a:cubicBezTo>
                    <a:close/>
                  </a:path>
                </a:pathLst>
              </a:custGeom>
              <a:solidFill>
                <a:srgbClr val="FFF3DE"/>
              </a:solidFill>
              <a:ln w="15875">
                <a:solidFill>
                  <a:srgbClr val="5C2A08">
                    <a:alpha val="81000"/>
                  </a:srgbClr>
                </a:solidFill>
                <a:prstDash val="lgDashDot"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solidFill>
                    <a:srgbClr val="5C2A08"/>
                  </a:solidFill>
                </a:endParaRPr>
              </a:p>
            </p:txBody>
          </p:sp>
          <p:pic>
            <p:nvPicPr>
              <p:cNvPr id="18" name="图片 17" descr="图片包含 动物, 昆虫, 看着, 黑暗  AI 生成的内容可能不正确。"/>
              <p:cNvPicPr>
                <a:picLocks noChangeAspect="1"/>
              </p:cNvPicPr>
              <p:nvPr>
                <p:custDataLst>
                  <p:tags r:id="rId21"/>
                </p:custDataLst>
              </p:nvPr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7809"/>
              <a:stretch>
                <a:fillRect/>
              </a:stretch>
            </p:blipFill>
            <p:spPr>
              <a:xfrm>
                <a:off x="1747435" y="3005949"/>
                <a:ext cx="701233" cy="503551"/>
              </a:xfrm>
              <a:custGeom>
                <a:gdLst>
                  <a:gd name="connsiteX0" fmla="*/ 0 w 810228"/>
                  <a:gd name="connsiteY0" fmla="*/ 0 h 581820"/>
                  <a:gd name="connsiteX1" fmla="*/ 810228 w 810228"/>
                  <a:gd name="connsiteY1" fmla="*/ 0 h 581820"/>
                  <a:gd name="connsiteX2" fmla="*/ 810228 w 810228"/>
                  <a:gd name="connsiteY2" fmla="*/ 581820 h 581820"/>
                  <a:gd name="connsiteX3" fmla="*/ 0 w 810228"/>
                  <a:gd name="connsiteY3" fmla="*/ 581820 h 581820"/>
                </a:gdLst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10228" h="581820">
                    <a:moveTo>
                      <a:pt x="0" y="0"/>
                    </a:moveTo>
                    <a:lnTo>
                      <a:pt x="810228" y="0"/>
                    </a:lnTo>
                    <a:lnTo>
                      <a:pt x="810228" y="581820"/>
                    </a:lnTo>
                    <a:lnTo>
                      <a:pt x="0" y="581820"/>
                    </a:lnTo>
                    <a:close/>
                  </a:path>
                </a:pathLst>
              </a:custGeom>
            </p:spPr>
          </p:pic>
        </p:grpSp>
        <p:sp>
          <p:nvSpPr>
            <p:cNvPr id="22" name="文本框 21"/>
            <p:cNvSpPr txBox="1"/>
            <p:nvPr>
              <p:custDataLst>
                <p:tags r:id="rId22"/>
              </p:custDataLst>
            </p:nvPr>
          </p:nvSpPr>
          <p:spPr>
            <a:xfrm>
              <a:off x="1929204" y="4529984"/>
              <a:ext cx="336127" cy="47290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400">
                  <a:solidFill>
                    <a:srgbClr val="5C2A08"/>
                  </a:solidFill>
                  <a:ea typeface="+mj-ea"/>
                  <a:cs typeface="Times New Roman" panose="02020603050405020304" charset="0"/>
                  <a:sym typeface="+mn-ea"/>
                </a:rPr>
                <a:t> </a:t>
              </a:r>
              <a:endParaRPr lang="en-US" sz="24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85" name="组合 84" title=""/>
          <p:cNvGrpSpPr/>
          <p:nvPr>
            <p:custDataLst>
              <p:tags r:id="rId23"/>
            </p:custDataLst>
          </p:nvPr>
        </p:nvGrpSpPr>
        <p:grpSpPr>
          <a:xfrm rot="20760000">
            <a:off x="5697220" y="-386080"/>
            <a:ext cx="3257550" cy="1847850"/>
            <a:chOff x="2438400" y="1949004"/>
            <a:chExt cx="5334000" cy="2463800"/>
          </a:xfrm>
        </p:grpSpPr>
        <p:grpSp>
          <p:nvGrpSpPr>
            <p:cNvPr id="81" name="组合 80"/>
            <p:cNvGrpSpPr/>
            <p:nvPr>
              <p:custDataLst>
                <p:tags r:id="rId24"/>
              </p:custDataLst>
            </p:nvPr>
          </p:nvGrpSpPr>
          <p:grpSpPr>
            <a:xfrm>
              <a:off x="4114800" y="1949004"/>
              <a:ext cx="3657600" cy="2463800"/>
              <a:chOff x="6363160" y="1485900"/>
              <a:chExt cx="5943600" cy="4572012"/>
            </a:xfrm>
          </p:grpSpPr>
          <p:pic>
            <p:nvPicPr>
              <p:cNvPr id="82" name="图片 81"/>
              <p:cNvPicPr>
                <a:picLocks noChangeAspect="1"/>
              </p:cNvPicPr>
              <p:nvPr>
                <p:custDataLst>
                  <p:tags r:id="rId26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63160" y="1485900"/>
                <a:ext cx="5943600" cy="4572012"/>
              </a:xfrm>
              <a:prstGeom prst="rect">
                <a:avLst/>
              </a:prstGeom>
            </p:spPr>
          </p:pic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7"/>
                </p:custDataLst>
              </p:nvPr>
            </p:nvPicPr>
            <p:blipFill>
              <a:blip r:embed="rId2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838" t="21959" r="35301" b="52771"/>
              <a:stretch>
                <a:fillRect/>
              </a:stretch>
            </p:blipFill>
            <p:spPr>
              <a:xfrm>
                <a:off x="9265847" y="2489790"/>
                <a:ext cx="942755" cy="1155405"/>
              </a:xfrm>
              <a:prstGeom prst="rect">
                <a:avLst/>
              </a:prstGeom>
            </p:spPr>
          </p:pic>
        </p:grpSp>
        <p:pic>
          <p:nvPicPr>
            <p:cNvPr id="84" name="图片 83"/>
            <p:cNvPicPr>
              <a:picLocks noChangeAspect="1"/>
            </p:cNvPicPr>
            <p:nvPr>
              <p:custDataLst>
                <p:tags r:id="rId30"/>
              </p:custDataLst>
            </p:nvPr>
          </p:nvPicPr>
          <p:blipFill>
            <a:blip r:embed="rId28">
              <a:extLst>
                <a:ext uri="{BEBA8EAE-BF5A-486C-A8C5-ECC9F3942E4B}">
                  <a14:imgProps xmlns:a14="http://schemas.microsoft.com/office/drawing/2010/main">
                    <a14:imgLayer r:embed="rId29">
                      <a14:imgEffect>
                        <a14:brightnessContrast bright="4000" contrast="4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 flipH="1">
              <a:off x="2438400" y="2438400"/>
              <a:ext cx="2971493" cy="1519269"/>
            </a:xfrm>
            <a:prstGeom prst="rect">
              <a:avLst/>
            </a:prstGeom>
          </p:spPr>
        </p:pic>
      </p:grpSp>
      <p:pic>
        <p:nvPicPr>
          <p:cNvPr id="29" name="图片 28" title="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1"/>
          <a:srcRect t="-371"/>
          <a:stretch>
            <a:fillRect/>
          </a:stretch>
        </p:blipFill>
        <p:spPr>
          <a:xfrm>
            <a:off x="323850" y="-47625"/>
            <a:ext cx="734695" cy="13671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20000"/>
              </a:prstClr>
            </a:outerShdw>
          </a:effectLst>
        </p:spPr>
      </p:pic>
      <p:sp>
        <p:nvSpPr>
          <p:cNvPr id="6" name="文本框 5" title=""/>
          <p:cNvSpPr txBox="1"/>
          <p:nvPr>
            <p:custDataLst>
              <p:tags r:id="rId33"/>
            </p:custDataLst>
          </p:nvPr>
        </p:nvSpPr>
        <p:spPr>
          <a:xfrm>
            <a:off x="1835785" y="3387725"/>
            <a:ext cx="6731635" cy="10147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通过探究串、并联电路的电流规律，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经历科学探究的各个环节，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体验科学探究的方法，</a:t>
            </a:r>
            <a:r>
              <a:rPr lang="en-US" altLang="zh-CN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 </a:t>
            </a:r>
            <a:r>
              <a:rPr lang="zh-CN" altLang="en-US" sz="2000">
                <a:solidFill>
                  <a:srgbClr val="5C2A08"/>
                </a:solidFill>
                <a:ea typeface="+mj-ea"/>
                <a:cs typeface="Times New Roman" panose="02020603050405020304" charset="0"/>
                <a:sym typeface="+mn-ea"/>
              </a:rPr>
              <a:t>进一步练习电路的连接、电流表的使用。</a:t>
            </a:r>
            <a:endParaRPr lang="zh-CN" altLang="en-US" sz="2000">
              <a:solidFill>
                <a:srgbClr val="5C2A08"/>
              </a:solidFill>
              <a:ea typeface="+mj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entr" presetSubtype="0" fill="hold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to="" calcmode="lin" valueType="num">
                                      <p:cBhvr>
                                        <p:cTn id="1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 fmla="#ppt_h-(#ppt_h-#ppt_h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to="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-(#ppt_w-#ppt_w*8)*(1-$)^8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Effect filter="fade">
                                      <p:cBhvr additive="base"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 additive="base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5_1#08f041c7f?vcp=1&amp;vis=1&amp;pid=880ab483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82881"/>
                <a:ext cx="8065008" cy="10333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（1）图甲是他设计的电路图，图乙是他测量电流时连接的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实验电路，电流表测量的是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”或“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”）处的电流。</a:t>
                </a:r>
                <a:endParaRPr lang="en-US" altLang="zh-CN" sz="2400">
                  <a:solidFill>
                    <a:srgbClr val="000000"/>
                  </a:solidFill>
                </a:endParaRPr>
              </a:p>
            </p:txBody>
          </p:sp>
        </mc:Choice>
        <mc:Fallback>
          <p:sp>
            <p:nvSpPr>
              <p:cNvPr id="2" name="QB_5_BD.15_1#08f041c7f?vcp=1&amp;vis=1&amp;pid=880ab483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82881"/>
                <a:ext cx="8065008" cy="1033399"/>
              </a:xfrm>
              <a:prstGeom prst="rect">
                <a:avLst/>
              </a:prstGeom>
              <a:blipFill rotWithShape="1">
                <a:blip r:embed="rId6"/>
                <a:stretch>
                  <a:fillRect l="-5" t="-22" r="-3083" b="-56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QB_5_AN.16_1#08f041c7f.blank?vcp=1&amp;vis=1&amp;pid=880ab483b&amp;color=0,0,0&amp;vpa=7&amp;vtp=1&amp;bbb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4259009" y="1508291"/>
                <a:ext cx="351536" cy="353441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ctr" latinLnBrk="1">
                  <a:lnSpc>
                    <a:spcPts val="30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/>
              </a:p>
            </p:txBody>
          </p:sp>
        </mc:Choice>
        <mc:Fallback>
          <p:sp>
            <p:nvSpPr>
              <p:cNvPr id="3" name="QB_5_AN.16_1#08f041c7f.blank?vcp=1&amp;vis=1&amp;pid=880ab483b&amp;color=0,0,0&amp;vpa=7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4259009" y="1508291"/>
                <a:ext cx="351536" cy="353441"/>
              </a:xfrm>
              <a:prstGeom prst="rect">
                <a:avLst/>
              </a:prstGeom>
              <a:blipFill rotWithShape="1">
                <a:blip r:embed="rId9"/>
                <a:stretch>
                  <a:fillRect l="-18" t="-47" r="127" b="-7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B_5_BD.15_2#08f041c7f?vcp=1&amp;vis=1&amp;visfb=1&amp;pid=880ab483b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37360" y="2054582"/>
            <a:ext cx="5678424" cy="2103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17_1#6050ee991?vcp=1&amp;vis=1&amp;pid=880ab483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57782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（2）若按照他连接的实物图，要让电流表测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处电流，至少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需要改动几根导线，答：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，改动以后电流表的示数将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（填“变大”“变小”或“不确定”）。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17_1#6050ee991?vcp=1&amp;vis=1&amp;pid=880ab483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57782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38" r="3" b="-365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5_AN.18_1#6050ee991.blank?vcp=1&amp;vis=1&amp;pid=880ab483b&amp;color=0,0,0&amp;vpa=8&amp;vtp=1&amp;bbb=1" title=""/>
          <p:cNvSpPr/>
          <p:nvPr>
            <p:custDataLst>
              <p:tags r:id="rId7"/>
            </p:custDataLst>
          </p:nvPr>
        </p:nvSpPr>
        <p:spPr>
          <a:xfrm>
            <a:off x="3908965" y="1108687"/>
            <a:ext cx="8302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一根</a:t>
            </a:r>
            <a:endParaRPr lang="en-US" altLang="zh-CN" sz="2400"/>
          </a:p>
        </p:txBody>
      </p:sp>
      <p:sp>
        <p:nvSpPr>
          <p:cNvPr id="4" name="QB_5_AN.20_1#6050ee991.blank?vcp=1&amp;vis=1&amp;pid=880ab483b&amp;color=0,0,0&amp;vpa=9&amp;vtp=1&amp;bbb=1" title=""/>
          <p:cNvSpPr/>
          <p:nvPr>
            <p:custDataLst>
              <p:tags r:id="rId8"/>
            </p:custDataLst>
          </p:nvPr>
        </p:nvSpPr>
        <p:spPr>
          <a:xfrm>
            <a:off x="556165" y="1645897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变小</a:t>
            </a:r>
            <a:endParaRPr lang="en-US" altLang="zh-CN" sz="2400"/>
          </a:p>
        </p:txBody>
      </p:sp>
      <p:pic>
        <p:nvPicPr>
          <p:cNvPr id="5" name="QB_5_BD.19_1#6050ee991?vcp=1&amp;vis=1&amp;visfb=1&amp;pid=880ab483b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45920" y="2296898"/>
            <a:ext cx="5852160" cy="216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5_BD.21_1#cecd219f0?vcp=1&amp;vis=1&amp;pid=880ab483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895644"/>
                <a:ext cx="8064504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（3）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各处的电流值如下表所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示，由此得出了以下结论：并联电路各支路电流相等，干路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中的电流等于各支路中的电流之和。请指出实验过程中的两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个不足之处：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5_BD.21_1#cecd219f0?vcp=1&amp;vis=1&amp;pid=880ab483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895644"/>
                <a:ext cx="8064504" cy="2155190"/>
              </a:xfrm>
              <a:prstGeom prst="rect">
                <a:avLst/>
              </a:prstGeom>
              <a:blipFill rotWithShape="1">
                <a:blip r:embed="rId6"/>
                <a:stretch>
                  <a:fillRect l="-5" t="-14" r="5" b="-252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B_5_BD.21_1#cecd219f0?vcp=1&amp;vis=1&amp;pid=880ab483b&amp;color=0,0,0&amp;tib=255,255,255&amp;iip=1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9816" y="941364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B_5_BD.21_2#cecd219f0?vcp=1&amp;vis=1&amp;pid=880ab483b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3098840"/>
            <a:ext cx="8065008" cy="103339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①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______________________________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；</a:t>
            </a:r>
            <a:endParaRPr lang="en-US" altLang="zh-CN" sz="2400"/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240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______________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6" name="QB_5_AN.22_1#cecd219f0.blank?vcp=1&amp;vis=1&amp;pid=880ab483b&amp;color=0,0,0&amp;vpa=10&amp;vtp=1&amp;bbb=1" title=""/>
          <p:cNvSpPr/>
          <p:nvPr>
            <p:custDataLst>
              <p:tags r:id="rId10"/>
            </p:custDataLst>
          </p:nvPr>
        </p:nvSpPr>
        <p:spPr>
          <a:xfrm>
            <a:off x="860965" y="3070900"/>
            <a:ext cx="4487863" cy="49784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实验中使用了相同规格的小灯泡</a:t>
            </a:r>
            <a:endParaRPr lang="en-US" altLang="zh-CN" sz="2400"/>
          </a:p>
        </p:txBody>
      </p:sp>
      <p:sp>
        <p:nvSpPr>
          <p:cNvPr id="7" name="QB_5_AN.24_1#cecd219f0.blank?vcp=1&amp;vis=1&amp;pid=880ab483b&amp;color=0,0,0&amp;vpa=11&amp;vtp=1&amp;bbb=1" title=""/>
          <p:cNvSpPr/>
          <p:nvPr>
            <p:custDataLst>
              <p:tags r:id="rId11"/>
            </p:custDataLst>
          </p:nvPr>
        </p:nvSpPr>
        <p:spPr>
          <a:xfrm>
            <a:off x="860965" y="3608110"/>
            <a:ext cx="20494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实验次数太少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QB_5_BD.21_3#cecd219f0?colgroup=10,4,4,4&amp;vcp=1&amp;vis=1&amp;pid=880ab483b&amp;color=0,0,0&amp;vtp=1&amp;bbb=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539496" y="947558"/>
          <a:ext cx="8019288" cy="991299"/>
        </p:xfrm>
        <a:graphic>
          <a:graphicData uri="http://schemas.openxmlformats.org/drawingml/2006/table">
            <a:tbl>
              <a:tblPr/>
              <a:tblGrid>
                <a:gridCol w="3218688"/>
                <a:gridCol w="1600200"/>
                <a:gridCol w="1600200"/>
                <a:gridCol w="1600200"/>
              </a:tblGrid>
              <a:tr h="492633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电流表的位置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B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500"/>
                        </a:lnSpc>
                      </a:pP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C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8666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电流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I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/</m:t>
                            </m:r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34" charset="-122"/>
                                <a:cs typeface="Cambria Math" panose="02040503050406030204" pitchFamily="34" charset="-120"/>
                              </a:rPr>
                              <m:t>A</m:t>
                            </m:r>
                          </m:oMath>
                        </m:oMathPara>
                      </a14:m>
                      <a:r>
                        <a:rPr lang="en-US" altLang="zh-CN" sz="100" b="0" i="0" kern="0" spc="-9990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0.6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" name="QB_5_BD.23_1#cecd219f0?vcp=1&amp;vis=1&amp;visfb=1&amp;pid=880ab483b&amp;color=0,0,0&amp;tib=255,255,255&amp;vtp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56232" y="2073471"/>
            <a:ext cx="5440680" cy="2020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O_5_BD.25_1#f2d9a236e?vcp=1&amp;vis=1&amp;pid=880ab483b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20694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（4）小德利用原有的实验器材，添加了一个开关，又设计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了一个电路。利用这个电路，不用更换电流表的位置，就可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以直接测出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C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三处的电流，同样可得出三处电流的关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系。请在虚线框中画出电路图。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O_5_BD.25_1#f2d9a236e?vcp=1&amp;vis=1&amp;pid=880ab483b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2069465"/>
              </a:xfrm>
              <a:prstGeom prst="rect">
                <a:avLst/>
              </a:prstGeom>
              <a:blipFill rotWithShape="1">
                <a:blip r:embed="rId6"/>
                <a:stretch>
                  <a:fillRect l="-5" t="-18" r="3" b="-2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QO_5_BD.25_2#f2d9a236e?htil=1&amp;vcp=1&amp;vis=1&amp;visfb=1&amp;pid=880ab483b&amp;color=0,0,0&amp;tib=255,255,255&amp;vtp=1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2064" y="3070796"/>
            <a:ext cx="3986784" cy="1453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4" name="QO_5_AN.26_1#f2d9a236e?htil=1&amp;vcp=1&amp;vis=1&amp;pid=880ab483b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4562856" y="2520251"/>
            <a:ext cx="4032504" cy="4692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【解】如图所示。</a:t>
            </a:r>
            <a:endParaRPr lang="en-US" altLang="zh-CN" sz="2400"/>
          </a:p>
        </p:txBody>
      </p:sp>
      <p:pic>
        <p:nvPicPr>
          <p:cNvPr id="5" name="QO_5_AN.26_2#f2d9a236e?htil=1&amp;vcp=1&amp;vis=1&amp;pid=880ab483b&amp;color=0,0,0&amp;tib=255,255,255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78424" y="3116516"/>
            <a:ext cx="1792224" cy="1408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5_AS.27_1#f2d9a236e?vcp=1&amp;vis=1&amp;pid=880ab483b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60809"/>
            <a:ext cx="8065008" cy="21551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93CDDD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【点拨】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在不更换电流表位置的情况下，在两支路上各接一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个开关，将电流表接在干路上。只闭合一个支路上的开关，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电流表测该支路中的电流，两开关同时闭合，电流表测干路</a:t>
            </a:r>
            <a:endParaRPr lang="en-US" altLang="zh-CN" sz="2400" b="0" i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中的电流，电路图如图所示。</a:t>
            </a:r>
            <a:endParaRPr lang="en-US" altLang="zh-CN" sz="2400"/>
          </a:p>
        </p:txBody>
      </p:sp>
      <p:pic>
        <p:nvPicPr>
          <p:cNvPr id="3" name="QO_5_AS.27_2#f2d9a236e?vcp=1&amp;vis=1&amp;visfb=1&amp;pid=880ab483b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50008" y="2825981"/>
            <a:ext cx="4443984" cy="165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28_1#1e5378542?vcp=1&amp;vis=1&amp;pid=b72a5794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3.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河水在狭窄的河流中奔流，到达宽阔的河滩后，看上去水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流平缓，电流是否也是这样呢？如图所示的导体，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端粗，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100" b="0" i="0" kern="0" spc="-99900">
                  <a:solidFill>
                    <a:srgbClr val="FFFFFF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端细，则电流流过它时，下列说法中正确的是(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28_1#1e5378542?vcp=1&amp;vis=1&amp;pid=b72a5794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39867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27" r="-249" b="-36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29_1#1e5378542.bracket?vcp=1&amp;vis=1&amp;pid=b72a57943&amp;color=0,0,0&amp;vpa=12&amp;vtp=1" title=""/>
          <p:cNvSpPr/>
          <p:nvPr>
            <p:custDataLst>
              <p:tags r:id="rId7"/>
            </p:custDataLst>
          </p:nvPr>
        </p:nvSpPr>
        <p:spPr>
          <a:xfrm>
            <a:off x="6880764" y="1746037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4_BD.28_2#1e5378542?htil=2&amp;vcp=1&amp;vis=1&amp;pid=b72a57943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2449" y="2277658"/>
            <a:ext cx="2642616" cy="1728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28_3#1e5378542.choices?htil=2&amp;vcp=1&amp;vis=1&amp;pid=b72a57943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231938"/>
                <a:ext cx="5294376" cy="21509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，电流逐渐增大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，电流逐渐减小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从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到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，电流大小不变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无法比较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两端电流的大小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28_3#1e5378542.choices?htil=2&amp;vcp=1&amp;vis=1&amp;pid=b72a5794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231938"/>
                <a:ext cx="5294376" cy="2150999"/>
              </a:xfrm>
              <a:prstGeom prst="rect">
                <a:avLst/>
              </a:prstGeom>
              <a:blipFill rotWithShape="1">
                <a:blip r:embed="rId12"/>
                <a:stretch>
                  <a:fillRect l="-7" t="-25" r="2" b="-27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4_BD.30_1#0034ea32f?vcp=1&amp;vis=1&amp;pid=b72a57943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643264"/>
                <a:ext cx="8065008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[2026·郑州期中]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如图所示的电路中，闭合开关，三只电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测量的电流值分别为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，则下列表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达式正确的是(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4_BD.30_1#0034ea32f?vcp=1&amp;vis=1&amp;pid=b72a57943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643264"/>
                <a:ext cx="8065008" cy="1592199"/>
              </a:xfrm>
              <a:prstGeom prst="rect">
                <a:avLst/>
              </a:prstGeom>
              <a:blipFill rotWithShape="1">
                <a:blip r:embed="rId6"/>
                <a:stretch>
                  <a:fillRect l="-5" t="-1" r="3" b="-369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4_AN.31_1#0034ea32f.bracket?vcp=1&amp;vis=1&amp;pid=b72a57943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2600864" y="1749434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4_BD.30_2#0034ea32f?htil=3&amp;vcp=1&amp;vis=1&amp;pid=b72a57943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75160" y="2281055"/>
            <a:ext cx="3749040" cy="1563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4_BD.30_3#0034ea32f.choices?htil=3&amp;vcp=1&amp;vis=1&amp;pid=b72a57943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235335"/>
                <a:ext cx="4178808" cy="214420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+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−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&gt;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I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4_BD.30_3#0034ea32f.choices?htil=3&amp;vcp=1&amp;vis=1&amp;pid=b72a57943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235335"/>
                <a:ext cx="4178808" cy="2144205"/>
              </a:xfrm>
              <a:prstGeom prst="rect">
                <a:avLst/>
              </a:prstGeom>
              <a:blipFill rotWithShape="1">
                <a:blip r:embed="rId12"/>
                <a:stretch>
                  <a:fillRect l="-9" t="-6" r="6" b="-305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3_1#322cd49db?htil=4&amp;vcp=1&amp;vis=1&amp;pid=b72a57943&amp;color=0,0,0&amp;tib=255,255,255&amp;vtp=1&amp;bt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90040" y="921362"/>
            <a:ext cx="2624328" cy="2578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C_4_BD.33_2#322cd49db?htil=4&amp;vcp=1&amp;vis=1&amp;pid=b72a57943&amp;color=0,0,0&amp;vtp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908662"/>
                <a:ext cx="5303520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如图所示，某电子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线路板上有一个由三只灯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构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成的局部电路。已知通过灯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，则通过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流可能是(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4_BD.33_2#322cd49db?htil=4&amp;vcp=1&amp;vis=1&amp;pid=b72a5794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908662"/>
                <a:ext cx="5303520" cy="2709799"/>
              </a:xfrm>
              <a:prstGeom prst="rect">
                <a:avLst/>
              </a:prstGeom>
              <a:blipFill rotWithShape="1">
                <a:blip r:embed="rId8"/>
                <a:stretch>
                  <a:fillRect l="-7" t="-23" r="7" b="-21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QC_4_BD.33_2#322cd49db?htil=4&amp;vcp=1&amp;vis=1&amp;pid=b72a57943&amp;color=0,0,0&amp;tib=255,255,255&amp;iip=3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8816" y="954382"/>
            <a:ext cx="224942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5" name="QC_4_AN.34_1#322cd49db.bracket?vcp=1&amp;vis=1&amp;pid=b72a57943&amp;color=0,0,0&amp;vpa=14&amp;vtp=1" title=""/>
          <p:cNvSpPr/>
          <p:nvPr>
            <p:custDataLst>
              <p:tags r:id="rId11"/>
            </p:custDataLst>
          </p:nvPr>
        </p:nvSpPr>
        <p:spPr>
          <a:xfrm>
            <a:off x="1991264" y="3132432"/>
            <a:ext cx="441325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33_3#322cd49db.choices?vcp=1&amp;vis=1&amp;pid=b72a57943&amp;color=0,0,0&amp;vtp=1&amp;bb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3653957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1996440"/>
                    <a:tab pos="3968115"/>
                    <a:tab pos="6104890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8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mA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33_3#322cd49db.choices?vcp=1&amp;vis=1&amp;pid=b72a57943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3653957"/>
                <a:ext cx="8065008" cy="477330"/>
              </a:xfrm>
              <a:prstGeom prst="rect">
                <a:avLst/>
              </a:prstGeom>
              <a:blipFill rotWithShape="1">
                <a:blip r:embed="rId14"/>
                <a:stretch>
                  <a:fillRect l="-5" t="-35" r="3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C_4_BD.36_1#7bdadd76f?iti=1&amp;htil=6&amp;vcp=1&amp;vis=1&amp;pid=b72a57943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40172" y="956921"/>
            <a:ext cx="2130552" cy="1618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C_4_BD.36_2#7bdadd76f?iti=1&amp;htil=6&amp;vcp=1&amp;vis=1&amp;pid=b72a5794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6785517" y="2702409"/>
            <a:ext cx="1439862" cy="89509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（第6题）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C_4_BD.36_3#7bdadd76f?htil=6&amp;vcp=1&amp;vis=1&amp;pid=b72a57943&amp;color=0,0,0&amp;vtp=1&amp;bt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911202"/>
                <a:ext cx="5797296" cy="27097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6.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两个相同的电流表，均有两个测量范围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6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)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。如图所示，闭合开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,两灯泡均发光，两电流表均有正常的示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数且两电流表指针偏转的角度恰好相同，则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与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的电流之比为(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C_4_BD.36_3#7bdadd76f?htil=6&amp;vcp=1&amp;vis=1&amp;pid=b72a579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911202"/>
                <a:ext cx="5797296" cy="2709799"/>
              </a:xfrm>
              <a:prstGeom prst="rect">
                <a:avLst/>
              </a:prstGeom>
              <a:blipFill rotWithShape="1">
                <a:blip r:embed="rId9"/>
                <a:stretch>
                  <a:fillRect l="-7" t="-23" r="-1345" b="-214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QC_4_AN.37_1#7bdadd76f.bracket?vcp=1&amp;vis=1&amp;pid=b72a57943&amp;color=0,0,0&amp;vpa=15&amp;vtp=1" title=""/>
          <p:cNvSpPr/>
          <p:nvPr>
            <p:custDataLst>
              <p:tags r:id="rId10"/>
            </p:custDataLst>
          </p:nvPr>
        </p:nvSpPr>
        <p:spPr>
          <a:xfrm>
            <a:off x="4130389" y="3134972"/>
            <a:ext cx="423863" cy="478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mc:AlternateContent>
        <mc:Choice Requires="a14">
          <p:sp>
            <p:nvSpPr>
              <p:cNvPr id="6" name="QC_4_BD.36_4#7bdadd76f.choices?vcp=1&amp;vis=1&amp;pid=b72a57943&amp;color=0,0,0&amp;vtp=1&amp;bbb=1&amp;hs=1" title=""/>
              <p:cNvSpPr/>
              <p:nvPr>
                <p:custDataLst>
                  <p:tags r:id="rId11"/>
                </p:custDataLst>
              </p:nvPr>
            </p:nvSpPr>
            <p:spPr>
              <a:xfrm>
                <a:off x="539496" y="3651416"/>
                <a:ext cx="8065008" cy="47733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300"/>
                  </a:lnSpc>
                  <a:tabLst>
                    <a:tab pos="2088515"/>
                    <a:tab pos="4139565"/>
                    <a:tab pos="6190615"/>
                  </a:tabLst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5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</m:oMath>
                  </m:oMathPara>
                </a14:m>
                <a:r>
                  <a:rPr lang="en-US" altLang="zh-CN" sz="2400" b="0" i="0" spc="-1030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	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: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1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6" name="QC_4_BD.36_4#7bdadd76f.choices?vcp=1&amp;vis=1&amp;pid=b72a57943&amp;color=0,0,0&amp;vtp=1&amp;bb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539496" y="3651416"/>
                <a:ext cx="8065008" cy="477330"/>
              </a:xfrm>
              <a:prstGeom prst="rect">
                <a:avLst/>
              </a:prstGeom>
              <a:blipFill rotWithShape="1">
                <a:blip r:embed="rId13"/>
                <a:stretch>
                  <a:fillRect l="-5" t="-35" r="3" b="-1437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7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问题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8" name="矩形 66570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48084" y="556055"/>
            <a:ext cx="8200205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>
              <a:lnSpc>
                <a:spcPct val="130000"/>
              </a:lnSpc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在实际电路中，不同的用电器工作时，通过它们的电流各不相同，若将它们接入串联电路或并联电路中，那么通过它们的电流有着怎样的关系呢？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115760" y="2088782"/>
            <a:ext cx="2520000" cy="2520000"/>
          </a:xfrm>
          <a:prstGeom prst="rect">
            <a:avLst/>
          </a:prstGeom>
          <a:noFill/>
          <a:ln w="9525">
            <a:noFill/>
          </a:ln>
          <a:effectLst>
            <a:softEdge rad="127000"/>
          </a:effectLst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4499995" y="2088782"/>
            <a:ext cx="3792613" cy="2520000"/>
          </a:xfrm>
          <a:prstGeom prst="rect">
            <a:avLst/>
          </a:prstGeom>
          <a:noFill/>
          <a:ln w="19050">
            <a:solidFill>
              <a:schemeClr val="bg2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38_1#0a82eaf58?iti=2&amp;htil=7&amp;vcp=1&amp;vis=1&amp;pid=b72a57943&amp;color=0,0,0&amp;tib=255,255,255&amp;vtp=1&amp;bt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31736" y="415036"/>
            <a:ext cx="1554480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3" name="QB_4_BD.38_2#0a82eaf58?iti=2&amp;htil=7&amp;vcp=1&amp;vis=1&amp;pid=b72a57943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7089045" y="1785620"/>
            <a:ext cx="1439862" cy="47085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（第7题）</a:t>
            </a:r>
            <a:endParaRPr lang="en-US" altLang="zh-CN" sz="2400"/>
          </a:p>
        </p:txBody>
      </p:sp>
      <mc:AlternateContent>
        <mc:Choice Requires="a14">
          <p:sp>
            <p:nvSpPr>
              <p:cNvPr id="4" name="QB_4_BD.38_3#0a82eaf58?htil=7&amp;vcp=1&amp;vis=1&amp;pid=b72a57943&amp;color=0,0,0&amp;vtp=1&amp;bbb=1&amp;hb=1&amp;hs=1" title=""/>
              <p:cNvSpPr/>
              <p:nvPr>
                <p:custDataLst>
                  <p:tags r:id="rId7"/>
                </p:custDataLst>
              </p:nvPr>
            </p:nvSpPr>
            <p:spPr>
              <a:xfrm>
                <a:off x="539496" y="402336"/>
                <a:ext cx="6373368" cy="2069465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900" b="0" i="0" kern="0">
                    <a:solidFill>
                      <a:srgbClr val="FFFFFF"/>
                    </a:solidFill>
                    <a:latin typeface="宋体" panose="02010600030101010101" pitchFamily="2" charset="-122"/>
                    <a:ea typeface="微软雅黑" panose="020b0503020204020204" charset="-122"/>
                    <a:cs typeface="Times New Roman" panose="02020603050405020304" pitchFamily="34" charset="-120"/>
                  </a:rPr>
                  <a:t>                                            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在探究串联电路的电流特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点时，媛媛设计了如图所示的电路图，发现电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的示数分别为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24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22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1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为什么两个电流表示数不同呢？媛媛认为电流</a:t>
                </a:r>
                <a:endParaRPr lang="en-US" altLang="zh-CN" sz="2400"/>
              </a:p>
            </p:txBody>
          </p:sp>
        </mc:Choice>
        <mc:Fallback>
          <p:sp>
            <p:nvSpPr>
              <p:cNvPr id="4" name="QB_4_BD.38_3#0a82eaf58?htil=7&amp;vcp=1&amp;vis=1&amp;pid=b72a5794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8"/>
                </p:custDataLst>
              </p:nvPr>
            </p:nvSpPr>
            <p:spPr>
              <a:xfrm>
                <a:off x="539496" y="402336"/>
                <a:ext cx="6373368" cy="2069465"/>
              </a:xfrm>
              <a:prstGeom prst="rect">
                <a:avLst/>
              </a:prstGeom>
              <a:blipFill rotWithShape="1">
                <a:blip r:embed="rId9"/>
                <a:stretch>
                  <a:fillRect l="-6" t="-18" r="-4579" b="-246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QB_4_BD.38_3#0a82eaf58?htil=7&amp;vcp=1&amp;vis=1&amp;pid=b72a57943&amp;color=0,0,0&amp;tib=255,255,255&amp;iip=4&amp;vtp=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3843" y="435261"/>
            <a:ext cx="256032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p:sp>
        <p:nvSpPr>
          <p:cNvPr id="6" name="QB_4_AN.39_1#0a82eaf58.blank?vcp=1&amp;vis=1&amp;pid=b72a57943&amp;color=0,0,0&amp;vpa=16&amp;vtp=1&amp;bbb=1" title=""/>
          <p:cNvSpPr/>
          <p:nvPr>
            <p:custDataLst>
              <p:tags r:id="rId12"/>
            </p:custDataLst>
          </p:nvPr>
        </p:nvSpPr>
        <p:spPr>
          <a:xfrm>
            <a:off x="6380258" y="2949639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错误</a:t>
            </a:r>
            <a:endParaRPr lang="en-US" altLang="zh-CN" sz="2400"/>
          </a:p>
        </p:txBody>
      </p:sp>
      <p:sp>
        <p:nvSpPr>
          <p:cNvPr id="7" name="QB_4_AN.40_1#0a82eaf58.blank?vcp=1&amp;vis=1&amp;pid=b72a57943&amp;color=0,0,0&amp;vpa=17&amp;vtp=1&amp;bbb=1&amp;hb=1" title=""/>
          <p:cNvSpPr/>
          <p:nvPr>
            <p:custDataLst>
              <p:tags r:id="rId13"/>
            </p:custDataLst>
          </p:nvPr>
        </p:nvSpPr>
        <p:spPr>
          <a:xfrm>
            <a:off x="539496" y="3483038"/>
            <a:ext cx="8064000" cy="10026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     </a:t>
            </a: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将两个电流表的位置</a:t>
            </a:r>
            <a:endParaRPr lang="en-US" altLang="zh-CN" sz="2400" b="0" i="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1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对调，再观察示数，然后与第一次实验的示数比较</a:t>
            </a:r>
            <a:endParaRPr lang="en-US" altLang="zh-CN" sz="2400"/>
          </a:p>
        </p:txBody>
      </p:sp>
      <mc:AlternateContent>
        <mc:Choice Requires="a14">
          <p:sp>
            <p:nvSpPr>
              <p:cNvPr id="8" name="QB_4_BD.38_3#0a82eaf58?htil=7&amp;vcp=1&amp;vis=1&amp;pid=b72a57943&amp;color=0,0,0&amp;vtp=1&amp;bbb=1&amp;hb=1&amp;hs=1" title=""/>
              <p:cNvSpPr/>
              <p:nvPr>
                <p:custDataLst>
                  <p:tags r:id="rId14"/>
                </p:custDataLst>
              </p:nvPr>
            </p:nvSpPr>
            <p:spPr>
              <a:xfrm>
                <a:off x="539496" y="2443988"/>
                <a:ext cx="8064000" cy="205574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先到达电流表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，经过灯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时电流被消耗了一部分，因此到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达电流表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A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时会小一些。你认为她的想法是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的，请你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设计一种操作方法来验证你的观点：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</a:t>
                </a:r>
                <a:endParaRPr lang="en-US" altLang="zh-CN" sz="2400" i="0">
                  <a:solidFill>
                    <a:srgbClr val="000000"/>
                  </a:solidFill>
                  <a:latin typeface="宋体" panose="02010600030101010101" pitchFamily="2" charset="-122"/>
                  <a:ea typeface="宋体" panose="02010600030101010101" pitchFamily="2" charset="-122"/>
                  <a:cs typeface="宋体" panose="02010600030101010101" pitchFamily="34" charset="-120"/>
                </a:endParaRPr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_____________________________________________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</a:t>
                </a:r>
                <a:endParaRPr lang="en-US" altLang="zh-CN" sz="2400"/>
              </a:p>
            </p:txBody>
          </p:sp>
        </mc:Choice>
        <mc:Fallback>
          <p:sp>
            <p:nvSpPr>
              <p:cNvPr id="8" name="QB_4_BD.38_3#0a82eaf58?htil=7&amp;vcp=1&amp;vis=1&amp;pid=b72a57943&amp;color=0,0,0&amp;vtp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>
              <a:xfrm>
                <a:off x="539496" y="2443988"/>
                <a:ext cx="8064000" cy="2055749"/>
              </a:xfrm>
              <a:prstGeom prst="rect">
                <a:avLst/>
              </a:prstGeom>
              <a:blipFill rotWithShape="1">
                <a:blip r:embed="rId16"/>
                <a:stretch>
                  <a:fillRect l="-5" t="-25" r="-159" b="-25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7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4_BD.42_1#b0f293b39?htil=8&amp;vcp=1&amp;vis=1&amp;pid=b72a57943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03706" y="654852"/>
            <a:ext cx="6041083" cy="211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0"/>
                  </a:schemeClr>
                </a:solidFill>
              </a14:hiddenFill>
            </a:ext>
          </a:extLst>
        </p:spPr>
      </p:pic>
      <mc:AlternateContent>
        <mc:Choice Requires="a14">
          <p:sp>
            <p:nvSpPr>
              <p:cNvPr id="3" name="QB_4_BD.42_2#b0f293b39?htil=8&amp;vcp=1&amp;vis=1&amp;pid=b72a57943&amp;color=0,0,0&amp;vtp=1&amp;bt=1&amp;bbb=1&amp;hb=1&amp;hs=1" title=""/>
              <p:cNvSpPr/>
              <p:nvPr>
                <p:custDataLst>
                  <p:tags r:id="rId6"/>
                </p:custDataLst>
              </p:nvPr>
            </p:nvSpPr>
            <p:spPr>
              <a:xfrm>
                <a:off x="539496" y="667552"/>
                <a:ext cx="1865376" cy="215519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8.[2026·广州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期中]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如图甲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所示的电路，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当开关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S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闭合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B_4_BD.42_2#b0f293b39?htil=8&amp;vcp=1&amp;vis=1&amp;pid=b72a579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7"/>
                </p:custDataLst>
              </p:nvPr>
            </p:nvSpPr>
            <p:spPr>
              <a:xfrm>
                <a:off x="539496" y="667552"/>
                <a:ext cx="1865376" cy="2155190"/>
              </a:xfrm>
              <a:prstGeom prst="rect">
                <a:avLst/>
              </a:prstGeom>
              <a:blipFill rotWithShape="1">
                <a:blip r:embed="rId8"/>
                <a:stretch>
                  <a:fillRect l="-20" t="-8" r="-2546" b="-252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B_4_AN.43_1#b0f293b39.blank?vcp=1&amp;vis=1&amp;pid=b72a57943&amp;color=0,0,0&amp;vpa=18&amp;vtp=1&amp;bbb=1" title=""/>
          <p:cNvSpPr/>
          <p:nvPr>
            <p:custDataLst>
              <p:tags r:id="rId9"/>
            </p:custDataLst>
          </p:nvPr>
        </p:nvSpPr>
        <p:spPr>
          <a:xfrm>
            <a:off x="518065" y="3334552"/>
            <a:ext cx="6016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1.2</a:t>
            </a:r>
            <a:endParaRPr lang="en-US" altLang="zh-CN" sz="2400"/>
          </a:p>
        </p:txBody>
      </p:sp>
      <p:sp>
        <p:nvSpPr>
          <p:cNvPr id="5" name="QB_4_AN.44_1#b0f293b39.blank?vcp=1&amp;vis=1&amp;pid=b72a57943&amp;color=0,0,0&amp;vpa=19&amp;vtp=1&amp;bbb=1" title=""/>
          <p:cNvSpPr/>
          <p:nvPr>
            <p:custDataLst>
              <p:tags r:id="rId10"/>
            </p:custDataLst>
          </p:nvPr>
        </p:nvSpPr>
        <p:spPr>
          <a:xfrm>
            <a:off x="3786664" y="3334552"/>
            <a:ext cx="601663" cy="49765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0.9</a:t>
            </a:r>
            <a:endParaRPr lang="en-US" altLang="zh-CN" sz="2400"/>
          </a:p>
        </p:txBody>
      </p:sp>
      <p:sp>
        <p:nvSpPr>
          <p:cNvPr id="6" name="QB_4_AN.45_1#b0f293b39.blank?vcp=1&amp;vis=1&amp;pid=b72a57943&amp;color=0,0,0&amp;vpa=20&amp;vtp=1&amp;bbb=1" title=""/>
          <p:cNvSpPr/>
          <p:nvPr>
            <p:custDataLst>
              <p:tags r:id="rId11"/>
            </p:custDataLst>
          </p:nvPr>
        </p:nvSpPr>
        <p:spPr>
          <a:xfrm>
            <a:off x="2080164" y="3871762"/>
            <a:ext cx="830263" cy="47879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2400"/>
          </a:p>
        </p:txBody>
      </p:sp>
      <mc:AlternateContent>
        <mc:Choice Requires="a14">
          <p:sp>
            <p:nvSpPr>
              <p:cNvPr id="7" name="QB_4_BD.42_2#b0f293b39?htil=8&amp;vcp=1&amp;vis=1&amp;pid=b72a57943&amp;color=0,0,0&amp;vtp=1&amp;bt=1&amp;bbb=1&amp;hb=1&amp;hs=1" title=""/>
              <p:cNvSpPr/>
              <p:nvPr>
                <p:custDataLst>
                  <p:tags r:id="rId12"/>
                </p:custDataLst>
              </p:nvPr>
            </p:nvSpPr>
            <p:spPr>
              <a:xfrm>
                <a:off x="539496" y="2803692"/>
                <a:ext cx="8064000" cy="1592199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后，电流表的指针偏转如图乙所示，则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电流表的示数应为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A，通过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的电流是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A；若小灯泡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L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34" charset="-122"/>
                              <a:cs typeface="Cambria Math" panose="02040503050406030204" pitchFamily="34" charset="-12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断路，则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34" charset="-122"/>
                          <a:cs typeface="Cambria Math" panose="020405030504060302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电流</a:t>
                </a:r>
                <a:endParaRPr lang="en-US" altLang="zh-CN" sz="2400" b="0" i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2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表的示数将</a:t>
                </a:r>
                <a:r>
                  <a:rPr lang="en-US" altLang="zh-CN" sz="240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（填“变大” “变小”或“不变”）。</a:t>
                </a:r>
                <a:endParaRPr lang="en-US" altLang="zh-CN" sz="2400"/>
              </a:p>
            </p:txBody>
          </p:sp>
        </mc:Choice>
        <mc:Fallback>
          <p:sp>
            <p:nvSpPr>
              <p:cNvPr id="7" name="QB_4_BD.42_2#b0f293b39?htil=8&amp;vcp=1&amp;vis=1&amp;pid=b72a57943&amp;color=0,0,0&amp;vtp=1&amp;bt=1&amp;bbb=1&amp;hb=1&amp;hs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3"/>
                </p:custDataLst>
              </p:nvPr>
            </p:nvSpPr>
            <p:spPr>
              <a:xfrm>
                <a:off x="539496" y="2803692"/>
                <a:ext cx="8064000" cy="1592199"/>
              </a:xfrm>
              <a:prstGeom prst="rect">
                <a:avLst/>
              </a:prstGeom>
              <a:blipFill rotWithShape="1">
                <a:blip r:embed="rId14"/>
                <a:stretch>
                  <a:fillRect l="-5" t="-10" r="6" b="-36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3" name="矩形 22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4" name="矩形 23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25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1979415" cy="49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课堂小结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841375" y="1346244"/>
            <a:ext cx="921385" cy="2559685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 rtlCol="0" anchor="t">
            <a:noAutofit/>
          </a:bodyPr>
          <a:lstStyle>
            <a:defPPr>
              <a:defRPr lang="zh-CN"/>
            </a:defPPr>
            <a:lvl1pPr eaLnBrk="1" hangingPunct="1">
              <a:defRPr sz="3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600">
                <a:latin typeface="Times New Roman"/>
                <a:sym typeface="+mn-ea"/>
              </a:rPr>
              <a:t>串、并联电路中电流的规律</a:t>
            </a:r>
            <a:endParaRPr lang="zh-CN" altLang="en-US" sz="2600">
              <a:latin typeface="Times New Roman"/>
              <a:sym typeface="+mn-ea"/>
            </a:endParaRPr>
          </a:p>
        </p:txBody>
      </p:sp>
      <p:sp>
        <p:nvSpPr>
          <p:cNvPr id="6" name="左大括号 5" title=""/>
          <p:cNvSpPr/>
          <p:nvPr>
            <p:custDataLst>
              <p:tags r:id="rId8"/>
            </p:custDataLst>
          </p:nvPr>
        </p:nvSpPr>
        <p:spPr bwMode="auto">
          <a:xfrm>
            <a:off x="1871980" y="1577384"/>
            <a:ext cx="349250" cy="2097405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2330450" y="1171595"/>
            <a:ext cx="1727835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串联电路中的电流规律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8" name="TextBox 35" title=""/>
          <p:cNvSpPr txBox="1"/>
          <p:nvPr>
            <p:custDataLst>
              <p:tags r:id="rId10"/>
            </p:custDataLst>
          </p:nvPr>
        </p:nvSpPr>
        <p:spPr bwMode="auto">
          <a:xfrm>
            <a:off x="4532630" y="954405"/>
            <a:ext cx="3852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串联电路中，电流处处相等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9" name="TextBox 31" title=""/>
          <p:cNvSpPr txBox="1"/>
          <p:nvPr>
            <p:custDataLst>
              <p:tags r:id="rId11"/>
            </p:custDataLst>
          </p:nvPr>
        </p:nvSpPr>
        <p:spPr bwMode="auto">
          <a:xfrm>
            <a:off x="4532630" y="1818005"/>
            <a:ext cx="2195195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=…=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n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0" name="TextBox 37" title=""/>
          <p:cNvSpPr txBox="1"/>
          <p:nvPr>
            <p:custDataLst>
              <p:tags r:id="rId12"/>
            </p:custDataLst>
          </p:nvPr>
        </p:nvSpPr>
        <p:spPr bwMode="auto">
          <a:xfrm>
            <a:off x="4532630" y="3940175"/>
            <a:ext cx="2340000" cy="4610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=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…</a:t>
            </a:r>
            <a:r>
              <a:rPr lang="zh-CN" altLang="en-US" sz="2400">
                <a:latin typeface="Times New Roman"/>
                <a:cs typeface="Times New Roman" panose="02020603050405020304" charset="0"/>
                <a:sym typeface="+mn-ea"/>
              </a:rPr>
              <a:t>+</a:t>
            </a:r>
            <a:r>
              <a:rPr lang="en-US" altLang="zh-CN" sz="2400" i="1">
                <a:latin typeface="Times New Roman"/>
                <a:cs typeface="Times New Roman" panose="02020603050405020304" charset="0"/>
                <a:sym typeface="+mn-ea"/>
              </a:rPr>
              <a:t>I</a:t>
            </a:r>
            <a:r>
              <a:rPr lang="zh-CN" altLang="en-US" sz="2400" baseline="-25000">
                <a:latin typeface="Times New Roman"/>
                <a:cs typeface="Times New Roman" panose="02020603050405020304" charset="0"/>
                <a:sym typeface="+mn-ea"/>
              </a:rPr>
              <a:t>n</a:t>
            </a:r>
            <a:endParaRPr lang="zh-CN" altLang="en-US" sz="2400"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1" name="左大括号 10" title=""/>
          <p:cNvSpPr/>
          <p:nvPr>
            <p:custDataLst>
              <p:tags r:id="rId13"/>
            </p:custDataLst>
          </p:nvPr>
        </p:nvSpPr>
        <p:spPr bwMode="auto">
          <a:xfrm>
            <a:off x="4167505" y="1085215"/>
            <a:ext cx="255905" cy="100076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4"/>
            </p:custDataLst>
          </p:nvPr>
        </p:nvSpPr>
        <p:spPr bwMode="auto">
          <a:xfrm>
            <a:off x="2330450" y="3261995"/>
            <a:ext cx="1727835" cy="828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 lIns="91440" tIns="45720" rIns="91440" bIns="45720" rtlCol="0" anchor="t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sym typeface="+mn-ea"/>
              </a:rPr>
              <a:t>并联电路中的电流规律</a:t>
            </a:r>
            <a:endParaRPr lang="zh-CN" altLang="en-US" sz="2400">
              <a:latin typeface="Times New Roman"/>
              <a:sym typeface="+mn-ea"/>
            </a:endParaRPr>
          </a:p>
        </p:txBody>
      </p:sp>
      <p:sp>
        <p:nvSpPr>
          <p:cNvPr id="13" name="TextBox 35" title=""/>
          <p:cNvSpPr txBox="1"/>
          <p:nvPr>
            <p:custDataLst>
              <p:tags r:id="rId15"/>
            </p:custDataLst>
          </p:nvPr>
        </p:nvSpPr>
        <p:spPr bwMode="auto">
          <a:xfrm>
            <a:off x="4532630" y="2792095"/>
            <a:ext cx="3852000" cy="82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 rtlCol="0">
            <a:noAutofit/>
          </a:bodyPr>
          <a:lstStyle>
            <a:defPPr>
              <a:defRPr lang="zh-CN"/>
            </a:defPPr>
            <a:lvl1pPr eaLnBrk="1" hangingPunct="1">
              <a:defRPr sz="28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/>
            <a:lvl3pPr marL="1143000" indent="-228600" eaLnBrk="0" hangingPunct="0"/>
            <a:lvl4pPr marL="1600200" indent="-228600" eaLnBrk="0" hangingPunct="0"/>
            <a:lvl5pPr marL="2057400" indent="-228600" eaLnBrk="0" hangingPunct="0"/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</a:lvl9pPr>
          </a:lstStyle>
          <a:p>
            <a:pPr lvl="0" algn="l">
              <a:buClrTx/>
              <a:buSzTx/>
              <a:buFont typeface="Arial" panose="020b0604020202020204" pitchFamily="34" charset="0"/>
            </a:pPr>
            <a:r>
              <a:rPr lang="zh-CN" altLang="en-US" sz="2400">
                <a:solidFill>
                  <a:schemeClr val="tx1"/>
                </a:solidFill>
                <a:latin typeface="Times New Roman"/>
                <a:cs typeface="Times New Roman" panose="02020603050405020304" charset="0"/>
                <a:sym typeface="+mn-ea"/>
              </a:rPr>
              <a:t>在并联电路中，干路电流等于各支路中的电流之和。</a:t>
            </a:r>
            <a:endParaRPr lang="zh-CN" altLang="en-US" sz="2400">
              <a:solidFill>
                <a:schemeClr val="tx1"/>
              </a:solidFill>
              <a:latin typeface="Times New Roman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左大括号 13" title=""/>
          <p:cNvSpPr/>
          <p:nvPr>
            <p:custDataLst>
              <p:tags r:id="rId16"/>
            </p:custDataLst>
          </p:nvPr>
        </p:nvSpPr>
        <p:spPr bwMode="auto">
          <a:xfrm>
            <a:off x="4167505" y="3167380"/>
            <a:ext cx="255905" cy="1000760"/>
          </a:xfrm>
          <a:prstGeom prst="leftBrace">
            <a:avLst/>
          </a:prstGeom>
          <a:noFill/>
          <a:ln w="19050" algn="ctr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tlCol="0" anchor="t">
            <a:noAutofit/>
          </a:bodyPr>
          <a:lstStyle/>
          <a:p>
            <a:pPr lvl="0" algn="l" eaLnBrk="1" hangingPunct="1">
              <a:buClrTx/>
              <a:buSzTx/>
              <a:buFont typeface="Arial" panose="020b0604020202020204" pitchFamily="34" charset="0"/>
            </a:pPr>
            <a:endParaRPr lang="zh-CN" altLang="en-US" sz="2100">
              <a:latin typeface="Times New Roman"/>
              <a:ea typeface="微软雅黑" panose="020b0503020204020204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t="8013" r="41860" b="9121"/>
          <a:stretch>
            <a:fillRect/>
          </a:stretch>
        </p:blipFill>
        <p:spPr>
          <a:xfrm>
            <a:off x="323705" y="1491675"/>
            <a:ext cx="3743960" cy="2232660"/>
          </a:xfrm>
          <a:prstGeom prst="rect">
            <a:avLst/>
          </a:prstGeom>
        </p:spPr>
      </p:pic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4427990" y="1347665"/>
            <a:ext cx="3864610" cy="550931"/>
          </a:xfrm>
          <a:prstGeom prst="roundRect">
            <a:avLst/>
          </a:prstGeom>
          <a:noFill/>
          <a:ln w="28575" cmpd="sng">
            <a:noFill/>
            <a:prstDash val="dash"/>
          </a:ln>
        </p:spPr>
        <p:txBody>
          <a:bodyPr wrap="square" rtlCol="0">
            <a:spAutoFit/>
          </a:bodyPr>
          <a:lstStyle/>
          <a:p>
            <a:pPr marL="0" eaLnBrk="1" latinLnBrk="0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  <a:sym typeface="+mn-ea"/>
              </a:rPr>
              <a:t>两个灯泡发光是一样的吗？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0"/>
            </p:custDataLst>
          </p:nvPr>
        </p:nvSpPr>
        <p:spPr bwMode="auto">
          <a:xfrm>
            <a:off x="4427991" y="2450125"/>
            <a:ext cx="4572000" cy="120032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流过它们的电流不一样吗？</a:t>
            </a:r>
            <a:endParaRPr lang="en-US" alt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algn="l">
              <a:lnSpc>
                <a:spcPct val="150000"/>
              </a:lnSpc>
              <a:buClrTx/>
              <a:buSzTx/>
              <a:buFontTx/>
            </a:pPr>
            <a:r>
              <a:rPr lang="zh-CN" altLang="en-US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串联电路中电流有什么规律呢？</a:t>
            </a:r>
            <a:endParaRPr lang="zh-CN" altLang="en-US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>
          <a:xfrm>
            <a:off x="2339975" y="628015"/>
            <a:ext cx="45027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 typeface="Arial" panose="020b0604020202020204" pitchFamily="34" charset="0"/>
            </a:pPr>
            <a:r>
              <a:rPr lang="zh-CN" sz="2400" b="1">
                <a:solidFill>
                  <a:srgbClr val="007E82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charset="0"/>
              </a:rPr>
              <a:t>探究串联电路中各处电流的关系</a:t>
            </a:r>
            <a:endParaRPr lang="zh-CN" sz="2400" b="1">
              <a:solidFill>
                <a:srgbClr val="007E82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6" name="Text Box 2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631440" y="1353820"/>
            <a:ext cx="506222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串联电路中各处的电流有什么关系？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89305" y="1353662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提出问题：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789305" y="2501583"/>
            <a:ext cx="10972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猜想：</a:t>
            </a:r>
            <a:endParaRPr lang="zh-CN" altLang="en-US"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789305" y="3075940"/>
            <a:ext cx="47866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1.串联电路中各处电流可能相等。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789305" y="3651885"/>
            <a:ext cx="47713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2.串联电路中电流可能越来越小。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789305" y="4227830"/>
            <a:ext cx="474281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</a:rPr>
              <a:t>3.串联电路中电流可能越来越大。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</a:endParaRPr>
          </a:p>
        </p:txBody>
      </p:sp>
      <p:pic>
        <p:nvPicPr>
          <p:cNvPr id="12" name="图片 11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rcRect t="8013" r="41860" b="9121"/>
          <a:stretch>
            <a:fillRect/>
          </a:stretch>
        </p:blipFill>
        <p:spPr>
          <a:xfrm>
            <a:off x="5940425" y="2139950"/>
            <a:ext cx="2877820" cy="171640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792480" y="74580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实验器材：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792480" y="1428115"/>
            <a:ext cx="72758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电池、开关、导线、若干个规格不同的灯泡、电流表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 bwMode="auto">
          <a:xfrm>
            <a:off x="792480" y="211359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设计实验：</a:t>
            </a:r>
            <a:endParaRPr lang="zh-CN" altLang="en-US"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812800" y="3373755"/>
            <a:ext cx="445325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需要测量哪些数据？如何测量这些数据？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812800" y="2842895"/>
            <a:ext cx="324358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怎样设计实验电路？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134735" y="2393315"/>
            <a:ext cx="2226310" cy="1652905"/>
            <a:chOff x="9200" y="3516"/>
            <a:chExt cx="3506" cy="2603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9200" y="3516"/>
              <a:ext cx="3506" cy="2603"/>
              <a:chOff x="4627" y="6885"/>
              <a:chExt cx="3506" cy="2603"/>
            </a:xfrm>
          </p:grpSpPr>
          <p:grpSp>
            <p:nvGrpSpPr>
              <p:cNvPr id="13" name="组合 12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4627" y="6885"/>
                <a:ext cx="3490" cy="2603"/>
                <a:chOff x="1862" y="7318"/>
                <a:chExt cx="3490" cy="2603"/>
              </a:xfrm>
            </p:grpSpPr>
            <p:grpSp>
              <p:nvGrpSpPr>
                <p:cNvPr id="19" name="组合 18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1862" y="7318"/>
                  <a:ext cx="3490" cy="2379"/>
                  <a:chOff x="8346" y="4926"/>
                  <a:chExt cx="3490" cy="2379"/>
                </a:xfrm>
              </p:grpSpPr>
              <p:sp>
                <p:nvSpPr>
                  <p:cNvPr id="22" name="流程图: 汇总连接 21"/>
                  <p:cNvSpPr/>
                  <p:nvPr>
                    <p:custDataLst>
                      <p:tags r:id="rId16"/>
                    </p:custDataLst>
                  </p:nvPr>
                </p:nvSpPr>
                <p:spPr>
                  <a:xfrm>
                    <a:off x="8901" y="4926"/>
                    <a:ext cx="680" cy="680"/>
                  </a:xfrm>
                  <a:prstGeom prst="flowChartSummingJunction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>
                      <a:latin typeface="Times New Roman"/>
                      <a:ea typeface="微软雅黑" panose="020b0503020204020204" charset="-122"/>
                      <a:cs typeface="Times New Roman" panose="02020603050405020304" charset="0"/>
                    </a:endParaRPr>
                  </a:p>
                </p:txBody>
              </p:sp>
              <p:cxnSp>
                <p:nvCxnSpPr>
                  <p:cNvPr id="23" name="直接连接符 22"/>
                  <p:cNvCxnSpPr/>
                  <p:nvPr>
                    <p:custDataLst>
                      <p:tags r:id="rId17"/>
                    </p:custDataLst>
                  </p:nvPr>
                </p:nvCxnSpPr>
                <p:spPr>
                  <a:xfrm>
                    <a:off x="9586" y="5277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8"/>
                    </p:custDataLst>
                  </p:nvPr>
                </p:nvCxnSpPr>
                <p:spPr>
                  <a:xfrm>
                    <a:off x="8346" y="5277"/>
                    <a:ext cx="555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5" name="直接连接符 24"/>
                  <p:cNvCxnSpPr/>
                  <p:nvPr>
                    <p:custDataLst>
                      <p:tags r:id="rId19"/>
                    </p:custDataLst>
                  </p:nvPr>
                </p:nvCxnSpPr>
                <p:spPr>
                  <a:xfrm flipH="1" flipV="1">
                    <a:off x="8355" y="5254"/>
                    <a:ext cx="0" cy="204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20"/>
                    </p:custDataLst>
                  </p:nvPr>
                </p:nvCxnSpPr>
                <p:spPr>
                  <a:xfrm>
                    <a:off x="8368" y="7295"/>
                    <a:ext cx="680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21"/>
                    </p:custDataLst>
                  </p:nvPr>
                </p:nvCxnSpPr>
                <p:spPr>
                  <a:xfrm>
                    <a:off x="10746" y="7275"/>
                    <a:ext cx="107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8" name="直接连接符 27"/>
                  <p:cNvCxnSpPr/>
                  <p:nvPr>
                    <p:custDataLst>
                      <p:tags r:id="rId22"/>
                    </p:custDataLst>
                  </p:nvPr>
                </p:nvCxnSpPr>
                <p:spPr>
                  <a:xfrm>
                    <a:off x="9149" y="7295"/>
                    <a:ext cx="907" cy="0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29" name="直接连接符 28"/>
                  <p:cNvCxnSpPr/>
                  <p:nvPr>
                    <p:custDataLst>
                      <p:tags r:id="rId23"/>
                    </p:custDataLst>
                  </p:nvPr>
                </p:nvCxnSpPr>
                <p:spPr>
                  <a:xfrm flipH="1">
                    <a:off x="11836" y="5292"/>
                    <a:ext cx="0" cy="2013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cxnSp>
              <p:nvCxnSpPr>
                <p:cNvPr id="20" name="直接连接符 19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>
                  <a:off x="2679" y="9390"/>
                  <a:ext cx="0" cy="531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cxnSp>
              <p:nvCxnSpPr>
                <p:cNvPr id="21" name="直接连接符 20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>
                  <a:off x="2549" y="9470"/>
                  <a:ext cx="0" cy="397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sp>
            <p:nvSpPr>
              <p:cNvPr id="14" name="流程图: 汇总连接 13"/>
              <p:cNvSpPr/>
              <p:nvPr>
                <p:custDataLst>
                  <p:tags r:id="rId26"/>
                </p:custDataLst>
              </p:nvPr>
            </p:nvSpPr>
            <p:spPr>
              <a:xfrm>
                <a:off x="6773" y="6885"/>
                <a:ext cx="680" cy="680"/>
              </a:xfrm>
              <a:prstGeom prst="flowChartSummingJunction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ea typeface="微软雅黑" panose="020b0503020204020204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5" name="直接连接符 14"/>
              <p:cNvCxnSpPr/>
              <p:nvPr>
                <p:custDataLst>
                  <p:tags r:id="rId27"/>
                </p:custDataLst>
              </p:nvPr>
            </p:nvCxnSpPr>
            <p:spPr>
              <a:xfrm>
                <a:off x="7453" y="7236"/>
                <a:ext cx="68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cxnSp>
          <p:nvCxnSpPr>
            <p:cNvPr id="12" name="直接连接符 11"/>
            <p:cNvCxnSpPr/>
            <p:nvPr>
              <p:custDataLst>
                <p:tags r:id="rId28"/>
              </p:custDataLst>
            </p:nvPr>
          </p:nvCxnSpPr>
          <p:spPr>
            <a:xfrm flipV="1">
              <a:off x="10901" y="5712"/>
              <a:ext cx="447" cy="171"/>
            </a:xfrm>
            <a:prstGeom prst="line">
              <a:avLst/>
            </a:prstGeom>
            <a:noFill/>
            <a:ln w="22225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30" name="组合 29" title=""/>
          <p:cNvGrpSpPr/>
          <p:nvPr>
            <p:custDataLst>
              <p:tags r:id="rId29"/>
            </p:custDataLst>
          </p:nvPr>
        </p:nvGrpSpPr>
        <p:grpSpPr>
          <a:xfrm>
            <a:off x="6125210" y="2558415"/>
            <a:ext cx="378460" cy="521970"/>
            <a:chOff x="3089" y="6837"/>
            <a:chExt cx="596" cy="822"/>
          </a:xfrm>
        </p:grpSpPr>
        <p:sp>
          <p:nvSpPr>
            <p:cNvPr id="31" name="椭圆 30"/>
            <p:cNvSpPr/>
            <p:nvPr>
              <p:custDataLst>
                <p:tags r:id="rId30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>
              <p:custDataLst>
                <p:tags r:id="rId31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A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3" name="组合 32" title=""/>
          <p:cNvGrpSpPr/>
          <p:nvPr>
            <p:custDataLst>
              <p:tags r:id="rId32"/>
            </p:custDataLst>
          </p:nvPr>
        </p:nvGrpSpPr>
        <p:grpSpPr>
          <a:xfrm>
            <a:off x="7044055" y="2558415"/>
            <a:ext cx="379095" cy="522605"/>
            <a:chOff x="3089" y="6837"/>
            <a:chExt cx="597" cy="823"/>
          </a:xfrm>
        </p:grpSpPr>
        <p:sp>
          <p:nvSpPr>
            <p:cNvPr id="34" name="椭圆 33"/>
            <p:cNvSpPr/>
            <p:nvPr>
              <p:custDataLst>
                <p:tags r:id="rId33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5" name="文本框 34"/>
            <p:cNvSpPr txBox="1"/>
            <p:nvPr>
              <p:custDataLst>
                <p:tags r:id="rId34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B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  <p:grpSp>
        <p:nvGrpSpPr>
          <p:cNvPr id="36" name="组合 35" title=""/>
          <p:cNvGrpSpPr/>
          <p:nvPr>
            <p:custDataLst>
              <p:tags r:id="rId35"/>
            </p:custDataLst>
          </p:nvPr>
        </p:nvGrpSpPr>
        <p:grpSpPr>
          <a:xfrm>
            <a:off x="7963535" y="2558415"/>
            <a:ext cx="379095" cy="522605"/>
            <a:chOff x="3089" y="6837"/>
            <a:chExt cx="597" cy="823"/>
          </a:xfrm>
        </p:grpSpPr>
        <p:sp>
          <p:nvSpPr>
            <p:cNvPr id="37" name="椭圆 36"/>
            <p:cNvSpPr/>
            <p:nvPr>
              <p:custDataLst>
                <p:tags r:id="rId36"/>
              </p:custDataLst>
            </p:nvPr>
          </p:nvSpPr>
          <p:spPr>
            <a:xfrm>
              <a:off x="3296" y="6837"/>
              <a:ext cx="170" cy="17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  <p:sp>
          <p:nvSpPr>
            <p:cNvPr id="38" name="文本框 37"/>
            <p:cNvSpPr txBox="1"/>
            <p:nvPr>
              <p:custDataLst>
                <p:tags r:id="rId37"/>
              </p:custDataLst>
            </p:nvPr>
          </p:nvSpPr>
          <p:spPr>
            <a:xfrm>
              <a:off x="3089" y="6935"/>
              <a:ext cx="5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>
                  <a:latin typeface="Times New Roman"/>
                  <a:ea typeface="微软雅黑" panose="020b0503020204020204" charset="-122"/>
                  <a:cs typeface="Times New Roman" panose="02020603050405020304" charset="0"/>
                </a:rPr>
                <a:t>C</a:t>
              </a:r>
              <a:endPara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7"/>
            </p:custDataLst>
          </p:nvPr>
        </p:nvSpPr>
        <p:spPr bwMode="auto">
          <a:xfrm>
            <a:off x="556260" y="950278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进行实验：</a:t>
            </a:r>
            <a:endParaRPr lang="zh-CN" altLang="en-US"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>
          <a:xfrm>
            <a:off x="581660" y="1596390"/>
            <a:ext cx="25812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1.设计实验电路。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581660" y="2199005"/>
            <a:ext cx="35452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2.选好量程，连接电路。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581660" y="2801620"/>
            <a:ext cx="381508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.测量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A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B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、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处的电流，并记录数据。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1"/>
            </p:custDataLst>
          </p:nvPr>
        </p:nvSpPr>
        <p:spPr>
          <a:xfrm>
            <a:off x="581660" y="3773805"/>
            <a:ext cx="413639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  <a:buFont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.换上另外两个规格不同的灯泡，再次测量各点的电流。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grpSp>
        <p:nvGrpSpPr>
          <p:cNvPr id="10" name="组合 9" title=""/>
          <p:cNvGrpSpPr/>
          <p:nvPr>
            <p:custDataLst>
              <p:tags r:id="rId12"/>
            </p:custDataLst>
          </p:nvPr>
        </p:nvGrpSpPr>
        <p:grpSpPr>
          <a:xfrm>
            <a:off x="6045835" y="697230"/>
            <a:ext cx="2235835" cy="1652905"/>
            <a:chOff x="9444" y="985"/>
            <a:chExt cx="3521" cy="2603"/>
          </a:xfrm>
        </p:grpSpPr>
        <p:grpSp>
          <p:nvGrpSpPr>
            <p:cNvPr id="11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9459" y="985"/>
              <a:ext cx="3506" cy="2603"/>
              <a:chOff x="9200" y="3516"/>
              <a:chExt cx="3506" cy="2603"/>
            </a:xfrm>
          </p:grpSpPr>
          <p:grpSp>
            <p:nvGrpSpPr>
              <p:cNvPr id="24" name="组合 23"/>
              <p:cNvGrpSpPr/>
              <p:nvPr>
                <p:custDataLst>
                  <p:tags r:id="rId14"/>
                </p:custDataLst>
              </p:nvPr>
            </p:nvGrpSpPr>
            <p:grpSpPr>
              <a:xfrm>
                <a:off x="9200" y="3516"/>
                <a:ext cx="3506" cy="2603"/>
                <a:chOff x="4627" y="6885"/>
                <a:chExt cx="3506" cy="2603"/>
              </a:xfrm>
            </p:grpSpPr>
            <p:grpSp>
              <p:nvGrpSpPr>
                <p:cNvPr id="26" name="组合 25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4627" y="6885"/>
                  <a:ext cx="3490" cy="2603"/>
                  <a:chOff x="1862" y="7318"/>
                  <a:chExt cx="3490" cy="2603"/>
                </a:xfrm>
              </p:grpSpPr>
              <p:grpSp>
                <p:nvGrpSpPr>
                  <p:cNvPr id="29" name="组合 28"/>
                  <p:cNvGrpSpPr/>
                  <p:nvPr>
                    <p:custDataLst>
                      <p:tags r:id="rId16"/>
                    </p:custDataLst>
                  </p:nvPr>
                </p:nvGrpSpPr>
                <p:grpSpPr>
                  <a:xfrm>
                    <a:off x="1862" y="7318"/>
                    <a:ext cx="3490" cy="2369"/>
                    <a:chOff x="8346" y="4926"/>
                    <a:chExt cx="3490" cy="2369"/>
                  </a:xfrm>
                </p:grpSpPr>
                <p:sp>
                  <p:nvSpPr>
                    <p:cNvPr id="32" name="流程图: 汇总连接 31"/>
                    <p:cNvSpPr/>
                    <p:nvPr>
                      <p:custDataLst>
                        <p:tags r:id="rId17"/>
                      </p:custDataLst>
                    </p:nvPr>
                  </p:nvSpPr>
                  <p:spPr>
                    <a:xfrm>
                      <a:off x="8901" y="4926"/>
                      <a:ext cx="680" cy="680"/>
                    </a:xfrm>
                    <a:prstGeom prst="flowChartSummingJunction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>
                        <a:latin typeface="Times New Roman"/>
                        <a:cs typeface="Times New Roman" panose="02020603050405020304" charset="0"/>
                      </a:endParaRPr>
                    </a:p>
                  </p:txBody>
                </p:sp>
                <p:cxnSp>
                  <p:nvCxnSpPr>
                    <p:cNvPr id="33" name="直接连接符 32"/>
                    <p:cNvCxnSpPr/>
                    <p:nvPr>
                      <p:custDataLst>
                        <p:tags r:id="rId18"/>
                      </p:custDataLst>
                    </p:nvPr>
                  </p:nvCxnSpPr>
                  <p:spPr>
                    <a:xfrm>
                      <a:off x="9586" y="5277"/>
                      <a:ext cx="90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4" name="直接连接符 33"/>
                    <p:cNvCxnSpPr/>
                    <p:nvPr>
                      <p:custDataLst>
                        <p:tags r:id="rId19"/>
                      </p:custDataLst>
                    </p:nvPr>
                  </p:nvCxnSpPr>
                  <p:spPr>
                    <a:xfrm>
                      <a:off x="8346" y="5277"/>
                      <a:ext cx="555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5" name="直接连接符 34"/>
                    <p:cNvCxnSpPr/>
                    <p:nvPr>
                      <p:custDataLst>
                        <p:tags r:id="rId20"/>
                      </p:custDataLst>
                    </p:nvPr>
                  </p:nvCxnSpPr>
                  <p:spPr>
                    <a:xfrm flipH="1" flipV="1">
                      <a:off x="8355" y="5254"/>
                      <a:ext cx="0" cy="2041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6" name="直接连接符 35"/>
                    <p:cNvCxnSpPr/>
                    <p:nvPr>
                      <p:custDataLst>
                        <p:tags r:id="rId21"/>
                      </p:custDataLst>
                    </p:nvPr>
                  </p:nvCxnSpPr>
                  <p:spPr>
                    <a:xfrm>
                      <a:off x="8368" y="7295"/>
                      <a:ext cx="680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7" name="直接连接符 36"/>
                    <p:cNvCxnSpPr/>
                    <p:nvPr>
                      <p:custDataLst>
                        <p:tags r:id="rId22"/>
                      </p:custDataLst>
                    </p:nvPr>
                  </p:nvCxnSpPr>
                  <p:spPr>
                    <a:xfrm>
                      <a:off x="10746" y="7275"/>
                      <a:ext cx="107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8" name="直接连接符 37"/>
                    <p:cNvCxnSpPr/>
                    <p:nvPr>
                      <p:custDataLst>
                        <p:tags r:id="rId23"/>
                      </p:custDataLst>
                    </p:nvPr>
                  </p:nvCxnSpPr>
                  <p:spPr>
                    <a:xfrm>
                      <a:off x="9149" y="7295"/>
                      <a:ext cx="907" cy="0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  <p:cxnSp>
                  <p:nvCxnSpPr>
                    <p:cNvPr id="39" name="直接连接符 38"/>
                    <p:cNvCxnSpPr/>
                    <p:nvPr>
                      <p:custDataLst>
                        <p:tags r:id="rId24"/>
                      </p:custDataLst>
                    </p:nvPr>
                  </p:nvCxnSpPr>
                  <p:spPr>
                    <a:xfrm flipH="1">
                      <a:off x="11836" y="5268"/>
                      <a:ext cx="0" cy="2013"/>
                    </a:xfrm>
                    <a:prstGeom prst="line">
                      <a:avLst/>
                    </a:prstGeom>
                    <a:noFill/>
                    <a:ln w="22225">
                      <a:solidFill>
                        <a:schemeClr val="tx1"/>
                      </a:solidFill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chemeClr val="accent1"/>
                          </a:solidFill>
                        </a14:hiddenFill>
                      </a:ext>
                    </a:ex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</p:cxnSp>
              </p:grpSp>
              <p:cxnSp>
                <p:nvCxnSpPr>
                  <p:cNvPr id="30" name="直接连接符 29"/>
                  <p:cNvCxnSpPr/>
                  <p:nvPr>
                    <p:custDataLst>
                      <p:tags r:id="rId25"/>
                    </p:custDataLst>
                  </p:nvPr>
                </p:nvCxnSpPr>
                <p:spPr>
                  <a:xfrm flipH="1">
                    <a:off x="2679" y="9390"/>
                    <a:ext cx="0" cy="531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  <p:cxnSp>
                <p:nvCxnSpPr>
                  <p:cNvPr id="31" name="直接连接符 30"/>
                  <p:cNvCxnSpPr/>
                  <p:nvPr>
                    <p:custDataLst>
                      <p:tags r:id="rId26"/>
                    </p:custDataLst>
                  </p:nvPr>
                </p:nvCxnSpPr>
                <p:spPr>
                  <a:xfrm flipH="1">
                    <a:off x="2549" y="9470"/>
                    <a:ext cx="0" cy="397"/>
                  </a:xfrm>
                  <a:prstGeom prst="line">
                    <a:avLst/>
                  </a:prstGeom>
                  <a:noFill/>
                  <a:ln w="22225">
                    <a:solidFill>
                      <a:schemeClr val="tx1"/>
                    </a:solidFill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</a:ex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  <p:sp>
              <p:nvSpPr>
                <p:cNvPr id="27" name="流程图: 汇总连接 26"/>
                <p:cNvSpPr/>
                <p:nvPr>
                  <p:custDataLst>
                    <p:tags r:id="rId27"/>
                  </p:custDataLst>
                </p:nvPr>
              </p:nvSpPr>
              <p:spPr>
                <a:xfrm>
                  <a:off x="6773" y="6885"/>
                  <a:ext cx="680" cy="680"/>
                </a:xfrm>
                <a:prstGeom prst="flowChartSummingJunction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latin typeface="Times New Roman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28" name="直接连接符 27"/>
                <p:cNvCxnSpPr/>
                <p:nvPr>
                  <p:custDataLst>
                    <p:tags r:id="rId28"/>
                  </p:custDataLst>
                </p:nvPr>
              </p:nvCxnSpPr>
              <p:spPr>
                <a:xfrm>
                  <a:off x="7453" y="7236"/>
                  <a:ext cx="680" cy="0"/>
                </a:xfrm>
                <a:prstGeom prst="line">
                  <a:avLst/>
                </a:prstGeom>
                <a:noFill/>
                <a:ln w="22225">
                  <a:solidFill>
                    <a:schemeClr val="tx1"/>
                  </a:solidFill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  <p:cxnSp>
            <p:nvCxnSpPr>
              <p:cNvPr id="25" name="直接连接符 24"/>
              <p:cNvCxnSpPr/>
              <p:nvPr>
                <p:custDataLst>
                  <p:tags r:id="rId29"/>
                </p:custDataLst>
              </p:nvPr>
            </p:nvCxnSpPr>
            <p:spPr>
              <a:xfrm flipV="1">
                <a:off x="10886" y="5710"/>
                <a:ext cx="447" cy="17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  <p:grpSp>
          <p:nvGrpSpPr>
            <p:cNvPr id="12" name="组合 11"/>
            <p:cNvGrpSpPr/>
            <p:nvPr>
              <p:custDataLst>
                <p:tags r:id="rId30"/>
              </p:custDataLst>
            </p:nvPr>
          </p:nvGrpSpPr>
          <p:grpSpPr>
            <a:xfrm>
              <a:off x="9444" y="1245"/>
              <a:ext cx="596" cy="822"/>
              <a:chOff x="3089" y="6837"/>
              <a:chExt cx="596" cy="822"/>
            </a:xfrm>
          </p:grpSpPr>
          <p:sp>
            <p:nvSpPr>
              <p:cNvPr id="22" name="椭圆 21"/>
              <p:cNvSpPr/>
              <p:nvPr>
                <p:custDataLst>
                  <p:tags r:id="rId31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23" name="文本框 22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/>
                    <a:cs typeface="Times New Roman" panose="02020603050405020304" charset="0"/>
                  </a:rPr>
                  <a:t>A</a:t>
                </a:r>
                <a:endParaRPr lang="en-US" altLang="zh-CN" sz="2400">
                  <a:latin typeface="Times New Roman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3" name="组合 12"/>
            <p:cNvGrpSpPr/>
            <p:nvPr>
              <p:custDataLst>
                <p:tags r:id="rId33"/>
              </p:custDataLst>
            </p:nvPr>
          </p:nvGrpSpPr>
          <p:grpSpPr>
            <a:xfrm>
              <a:off x="10891" y="1245"/>
              <a:ext cx="597" cy="823"/>
              <a:chOff x="3089" y="6837"/>
              <a:chExt cx="597" cy="823"/>
            </a:xfrm>
          </p:grpSpPr>
          <p:sp>
            <p:nvSpPr>
              <p:cNvPr id="20" name="椭圆 19"/>
              <p:cNvSpPr/>
              <p:nvPr>
                <p:custDataLst>
                  <p:tags r:id="rId34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/>
                    <a:cs typeface="Times New Roman" panose="02020603050405020304" charset="0"/>
                  </a:rPr>
                  <a:t>B</a:t>
                </a:r>
                <a:endParaRPr lang="en-US" altLang="zh-CN" sz="2400">
                  <a:latin typeface="Times New Roman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14" name="组合 13"/>
            <p:cNvGrpSpPr/>
            <p:nvPr>
              <p:custDataLst>
                <p:tags r:id="rId36"/>
              </p:custDataLst>
            </p:nvPr>
          </p:nvGrpSpPr>
          <p:grpSpPr>
            <a:xfrm>
              <a:off x="12339" y="1245"/>
              <a:ext cx="597" cy="823"/>
              <a:chOff x="3089" y="6837"/>
              <a:chExt cx="597" cy="823"/>
            </a:xfrm>
          </p:grpSpPr>
          <p:sp>
            <p:nvSpPr>
              <p:cNvPr id="15" name="椭圆 14"/>
              <p:cNvSpPr/>
              <p:nvPr>
                <p:custDataLst>
                  <p:tags r:id="rId37"/>
                </p:custDataLst>
              </p:nvPr>
            </p:nvSpPr>
            <p:spPr>
              <a:xfrm>
                <a:off x="3296" y="6837"/>
                <a:ext cx="170" cy="170"/>
              </a:xfrm>
              <a:prstGeom prst="ellipse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Times New Roman"/>
                  <a:cs typeface="Times New Roman" panose="02020603050405020304" charset="0"/>
                </a:endParaRPr>
              </a:p>
            </p:txBody>
          </p:sp>
          <p:sp>
            <p:nvSpPr>
              <p:cNvPr id="19" name="文本框 18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3089" y="6935"/>
                <a:ext cx="597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>
                    <a:latin typeface="Times New Roman"/>
                    <a:cs typeface="Times New Roman" panose="02020603050405020304" charset="0"/>
                  </a:rPr>
                  <a:t>C</a:t>
                </a:r>
                <a:endParaRPr lang="en-US" altLang="zh-CN" sz="2400">
                  <a:latin typeface="Times New Roman"/>
                  <a:cs typeface="Times New Roman" panose="02020603050405020304" charset="0"/>
                </a:endParaRPr>
              </a:p>
            </p:txBody>
          </p:sp>
        </p:grpSp>
      </p:grpSp>
      <p:pic>
        <p:nvPicPr>
          <p:cNvPr id="40" name="图片 39" title=""/>
          <p:cNvPicPr>
            <a:picLocks noChangeAspect="1"/>
          </p:cNvPicPr>
          <p:nvPr>
            <p:custDataLst>
              <p:tags r:id="rId40"/>
            </p:custDataLst>
          </p:nvPr>
        </p:nvPicPr>
        <p:blipFill>
          <a:blip r:embed="rId3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18000" contrast="18000"/>
          </a:blip>
          <a:stretch>
            <a:fillRect/>
          </a:stretch>
        </p:blipFill>
        <p:spPr>
          <a:xfrm>
            <a:off x="5159375" y="2500630"/>
            <a:ext cx="3662680" cy="2398395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pic>
        <p:nvPicPr>
          <p:cNvPr id="5" name="探究串联电路中各处电流的关系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799808" y="771625"/>
            <a:ext cx="5544385" cy="3118855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3059895" y="3992691"/>
            <a:ext cx="316724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eaLnBrk="1" hangingPunct="1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b="1"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  串联电路中电流的规律</a:t>
            </a:r>
            <a:endParaRPr lang="zh-CN" altLang="en-US" b="1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6" name="矩形 15" title=""/>
          <p:cNvSpPr/>
          <p:nvPr>
            <p:custDataLst>
              <p:tags r:id="rId4"/>
            </p:custDataLst>
          </p:nvPr>
        </p:nvSpPr>
        <p:spPr>
          <a:xfrm>
            <a:off x="73660" y="135206"/>
            <a:ext cx="353060" cy="323850"/>
          </a:xfrm>
          <a:prstGeom prst="rect">
            <a:avLst/>
          </a:prstGeom>
          <a:solidFill>
            <a:schemeClr val="bg1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5"/>
            </p:custDataLst>
          </p:nvPr>
        </p:nvSpPr>
        <p:spPr>
          <a:xfrm>
            <a:off x="0" y="103456"/>
            <a:ext cx="344170" cy="288290"/>
          </a:xfrm>
          <a:prstGeom prst="rect">
            <a:avLst/>
          </a:prstGeom>
          <a:solidFill>
            <a:srgbClr val="00808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500">
              <a:ea typeface="微软雅黑" panose="020b0503020204020204" charset="-122"/>
            </a:endParaRPr>
          </a:p>
        </p:txBody>
      </p:sp>
      <p:sp>
        <p:nvSpPr>
          <p:cNvPr id="18" name="文本框 11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32435" y="55430"/>
            <a:ext cx="3707535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2600" b="1">
                <a:solidFill>
                  <a:srgbClr val="008080"/>
                </a:solidFill>
                <a:latin typeface="微软雅黑" panose="020b0503020204020204" charset="-122"/>
                <a:sym typeface="+mn-ea"/>
              </a:rPr>
              <a:t>串联电路的电流规律</a:t>
            </a:r>
            <a:endParaRPr lang="zh-CN" altLang="en-US" sz="2600" b="1">
              <a:solidFill>
                <a:srgbClr val="008080"/>
              </a:solidFill>
              <a:latin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699135" y="1404620"/>
          <a:ext cx="7545121" cy="174479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703737"/>
                <a:gridCol w="1947128"/>
                <a:gridCol w="1947128"/>
                <a:gridCol w="1947128"/>
              </a:tblGrid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200" b="1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r>
                        <a:rPr lang="zh-CN" altLang="en-US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400" i="1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A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B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点电流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 </a:t>
                      </a:r>
                      <a:r>
                        <a:rPr lang="en-US" altLang="zh-CN" sz="2000" i="1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I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C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/A</a:t>
                      </a:r>
                      <a:endParaRPr lang="en-US" altLang="zh-CN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rgbClr val="007E82"/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aseline="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串联</a:t>
                      </a:r>
                      <a:endParaRPr lang="zh-CN" altLang="en-US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1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</a:t>
                      </a:r>
                      <a:r>
                        <a:rPr lang="en-US" altLang="zh-CN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en-US" altLang="zh-CN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串联</a:t>
                      </a:r>
                      <a:endParaRPr lang="en-US" altLang="zh-CN" sz="2000" b="0" i="0" baseline="-250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2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、L</a:t>
                      </a:r>
                      <a:r>
                        <a:rPr lang="zh-CN" altLang="en-US" sz="2000" baseline="-25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3</a:t>
                      </a:r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  <a:cs typeface="Times New Roman" panose="02020603050405020304" charset="0"/>
                          <a:sym typeface="+mn-ea"/>
                        </a:rPr>
                        <a:t>串联</a:t>
                      </a:r>
                      <a:endParaRPr lang="zh-CN" altLang="en-US" sz="2000" b="0" i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 charset="0"/>
                        <a:sym typeface="+mn-ea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8"/>
            </p:custDataLst>
          </p:nvPr>
        </p:nvSpPr>
        <p:spPr bwMode="auto">
          <a:xfrm>
            <a:off x="683895" y="77184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实验记录：</a:t>
            </a:r>
            <a:endParaRPr lang="zh-CN" altLang="en-US"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717550" y="3989705"/>
            <a:ext cx="7288530" cy="4700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1" hangingPunct="1">
              <a:lnSpc>
                <a:spcPct val="11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在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串联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电路中，</a:t>
            </a:r>
            <a:r>
              <a:rPr lang="zh-CN" altLang="en-US" sz="240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电流处处相等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。即：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=…=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I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n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 bwMode="auto">
          <a:xfrm>
            <a:off x="699135" y="3469323"/>
            <a:ext cx="1706880" cy="460375"/>
          </a:xfrm>
          <a:prstGeom prst="rect">
            <a:avLst/>
          </a:prstGeom>
          <a:solidFill>
            <a:srgbClr val="249087"/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Overflow="overflow" horzOverflow="overflow" vert="horz" wrap="none" numCol="1" spcCol="0" rtlCol="0" fromWordArt="0" anchor="ctr" anchorCtr="0" forceAA="0" compatLnSpc="1">
            <a:spAutoFit/>
          </a:bodyPr>
          <a:lstStyle>
            <a:defPPr>
              <a:defRPr lang="zh-CN"/>
            </a:defPPr>
            <a:lvl1pPr lvl="0">
              <a:buClrTx/>
              <a:buSzTx/>
              <a:defRPr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>
                <a:sym typeface="+mn-ea"/>
              </a:rPr>
              <a:t>实验结论：</a:t>
            </a:r>
            <a:endParaRPr lang="zh-CN" altLang="en-US"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6"/>
</p:tagLst>
</file>

<file path=ppt/tags/tag101.xml><?xml version="1.0" encoding="utf-8"?>
<p:tagLst xmlns:p="http://schemas.openxmlformats.org/presentationml/2006/main">
  <p:tag name="AS_UNIQUEID" val="597"/>
</p:tagLst>
</file>

<file path=ppt/tags/tag102.xml><?xml version="1.0" encoding="utf-8"?>
<p:tagLst xmlns:p="http://schemas.openxmlformats.org/presentationml/2006/main">
  <p:tag name="AS_UNIQUEID" val="598"/>
</p:tagLst>
</file>

<file path=ppt/tags/tag103.xml><?xml version="1.0" encoding="utf-8"?>
<p:tagLst xmlns:p="http://schemas.openxmlformats.org/presentationml/2006/main">
  <p:tag name="AS_UNIQUEID" val="599"/>
</p:tagLst>
</file>

<file path=ppt/tags/tag10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  <p:tag name="KSO_WM_DIAGRAM_VIRTUALLY_FRAME" val="{&quot;height&quot;:228.5125,&quot;left&quot;:35.1,&quot;top&quot;:96.1875,&quot;width&quot;:697.3886220472441}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DIAGRAM_VIRTUALLY_FRAME" val="{&quot;height&quot;:228.5125,&quot;left&quot;:35.1,&quot;top&quot;:96.1875,&quot;width&quot;:697.3886220472441}"/>
</p:tagLst>
</file>

<file path=ppt/tags/tag112.xml><?xml version="1.0" encoding="utf-8"?>
<p:tagLst xmlns:p="http://schemas.openxmlformats.org/presentationml/2006/main">
  <p:tag name="AS_UNIQUEID" val="607"/>
  <p:tag name="KSO_WM_DIAGRAM_VIRTUALLY_FRAME" val="{&quot;height&quot;:228.5125,&quot;left&quot;:35.1,&quot;top&quot;:96.1875,&quot;width&quot;:697.3886220472441}"/>
</p:tagLst>
</file>

<file path=ppt/tags/tag113.xml><?xml version="1.0" encoding="utf-8"?>
<p:tagLst xmlns:p="http://schemas.openxmlformats.org/presentationml/2006/main">
  <p:tag name="AS_UNIQUEID" val="608"/>
  <p:tag name="KSO_WM_DIAGRAM_VIRTUALLY_FRAME" val="{&quot;height&quot;:228.5125,&quot;left&quot;:35.1,&quot;top&quot;:96.1875,&quot;width&quot;:697.3886220472441}"/>
</p:tagLst>
</file>

<file path=ppt/tags/tag114.xml><?xml version="1.0" encoding="utf-8"?>
<p:tagLst xmlns:p="http://schemas.openxmlformats.org/presentationml/2006/main">
  <p:tag name="AS_UNIQUEID" val="609"/>
  <p:tag name="KSO_WM_DIAGRAM_VIRTUALLY_FRAME" val="{&quot;height&quot;:254.2625,&quot;left&quot;:35.1,&quot;top&quot;:96.1875,&quot;width&quot;:697.3886220472441}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  <p:tag name="KSO_WM_DIAGRAM_VIRTUALLY_FRAME" val="{&quot;height&quot;:254.2625,&quot;left&quot;:35.1,&quot;top&quot;:96.1875,&quot;width&quot;:697.3886220472441}"/>
</p:tagLst>
</file>

<file path=ppt/tags/tag117.xml><?xml version="1.0" encoding="utf-8"?>
<p:tagLst xmlns:p="http://schemas.openxmlformats.org/presentationml/2006/main">
  <p:tag name="AS_UNIQUEID" val="612"/>
  <p:tag name="KSO_WM_DIAGRAM_VIRTUALLY_FRAME" val="{&quot;height&quot;:254.2625,&quot;left&quot;:35.1,&quot;top&quot;:96.1875,&quot;width&quot;:697.3886220472441}"/>
</p:tagLst>
</file>

<file path=ppt/tags/tag118.xml><?xml version="1.0" encoding="utf-8"?>
<p:tagLst xmlns:p="http://schemas.openxmlformats.org/presentationml/2006/main">
  <p:tag name="AS_UNIQUEID" val="613"/>
  <p:tag name="KSO_WM_DIAGRAM_VIRTUALLY_FRAME" val="{&quot;height&quot;:254.2625,&quot;left&quot;:35.1,&quot;top&quot;:96.1875,&quot;width&quot;:697.3886220472441}"/>
</p:tagLst>
</file>

<file path=ppt/tags/tag119.xml><?xml version="1.0" encoding="utf-8"?>
<p:tagLst xmlns:p="http://schemas.openxmlformats.org/presentationml/2006/main">
  <p:tag name="AS_UNIQUEID" val="614"/>
  <p:tag name="KSO_WM_DIAGRAM_VIRTUALLY_FRAME" val="{&quot;height&quot;:254.2625,&quot;left&quot;:35.1,&quot;top&quot;:96.1875,&quot;width&quot;:697.3886220472441}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DIAGRAM_VIRTUALLY_FRAME" val="{&quot;height&quot;:254.2625,&quot;left&quot;:35.1,&quot;top&quot;:96.1875,&quot;width&quot;:697.3886220472441}"/>
</p:tagLst>
</file>

<file path=ppt/tags/tag122.xml><?xml version="1.0" encoding="utf-8"?>
<p:tagLst xmlns:p="http://schemas.openxmlformats.org/presentationml/2006/main">
  <p:tag name="AS_UNIQUEID" val="617"/>
  <p:tag name="KSO_WM_DIAGRAM_VIRTUALLY_FRAME" val="{&quot;height&quot;:254.2625,&quot;left&quot;:35.1,&quot;top&quot;:96.1875,&quot;width&quot;:697.3886220472441}"/>
</p:tagLst>
</file>

<file path=ppt/tags/tag123.xml><?xml version="1.0" encoding="utf-8"?>
<p:tagLst xmlns:p="http://schemas.openxmlformats.org/presentationml/2006/main">
  <p:tag name="AS_UNIQUEID" val="618"/>
  <p:tag name="KSO_WM_DIAGRAM_VIRTUALLY_FRAME" val="{&quot;height&quot;:213.60395669291339,&quot;left&quot;:40.74496062992125,&quot;top&quot;:96.1875,&quot;width&quot;:691.7436614173228}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  <p:tag name="KSO_WM_DIAGRAM_VIRTUALLY_FRAME" val="{&quot;height&quot;:254.2625,&quot;left&quot;:35.1,&quot;top&quot;:96.1875,&quot;width&quot;:697.3886220472441}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  <p:tag name="KSO_WM_BEAUTIFY_FLAG" val="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BEAUTIFY_FLAG" val="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  <p:tag name="KSO_WM_BEAUTIFY_FLAG" val="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  <p:tag name="KSO_WM_BEAUTIFY_FLAG" val="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  <p:tag name="KSO_WM_BEAUTIFY_FLAG" val=""/>
</p:tagLst>
</file>

<file path=ppt/tags/tag172.xml><?xml version="1.0" encoding="utf-8"?>
<p:tagLst xmlns:p="http://schemas.openxmlformats.org/presentationml/2006/main">
  <p:tag name="AS_UNIQUEID" val="667"/>
  <p:tag name="KSO_WM_BEAUTIFY_FLAG" val=""/>
</p:tagLst>
</file>

<file path=ppt/tags/tag173.xml><?xml version="1.0" encoding="utf-8"?>
<p:tagLst xmlns:p="http://schemas.openxmlformats.org/presentationml/2006/main">
  <p:tag name="AS_UNIQUEID" val="668"/>
  <p:tag name="KSO_WM_BEAUTIFY_FLAG" val="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  <p:tag name="KSO_WM_BEAUTIFY_FLAG" val=""/>
</p:tagLst>
</file>

<file path=ppt/tags/tag176.xml><?xml version="1.0" encoding="utf-8"?>
<p:tagLst xmlns:p="http://schemas.openxmlformats.org/presentationml/2006/main">
  <p:tag name="AS_UNIQUEID" val="671"/>
  <p:tag name="KSO_WM_BEAUTIFY_FLAG" val=""/>
</p:tagLst>
</file>

<file path=ppt/tags/tag177.xml><?xml version="1.0" encoding="utf-8"?>
<p:tagLst xmlns:p="http://schemas.openxmlformats.org/presentationml/2006/main">
  <p:tag name="AS_UNIQUEID" val="672"/>
  <p:tag name="KSO_WM_BEAUTIFY_FLAG" val="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  <p:tag name="KSO_WM_BEAUTIFY_FLAG" val=""/>
</p:tagLst>
</file>

<file path=ppt/tags/tag183.xml><?xml version="1.0" encoding="utf-8"?>
<p:tagLst xmlns:p="http://schemas.openxmlformats.org/presentationml/2006/main">
  <p:tag name="AS_UNIQUEID" val="678"/>
  <p:tag name="KSO_WM_BEAUTIFY_FLAG" val=""/>
</p:tagLst>
</file>

<file path=ppt/tags/tag184.xml><?xml version="1.0" encoding="utf-8"?>
<p:tagLst xmlns:p="http://schemas.openxmlformats.org/presentationml/2006/main">
  <p:tag name="AS_UNIQUEID" val="679"/>
  <p:tag name="KSO_WM_BEAUTIFY_FLAG" val=""/>
</p:tagLst>
</file>

<file path=ppt/tags/tag185.xml><?xml version="1.0" encoding="utf-8"?>
<p:tagLst xmlns:p="http://schemas.openxmlformats.org/presentationml/2006/main">
  <p:tag name="AS_UNIQUEID" val="680"/>
  <p:tag name="KSO_WM_BEAUTIFY_FLAG" val=""/>
</p:tagLst>
</file>

<file path=ppt/tags/tag186.xml><?xml version="1.0" encoding="utf-8"?>
<p:tagLst xmlns:p="http://schemas.openxmlformats.org/presentationml/2006/main">
  <p:tag name="AS_UNIQUEID" val="681"/>
  <p:tag name="KSO_WM_BEAUTIFY_FLAG" val=""/>
</p:tagLst>
</file>

<file path=ppt/tags/tag187.xml><?xml version="1.0" encoding="utf-8"?>
<p:tagLst xmlns:p="http://schemas.openxmlformats.org/presentationml/2006/main">
  <p:tag name="AS_UNIQUEID" val="682"/>
  <p:tag name="KSO_WM_BEAUTIFY_FLAG" val=""/>
</p:tagLst>
</file>

<file path=ppt/tags/tag188.xml><?xml version="1.0" encoding="utf-8"?>
<p:tagLst xmlns:p="http://schemas.openxmlformats.org/presentationml/2006/main">
  <p:tag name="AS_UNIQUEID" val="683"/>
  <p:tag name="KSO_WM_BEAUTIFY_FLAG" val=""/>
</p:tagLst>
</file>

<file path=ppt/tags/tag189.xml><?xml version="1.0" encoding="utf-8"?>
<p:tagLst xmlns:p="http://schemas.openxmlformats.org/presentationml/2006/main">
  <p:tag name="AS_UNIQUEID" val="684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BEAUTIFY_FLAG" val=""/>
</p:tagLst>
</file>

<file path=ppt/tags/tag194.xml><?xml version="1.0" encoding="utf-8"?>
<p:tagLst xmlns:p="http://schemas.openxmlformats.org/presentationml/2006/main">
  <p:tag name="AS_UNIQUEID" val="689"/>
  <p:tag name="KSO_WM_BEAUTIFY_FLAG" val="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  <p:tag name="KSO_WM_BEAUTIFY_FLAG" val="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  <p:tag name="KSO_WM_BEAUTIFY_FLAG" val=""/>
</p:tagLst>
</file>

<file path=ppt/tags/tag203.xml><?xml version="1.0" encoding="utf-8"?>
<p:tagLst xmlns:p="http://schemas.openxmlformats.org/presentationml/2006/main">
  <p:tag name="AS_UNIQUEID" val="698"/>
  <p:tag name="KSO_WM_BEAUTIFY_FLAG" val="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704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  <p:tag name="KSO_WM_BEAUTIFY_FLAG" val=""/>
</p:tagLst>
</file>

<file path=ppt/tags/tag211.xml><?xml version="1.0" encoding="utf-8"?>
<p:tagLst xmlns:p="http://schemas.openxmlformats.org/presentationml/2006/main">
  <p:tag name="AS_UNIQUEID" val="706"/>
  <p:tag name="KSO_WM_BEAUTIFY_FLAG" val="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  <p:tag name="KSO_WM_BEAUTIFY_FLAG" val=""/>
</p:tagLst>
</file>

<file path=ppt/tags/tag214.xml><?xml version="1.0" encoding="utf-8"?>
<p:tagLst xmlns:p="http://schemas.openxmlformats.org/presentationml/2006/main">
  <p:tag name="AS_UNIQUEID" val="709"/>
  <p:tag name="KSO_WM_BEAUTIFY_FLAG" val=""/>
</p:tagLst>
</file>

<file path=ppt/tags/tag215.xml><?xml version="1.0" encoding="utf-8"?>
<p:tagLst xmlns:p="http://schemas.openxmlformats.org/presentationml/2006/main">
  <p:tag name="AS_UNIQUEID" val="710"/>
  <p:tag name="KSO_WM_BEAUTIFY_FLAG" val="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  <p:tag name="KSO_WM_BEAUTIFY_FLAG" val=""/>
</p:tagLst>
</file>

<file path=ppt/tags/tag222.xml><?xml version="1.0" encoding="utf-8"?>
<p:tagLst xmlns:p="http://schemas.openxmlformats.org/presentationml/2006/main">
  <p:tag name="AS_UNIQUEID" val="717"/>
  <p:tag name="KSO_WM_BEAUTIFY_FLAG" val=""/>
</p:tagLst>
</file>

<file path=ppt/tags/tag223.xml><?xml version="1.0" encoding="utf-8"?>
<p:tagLst xmlns:p="http://schemas.openxmlformats.org/presentationml/2006/main">
  <p:tag name="AS_UNIQUEID" val="718"/>
  <p:tag name="KSO_WM_BEAUTIFY_FLAG" val=""/>
</p:tagLst>
</file>

<file path=ppt/tags/tag224.xml><?xml version="1.0" encoding="utf-8"?>
<p:tagLst xmlns:p="http://schemas.openxmlformats.org/presentationml/2006/main">
  <p:tag name="AS_UNIQUEID" val="719"/>
  <p:tag name="KSO_WM_BEAUTIFY_FLAG" val=""/>
</p:tagLst>
</file>

<file path=ppt/tags/tag225.xml><?xml version="1.0" encoding="utf-8"?>
<p:tagLst xmlns:p="http://schemas.openxmlformats.org/presentationml/2006/main">
  <p:tag name="AS_UNIQUEID" val="720"/>
  <p:tag name="KSO_WM_BEAUTIFY_FLAG" val=""/>
</p:tagLst>
</file>

<file path=ppt/tags/tag226.xml><?xml version="1.0" encoding="utf-8"?>
<p:tagLst xmlns:p="http://schemas.openxmlformats.org/presentationml/2006/main">
  <p:tag name="AS_UNIQUEID" val="721"/>
  <p:tag name="KSO_WM_BEAUTIFY_FLAG" val=""/>
</p:tagLst>
</file>

<file path=ppt/tags/tag227.xml><?xml version="1.0" encoding="utf-8"?>
<p:tagLst xmlns:p="http://schemas.openxmlformats.org/presentationml/2006/main">
  <p:tag name="AS_UNIQUEID" val="722"/>
  <p:tag name="KSO_WM_BEAUTIFY_FLAG" val=""/>
</p:tagLst>
</file>

<file path=ppt/tags/tag228.xml><?xml version="1.0" encoding="utf-8"?>
<p:tagLst xmlns:p="http://schemas.openxmlformats.org/presentationml/2006/main">
  <p:tag name="AS_UNIQUEID" val="723"/>
  <p:tag name="KSO_WM_BEAUTIFY_FLAG" val=""/>
</p:tagLst>
</file>

<file path=ppt/tags/tag229.xml><?xml version="1.0" encoding="utf-8"?>
<p:tagLst xmlns:p="http://schemas.openxmlformats.org/presentationml/2006/main">
  <p:tag name="AS_UNIQUEID" val="724"/>
  <p:tag name="KSO_WM_BEAUTIFY_FLAG" val="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  <p:tag name="KSO_WM_BEAUTIFY_FLAG" val=""/>
</p:tagLst>
</file>

<file path=ppt/tags/tag231.xml><?xml version="1.0" encoding="utf-8"?>
<p:tagLst xmlns:p="http://schemas.openxmlformats.org/presentationml/2006/main">
  <p:tag name="AS_UNIQUEID" val="726"/>
  <p:tag name="KSO_WM_BEAUTIFY_FLAG" val=""/>
</p:tagLst>
</file>

<file path=ppt/tags/tag232.xml><?xml version="1.0" encoding="utf-8"?>
<p:tagLst xmlns:p="http://schemas.openxmlformats.org/presentationml/2006/main">
  <p:tag name="AS_UNIQUEID" val="727"/>
  <p:tag name="KSO_WM_BEAUTIFY_FLAG" val=""/>
</p:tagLst>
</file>

<file path=ppt/tags/tag233.xml><?xml version="1.0" encoding="utf-8"?>
<p:tagLst xmlns:p="http://schemas.openxmlformats.org/presentationml/2006/main">
  <p:tag name="AS_UNIQUEID" val="728"/>
  <p:tag name="KSO_WM_BEAUTIFY_FLAG" val="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  <p:tag name="KSO_WM_BEAUTIFY_FLAG" val=""/>
</p:tagLst>
</file>

<file path=ppt/tags/tag236.xml><?xml version="1.0" encoding="utf-8"?>
<p:tagLst xmlns:p="http://schemas.openxmlformats.org/presentationml/2006/main">
  <p:tag name="AS_UNIQUEID" val="731"/>
  <p:tag name="KSO_WM_BEAUTIFY_FLAG" val="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  <p:tag name="KSO_WM_BEAUTIFY_FLAG" val=""/>
</p:tagLst>
</file>

<file path=ppt/tags/tag239.xml><?xml version="1.0" encoding="utf-8"?>
<p:tagLst xmlns:p="http://schemas.openxmlformats.org/presentationml/2006/main">
  <p:tag name="AS_UNIQUEID" val="734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  <p:tag name="KSO_WM_BEAUTIFY_FLAG" val=""/>
</p:tagLst>
</file>

<file path=ppt/tags/tag242.xml><?xml version="1.0" encoding="utf-8"?>
<p:tagLst xmlns:p="http://schemas.openxmlformats.org/presentationml/2006/main">
  <p:tag name="AS_UNIQUEID" val="737"/>
  <p:tag name="KSO_WM_BEAUTIFY_FLAG" val=""/>
</p:tagLst>
</file>

<file path=ppt/tags/tag243.xml><?xml version="1.0" encoding="utf-8"?>
<p:tagLst xmlns:p="http://schemas.openxmlformats.org/presentationml/2006/main">
  <p:tag name="AS_UNIQUEID" val="738"/>
  <p:tag name="KSO_WM_BEAUTIFY_FLAG" val="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  <p:tag name="KSO_WM_BEAUTIFY_FLAG" val=""/>
</p:tagLst>
</file>

<file path=ppt/tags/tag249.xml><?xml version="1.0" encoding="utf-8"?>
<p:tagLst xmlns:p="http://schemas.openxmlformats.org/presentationml/2006/main">
  <p:tag name="AS_UNIQUEID" val="744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  <p:tag name="KSO_WM_BEAUTIFY_FLAG" val="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  <p:tag name="KSO_WM_BEAUTIFY_FLAG" val=""/>
</p:tagLst>
</file>

<file path=ppt/tags/tag258.xml><?xml version="1.0" encoding="utf-8"?>
<p:tagLst xmlns:p="http://schemas.openxmlformats.org/presentationml/2006/main">
  <p:tag name="AS_UNIQUEID" val="753"/>
  <p:tag name="KSO_WM_BEAUTIFY_FLAG" val=""/>
</p:tagLst>
</file>

<file path=ppt/tags/tag259.xml><?xml version="1.0" encoding="utf-8"?>
<p:tagLst xmlns:p="http://schemas.openxmlformats.org/presentationml/2006/main">
  <p:tag name="AS_UNIQUEID" val="754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  <p:tag name="KSO_WM_BEAUTIFY_FLAG" val=""/>
  <p:tag name="KSO_WM_UNIT_TABLE_BEAUTIFY" val="smartTable{c5b7255e-de4b-4a39-8e18-e53fb023d237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61.xml><?xml version="1.0" encoding="utf-8"?>
<p:tagLst xmlns:p="http://schemas.openxmlformats.org/presentationml/2006/main">
  <p:tag name="AS_UNIQUEID" val="756"/>
  <p:tag name="KSO_WM_BEAUTIFY_FLAG" val=""/>
</p:tagLst>
</file>

<file path=ppt/tags/tag262.xml><?xml version="1.0" encoding="utf-8"?>
<p:tagLst xmlns:p="http://schemas.openxmlformats.org/presentationml/2006/main">
  <p:tag name="AS_UNIQUEID" val="757"/>
  <p:tag name="KSO_WM_BEAUTIFY_FLAG" val=""/>
</p:tagLst>
</file>

<file path=ppt/tags/tag263.xml><?xml version="1.0" encoding="utf-8"?>
<p:tagLst xmlns:p="http://schemas.openxmlformats.org/presentationml/2006/main">
  <p:tag name="AS_UNIQUEID" val="758"/>
  <p:tag name="KSO_WM_BEAUTIFY_FLAG" val="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  <p:tag name="KSO_WM_BEAUTIFY_FLAG" val=""/>
</p:tagLst>
</file>

<file path=ppt/tags/tag269.xml><?xml version="1.0" encoding="utf-8"?>
<p:tagLst xmlns:p="http://schemas.openxmlformats.org/presentationml/2006/main">
  <p:tag name="AS_UNIQUEID" val="764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  <p:tag name="KSO_WM_BEAUTIFY_FLAG" val=""/>
</p:tagLst>
</file>

<file path=ppt/tags/tag271.xml><?xml version="1.0" encoding="utf-8"?>
<p:tagLst xmlns:p="http://schemas.openxmlformats.org/presentationml/2006/main">
  <p:tag name="AS_UNIQUEID" val="766"/>
  <p:tag name="KSO_WM_BEAUTIFY_FLAG" val=""/>
</p:tagLst>
</file>

<file path=ppt/tags/tag272.xml><?xml version="1.0" encoding="utf-8"?>
<p:tagLst xmlns:p="http://schemas.openxmlformats.org/presentationml/2006/main">
  <p:tag name="AS_UNIQUEID" val="767"/>
  <p:tag name="KSO_WM_BEAUTIFY_FLAG" val=""/>
</p:tagLst>
</file>

<file path=ppt/tags/tag273.xml><?xml version="1.0" encoding="utf-8"?>
<p:tagLst xmlns:p="http://schemas.openxmlformats.org/presentationml/2006/main">
  <p:tag name="AS_UNIQUEID" val="768"/>
  <p:tag name="KSO_WM_BEAUTIFY_FLAG" val="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  <p:tag name="KSO_WM_BEAUTIFY_FLAG" val="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  <p:tag name="KSO_WM_BEAUTIFY_FLAG" val=""/>
</p:tagLst>
</file>

<file path=ppt/tags/tag284.xml><?xml version="1.0" encoding="utf-8"?>
<p:tagLst xmlns:p="http://schemas.openxmlformats.org/presentationml/2006/main">
  <p:tag name="AS_UNIQUEID" val="779"/>
  <p:tag name="KSO_WM_BEAUTIFY_FLAG" val=""/>
</p:tagLst>
</file>

<file path=ppt/tags/tag285.xml><?xml version="1.0" encoding="utf-8"?>
<p:tagLst xmlns:p="http://schemas.openxmlformats.org/presentationml/2006/main">
  <p:tag name="AS_UNIQUEID" val="780"/>
  <p:tag name="KSO_WM_BEAUTIFY_FLAG" val=""/>
</p:tagLst>
</file>

<file path=ppt/tags/tag286.xml><?xml version="1.0" encoding="utf-8"?>
<p:tagLst xmlns:p="http://schemas.openxmlformats.org/presentationml/2006/main">
  <p:tag name="AS_UNIQUEID" val="781"/>
  <p:tag name="KSO_WM_BEAUTIFY_FLAG" val=""/>
</p:tagLst>
</file>

<file path=ppt/tags/tag287.xml><?xml version="1.0" encoding="utf-8"?>
<p:tagLst xmlns:p="http://schemas.openxmlformats.org/presentationml/2006/main">
  <p:tag name="AS_UNIQUEID" val="782"/>
  <p:tag name="KSO_WM_BEAUTIFY_FLAG" val=""/>
</p:tagLst>
</file>

<file path=ppt/tags/tag288.xml><?xml version="1.0" encoding="utf-8"?>
<p:tagLst xmlns:p="http://schemas.openxmlformats.org/presentationml/2006/main">
  <p:tag name="AS_UNIQUEID" val="783"/>
  <p:tag name="KSO_WM_BEAUTIFY_FLAG" val=""/>
</p:tagLst>
</file>

<file path=ppt/tags/tag289.xml><?xml version="1.0" encoding="utf-8"?>
<p:tagLst xmlns:p="http://schemas.openxmlformats.org/presentationml/2006/main">
  <p:tag name="AS_UNIQUEID" val="784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  <p:tag name="KSO_WM_BEAUTIFY_FLAG" val="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  <p:tag name="KSO_WM_BEAUTIFY_FLAG" val=""/>
</p:tagLst>
</file>

<file path=ppt/tags/tag296.xml><?xml version="1.0" encoding="utf-8"?>
<p:tagLst xmlns:p="http://schemas.openxmlformats.org/presentationml/2006/main">
  <p:tag name="AS_UNIQUEID" val="791"/>
  <p:tag name="KSO_WM_BEAUTIFY_FLAG" val=""/>
</p:tagLst>
</file>

<file path=ppt/tags/tag297.xml><?xml version="1.0" encoding="utf-8"?>
<p:tagLst xmlns:p="http://schemas.openxmlformats.org/presentationml/2006/main">
  <p:tag name="AS_UNIQUEID" val="792"/>
  <p:tag name="KSO_WM_BEAUTIFY_FLAG" val=""/>
</p:tagLst>
</file>

<file path=ppt/tags/tag298.xml><?xml version="1.0" encoding="utf-8"?>
<p:tagLst xmlns:p="http://schemas.openxmlformats.org/presentationml/2006/main">
  <p:tag name="AS_UNIQUEID" val="793"/>
  <p:tag name="KSO_WM_BEAUTIFY_FLAG" val=""/>
</p:tagLst>
</file>

<file path=ppt/tags/tag299.xml><?xml version="1.0" encoding="utf-8"?>
<p:tagLst xmlns:p="http://schemas.openxmlformats.org/presentationml/2006/main">
  <p:tag name="AS_UNIQUEID" val="794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  <p:tag name="KSO_WM_BEAUTIFY_FLAG" val=""/>
</p:tagLst>
</file>

<file path=ppt/tags/tag301.xml><?xml version="1.0" encoding="utf-8"?>
<p:tagLst xmlns:p="http://schemas.openxmlformats.org/presentationml/2006/main">
  <p:tag name="AS_UNIQUEID" val="796"/>
  <p:tag name="KSO_WM_BEAUTIFY_FLAG" val=""/>
</p:tagLst>
</file>

<file path=ppt/tags/tag302.xml><?xml version="1.0" encoding="utf-8"?>
<p:tagLst xmlns:p="http://schemas.openxmlformats.org/presentationml/2006/main">
  <p:tag name="AS_UNIQUEID" val="797"/>
  <p:tag name="KSO_WM_BEAUTIFY_FLAG" val=""/>
</p:tagLst>
</file>

<file path=ppt/tags/tag303.xml><?xml version="1.0" encoding="utf-8"?>
<p:tagLst xmlns:p="http://schemas.openxmlformats.org/presentationml/2006/main">
  <p:tag name="AS_UNIQUEID" val="798"/>
  <p:tag name="KSO_WM_BEAUTIFY_FLAG" val=""/>
</p:tagLst>
</file>

<file path=ppt/tags/tag304.xml><?xml version="1.0" encoding="utf-8"?>
<p:tagLst xmlns:p="http://schemas.openxmlformats.org/presentationml/2006/main">
  <p:tag name="AS_UNIQUEID" val="799"/>
  <p:tag name="KSO_WM_BEAUTIFY_FLAG" val=""/>
</p:tagLst>
</file>

<file path=ppt/tags/tag305.xml><?xml version="1.0" encoding="utf-8"?>
<p:tagLst xmlns:p="http://schemas.openxmlformats.org/presentationml/2006/main">
  <p:tag name="AS_UNIQUEID" val="800"/>
  <p:tag name="KSO_WM_BEAUTIFY_FLAG" val=""/>
</p:tagLst>
</file>

<file path=ppt/tags/tag306.xml><?xml version="1.0" encoding="utf-8"?>
<p:tagLst xmlns:p="http://schemas.openxmlformats.org/presentationml/2006/main">
  <p:tag name="AS_UNIQUEID" val="801"/>
  <p:tag name="KSO_WM_BEAUTIFY_FLAG" val=""/>
</p:tagLst>
</file>

<file path=ppt/tags/tag307.xml><?xml version="1.0" encoding="utf-8"?>
<p:tagLst xmlns:p="http://schemas.openxmlformats.org/presentationml/2006/main">
  <p:tag name="AS_UNIQUEID" val="802"/>
  <p:tag name="KSO_WM_BEAUTIFY_FLAG" val=""/>
</p:tagLst>
</file>

<file path=ppt/tags/tag308.xml><?xml version="1.0" encoding="utf-8"?>
<p:tagLst xmlns:p="http://schemas.openxmlformats.org/presentationml/2006/main">
  <p:tag name="AS_UNIQUEID" val="803"/>
  <p:tag name="KSO_WM_BEAUTIFY_FLAG" val=""/>
</p:tagLst>
</file>

<file path=ppt/tags/tag309.xml><?xml version="1.0" encoding="utf-8"?>
<p:tagLst xmlns:p="http://schemas.openxmlformats.org/presentationml/2006/main">
  <p:tag name="AS_UNIQUEID" val="804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  <p:tag name="KSO_WM_BEAUTIFY_FLAG" val=""/>
</p:tagLst>
</file>

<file path=ppt/tags/tag311.xml><?xml version="1.0" encoding="utf-8"?>
<p:tagLst xmlns:p="http://schemas.openxmlformats.org/presentationml/2006/main">
  <p:tag name="AS_UNIQUEID" val="806"/>
  <p:tag name="KSO_WM_BEAUTIFY_FLAG" val=""/>
</p:tagLst>
</file>

<file path=ppt/tags/tag312.xml><?xml version="1.0" encoding="utf-8"?>
<p:tagLst xmlns:p="http://schemas.openxmlformats.org/presentationml/2006/main">
  <p:tag name="AS_UNIQUEID" val="807"/>
  <p:tag name="KSO_WM_BEAUTIFY_FLAG" val=""/>
</p:tagLst>
</file>

<file path=ppt/tags/tag313.xml><?xml version="1.0" encoding="utf-8"?>
<p:tagLst xmlns:p="http://schemas.openxmlformats.org/presentationml/2006/main">
  <p:tag name="AS_UNIQUEID" val="808"/>
  <p:tag name="KSO_WM_BEAUTIFY_FLAG" val=""/>
</p:tagLst>
</file>

<file path=ppt/tags/tag314.xml><?xml version="1.0" encoding="utf-8"?>
<p:tagLst xmlns:p="http://schemas.openxmlformats.org/presentationml/2006/main">
  <p:tag name="AS_UNIQUEID" val="809"/>
  <p:tag name="KSO_WM_BEAUTIFY_FLAG" val="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  <p:tag name="KSO_WM_BEAUTIFY_FLAG" val=""/>
</p:tagLst>
</file>

<file path=ppt/tags/tag317.xml><?xml version="1.0" encoding="utf-8"?>
<p:tagLst xmlns:p="http://schemas.openxmlformats.org/presentationml/2006/main">
  <p:tag name="AS_UNIQUEID" val="812"/>
  <p:tag name="KSO_WM_BEAUTIFY_FLAG" val="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  <p:tag name="KSO_WM_BEAUTIFY_FLAG" val="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  <p:tag name="KSO_WM_BEAUTIFY_FLAG" val=""/>
</p:tagLst>
</file>

<file path=ppt/tags/tag323.xml><?xml version="1.0" encoding="utf-8"?>
<p:tagLst xmlns:p="http://schemas.openxmlformats.org/presentationml/2006/main">
  <p:tag name="AS_UNIQUEID" val="818"/>
  <p:tag name="KSO_WM_BEAUTIFY_FLAG" val="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22"/>
</p:tagLst>
</file>

<file path=ppt/tags/tag328.xml><?xml version="1.0" encoding="utf-8"?>
<p:tagLst xmlns:p="http://schemas.openxmlformats.org/presentationml/2006/main">
  <p:tag name="AS_UNIQUEID" val="823"/>
  <p:tag name="KSO_WM_BEAUTIFY_FLAG" val=""/>
</p:tagLst>
</file>

<file path=ppt/tags/tag329.xml><?xml version="1.0" encoding="utf-8"?>
<p:tagLst xmlns:p="http://schemas.openxmlformats.org/presentationml/2006/main">
  <p:tag name="AS_UNIQUEID" val="824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5"/>
  <p:tag name="KSO_WM_BEAUTIFY_FLAG" val=""/>
</p:tagLst>
</file>

<file path=ppt/tags/tag331.xml><?xml version="1.0" encoding="utf-8"?>
<p:tagLst xmlns:p="http://schemas.openxmlformats.org/presentationml/2006/main">
  <p:tag name="AS_UNIQUEID" val="826"/>
  <p:tag name="KSO_WM_BEAUTIFY_FLAG" val=""/>
</p:tagLst>
</file>

<file path=ppt/tags/tag332.xml><?xml version="1.0" encoding="utf-8"?>
<p:tagLst xmlns:p="http://schemas.openxmlformats.org/presentationml/2006/main">
  <p:tag name="AS_UNIQUEID" val="827"/>
</p:tagLst>
</file>

<file path=ppt/tags/tag333.xml><?xml version="1.0" encoding="utf-8"?>
<p:tagLst xmlns:p="http://schemas.openxmlformats.org/presentationml/2006/main">
  <p:tag name="AS_UNIQUEID" val="828"/>
</p:tagLst>
</file>

<file path=ppt/tags/tag334.xml><?xml version="1.0" encoding="utf-8"?>
<p:tagLst xmlns:p="http://schemas.openxmlformats.org/presentationml/2006/main">
  <p:tag name="AS_UNIQUEID" val="829"/>
</p:tagLst>
</file>

<file path=ppt/tags/tag335.xml><?xml version="1.0" encoding="utf-8"?>
<p:tagLst xmlns:p="http://schemas.openxmlformats.org/presentationml/2006/main">
  <p:tag name="AS_UNIQUEID" val="830"/>
</p:tagLst>
</file>

<file path=ppt/tags/tag336.xml><?xml version="1.0" encoding="utf-8"?>
<p:tagLst xmlns:p="http://schemas.openxmlformats.org/presentationml/2006/main">
  <p:tag name="AS_UNIQUEID" val="831"/>
  <p:tag name="KSO_WM_BEAUTIFY_FLAG" val=""/>
</p:tagLst>
</file>

<file path=ppt/tags/tag337.xml><?xml version="1.0" encoding="utf-8"?>
<p:tagLst xmlns:p="http://schemas.openxmlformats.org/presentationml/2006/main">
  <p:tag name="AS_UNIQUEID" val="832"/>
  <p:tag name="KSO_WM_BEAUTIFY_FLAG" val=""/>
</p:tagLst>
</file>

<file path=ppt/tags/tag338.xml><?xml version="1.0" encoding="utf-8"?>
<p:tagLst xmlns:p="http://schemas.openxmlformats.org/presentationml/2006/main">
  <p:tag name="AS_UNIQUEID" val="833"/>
  <p:tag name="KSO_WM_BEAUTIFY_FLAG" val=""/>
</p:tagLst>
</file>

<file path=ppt/tags/tag339.xml><?xml version="1.0" encoding="utf-8"?>
<p:tagLst xmlns:p="http://schemas.openxmlformats.org/presentationml/2006/main">
  <p:tag name="AS_UNIQUEID" val="834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5"/>
  <p:tag name="KSO_WM_BEAUTIFY_FLAG" val=""/>
</p:tagLst>
</file>

<file path=ppt/tags/tag341.xml><?xml version="1.0" encoding="utf-8"?>
<p:tagLst xmlns:p="http://schemas.openxmlformats.org/presentationml/2006/main">
  <p:tag name="AS_UNIQUEID" val="836"/>
  <p:tag name="KSO_WM_BEAUTIFY_FLAG" val=""/>
</p:tagLst>
</file>

<file path=ppt/tags/tag342.xml><?xml version="1.0" encoding="utf-8"?>
<p:tagLst xmlns:p="http://schemas.openxmlformats.org/presentationml/2006/main">
  <p:tag name="AS_UNIQUEID" val="837"/>
  <p:tag name="KSO_WM_BEAUTIFY_FLAG" val=""/>
</p:tagLst>
</file>

<file path=ppt/tags/tag343.xml><?xml version="1.0" encoding="utf-8"?>
<p:tagLst xmlns:p="http://schemas.openxmlformats.org/presentationml/2006/main">
  <p:tag name="AS_UNIQUEID" val="838"/>
  <p:tag name="KSO_WM_BEAUTIFY_FLAG" val=""/>
</p:tagLst>
</file>

<file path=ppt/tags/tag344.xml><?xml version="1.0" encoding="utf-8"?>
<p:tagLst xmlns:p="http://schemas.openxmlformats.org/presentationml/2006/main">
  <p:tag name="AS_UNIQUEID" val="839"/>
  <p:tag name="KSO_WM_BEAUTIFY_FLAG" val=""/>
</p:tagLst>
</file>

<file path=ppt/tags/tag345.xml><?xml version="1.0" encoding="utf-8"?>
<p:tagLst xmlns:p="http://schemas.openxmlformats.org/presentationml/2006/main">
  <p:tag name="AS_UNIQUEID" val="840"/>
  <p:tag name="KSO_WM_BEAUTIFY_FLAG" val=""/>
</p:tagLst>
</file>

<file path=ppt/tags/tag346.xml><?xml version="1.0" encoding="utf-8"?>
<p:tagLst xmlns:p="http://schemas.openxmlformats.org/presentationml/2006/main">
  <p:tag name="AS_UNIQUEID" val="841"/>
  <p:tag name="KSO_WM_BEAUTIFY_FLAG" val=""/>
</p:tagLst>
</file>

<file path=ppt/tags/tag347.xml><?xml version="1.0" encoding="utf-8"?>
<p:tagLst xmlns:p="http://schemas.openxmlformats.org/presentationml/2006/main">
  <p:tag name="AS_UNIQUEID" val="842"/>
  <p:tag name="KSO_WM_BEAUTIFY_FLAG" val=""/>
</p:tagLst>
</file>

<file path=ppt/tags/tag348.xml><?xml version="1.0" encoding="utf-8"?>
<p:tagLst xmlns:p="http://schemas.openxmlformats.org/presentationml/2006/main">
  <p:tag name="AS_UNIQUEID" val="843"/>
  <p:tag name="KSO_WM_BEAUTIFY_FLAG" val=""/>
</p:tagLst>
</file>

<file path=ppt/tags/tag349.xml><?xml version="1.0" encoding="utf-8"?>
<p:tagLst xmlns:p="http://schemas.openxmlformats.org/presentationml/2006/main">
  <p:tag name="AS_UNIQUEID" val="844"/>
  <p:tag name="KSO_WM_BEAUTIFY_FLAG" val="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5"/>
  <p:tag name="KSO_WM_BEAUTIFY_FLAG" val=""/>
</p:tagLst>
</file>

<file path=ppt/tags/tag351.xml><?xml version="1.0" encoding="utf-8"?>
<p:tagLst xmlns:p="http://schemas.openxmlformats.org/presentationml/2006/main">
  <p:tag name="AS_UNIQUEID" val="846"/>
  <p:tag name="KSO_WM_BEAUTIFY_FLAG" val=""/>
</p:tagLst>
</file>

<file path=ppt/tags/tag352.xml><?xml version="1.0" encoding="utf-8"?>
<p:tagLst xmlns:p="http://schemas.openxmlformats.org/presentationml/2006/main">
  <p:tag name="AS_UNIQUEID" val="847"/>
  <p:tag name="KSO_WM_BEAUTIFY_FLAG" val=""/>
</p:tagLst>
</file>

<file path=ppt/tags/tag353.xml><?xml version="1.0" encoding="utf-8"?>
<p:tagLst xmlns:p="http://schemas.openxmlformats.org/presentationml/2006/main">
  <p:tag name="AS_UNIQUEID" val="848"/>
  <p:tag name="KSO_WM_BEAUTIFY_FLAG" val=""/>
</p:tagLst>
</file>

<file path=ppt/tags/tag354.xml><?xml version="1.0" encoding="utf-8"?>
<p:tagLst xmlns:p="http://schemas.openxmlformats.org/presentationml/2006/main">
  <p:tag name="AS_UNIQUEID" val="849"/>
  <p:tag name="KSO_WM_BEAUTIFY_FLAG" val=""/>
</p:tagLst>
</file>

<file path=ppt/tags/tag355.xml><?xml version="1.0" encoding="utf-8"?>
<p:tagLst xmlns:p="http://schemas.openxmlformats.org/presentationml/2006/main">
  <p:tag name="AS_UNIQUEID" val="850"/>
  <p:tag name="KSO_WM_BEAUTIFY_FLAG" val=""/>
</p:tagLst>
</file>

<file path=ppt/tags/tag356.xml><?xml version="1.0" encoding="utf-8"?>
<p:tagLst xmlns:p="http://schemas.openxmlformats.org/presentationml/2006/main">
  <p:tag name="AS_UNIQUEID" val="851"/>
</p:tagLst>
</file>

<file path=ppt/tags/tag357.xml><?xml version="1.0" encoding="utf-8"?>
<p:tagLst xmlns:p="http://schemas.openxmlformats.org/presentationml/2006/main">
  <p:tag name="AS_UNIQUEID" val="852"/>
  <p:tag name="KSO_WM_BEAUTIFY_FLAG" val=""/>
</p:tagLst>
</file>

<file path=ppt/tags/tag358.xml><?xml version="1.0" encoding="utf-8"?>
<p:tagLst xmlns:p="http://schemas.openxmlformats.org/presentationml/2006/main">
  <p:tag name="AS_UNIQUEID" val="853"/>
  <p:tag name="KSO_WM_BEAUTIFY_FLAG" val=""/>
</p:tagLst>
</file>

<file path=ppt/tags/tag359.xml><?xml version="1.0" encoding="utf-8"?>
<p:tagLst xmlns:p="http://schemas.openxmlformats.org/presentationml/2006/main">
  <p:tag name="AS_UNIQUEID" val="854"/>
</p:tagLst>
</file>

<file path=ppt/tags/tag36.xml><?xml version="1.0" encoding="utf-8"?>
<p:tagLst xmlns:p="http://schemas.openxmlformats.org/presentationml/2006/main">
  <p:tag name="AS_UNIQUEID" val="534"/>
</p:tagLst>
</file>

<file path=ppt/tags/tag360.xml><?xml version="1.0" encoding="utf-8"?>
<p:tagLst xmlns:p="http://schemas.openxmlformats.org/presentationml/2006/main">
  <p:tag name="AS_UNIQUEID" val="855"/>
  <p:tag name="KSO_WM_BEAUTIFY_FLAG" val=""/>
</p:tagLst>
</file>

<file path=ppt/tags/tag361.xml><?xml version="1.0" encoding="utf-8"?>
<p:tagLst xmlns:p="http://schemas.openxmlformats.org/presentationml/2006/main">
  <p:tag name="AS_UNIQUEID" val="856"/>
  <p:tag name="KSO_WM_BEAUTIFY_FLAG" val=""/>
</p:tagLst>
</file>

<file path=ppt/tags/tag362.xml><?xml version="1.0" encoding="utf-8"?>
<p:tagLst xmlns:p="http://schemas.openxmlformats.org/presentationml/2006/main">
  <p:tag name="AS_UNIQUEID" val="857"/>
</p:tagLst>
</file>

<file path=ppt/tags/tag363.xml><?xml version="1.0" encoding="utf-8"?>
<p:tagLst xmlns:p="http://schemas.openxmlformats.org/presentationml/2006/main">
  <p:tag name="AS_UNIQUEID" val="858"/>
  <p:tag name="KSO_WM_BEAUTIFY_FLAG" val=""/>
</p:tagLst>
</file>

<file path=ppt/tags/tag364.xml><?xml version="1.0" encoding="utf-8"?>
<p:tagLst xmlns:p="http://schemas.openxmlformats.org/presentationml/2006/main">
  <p:tag name="AS_UNIQUEID" val="859"/>
  <p:tag name="KSO_WM_BEAUTIFY_FLAG" val=""/>
</p:tagLst>
</file>

<file path=ppt/tags/tag365.xml><?xml version="1.0" encoding="utf-8"?>
<p:tagLst xmlns:p="http://schemas.openxmlformats.org/presentationml/2006/main">
  <p:tag name="AS_UNIQUEID" val="860"/>
  <p:tag name="KSO_WM_BEAUTIFY_FLAG" val=""/>
  <p:tag name="KSO_WM_UNIT_PLACING_PICTURE_USER_VIEWPORT" val="{&quot;height&quot;:3172,&quot;width&quot;:5761}"/>
</p:tagLst>
</file>

<file path=ppt/tags/tag366.xml><?xml version="1.0" encoding="utf-8"?>
<p:tagLst xmlns:p="http://schemas.openxmlformats.org/presentationml/2006/main">
  <p:tag name="AS_UNIQUEID" val="861"/>
  <p:tag name="KSO_WM_BEAUTIFY_FLAG" val=""/>
</p:tagLst>
</file>

<file path=ppt/tags/tag367.xml><?xml version="1.0" encoding="utf-8"?>
<p:tagLst xmlns:p="http://schemas.openxmlformats.org/presentationml/2006/main">
  <p:tag name="AS_UNIQUEID" val="862"/>
  <p:tag name="KSO_WM_BEAUTIFY_FLAG" val=""/>
</p:tagLst>
</file>

<file path=ppt/tags/tag368.xml><?xml version="1.0" encoding="utf-8"?>
<p:tagLst xmlns:p="http://schemas.openxmlformats.org/presentationml/2006/main">
  <p:tag name="AS_UNIQUEID" val="863"/>
  <p:tag name="KSO_WM_BEAUTIFY_FLAG" val=""/>
</p:tagLst>
</file>

<file path=ppt/tags/tag369.xml><?xml version="1.0" encoding="utf-8"?>
<p:tagLst xmlns:p="http://schemas.openxmlformats.org/presentationml/2006/main">
  <p:tag name="AS_UNIQUEID" val="864"/>
  <p:tag name="KSO_WM_BEAUTIFY_FLAG" val=""/>
</p:tagLst>
</file>

<file path=ppt/tags/tag37.xml><?xml version="1.0" encoding="utf-8"?>
<p:tagLst xmlns:p="http://schemas.openxmlformats.org/presentationml/2006/main">
  <p:tag name="AS_UNIQUEID" val="535"/>
</p:tagLst>
</file>

<file path=ppt/tags/tag370.xml><?xml version="1.0" encoding="utf-8"?>
<p:tagLst xmlns:p="http://schemas.openxmlformats.org/presentationml/2006/main">
  <p:tag name="AS_UNIQUEID" val="865"/>
</p:tagLst>
</file>

<file path=ppt/tags/tag371.xml><?xml version="1.0" encoding="utf-8"?>
<p:tagLst xmlns:p="http://schemas.openxmlformats.org/presentationml/2006/main">
  <p:tag name="AS_UNIQUEID" val="866"/>
</p:tagLst>
</file>

<file path=ppt/tags/tag372.xml><?xml version="1.0" encoding="utf-8"?>
<p:tagLst xmlns:p="http://schemas.openxmlformats.org/presentationml/2006/main">
  <p:tag name="AS_UNIQUEID" val="867"/>
</p:tagLst>
</file>

<file path=ppt/tags/tag373.xml><?xml version="1.0" encoding="utf-8"?>
<p:tagLst xmlns:p="http://schemas.openxmlformats.org/presentationml/2006/main">
  <p:tag name="AS_UNIQUEID" val="868"/>
</p:tagLst>
</file>

<file path=ppt/tags/tag374.xml><?xml version="1.0" encoding="utf-8"?>
<p:tagLst xmlns:p="http://schemas.openxmlformats.org/presentationml/2006/main">
  <p:tag name="AS_UNIQUEID" val="869"/>
  <p:tag name="KSO_WM_BEAUTIFY_FLAG" val=""/>
</p:tagLst>
</file>

<file path=ppt/tags/tag375.xml><?xml version="1.0" encoding="utf-8"?>
<p:tagLst xmlns:p="http://schemas.openxmlformats.org/presentationml/2006/main">
  <p:tag name="AS_UNIQUEID" val="870"/>
  <p:tag name="KSO_WM_BEAUTIFY_FLAG" val=""/>
</p:tagLst>
</file>

<file path=ppt/tags/tag376.xml><?xml version="1.0" encoding="utf-8"?>
<p:tagLst xmlns:p="http://schemas.openxmlformats.org/presentationml/2006/main">
  <p:tag name="AS_UNIQUEID" val="871"/>
  <p:tag name="KSO_WM_BEAUTIFY_FLAG" val=""/>
</p:tagLst>
</file>

<file path=ppt/tags/tag377.xml><?xml version="1.0" encoding="utf-8"?>
<p:tagLst xmlns:p="http://schemas.openxmlformats.org/presentationml/2006/main">
  <p:tag name="AS_UNIQUEID" val="872"/>
</p:tagLst>
</file>

<file path=ppt/tags/tag378.xml><?xml version="1.0" encoding="utf-8"?>
<p:tagLst xmlns:p="http://schemas.openxmlformats.org/presentationml/2006/main">
  <p:tag name="AS_UNIQUEID" val="873"/>
</p:tagLst>
</file>

<file path=ppt/tags/tag379.xml><?xml version="1.0" encoding="utf-8"?>
<p:tagLst xmlns:p="http://schemas.openxmlformats.org/presentationml/2006/main">
  <p:tag name="AS_UNIQUEID" val="874"/>
</p:tagLst>
</file>

<file path=ppt/tags/tag38.xml><?xml version="1.0" encoding="utf-8"?>
<p:tagLst xmlns:p="http://schemas.openxmlformats.org/presentationml/2006/main">
  <p:tag name="AS_UNIQUEID" val="536"/>
</p:tagLst>
</file>

<file path=ppt/tags/tag380.xml><?xml version="1.0" encoding="utf-8"?>
<p:tagLst xmlns:p="http://schemas.openxmlformats.org/presentationml/2006/main">
  <p:tag name="AS_UNIQUEID" val="875"/>
</p:tagLst>
</file>

<file path=ppt/tags/tag381.xml><?xml version="1.0" encoding="utf-8"?>
<p:tagLst xmlns:p="http://schemas.openxmlformats.org/presentationml/2006/main">
  <p:tag name="AS_UNIQUEID" val="876"/>
</p:tagLst>
</file>

<file path=ppt/tags/tag382.xml><?xml version="1.0" encoding="utf-8"?>
<p:tagLst xmlns:p="http://schemas.openxmlformats.org/presentationml/2006/main">
  <p:tag name="AS_UNIQUEID" val="877"/>
</p:tagLst>
</file>

<file path=ppt/tags/tag383.xml><?xml version="1.0" encoding="utf-8"?>
<p:tagLst xmlns:p="http://schemas.openxmlformats.org/presentationml/2006/main">
  <p:tag name="AS_UNIQUEID" val="878"/>
  <p:tag name="KSO_WM_BEAUTIFY_FLAG" val=""/>
</p:tagLst>
</file>

<file path=ppt/tags/tag384.xml><?xml version="1.0" encoding="utf-8"?>
<p:tagLst xmlns:p="http://schemas.openxmlformats.org/presentationml/2006/main">
  <p:tag name="AS_UNIQUEID" val="879"/>
  <p:tag name="KSO_WM_BEAUTIFY_FLAG" val=""/>
</p:tagLst>
</file>

<file path=ppt/tags/tag385.xml><?xml version="1.0" encoding="utf-8"?>
<p:tagLst xmlns:p="http://schemas.openxmlformats.org/presentationml/2006/main">
  <p:tag name="AS_UNIQUEID" val="880"/>
  <p:tag name="KSO_WM_BEAUTIFY_FLAG" val=""/>
</p:tagLst>
</file>

<file path=ppt/tags/tag386.xml><?xml version="1.0" encoding="utf-8"?>
<p:tagLst xmlns:p="http://schemas.openxmlformats.org/presentationml/2006/main">
  <p:tag name="AS_UNIQUEID" val="881"/>
  <p:tag name="KSO_WM_BEAUTIFY_FLAG" val=""/>
  <p:tag name="KSO_WM_UNIT_TABLE_BEAUTIFY" val="smartTable{78c27e24-262c-4758-84ee-4aab9408ac47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387.xml><?xml version="1.0" encoding="utf-8"?>
<p:tagLst xmlns:p="http://schemas.openxmlformats.org/presentationml/2006/main">
  <p:tag name="AS_UNIQUEID" val="882"/>
  <p:tag name="KSO_WM_BEAUTIFY_FLAG" val=""/>
</p:tagLst>
</file>

<file path=ppt/tags/tag388.xml><?xml version="1.0" encoding="utf-8"?>
<p:tagLst xmlns:p="http://schemas.openxmlformats.org/presentationml/2006/main">
  <p:tag name="AS_UNIQUEID" val="883"/>
  <p:tag name="KSO_WM_BEAUTIFY_FLAG" val=""/>
</p:tagLst>
</file>

<file path=ppt/tags/tag389.xml><?xml version="1.0" encoding="utf-8"?>
<p:tagLst xmlns:p="http://schemas.openxmlformats.org/presentationml/2006/main">
  <p:tag name="AS_UNIQUEID" val="884"/>
  <p:tag name="KSO_WM_BEAUTIFY_FLAG" val=""/>
</p:tagLst>
</file>

<file path=ppt/tags/tag39.xml><?xml version="1.0" encoding="utf-8"?>
<p:tagLst xmlns:p="http://schemas.openxmlformats.org/presentationml/2006/main">
  <p:tag name="AS_UNIQUEID" val="537"/>
</p:tagLst>
</file>

<file path=ppt/tags/tag390.xml><?xml version="1.0" encoding="utf-8"?>
<p:tagLst xmlns:p="http://schemas.openxmlformats.org/presentationml/2006/main">
  <p:tag name="AS_UNIQUEID" val="885"/>
</p:tagLst>
</file>

<file path=ppt/tags/tag391.xml><?xml version="1.0" encoding="utf-8"?>
<p:tagLst xmlns:p="http://schemas.openxmlformats.org/presentationml/2006/main">
  <p:tag name="AS_UNIQUEID" val="886"/>
</p:tagLst>
</file>

<file path=ppt/tags/tag392.xml><?xml version="1.0" encoding="utf-8"?>
<p:tagLst xmlns:p="http://schemas.openxmlformats.org/presentationml/2006/main">
  <p:tag name="AS_UNIQUEID" val="887"/>
</p:tagLst>
</file>

<file path=ppt/tags/tag393.xml><?xml version="1.0" encoding="utf-8"?>
<p:tagLst xmlns:p="http://schemas.openxmlformats.org/presentationml/2006/main">
  <p:tag name="AS_UNIQUEID" val="888"/>
</p:tagLst>
</file>

<file path=ppt/tags/tag394.xml><?xml version="1.0" encoding="utf-8"?>
<p:tagLst xmlns:p="http://schemas.openxmlformats.org/presentationml/2006/main">
  <p:tag name="AS_UNIQUEID" val="889"/>
</p:tagLst>
</file>

<file path=ppt/tags/tag395.xml><?xml version="1.0" encoding="utf-8"?>
<p:tagLst xmlns:p="http://schemas.openxmlformats.org/presentationml/2006/main">
  <p:tag name="AS_UNIQUEID" val="890"/>
</p:tagLst>
</file>

<file path=ppt/tags/tag396.xml><?xml version="1.0" encoding="utf-8"?>
<p:tagLst xmlns:p="http://schemas.openxmlformats.org/presentationml/2006/main">
  <p:tag name="AS_UNIQUEID" val="891"/>
</p:tagLst>
</file>

<file path=ppt/tags/tag397.xml><?xml version="1.0" encoding="utf-8"?>
<p:tagLst xmlns:p="http://schemas.openxmlformats.org/presentationml/2006/main">
  <p:tag name="AS_UNIQUEID" val="892"/>
</p:tagLst>
</file>

<file path=ppt/tags/tag398.xml><?xml version="1.0" encoding="utf-8"?>
<p:tagLst xmlns:p="http://schemas.openxmlformats.org/presentationml/2006/main">
  <p:tag name="AS_UNIQUEID" val="893"/>
</p:tagLst>
</file>

<file path=ppt/tags/tag399.xml><?xml version="1.0" encoding="utf-8"?>
<p:tagLst xmlns:p="http://schemas.openxmlformats.org/presentationml/2006/main">
  <p:tag name="AS_UNIQUEID" val="894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00.xml><?xml version="1.0" encoding="utf-8"?>
<p:tagLst xmlns:p="http://schemas.openxmlformats.org/presentationml/2006/main">
  <p:tag name="AS_UNIQUEID" val="895"/>
</p:tagLst>
</file>

<file path=ppt/tags/tag401.xml><?xml version="1.0" encoding="utf-8"?>
<p:tagLst xmlns:p="http://schemas.openxmlformats.org/presentationml/2006/main">
  <p:tag name="AS_UNIQUEID" val="896"/>
</p:tagLst>
</file>

<file path=ppt/tags/tag402.xml><?xml version="1.0" encoding="utf-8"?>
<p:tagLst xmlns:p="http://schemas.openxmlformats.org/presentationml/2006/main">
  <p:tag name="AS_UNIQUEID" val="897"/>
</p:tagLst>
</file>

<file path=ppt/tags/tag403.xml><?xml version="1.0" encoding="utf-8"?>
<p:tagLst xmlns:p="http://schemas.openxmlformats.org/presentationml/2006/main">
  <p:tag name="AS_UNIQUEID" val="898"/>
</p:tagLst>
</file>

<file path=ppt/tags/tag404.xml><?xml version="1.0" encoding="utf-8"?>
<p:tagLst xmlns:p="http://schemas.openxmlformats.org/presentationml/2006/main">
  <p:tag name="AS_UNIQUEID" val="899"/>
</p:tagLst>
</file>

<file path=ppt/tags/tag405.xml><?xml version="1.0" encoding="utf-8"?>
<p:tagLst xmlns:p="http://schemas.openxmlformats.org/presentationml/2006/main">
  <p:tag name="AS_UNIQUEID" val="900"/>
</p:tagLst>
</file>

<file path=ppt/tags/tag406.xml><?xml version="1.0" encoding="utf-8"?>
<p:tagLst xmlns:p="http://schemas.openxmlformats.org/presentationml/2006/main">
  <p:tag name="AS_UNIQUEID" val="901"/>
</p:tagLst>
</file>

<file path=ppt/tags/tag407.xml><?xml version="1.0" encoding="utf-8"?>
<p:tagLst xmlns:p="http://schemas.openxmlformats.org/presentationml/2006/main">
  <p:tag name="AS_UNIQUEID" val="902"/>
</p:tagLst>
</file>

<file path=ppt/tags/tag408.xml><?xml version="1.0" encoding="utf-8"?>
<p:tagLst xmlns:p="http://schemas.openxmlformats.org/presentationml/2006/main">
  <p:tag name="AS_UNIQUEID" val="903"/>
</p:tagLst>
</file>

<file path=ppt/tags/tag409.xml><?xml version="1.0" encoding="utf-8"?>
<p:tagLst xmlns:p="http://schemas.openxmlformats.org/presentationml/2006/main">
  <p:tag name="AS_UNIQUEID" val="904"/>
</p:tagLst>
</file>

<file path=ppt/tags/tag41.xml><?xml version="1.0" encoding="utf-8"?>
<p:tagLst xmlns:p="http://schemas.openxmlformats.org/presentationml/2006/main">
  <p:tag name="AS_UNIQUEID" val="539"/>
</p:tagLst>
</file>

<file path=ppt/tags/tag410.xml><?xml version="1.0" encoding="utf-8"?>
<p:tagLst xmlns:p="http://schemas.openxmlformats.org/presentationml/2006/main">
  <p:tag name="AS_UNIQUEID" val="905"/>
</p:tagLst>
</file>

<file path=ppt/tags/tag411.xml><?xml version="1.0" encoding="utf-8"?>
<p:tagLst xmlns:p="http://schemas.openxmlformats.org/presentationml/2006/main">
  <p:tag name="AS_UNIQUEID" val="906"/>
</p:tagLst>
</file>

<file path=ppt/tags/tag412.xml><?xml version="1.0" encoding="utf-8"?>
<p:tagLst xmlns:p="http://schemas.openxmlformats.org/presentationml/2006/main">
  <p:tag name="AS_UNIQUEID" val="907"/>
</p:tagLst>
</file>

<file path=ppt/tags/tag413.xml><?xml version="1.0" encoding="utf-8"?>
<p:tagLst xmlns:p="http://schemas.openxmlformats.org/presentationml/2006/main">
  <p:tag name="AS_UNIQUEID" val="908"/>
</p:tagLst>
</file>

<file path=ppt/tags/tag414.xml><?xml version="1.0" encoding="utf-8"?>
<p:tagLst xmlns:p="http://schemas.openxmlformats.org/presentationml/2006/main">
  <p:tag name="AS_UNIQUEID" val="909"/>
</p:tagLst>
</file>

<file path=ppt/tags/tag415.xml><?xml version="1.0" encoding="utf-8"?>
<p:tagLst xmlns:p="http://schemas.openxmlformats.org/presentationml/2006/main">
  <p:tag name="AS_UNIQUEID" val="910"/>
</p:tagLst>
</file>

<file path=ppt/tags/tag416.xml><?xml version="1.0" encoding="utf-8"?>
<p:tagLst xmlns:p="http://schemas.openxmlformats.org/presentationml/2006/main">
  <p:tag name="AS_UNIQUEID" val="911"/>
</p:tagLst>
</file>

<file path=ppt/tags/tag417.xml><?xml version="1.0" encoding="utf-8"?>
<p:tagLst xmlns:p="http://schemas.openxmlformats.org/presentationml/2006/main">
  <p:tag name="AS_UNIQUEID" val="912"/>
</p:tagLst>
</file>

<file path=ppt/tags/tag418.xml><?xml version="1.0" encoding="utf-8"?>
<p:tagLst xmlns:p="http://schemas.openxmlformats.org/presentationml/2006/main">
  <p:tag name="AS_UNIQUEID" val="913"/>
</p:tagLst>
</file>

<file path=ppt/tags/tag419.xml><?xml version="1.0" encoding="utf-8"?>
<p:tagLst xmlns:p="http://schemas.openxmlformats.org/presentationml/2006/main">
  <p:tag name="AS_UNIQUEID" val="914"/>
</p:tagLst>
</file>

<file path=ppt/tags/tag42.xml><?xml version="1.0" encoding="utf-8"?>
<p:tagLst xmlns:p="http://schemas.openxmlformats.org/presentationml/2006/main">
  <p:tag name="AS_UNIQUEID" val="540"/>
</p:tagLst>
</file>

<file path=ppt/tags/tag420.xml><?xml version="1.0" encoding="utf-8"?>
<p:tagLst xmlns:p="http://schemas.openxmlformats.org/presentationml/2006/main">
  <p:tag name="AS_UNIQUEID" val="915"/>
</p:tagLst>
</file>

<file path=ppt/tags/tag421.xml><?xml version="1.0" encoding="utf-8"?>
<p:tagLst xmlns:p="http://schemas.openxmlformats.org/presentationml/2006/main">
  <p:tag name="AS_UNIQUEID" val="916"/>
</p:tagLst>
</file>

<file path=ppt/tags/tag422.xml><?xml version="1.0" encoding="utf-8"?>
<p:tagLst xmlns:p="http://schemas.openxmlformats.org/presentationml/2006/main">
  <p:tag name="AS_UNIQUEID" val="917"/>
</p:tagLst>
</file>

<file path=ppt/tags/tag423.xml><?xml version="1.0" encoding="utf-8"?>
<p:tagLst xmlns:p="http://schemas.openxmlformats.org/presentationml/2006/main">
  <p:tag name="AS_UNIQUEID" val="918"/>
</p:tagLst>
</file>

<file path=ppt/tags/tag424.xml><?xml version="1.0" encoding="utf-8"?>
<p:tagLst xmlns:p="http://schemas.openxmlformats.org/presentationml/2006/main">
  <p:tag name="AS_UNIQUEID" val="919"/>
</p:tagLst>
</file>

<file path=ppt/tags/tag425.xml><?xml version="1.0" encoding="utf-8"?>
<p:tagLst xmlns:p="http://schemas.openxmlformats.org/presentationml/2006/main">
  <p:tag name="AS_UNIQUEID" val="920"/>
</p:tagLst>
</file>

<file path=ppt/tags/tag426.xml><?xml version="1.0" encoding="utf-8"?>
<p:tagLst xmlns:p="http://schemas.openxmlformats.org/presentationml/2006/main">
  <p:tag name="AS_UNIQUEID" val="921"/>
</p:tagLst>
</file>

<file path=ppt/tags/tag427.xml><?xml version="1.0" encoding="utf-8"?>
<p:tagLst xmlns:p="http://schemas.openxmlformats.org/presentationml/2006/main">
  <p:tag name="AS_UNIQUEID" val="922"/>
</p:tagLst>
</file>

<file path=ppt/tags/tag428.xml><?xml version="1.0" encoding="utf-8"?>
<p:tagLst xmlns:p="http://schemas.openxmlformats.org/presentationml/2006/main">
  <p:tag name="AS_UNIQUEID" val="923"/>
</p:tagLst>
</file>

<file path=ppt/tags/tag429.xml><?xml version="1.0" encoding="utf-8"?>
<p:tagLst xmlns:p="http://schemas.openxmlformats.org/presentationml/2006/main">
  <p:tag name="AS_UNIQUEID" val="924"/>
</p:tagLst>
</file>

<file path=ppt/tags/tag43.xml><?xml version="1.0" encoding="utf-8"?>
<p:tagLst xmlns:p="http://schemas.openxmlformats.org/presentationml/2006/main">
  <p:tag name="AS_UNIQUEID" val="541"/>
</p:tagLst>
</file>

<file path=ppt/tags/tag430.xml><?xml version="1.0" encoding="utf-8"?>
<p:tagLst xmlns:p="http://schemas.openxmlformats.org/presentationml/2006/main">
  <p:tag name="AS_UNIQUEID" val="925"/>
</p:tagLst>
</file>

<file path=ppt/tags/tag431.xml><?xml version="1.0" encoding="utf-8"?>
<p:tagLst xmlns:p="http://schemas.openxmlformats.org/presentationml/2006/main">
  <p:tag name="AS_UNIQUEID" val="1067"/>
</p:tagLst>
</file>

<file path=ppt/tags/tag432.xml><?xml version="1.0" encoding="utf-8"?>
<p:tagLst xmlns:p="http://schemas.openxmlformats.org/presentationml/2006/main">
  <p:tag name="AS_UNIQUEID" val="926"/>
</p:tagLst>
</file>

<file path=ppt/tags/tag433.xml><?xml version="1.0" encoding="utf-8"?>
<p:tagLst xmlns:p="http://schemas.openxmlformats.org/presentationml/2006/main">
  <p:tag name="AS_UNIQUEID" val="927"/>
</p:tagLst>
</file>

<file path=ppt/tags/tag434.xml><?xml version="1.0" encoding="utf-8"?>
<p:tagLst xmlns:p="http://schemas.openxmlformats.org/presentationml/2006/main">
  <p:tag name="AS_UNIQUEID" val="928"/>
</p:tagLst>
</file>

<file path=ppt/tags/tag435.xml><?xml version="1.0" encoding="utf-8"?>
<p:tagLst xmlns:p="http://schemas.openxmlformats.org/presentationml/2006/main">
  <p:tag name="AS_UNIQUEID" val="929"/>
</p:tagLst>
</file>

<file path=ppt/tags/tag436.xml><?xml version="1.0" encoding="utf-8"?>
<p:tagLst xmlns:p="http://schemas.openxmlformats.org/presentationml/2006/main">
  <p:tag name="AS_UNIQUEID" val="930"/>
</p:tagLst>
</file>

<file path=ppt/tags/tag437.xml><?xml version="1.0" encoding="utf-8"?>
<p:tagLst xmlns:p="http://schemas.openxmlformats.org/presentationml/2006/main">
  <p:tag name="AS_UNIQUEID" val="931"/>
</p:tagLst>
</file>

<file path=ppt/tags/tag438.xml><?xml version="1.0" encoding="utf-8"?>
<p:tagLst xmlns:p="http://schemas.openxmlformats.org/presentationml/2006/main">
  <p:tag name="AS_UNIQUEID" val="932"/>
</p:tagLst>
</file>

<file path=ppt/tags/tag439.xml><?xml version="1.0" encoding="utf-8"?>
<p:tagLst xmlns:p="http://schemas.openxmlformats.org/presentationml/2006/main">
  <p:tag name="AS_UNIQUEID" val="933"/>
</p:tagLst>
</file>

<file path=ppt/tags/tag44.xml><?xml version="1.0" encoding="utf-8"?>
<p:tagLst xmlns:p="http://schemas.openxmlformats.org/presentationml/2006/main">
  <p:tag name="AS_UNIQUEID" val="542"/>
</p:tagLst>
</file>

<file path=ppt/tags/tag440.xml><?xml version="1.0" encoding="utf-8"?>
<p:tagLst xmlns:p="http://schemas.openxmlformats.org/presentationml/2006/main">
  <p:tag name="AS_UNIQUEID" val="934"/>
</p:tagLst>
</file>

<file path=ppt/tags/tag441.xml><?xml version="1.0" encoding="utf-8"?>
<p:tagLst xmlns:p="http://schemas.openxmlformats.org/presentationml/2006/main">
  <p:tag name="AS_UNIQUEID" val="935"/>
</p:tagLst>
</file>

<file path=ppt/tags/tag442.xml><?xml version="1.0" encoding="utf-8"?>
<p:tagLst xmlns:p="http://schemas.openxmlformats.org/presentationml/2006/main">
  <p:tag name="AS_UNIQUEID" val="936"/>
</p:tagLst>
</file>

<file path=ppt/tags/tag443.xml><?xml version="1.0" encoding="utf-8"?>
<p:tagLst xmlns:p="http://schemas.openxmlformats.org/presentationml/2006/main">
  <p:tag name="AS_UNIQUEID" val="937"/>
</p:tagLst>
</file>

<file path=ppt/tags/tag444.xml><?xml version="1.0" encoding="utf-8"?>
<p:tagLst xmlns:p="http://schemas.openxmlformats.org/presentationml/2006/main">
  <p:tag name="AS_UNIQUEID" val="938"/>
</p:tagLst>
</file>

<file path=ppt/tags/tag445.xml><?xml version="1.0" encoding="utf-8"?>
<p:tagLst xmlns:p="http://schemas.openxmlformats.org/presentationml/2006/main">
  <p:tag name="AS_UNIQUEID" val="939"/>
</p:tagLst>
</file>

<file path=ppt/tags/tag446.xml><?xml version="1.0" encoding="utf-8"?>
<p:tagLst xmlns:p="http://schemas.openxmlformats.org/presentationml/2006/main">
  <p:tag name="AS_UNIQUEID" val="940"/>
</p:tagLst>
</file>

<file path=ppt/tags/tag447.xml><?xml version="1.0" encoding="utf-8"?>
<p:tagLst xmlns:p="http://schemas.openxmlformats.org/presentationml/2006/main">
  <p:tag name="AS_UNIQUEID" val="941"/>
</p:tagLst>
</file>

<file path=ppt/tags/tag448.xml><?xml version="1.0" encoding="utf-8"?>
<p:tagLst xmlns:p="http://schemas.openxmlformats.org/presentationml/2006/main">
  <p:tag name="AS_UNIQUEID" val="942"/>
</p:tagLst>
</file>

<file path=ppt/tags/tag449.xml><?xml version="1.0" encoding="utf-8"?>
<p:tagLst xmlns:p="http://schemas.openxmlformats.org/presentationml/2006/main">
  <p:tag name="AS_UNIQUEID" val="943"/>
</p:tagLst>
</file>

<file path=ppt/tags/tag45.xml><?xml version="1.0" encoding="utf-8"?>
<p:tagLst xmlns:p="http://schemas.openxmlformats.org/presentationml/2006/main">
  <p:tag name="AS_UNIQUEID" val="543"/>
</p:tagLst>
</file>

<file path=ppt/tags/tag450.xml><?xml version="1.0" encoding="utf-8"?>
<p:tagLst xmlns:p="http://schemas.openxmlformats.org/presentationml/2006/main">
  <p:tag name="AS_UNIQUEID" val="944"/>
</p:tagLst>
</file>

<file path=ppt/tags/tag451.xml><?xml version="1.0" encoding="utf-8"?>
<p:tagLst xmlns:p="http://schemas.openxmlformats.org/presentationml/2006/main">
  <p:tag name="AS_UNIQUEID" val="945"/>
</p:tagLst>
</file>

<file path=ppt/tags/tag452.xml><?xml version="1.0" encoding="utf-8"?>
<p:tagLst xmlns:p="http://schemas.openxmlformats.org/presentationml/2006/main">
  <p:tag name="AS_UNIQUEID" val="946"/>
</p:tagLst>
</file>

<file path=ppt/tags/tag453.xml><?xml version="1.0" encoding="utf-8"?>
<p:tagLst xmlns:p="http://schemas.openxmlformats.org/presentationml/2006/main">
  <p:tag name="AS_UNIQUEID" val="947"/>
</p:tagLst>
</file>

<file path=ppt/tags/tag454.xml><?xml version="1.0" encoding="utf-8"?>
<p:tagLst xmlns:p="http://schemas.openxmlformats.org/presentationml/2006/main">
  <p:tag name="AS_UNIQUEID" val="948"/>
</p:tagLst>
</file>

<file path=ppt/tags/tag455.xml><?xml version="1.0" encoding="utf-8"?>
<p:tagLst xmlns:p="http://schemas.openxmlformats.org/presentationml/2006/main">
  <p:tag name="AS_UNIQUEID" val="949"/>
</p:tagLst>
</file>

<file path=ppt/tags/tag456.xml><?xml version="1.0" encoding="utf-8"?>
<p:tagLst xmlns:p="http://schemas.openxmlformats.org/presentationml/2006/main">
  <p:tag name="AS_UNIQUEID" val="950"/>
</p:tagLst>
</file>

<file path=ppt/tags/tag457.xml><?xml version="1.0" encoding="utf-8"?>
<p:tagLst xmlns:p="http://schemas.openxmlformats.org/presentationml/2006/main">
  <p:tag name="AS_UNIQUEID" val="951"/>
</p:tagLst>
</file>

<file path=ppt/tags/tag458.xml><?xml version="1.0" encoding="utf-8"?>
<p:tagLst xmlns:p="http://schemas.openxmlformats.org/presentationml/2006/main">
  <p:tag name="AS_UNIQUEID" val="952"/>
</p:tagLst>
</file>

<file path=ppt/tags/tag459.xml><?xml version="1.0" encoding="utf-8"?>
<p:tagLst xmlns:p="http://schemas.openxmlformats.org/presentationml/2006/main">
  <p:tag name="AS_UNIQUEID" val="953"/>
</p:tagLst>
</file>

<file path=ppt/tags/tag46.xml><?xml version="1.0" encoding="utf-8"?>
<p:tagLst xmlns:p="http://schemas.openxmlformats.org/presentationml/2006/main">
  <p:tag name="AS_UNIQUEID" val="544"/>
</p:tagLst>
</file>

<file path=ppt/tags/tag460.xml><?xml version="1.0" encoding="utf-8"?>
<p:tagLst xmlns:p="http://schemas.openxmlformats.org/presentationml/2006/main">
  <p:tag name="AS_UNIQUEID" val="954"/>
</p:tagLst>
</file>

<file path=ppt/tags/tag461.xml><?xml version="1.0" encoding="utf-8"?>
<p:tagLst xmlns:p="http://schemas.openxmlformats.org/presentationml/2006/main">
  <p:tag name="AS_UNIQUEID" val="955"/>
</p:tagLst>
</file>

<file path=ppt/tags/tag462.xml><?xml version="1.0" encoding="utf-8"?>
<p:tagLst xmlns:p="http://schemas.openxmlformats.org/presentationml/2006/main">
  <p:tag name="AS_UNIQUEID" val="956"/>
</p:tagLst>
</file>

<file path=ppt/tags/tag463.xml><?xml version="1.0" encoding="utf-8"?>
<p:tagLst xmlns:p="http://schemas.openxmlformats.org/presentationml/2006/main">
  <p:tag name="AS_UNIQUEID" val="957"/>
</p:tagLst>
</file>

<file path=ppt/tags/tag464.xml><?xml version="1.0" encoding="utf-8"?>
<p:tagLst xmlns:p="http://schemas.openxmlformats.org/presentationml/2006/main">
  <p:tag name="AS_UNIQUEID" val="958"/>
</p:tagLst>
</file>

<file path=ppt/tags/tag465.xml><?xml version="1.0" encoding="utf-8"?>
<p:tagLst xmlns:p="http://schemas.openxmlformats.org/presentationml/2006/main">
  <p:tag name="AS_UNIQUEID" val="959"/>
</p:tagLst>
</file>

<file path=ppt/tags/tag466.xml><?xml version="1.0" encoding="utf-8"?>
<p:tagLst xmlns:p="http://schemas.openxmlformats.org/presentationml/2006/main">
  <p:tag name="AS_UNIQUEID" val="960"/>
</p:tagLst>
</file>

<file path=ppt/tags/tag467.xml><?xml version="1.0" encoding="utf-8"?>
<p:tagLst xmlns:p="http://schemas.openxmlformats.org/presentationml/2006/main">
  <p:tag name="AS_UNIQUEID" val="961"/>
</p:tagLst>
</file>

<file path=ppt/tags/tag468.xml><?xml version="1.0" encoding="utf-8"?>
<p:tagLst xmlns:p="http://schemas.openxmlformats.org/presentationml/2006/main">
  <p:tag name="AS_UNIQUEID" val="962"/>
</p:tagLst>
</file>

<file path=ppt/tags/tag469.xml><?xml version="1.0" encoding="utf-8"?>
<p:tagLst xmlns:p="http://schemas.openxmlformats.org/presentationml/2006/main">
  <p:tag name="AS_UNIQUEID" val="963"/>
</p:tagLst>
</file>

<file path=ppt/tags/tag47.xml><?xml version="1.0" encoding="utf-8"?>
<p:tagLst xmlns:p="http://schemas.openxmlformats.org/presentationml/2006/main">
  <p:tag name="AS_UNIQUEID" val="545"/>
</p:tagLst>
</file>

<file path=ppt/tags/tag470.xml><?xml version="1.0" encoding="utf-8"?>
<p:tagLst xmlns:p="http://schemas.openxmlformats.org/presentationml/2006/main">
  <p:tag name="AS_UNIQUEID" val="964"/>
</p:tagLst>
</file>

<file path=ppt/tags/tag471.xml><?xml version="1.0" encoding="utf-8"?>
<p:tagLst xmlns:p="http://schemas.openxmlformats.org/presentationml/2006/main">
  <p:tag name="AS_UNIQUEID" val="965"/>
</p:tagLst>
</file>

<file path=ppt/tags/tag472.xml><?xml version="1.0" encoding="utf-8"?>
<p:tagLst xmlns:p="http://schemas.openxmlformats.org/presentationml/2006/main">
  <p:tag name="AS_UNIQUEID" val="966"/>
</p:tagLst>
</file>

<file path=ppt/tags/tag473.xml><?xml version="1.0" encoding="utf-8"?>
<p:tagLst xmlns:p="http://schemas.openxmlformats.org/presentationml/2006/main">
  <p:tag name="AS_UNIQUEID" val="967"/>
</p:tagLst>
</file>

<file path=ppt/tags/tag474.xml><?xml version="1.0" encoding="utf-8"?>
<p:tagLst xmlns:p="http://schemas.openxmlformats.org/presentationml/2006/main">
  <p:tag name="AS_UNIQUEID" val="968"/>
</p:tagLst>
</file>

<file path=ppt/tags/tag475.xml><?xml version="1.0" encoding="utf-8"?>
<p:tagLst xmlns:p="http://schemas.openxmlformats.org/presentationml/2006/main">
  <p:tag name="AS_UNIQUEID" val="969"/>
</p:tagLst>
</file>

<file path=ppt/tags/tag476.xml><?xml version="1.0" encoding="utf-8"?>
<p:tagLst xmlns:p="http://schemas.openxmlformats.org/presentationml/2006/main">
  <p:tag name="AS_UNIQUEID" val="970"/>
</p:tagLst>
</file>

<file path=ppt/tags/tag477.xml><?xml version="1.0" encoding="utf-8"?>
<p:tagLst xmlns:p="http://schemas.openxmlformats.org/presentationml/2006/main">
  <p:tag name="AS_UNIQUEID" val="971"/>
</p:tagLst>
</file>

<file path=ppt/tags/tag478.xml><?xml version="1.0" encoding="utf-8"?>
<p:tagLst xmlns:p="http://schemas.openxmlformats.org/presentationml/2006/main">
  <p:tag name="AS_UNIQUEID" val="972"/>
</p:tagLst>
</file>

<file path=ppt/tags/tag479.xml><?xml version="1.0" encoding="utf-8"?>
<p:tagLst xmlns:p="http://schemas.openxmlformats.org/presentationml/2006/main">
  <p:tag name="AS_UNIQUEID" val="973"/>
</p:tagLst>
</file>

<file path=ppt/tags/tag48.xml><?xml version="1.0" encoding="utf-8"?>
<p:tagLst xmlns:p="http://schemas.openxmlformats.org/presentationml/2006/main">
  <p:tag name="AS_UNIQUEID" val="5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80.xml><?xml version="1.0" encoding="utf-8"?>
<p:tagLst xmlns:p="http://schemas.openxmlformats.org/presentationml/2006/main">
  <p:tag name="AS_UNIQUEID" val="974"/>
</p:tagLst>
</file>

<file path=ppt/tags/tag481.xml><?xml version="1.0" encoding="utf-8"?>
<p:tagLst xmlns:p="http://schemas.openxmlformats.org/presentationml/2006/main">
  <p:tag name="AS_UNIQUEID" val="975"/>
</p:tagLst>
</file>

<file path=ppt/tags/tag482.xml><?xml version="1.0" encoding="utf-8"?>
<p:tagLst xmlns:p="http://schemas.openxmlformats.org/presentationml/2006/main">
  <p:tag name="AS_UNIQUEID" val="976"/>
</p:tagLst>
</file>

<file path=ppt/tags/tag483.xml><?xml version="1.0" encoding="utf-8"?>
<p:tagLst xmlns:p="http://schemas.openxmlformats.org/presentationml/2006/main">
  <p:tag name="AS_UNIQUEID" val="977"/>
</p:tagLst>
</file>

<file path=ppt/tags/tag484.xml><?xml version="1.0" encoding="utf-8"?>
<p:tagLst xmlns:p="http://schemas.openxmlformats.org/presentationml/2006/main">
  <p:tag name="AS_UNIQUEID" val="978"/>
</p:tagLst>
</file>

<file path=ppt/tags/tag485.xml><?xml version="1.0" encoding="utf-8"?>
<p:tagLst xmlns:p="http://schemas.openxmlformats.org/presentationml/2006/main">
  <p:tag name="AS_UNIQUEID" val="979"/>
</p:tagLst>
</file>

<file path=ppt/tags/tag486.xml><?xml version="1.0" encoding="utf-8"?>
<p:tagLst xmlns:p="http://schemas.openxmlformats.org/presentationml/2006/main">
  <p:tag name="AS_UNIQUEID" val="980"/>
</p:tagLst>
</file>

<file path=ppt/tags/tag487.xml><?xml version="1.0" encoding="utf-8"?>
<p:tagLst xmlns:p="http://schemas.openxmlformats.org/presentationml/2006/main">
  <p:tag name="AS_UNIQUEID" val="981"/>
</p:tagLst>
</file>

<file path=ppt/tags/tag488.xml><?xml version="1.0" encoding="utf-8"?>
<p:tagLst xmlns:p="http://schemas.openxmlformats.org/presentationml/2006/main">
  <p:tag name="AS_UNIQUEID" val="982"/>
</p:tagLst>
</file>

<file path=ppt/tags/tag489.xml><?xml version="1.0" encoding="utf-8"?>
<p:tagLst xmlns:p="http://schemas.openxmlformats.org/presentationml/2006/main">
  <p:tag name="AS_UNIQUEID" val="983"/>
</p:tagLst>
</file>

<file path=ppt/tags/tag49.xml><?xml version="1.0" encoding="utf-8"?>
<p:tagLst xmlns:p="http://schemas.openxmlformats.org/presentationml/2006/main">
  <p:tag name="AS_UNIQUEID" val="5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90.xml><?xml version="1.0" encoding="utf-8"?>
<p:tagLst xmlns:p="http://schemas.openxmlformats.org/presentationml/2006/main">
  <p:tag name="AS_UNIQUEID" val="984"/>
</p:tagLst>
</file>

<file path=ppt/tags/tag491.xml><?xml version="1.0" encoding="utf-8"?>
<p:tagLst xmlns:p="http://schemas.openxmlformats.org/presentationml/2006/main">
  <p:tag name="AS_UNIQUEID" val="985"/>
</p:tagLst>
</file>

<file path=ppt/tags/tag492.xml><?xml version="1.0" encoding="utf-8"?>
<p:tagLst xmlns:p="http://schemas.openxmlformats.org/presentationml/2006/main">
  <p:tag name="AS_UNIQUEID" val="986"/>
</p:tagLst>
</file>

<file path=ppt/tags/tag493.xml><?xml version="1.0" encoding="utf-8"?>
<p:tagLst xmlns:p="http://schemas.openxmlformats.org/presentationml/2006/main">
  <p:tag name="AS_UNIQUEID" val="987"/>
</p:tagLst>
</file>

<file path=ppt/tags/tag494.xml><?xml version="1.0" encoding="utf-8"?>
<p:tagLst xmlns:p="http://schemas.openxmlformats.org/presentationml/2006/main">
  <p:tag name="AS_UNIQUEID" val="988"/>
</p:tagLst>
</file>

<file path=ppt/tags/tag495.xml><?xml version="1.0" encoding="utf-8"?>
<p:tagLst xmlns:p="http://schemas.openxmlformats.org/presentationml/2006/main">
  <p:tag name="AS_UNIQUEID" val="989"/>
</p:tagLst>
</file>

<file path=ppt/tags/tag496.xml><?xml version="1.0" encoding="utf-8"?>
<p:tagLst xmlns:p="http://schemas.openxmlformats.org/presentationml/2006/main">
  <p:tag name="AS_UNIQUEID" val="990"/>
</p:tagLst>
</file>

<file path=ppt/tags/tag497.xml><?xml version="1.0" encoding="utf-8"?>
<p:tagLst xmlns:p="http://schemas.openxmlformats.org/presentationml/2006/main">
  <p:tag name="AS_UNIQUEID" val="991"/>
</p:tagLst>
</file>

<file path=ppt/tags/tag498.xml><?xml version="1.0" encoding="utf-8"?>
<p:tagLst xmlns:p="http://schemas.openxmlformats.org/presentationml/2006/main">
  <p:tag name="AS_UNIQUEID" val="992"/>
</p:tagLst>
</file>

<file path=ppt/tags/tag499.xml><?xml version="1.0" encoding="utf-8"?>
<p:tagLst xmlns:p="http://schemas.openxmlformats.org/presentationml/2006/main">
  <p:tag name="AS_UNIQUEID" val="993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0.xml><?xml version="1.0" encoding="utf-8"?>
<p:tagLst xmlns:p="http://schemas.openxmlformats.org/presentationml/2006/main">
  <p:tag name="AS_UNIQUEID" val="994"/>
</p:tagLst>
</file>

<file path=ppt/tags/tag501.xml><?xml version="1.0" encoding="utf-8"?>
<p:tagLst xmlns:p="http://schemas.openxmlformats.org/presentationml/2006/main">
  <p:tag name="AS_UNIQUEID" val="995"/>
</p:tagLst>
</file>

<file path=ppt/tags/tag502.xml><?xml version="1.0" encoding="utf-8"?>
<p:tagLst xmlns:p="http://schemas.openxmlformats.org/presentationml/2006/main">
  <p:tag name="AS_UNIQUEID" val="996"/>
</p:tagLst>
</file>

<file path=ppt/tags/tag503.xml><?xml version="1.0" encoding="utf-8"?>
<p:tagLst xmlns:p="http://schemas.openxmlformats.org/presentationml/2006/main">
  <p:tag name="AS_UNIQUEID" val="997"/>
</p:tagLst>
</file>

<file path=ppt/tags/tag504.xml><?xml version="1.0" encoding="utf-8"?>
<p:tagLst xmlns:p="http://schemas.openxmlformats.org/presentationml/2006/main">
  <p:tag name="AS_UNIQUEID" val="998"/>
</p:tagLst>
</file>

<file path=ppt/tags/tag505.xml><?xml version="1.0" encoding="utf-8"?>
<p:tagLst xmlns:p="http://schemas.openxmlformats.org/presentationml/2006/main">
  <p:tag name="AS_UNIQUEID" val="999"/>
</p:tagLst>
</file>

<file path=ppt/tags/tag506.xml><?xml version="1.0" encoding="utf-8"?>
<p:tagLst xmlns:p="http://schemas.openxmlformats.org/presentationml/2006/main">
  <p:tag name="AS_UNIQUEID" val="1000"/>
</p:tagLst>
</file>

<file path=ppt/tags/tag507.xml><?xml version="1.0" encoding="utf-8"?>
<p:tagLst xmlns:p="http://schemas.openxmlformats.org/presentationml/2006/main">
  <p:tag name="AS_UNIQUEID" val="1001"/>
</p:tagLst>
</file>

<file path=ppt/tags/tag508.xml><?xml version="1.0" encoding="utf-8"?>
<p:tagLst xmlns:p="http://schemas.openxmlformats.org/presentationml/2006/main">
  <p:tag name="AS_UNIQUEID" val="1002"/>
</p:tagLst>
</file>

<file path=ppt/tags/tag509.xml><?xml version="1.0" encoding="utf-8"?>
<p:tagLst xmlns:p="http://schemas.openxmlformats.org/presentationml/2006/main">
  <p:tag name="AS_UNIQUEID" val="1003"/>
</p:tagLst>
</file>

<file path=ppt/tags/tag51.xml><?xml version="1.0" encoding="utf-8"?>
<p:tagLst xmlns:p="http://schemas.openxmlformats.org/presentationml/2006/main">
  <p:tag name="AS_UNIQUEID" val="54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10.xml><?xml version="1.0" encoding="utf-8"?>
<p:tagLst xmlns:p="http://schemas.openxmlformats.org/presentationml/2006/main">
  <p:tag name="AS_UNIQUEID" val="1004"/>
</p:tagLst>
</file>

<file path=ppt/tags/tag511.xml><?xml version="1.0" encoding="utf-8"?>
<p:tagLst xmlns:p="http://schemas.openxmlformats.org/presentationml/2006/main">
  <p:tag name="AS_UNIQUEID" val="1005"/>
</p:tagLst>
</file>

<file path=ppt/tags/tag512.xml><?xml version="1.0" encoding="utf-8"?>
<p:tagLst xmlns:p="http://schemas.openxmlformats.org/presentationml/2006/main">
  <p:tag name="AS_UNIQUEID" val="1006"/>
</p:tagLst>
</file>

<file path=ppt/tags/tag513.xml><?xml version="1.0" encoding="utf-8"?>
<p:tagLst xmlns:p="http://schemas.openxmlformats.org/presentationml/2006/main">
  <p:tag name="AS_UNIQUEID" val="1007"/>
</p:tagLst>
</file>

<file path=ppt/tags/tag514.xml><?xml version="1.0" encoding="utf-8"?>
<p:tagLst xmlns:p="http://schemas.openxmlformats.org/presentationml/2006/main">
  <p:tag name="AS_UNIQUEID" val="1008"/>
</p:tagLst>
</file>

<file path=ppt/tags/tag515.xml><?xml version="1.0" encoding="utf-8"?>
<p:tagLst xmlns:p="http://schemas.openxmlformats.org/presentationml/2006/main">
  <p:tag name="AS_UNIQUEID" val="1009"/>
</p:tagLst>
</file>

<file path=ppt/tags/tag516.xml><?xml version="1.0" encoding="utf-8"?>
<p:tagLst xmlns:p="http://schemas.openxmlformats.org/presentationml/2006/main">
  <p:tag name="AS_UNIQUEID" val="1010"/>
</p:tagLst>
</file>

<file path=ppt/tags/tag517.xml><?xml version="1.0" encoding="utf-8"?>
<p:tagLst xmlns:p="http://schemas.openxmlformats.org/presentationml/2006/main">
  <p:tag name="AS_UNIQUEID" val="1011"/>
</p:tagLst>
</file>

<file path=ppt/tags/tag518.xml><?xml version="1.0" encoding="utf-8"?>
<p:tagLst xmlns:p="http://schemas.openxmlformats.org/presentationml/2006/main">
  <p:tag name="AS_UNIQUEID" val="1012"/>
</p:tagLst>
</file>

<file path=ppt/tags/tag519.xml><?xml version="1.0" encoding="utf-8"?>
<p:tagLst xmlns:p="http://schemas.openxmlformats.org/presentationml/2006/main">
  <p:tag name="AS_UNIQUEID" val="1013"/>
</p:tagLst>
</file>

<file path=ppt/tags/tag52.xml><?xml version="1.0" encoding="utf-8"?>
<p:tagLst xmlns:p="http://schemas.openxmlformats.org/presentationml/2006/main">
  <p:tag name="AS_UNIQUEID" val="5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20.xml><?xml version="1.0" encoding="utf-8"?>
<p:tagLst xmlns:p="http://schemas.openxmlformats.org/presentationml/2006/main">
  <p:tag name="AS_UNIQUEID" val="1014"/>
</p:tagLst>
</file>

<file path=ppt/tags/tag521.xml><?xml version="1.0" encoding="utf-8"?>
<p:tagLst xmlns:p="http://schemas.openxmlformats.org/presentationml/2006/main">
  <p:tag name="AS_UNIQUEID" val="1015"/>
</p:tagLst>
</file>

<file path=ppt/tags/tag522.xml><?xml version="1.0" encoding="utf-8"?>
<p:tagLst xmlns:p="http://schemas.openxmlformats.org/presentationml/2006/main">
  <p:tag name="AS_UNIQUEID" val="1016"/>
</p:tagLst>
</file>

<file path=ppt/tags/tag523.xml><?xml version="1.0" encoding="utf-8"?>
<p:tagLst xmlns:p="http://schemas.openxmlformats.org/presentationml/2006/main">
  <p:tag name="AS_UNIQUEID" val="1017"/>
</p:tagLst>
</file>

<file path=ppt/tags/tag524.xml><?xml version="1.0" encoding="utf-8"?>
<p:tagLst xmlns:p="http://schemas.openxmlformats.org/presentationml/2006/main">
  <p:tag name="AS_UNIQUEID" val="1018"/>
</p:tagLst>
</file>

<file path=ppt/tags/tag525.xml><?xml version="1.0" encoding="utf-8"?>
<p:tagLst xmlns:p="http://schemas.openxmlformats.org/presentationml/2006/main">
  <p:tag name="AS_UNIQUEID" val="1019"/>
</p:tagLst>
</file>

<file path=ppt/tags/tag526.xml><?xml version="1.0" encoding="utf-8"?>
<p:tagLst xmlns:p="http://schemas.openxmlformats.org/presentationml/2006/main">
  <p:tag name="AS_UNIQUEID" val="1020"/>
</p:tagLst>
</file>

<file path=ppt/tags/tag527.xml><?xml version="1.0" encoding="utf-8"?>
<p:tagLst xmlns:p="http://schemas.openxmlformats.org/presentationml/2006/main">
  <p:tag name="AS_UNIQUEID" val="1021"/>
</p:tagLst>
</file>

<file path=ppt/tags/tag528.xml><?xml version="1.0" encoding="utf-8"?>
<p:tagLst xmlns:p="http://schemas.openxmlformats.org/presentationml/2006/main">
  <p:tag name="AS_UNIQUEID" val="1022"/>
</p:tagLst>
</file>

<file path=ppt/tags/tag529.xml><?xml version="1.0" encoding="utf-8"?>
<p:tagLst xmlns:p="http://schemas.openxmlformats.org/presentationml/2006/main">
  <p:tag name="AS_UNIQUEID" val="1023"/>
</p:tagLst>
</file>

<file path=ppt/tags/tag53.xml><?xml version="1.0" encoding="utf-8"?>
<p:tagLst xmlns:p="http://schemas.openxmlformats.org/presentationml/2006/main">
  <p:tag name="AS_UNIQUEID" val="551"/>
</p:tagLst>
</file>

<file path=ppt/tags/tag530.xml><?xml version="1.0" encoding="utf-8"?>
<p:tagLst xmlns:p="http://schemas.openxmlformats.org/presentationml/2006/main">
  <p:tag name="AS_UNIQUEID" val="1024"/>
</p:tagLst>
</file>

<file path=ppt/tags/tag531.xml><?xml version="1.0" encoding="utf-8"?>
<p:tagLst xmlns:p="http://schemas.openxmlformats.org/presentationml/2006/main">
  <p:tag name="AS_UNIQUEID" val="1025"/>
</p:tagLst>
</file>

<file path=ppt/tags/tag532.xml><?xml version="1.0" encoding="utf-8"?>
<p:tagLst xmlns:p="http://schemas.openxmlformats.org/presentationml/2006/main">
  <p:tag name="AS_UNIQUEID" val="1026"/>
</p:tagLst>
</file>

<file path=ppt/tags/tag533.xml><?xml version="1.0" encoding="utf-8"?>
<p:tagLst xmlns:p="http://schemas.openxmlformats.org/presentationml/2006/main">
  <p:tag name="AS_UNIQUEID" val="1027"/>
</p:tagLst>
</file>

<file path=ppt/tags/tag534.xml><?xml version="1.0" encoding="utf-8"?>
<p:tagLst xmlns:p="http://schemas.openxmlformats.org/presentationml/2006/main">
  <p:tag name="AS_UNIQUEID" val="1028"/>
</p:tagLst>
</file>

<file path=ppt/tags/tag535.xml><?xml version="1.0" encoding="utf-8"?>
<p:tagLst xmlns:p="http://schemas.openxmlformats.org/presentationml/2006/main">
  <p:tag name="AS_UNIQUEID" val="1029"/>
</p:tagLst>
</file>

<file path=ppt/tags/tag536.xml><?xml version="1.0" encoding="utf-8"?>
<p:tagLst xmlns:p="http://schemas.openxmlformats.org/presentationml/2006/main">
  <p:tag name="AS_UNIQUEID" val="1030"/>
</p:tagLst>
</file>

<file path=ppt/tags/tag537.xml><?xml version="1.0" encoding="utf-8"?>
<p:tagLst xmlns:p="http://schemas.openxmlformats.org/presentationml/2006/main">
  <p:tag name="AS_UNIQUEID" val="1031"/>
</p:tagLst>
</file>

<file path=ppt/tags/tag538.xml><?xml version="1.0" encoding="utf-8"?>
<p:tagLst xmlns:p="http://schemas.openxmlformats.org/presentationml/2006/main">
  <p:tag name="AS_UNIQUEID" val="1032"/>
</p:tagLst>
</file>

<file path=ppt/tags/tag539.xml><?xml version="1.0" encoding="utf-8"?>
<p:tagLst xmlns:p="http://schemas.openxmlformats.org/presentationml/2006/main">
  <p:tag name="AS_UNIQUEID" val="1033"/>
</p:tagLst>
</file>

<file path=ppt/tags/tag54.xml><?xml version="1.0" encoding="utf-8"?>
<p:tagLst xmlns:p="http://schemas.openxmlformats.org/presentationml/2006/main">
  <p:tag name="AS_UNIQUEID" val="5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40.xml><?xml version="1.0" encoding="utf-8"?>
<p:tagLst xmlns:p="http://schemas.openxmlformats.org/presentationml/2006/main">
  <p:tag name="AS_UNIQUEID" val="1034"/>
</p:tagLst>
</file>

<file path=ppt/tags/tag541.xml><?xml version="1.0" encoding="utf-8"?>
<p:tagLst xmlns:p="http://schemas.openxmlformats.org/presentationml/2006/main">
  <p:tag name="AS_UNIQUEID" val="1035"/>
</p:tagLst>
</file>

<file path=ppt/tags/tag542.xml><?xml version="1.0" encoding="utf-8"?>
<p:tagLst xmlns:p="http://schemas.openxmlformats.org/presentationml/2006/main">
  <p:tag name="AS_UNIQUEID" val="1036"/>
</p:tagLst>
</file>

<file path=ppt/tags/tag543.xml><?xml version="1.0" encoding="utf-8"?>
<p:tagLst xmlns:p="http://schemas.openxmlformats.org/presentationml/2006/main">
  <p:tag name="AS_UNIQUEID" val="1037"/>
</p:tagLst>
</file>

<file path=ppt/tags/tag544.xml><?xml version="1.0" encoding="utf-8"?>
<p:tagLst xmlns:p="http://schemas.openxmlformats.org/presentationml/2006/main">
  <p:tag name="AS_UNIQUEID" val="1038"/>
</p:tagLst>
</file>

<file path=ppt/tags/tag545.xml><?xml version="1.0" encoding="utf-8"?>
<p:tagLst xmlns:p="http://schemas.openxmlformats.org/presentationml/2006/main">
  <p:tag name="AS_UNIQUEID" val="1039"/>
</p:tagLst>
</file>

<file path=ppt/tags/tag546.xml><?xml version="1.0" encoding="utf-8"?>
<p:tagLst xmlns:p="http://schemas.openxmlformats.org/presentationml/2006/main">
  <p:tag name="AS_UNIQUEID" val="1040"/>
</p:tagLst>
</file>

<file path=ppt/tags/tag547.xml><?xml version="1.0" encoding="utf-8"?>
<p:tagLst xmlns:p="http://schemas.openxmlformats.org/presentationml/2006/main">
  <p:tag name="AS_UNIQUEID" val="1041"/>
</p:tagLst>
</file>

<file path=ppt/tags/tag548.xml><?xml version="1.0" encoding="utf-8"?>
<p:tagLst xmlns:p="http://schemas.openxmlformats.org/presentationml/2006/main">
  <p:tag name="AS_UNIQUEID" val="1042"/>
</p:tagLst>
</file>

<file path=ppt/tags/tag549.xml><?xml version="1.0" encoding="utf-8"?>
<p:tagLst xmlns:p="http://schemas.openxmlformats.org/presentationml/2006/main">
  <p:tag name="AS_UNIQUEID" val="1043"/>
</p:tagLst>
</file>

<file path=ppt/tags/tag55.xml><?xml version="1.0" encoding="utf-8"?>
<p:tagLst xmlns:p="http://schemas.openxmlformats.org/presentationml/2006/main">
  <p:tag name="AS_UNIQUEID" val="5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50.xml><?xml version="1.0" encoding="utf-8"?>
<p:tagLst xmlns:p="http://schemas.openxmlformats.org/presentationml/2006/main">
  <p:tag name="AS_UNIQUEID" val="1044"/>
</p:tagLst>
</file>

<file path=ppt/tags/tag551.xml><?xml version="1.0" encoding="utf-8"?>
<p:tagLst xmlns:p="http://schemas.openxmlformats.org/presentationml/2006/main">
  <p:tag name="AS_UNIQUEID" val="1045"/>
</p:tagLst>
</file>

<file path=ppt/tags/tag552.xml><?xml version="1.0" encoding="utf-8"?>
<p:tagLst xmlns:p="http://schemas.openxmlformats.org/presentationml/2006/main">
  <p:tag name="AS_UNIQUEID" val="1046"/>
</p:tagLst>
</file>

<file path=ppt/tags/tag553.xml><?xml version="1.0" encoding="utf-8"?>
<p:tagLst xmlns:p="http://schemas.openxmlformats.org/presentationml/2006/main">
  <p:tag name="AS_UNIQUEID" val="1047"/>
</p:tagLst>
</file>

<file path=ppt/tags/tag554.xml><?xml version="1.0" encoding="utf-8"?>
<p:tagLst xmlns:p="http://schemas.openxmlformats.org/presentationml/2006/main">
  <p:tag name="AS_UNIQUEID" val="1048"/>
</p:tagLst>
</file>

<file path=ppt/tags/tag555.xml><?xml version="1.0" encoding="utf-8"?>
<p:tagLst xmlns:p="http://schemas.openxmlformats.org/presentationml/2006/main">
  <p:tag name="AS_UNIQUEID" val="1049"/>
</p:tagLst>
</file>

<file path=ppt/tags/tag556.xml><?xml version="1.0" encoding="utf-8"?>
<p:tagLst xmlns:p="http://schemas.openxmlformats.org/presentationml/2006/main">
  <p:tag name="AS_UNIQUEID" val="1050"/>
</p:tagLst>
</file>

<file path=ppt/tags/tag557.xml><?xml version="1.0" encoding="utf-8"?>
<p:tagLst xmlns:p="http://schemas.openxmlformats.org/presentationml/2006/main">
  <p:tag name="AS_UNIQUEID" val="1051"/>
</p:tagLst>
</file>

<file path=ppt/tags/tag558.xml><?xml version="1.0" encoding="utf-8"?>
<p:tagLst xmlns:p="http://schemas.openxmlformats.org/presentationml/2006/main">
  <p:tag name="AS_UNIQUEID" val="1052"/>
</p:tagLst>
</file>

<file path=ppt/tags/tag559.xml><?xml version="1.0" encoding="utf-8"?>
<p:tagLst xmlns:p="http://schemas.openxmlformats.org/presentationml/2006/main">
  <p:tag name="AS_UNIQUEID" val="1053"/>
</p:tagLst>
</file>

<file path=ppt/tags/tag56.xml><?xml version="1.0" encoding="utf-8"?>
<p:tagLst xmlns:p="http://schemas.openxmlformats.org/presentationml/2006/main">
  <p:tag name="AS_UNIQUEID" val="5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60.xml><?xml version="1.0" encoding="utf-8"?>
<p:tagLst xmlns:p="http://schemas.openxmlformats.org/presentationml/2006/main">
  <p:tag name="AS_UNIQUEID" val="1054"/>
  <p:tag name="KSO_WM_BEAUTIFY_FLAG" val=""/>
</p:tagLst>
</file>

<file path=ppt/tags/tag561.xml><?xml version="1.0" encoding="utf-8"?>
<p:tagLst xmlns:p="http://schemas.openxmlformats.org/presentationml/2006/main">
  <p:tag name="AS_UNIQUEID" val="1055"/>
  <p:tag name="KSO_WM_BEAUTIFY_FLAG" val=""/>
</p:tagLst>
</file>

<file path=ppt/tags/tag562.xml><?xml version="1.0" encoding="utf-8"?>
<p:tagLst xmlns:p="http://schemas.openxmlformats.org/presentationml/2006/main">
  <p:tag name="AS_UNIQUEID" val="1056"/>
  <p:tag name="KSO_WM_BEAUTIFY_FLAG" val=""/>
</p:tagLst>
</file>

<file path=ppt/tags/tag563.xml><?xml version="1.0" encoding="utf-8"?>
<p:tagLst xmlns:p="http://schemas.openxmlformats.org/presentationml/2006/main">
  <p:tag name="AS_UNIQUEID" val="1057"/>
  <p:tag name="KSO_WM_BEAUTIFY_FLAG" val=""/>
</p:tagLst>
</file>

<file path=ppt/tags/tag564.xml><?xml version="1.0" encoding="utf-8"?>
<p:tagLst xmlns:p="http://schemas.openxmlformats.org/presentationml/2006/main">
  <p:tag name="AS_UNIQUEID" val="1058"/>
  <p:tag name="KSO_WM_BEAUTIFY_FLAG" val=""/>
</p:tagLst>
</file>

<file path=ppt/tags/tag565.xml><?xml version="1.0" encoding="utf-8"?>
<p:tagLst xmlns:p="http://schemas.openxmlformats.org/presentationml/2006/main">
  <p:tag name="AS_UNIQUEID" val="1059"/>
  <p:tag name="KSO_WM_BEAUTIFY_FLAG" val=""/>
</p:tagLst>
</file>

<file path=ppt/tags/tag566.xml><?xml version="1.0" encoding="utf-8"?>
<p:tagLst xmlns:p="http://schemas.openxmlformats.org/presentationml/2006/main">
  <p:tag name="AS_UNIQUEID" val="1060"/>
  <p:tag name="KSO_WM_BEAUTIFY_FLAG" val=""/>
</p:tagLst>
</file>

<file path=ppt/tags/tag567.xml><?xml version="1.0" encoding="utf-8"?>
<p:tagLst xmlns:p="http://schemas.openxmlformats.org/presentationml/2006/main">
  <p:tag name="AS_UNIQUEID" val="1061"/>
  <p:tag name="KSO_WM_BEAUTIFY_FLAG" val=""/>
</p:tagLst>
</file>

<file path=ppt/tags/tag568.xml><?xml version="1.0" encoding="utf-8"?>
<p:tagLst xmlns:p="http://schemas.openxmlformats.org/presentationml/2006/main">
  <p:tag name="AS_UNIQUEID" val="1062"/>
  <p:tag name="KSO_WM_BEAUTIFY_FLAG" val=""/>
</p:tagLst>
</file>

<file path=ppt/tags/tag569.xml><?xml version="1.0" encoding="utf-8"?>
<p:tagLst xmlns:p="http://schemas.openxmlformats.org/presentationml/2006/main">
  <p:tag name="AS_UNIQUEID" val="1063"/>
  <p:tag name="KSO_WM_BEAUTIFY_FLAG" val=""/>
</p:tagLst>
</file>

<file path=ppt/tags/tag57.xml><?xml version="1.0" encoding="utf-8"?>
<p:tagLst xmlns:p="http://schemas.openxmlformats.org/presentationml/2006/main">
  <p:tag name="AS_UNIQUEID" val="5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70.xml><?xml version="1.0" encoding="utf-8"?>
<p:tagLst xmlns:p="http://schemas.openxmlformats.org/presentationml/2006/main">
  <p:tag name="AS_UNIQUEID" val="1064"/>
  <p:tag name="KSO_WM_BEAUTIFY_FLAG" val=""/>
</p:tagLst>
</file>

<file path=ppt/tags/tag571.xml><?xml version="1.0" encoding="utf-8"?>
<p:tagLst xmlns:p="http://schemas.openxmlformats.org/presentationml/2006/main">
  <p:tag name="AS_UNIQUEID" val="1065"/>
  <p:tag name="KSO_WM_BEAUTIFY_FLAG" val=""/>
</p:tagLst>
</file>

<file path=ppt/tags/tag572.xml><?xml version="1.0" encoding="utf-8"?>
<p:tagLst xmlns:p="http://schemas.openxmlformats.org/presentationml/2006/main">
  <p:tag name="AS_UNIQUEID" val="1066"/>
  <p:tag name="KSO_WM_BEAUTIFY_FLAG" val=""/>
</p:tagLst>
</file>

<file path=ppt/tags/tag57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  <p:tag name="RESOURCE_RECORD_KEY" val="{&quot;12&quot;:[25002243]}"/>
</p:tagLst>
</file>

<file path=ppt/tags/tag58.xml><?xml version="1.0" encoding="utf-8"?>
<p:tagLst xmlns:p="http://schemas.openxmlformats.org/presentationml/2006/main">
  <p:tag name="AS_UNIQUEID" val="5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59.xml><?xml version="1.0" encoding="utf-8"?>
<p:tagLst xmlns:p="http://schemas.openxmlformats.org/presentationml/2006/main">
  <p:tag name="AS_UNIQUEID" val="557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8"/>
</p:tagLst>
</file>

<file path=ppt/tags/tag61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7"/>
</p:tagLst>
</file>

<file path=ppt/tags/tag71.xml><?xml version="1.0" encoding="utf-8"?>
<p:tagLst xmlns:p="http://schemas.openxmlformats.org/presentationml/2006/main">
  <p:tag name="AS_UNIQUEID" val="568"/>
</p:tagLst>
</file>

<file path=ppt/tags/tag72.xml><?xml version="1.0" encoding="utf-8"?>
<p:tagLst xmlns:p="http://schemas.openxmlformats.org/presentationml/2006/main">
  <p:tag name="AS_UNIQUEID" val="569"/>
</p:tagLst>
</file>

<file path=ppt/tags/tag73.xml><?xml version="1.0" encoding="utf-8"?>
<p:tagLst xmlns:p="http://schemas.openxmlformats.org/presentationml/2006/main">
  <p:tag name="AS_UNIQUEID" val="570"/>
</p:tagLst>
</file>

<file path=ppt/tags/tag74.xml><?xml version="1.0" encoding="utf-8"?>
<p:tagLst xmlns:p="http://schemas.openxmlformats.org/presentationml/2006/main">
  <p:tag name="AS_UNIQUEID" val="571"/>
</p:tagLst>
</file>

<file path=ppt/tags/tag75.xml><?xml version="1.0" encoding="utf-8"?>
<p:tagLst xmlns:p="http://schemas.openxmlformats.org/presentationml/2006/main">
  <p:tag name="AS_UNIQUEID" val="572"/>
</p:tagLst>
</file>

<file path=ppt/tags/tag76.xml><?xml version="1.0" encoding="utf-8"?>
<p:tagLst xmlns:p="http://schemas.openxmlformats.org/presentationml/2006/main">
  <p:tag name="AS_UNIQUEID" val="573"/>
</p:tagLst>
</file>

<file path=ppt/tags/tag77.xml><?xml version="1.0" encoding="utf-8"?>
<p:tagLst xmlns:p="http://schemas.openxmlformats.org/presentationml/2006/main">
  <p:tag name="AS_UNIQUEID" val="574"/>
</p:tagLst>
</file>

<file path=ppt/tags/tag78.xml><?xml version="1.0" encoding="utf-8"?>
<p:tagLst xmlns:p="http://schemas.openxmlformats.org/presentationml/2006/main">
  <p:tag name="AS_UNIQUEID" val="575"/>
</p:tagLst>
</file>

<file path=ppt/tags/tag79.xml><?xml version="1.0" encoding="utf-8"?>
<p:tagLst xmlns:p="http://schemas.openxmlformats.org/presentationml/2006/main">
  <p:tag name="AS_UNIQUEID" val="576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7"/>
</p:tagLst>
</file>

<file path=ppt/tags/tag81.xml><?xml version="1.0" encoding="utf-8"?>
<p:tagLst xmlns:p="http://schemas.openxmlformats.org/presentationml/2006/main">
  <p:tag name="AS_UNIQUEID" val="578"/>
</p:tagLst>
</file>

<file path=ppt/tags/tag82.xml><?xml version="1.0" encoding="utf-8"?>
<p:tagLst xmlns:p="http://schemas.openxmlformats.org/presentationml/2006/main">
  <p:tag name="AS_UNIQUEID" val="579"/>
</p:tagLst>
</file>

<file path=ppt/tags/tag83.xml><?xml version="1.0" encoding="utf-8"?>
<p:tagLst xmlns:p="http://schemas.openxmlformats.org/presentationml/2006/main">
  <p:tag name="AS_UNIQUEID" val="580"/>
</p:tagLst>
</file>

<file path=ppt/tags/tag84.xml><?xml version="1.0" encoding="utf-8"?>
<p:tagLst xmlns:p="http://schemas.openxmlformats.org/presentationml/2006/main">
  <p:tag name="AS_UNIQUEID" val="581"/>
</p:tagLst>
</file>

<file path=ppt/tags/tag85.xml><?xml version="1.0" encoding="utf-8"?>
<p:tagLst xmlns:p="http://schemas.openxmlformats.org/presentationml/2006/main">
  <p:tag name="AS_UNIQUEID" val="582"/>
</p:tagLst>
</file>

<file path=ppt/tags/tag86.xml><?xml version="1.0" encoding="utf-8"?>
<p:tagLst xmlns:p="http://schemas.openxmlformats.org/presentationml/2006/main">
  <p:tag name="AS_UNIQUEID" val="583"/>
</p:tagLst>
</file>

<file path=ppt/tags/tag87.xml><?xml version="1.0" encoding="utf-8"?>
<p:tagLst xmlns:p="http://schemas.openxmlformats.org/presentationml/2006/main">
  <p:tag name="AS_UNIQUEID" val="584"/>
</p:tagLst>
</file>

<file path=ppt/tags/tag88.xml><?xml version="1.0" encoding="utf-8"?>
<p:tagLst xmlns:p="http://schemas.openxmlformats.org/presentationml/2006/main">
  <p:tag name="AS_UNIQUEID" val="498"/>
</p:tagLst>
</file>

<file path=ppt/tags/tag89.xml><?xml version="1.0" encoding="utf-8"?>
<p:tagLst xmlns:p="http://schemas.openxmlformats.org/presentationml/2006/main">
  <p:tag name="AS_UNIQUEID" val="585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6"/>
</p:tagLst>
</file>

<file path=ppt/tags/tag91.xml><?xml version="1.0" encoding="utf-8"?>
<p:tagLst xmlns:p="http://schemas.openxmlformats.org/presentationml/2006/main">
  <p:tag name="AS_UNIQUEID" val="587"/>
</p:tagLst>
</file>

<file path=ppt/tags/tag92.xml><?xml version="1.0" encoding="utf-8"?>
<p:tagLst xmlns:p="http://schemas.openxmlformats.org/presentationml/2006/main">
  <p:tag name="AS_UNIQUEID" val="588"/>
</p:tagLst>
</file>

<file path=ppt/tags/tag93.xml><?xml version="1.0" encoding="utf-8"?>
<p:tagLst xmlns:p="http://schemas.openxmlformats.org/presentationml/2006/main">
  <p:tag name="AS_UNIQUEID" val="589"/>
  <p:tag name="KSO_WM_DIAGRAM_VIRTUALLY_FRAME" val="{&quot;height&quot;:36.25,&quot;left&quot;:37.95,&quot;top&quot;:153.87503937007872,&quot;width&quot;:454}"/>
</p:tagLst>
</file>

<file path=ppt/tags/tag94.xml><?xml version="1.0" encoding="utf-8"?>
<p:tagLst xmlns:p="http://schemas.openxmlformats.org/presentationml/2006/main">
  <p:tag name="AS_UNIQUEID" val="590"/>
</p:tagLst>
</file>

<file path=ppt/tags/tag95.xml><?xml version="1.0" encoding="utf-8"?>
<p:tagLst xmlns:p="http://schemas.openxmlformats.org/presentationml/2006/main">
  <p:tag name="AS_UNIQUEID" val="591"/>
</p:tagLst>
</file>

<file path=ppt/tags/tag96.xml><?xml version="1.0" encoding="utf-8"?>
<p:tagLst xmlns:p="http://schemas.openxmlformats.org/presentationml/2006/main">
  <p:tag name="AS_UNIQUEID" val="592"/>
</p:tagLst>
</file>

<file path=ppt/tags/tag97.xml><?xml version="1.0" encoding="utf-8"?>
<p:tagLst xmlns:p="http://schemas.openxmlformats.org/presentationml/2006/main">
  <p:tag name="AS_UNIQUEID" val="593"/>
</p:tagLst>
</file>

<file path=ppt/tags/tag98.xml><?xml version="1.0" encoding="utf-8"?>
<p:tagLst xmlns:p="http://schemas.openxmlformats.org/presentationml/2006/main">
  <p:tag name="AS_UNIQUEID" val="594"/>
</p:tagLst>
</file>

<file path=ppt/tags/tag99.xml><?xml version="1.0" encoding="utf-8"?>
<p:tagLst xmlns:p="http://schemas.openxmlformats.org/presentationml/2006/main">
  <p:tag name="AS_UNIQUEID" val="5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225</Paragraphs>
  <Slides>32</Slides>
  <Notes>28</Notes>
  <HiddenSlides>0</HiddenSlides>
  <MMClips>2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4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汉仪雅酷黑 75W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2026-06-14T06:34:27Z</cp:lastPrinted>
  <dcterms:created xsi:type="dcterms:W3CDTF">2026-06-14T06:34:27Z</dcterms:created>
  <dcterms:modified xsi:type="dcterms:W3CDTF">2026-06-13T22:34:27Z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