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heme/theme2.xml" ContentType="application/vnd.openxmlformats-officedocument.them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2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3.xml" ContentType="application/vnd.openxmlformats-officedocument.presentationml.notesSl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notesSlides/notesSlide4.xml" ContentType="application/vnd.openxmlformats-officedocument.presentationml.notesSlid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notesSlides/notesSlide5.xml" ContentType="application/vnd.openxmlformats-officedocument.presentationml.notesSlide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6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7.xml" ContentType="application/vnd.openxmlformats-officedocument.presentationml.notesSlid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notesSlides/notesSlide8.xml" ContentType="application/vnd.openxmlformats-officedocument.presentationml.notesSlide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notesSlides/notesSlide9.xml" ContentType="application/vnd.openxmlformats-officedocument.presentationml.notesSlide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notesSlides/notesSlide10.xml" ContentType="application/vnd.openxmlformats-officedocument.presentationml.notesSlide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notesSlides/notesSlide11.xml" ContentType="application/vnd.openxmlformats-officedocument.presentationml.notesSlide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notesSlides/notesSlide12.xml" ContentType="application/vnd.openxmlformats-officedocument.presentationml.notesSlide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notesSlides/notesSlide13.xml" ContentType="application/vnd.openxmlformats-officedocument.presentationml.notesSlide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notesSlides/notesSlide14.xml" ContentType="application/vnd.openxmlformats-officedocument.presentationml.notesSlide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notesSlides/notesSlide15.xml" ContentType="application/vnd.openxmlformats-officedocument.presentationml.notesSlide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notesSlides/notesSlide16.xml" ContentType="application/vnd.openxmlformats-officedocument.presentationml.notesSlide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notesSlides/notesSlide17.xml" ContentType="application/vnd.openxmlformats-officedocument.presentationml.notesSlide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notesSlides/notesSlide18.xml" ContentType="application/vnd.openxmlformats-officedocument.presentationml.notesSlide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notesSlides/notesSlide19.xml" ContentType="application/vnd.openxmlformats-officedocument.presentationml.notesSlide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notesSlides/notesSlide20.xml" ContentType="application/vnd.openxmlformats-officedocument.presentationml.notesSlide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notesSlides/notesSlide21.xml" ContentType="application/vnd.openxmlformats-officedocument.presentationml.notesSlide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notesSlides/notesSlide22.xml" ContentType="application/vnd.openxmlformats-officedocument.presentationml.notesSlide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notesSlides/notesSlide23.xml" ContentType="application/vnd.openxmlformats-officedocument.presentationml.notesSlide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notesSlides/notesSlide24.xml" ContentType="application/vnd.openxmlformats-officedocument.presentationml.notesSlide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notesSlides/notesSlide25.xml" ContentType="application/vnd.openxmlformats-officedocument.presentationml.notesSlide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notesSlides/notesSlide26.xml" ContentType="application/vnd.openxmlformats-officedocument.presentationml.notesSlide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notesSlides/notesSlide27.xml" ContentType="application/vnd.openxmlformats-officedocument.presentationml.notesSlide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notesSlides/notesSlide28.xml" ContentType="application/vnd.openxmlformats-officedocument.presentationml.notesSlide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notesSlides/notesSlide29.xml" ContentType="application/vnd.openxmlformats-officedocument.presentationml.notesSlide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71" r:id="rId2"/>
    <p:sldId id="257" r:id="rId3"/>
    <p:sldId id="560" r:id="rId4"/>
    <p:sldId id="259" r:id="rId5"/>
    <p:sldId id="884" r:id="rId6"/>
    <p:sldId id="887" r:id="rId7"/>
    <p:sldId id="889" r:id="rId8"/>
    <p:sldId id="890" r:id="rId9"/>
    <p:sldId id="895" r:id="rId10"/>
    <p:sldId id="896" r:id="rId11"/>
    <p:sldId id="897" r:id="rId12"/>
    <p:sldId id="903" r:id="rId13"/>
    <p:sldId id="904" r:id="rId14"/>
    <p:sldId id="905" r:id="rId15"/>
    <p:sldId id="906" r:id="rId16"/>
    <p:sldId id="907" r:id="rId17"/>
    <p:sldId id="908" r:id="rId18"/>
    <p:sldId id="915" r:id="rId19"/>
    <p:sldId id="914" r:id="rId20"/>
    <p:sldId id="916" r:id="rId21"/>
    <p:sldId id="917" r:id="rId22"/>
    <p:sldId id="918" r:id="rId23"/>
    <p:sldId id="920" r:id="rId24"/>
    <p:sldId id="921" r:id="rId25"/>
    <p:sldId id="883" r:id="rId26"/>
    <p:sldId id="674" r:id="rId27"/>
    <p:sldId id="928" r:id="rId28"/>
    <p:sldId id="712" r:id="rId29"/>
    <p:sldId id="923" r:id="rId30"/>
    <p:sldId id="924" r:id="rId31"/>
    <p:sldId id="925" r:id="rId32"/>
    <p:sldId id="926" r:id="rId33"/>
    <p:sldId id="927" r:id="rId34"/>
    <p:sldId id="617" r:id="rId35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li sy" initials="ls" lastIdx="0" clrIdx="1"/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7"/>
      </p:cViewPr>
      <p:guideLst>
        <p:guide orient="horz" pos="190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" Type="http://schemas.openxmlformats.org/officeDocument/2006/relationships/theme" Target="../theme/theme2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71.xml"/><Relationship Id="rId1" Type="http://schemas.openxmlformats.org/officeDocument/2006/relationships/tags" Target="../tags/tag470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95.xml"/><Relationship Id="rId1" Type="http://schemas.openxmlformats.org/officeDocument/2006/relationships/tags" Target="../tags/tag494.xml"/><Relationship Id="rId4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4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4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41.xml"/><Relationship Id="rId1" Type="http://schemas.openxmlformats.org/officeDocument/2006/relationships/tags" Target="../tags/tag540.xml"/><Relationship Id="rId4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51.xml"/><Relationship Id="rId1" Type="http://schemas.openxmlformats.org/officeDocument/2006/relationships/tags" Target="../tags/tag550.xml"/><Relationship Id="rId4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61.xml"/><Relationship Id="rId1" Type="http://schemas.openxmlformats.org/officeDocument/2006/relationships/tags" Target="../tags/tag560.xml"/><Relationship Id="rId4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57.xml"/><Relationship Id="rId1" Type="http://schemas.openxmlformats.org/officeDocument/2006/relationships/tags" Target="../tags/tag656.xml"/><Relationship Id="rId4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87.xml"/><Relationship Id="rId1" Type="http://schemas.openxmlformats.org/officeDocument/2006/relationships/tags" Target="../tags/tag686.xml"/><Relationship Id="rId4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98.xml"/><Relationship Id="rId1" Type="http://schemas.openxmlformats.org/officeDocument/2006/relationships/tags" Target="../tags/tag697.xml"/><Relationship Id="rId4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11.xml"/><Relationship Id="rId1" Type="http://schemas.openxmlformats.org/officeDocument/2006/relationships/tags" Target="../tags/tag710.xml"/><Relationship Id="rId4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22.xml"/><Relationship Id="rId1" Type="http://schemas.openxmlformats.org/officeDocument/2006/relationships/tags" Target="../tags/tag721.xml"/><Relationship Id="rId4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33.xml"/><Relationship Id="rId1" Type="http://schemas.openxmlformats.org/officeDocument/2006/relationships/tags" Target="../tags/tag732.xml"/><Relationship Id="rId4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 313" hidden="1"/>
          <p:cNvSpPr/>
          <p:nvPr userDrawn="1">
            <p:custDataLst>
              <p:tags r:id="rId1"/>
            </p:custDataLst>
          </p:nvPr>
        </p:nvSpPr>
        <p:spPr>
          <a:xfrm>
            <a:off x="123461" y="346498"/>
            <a:ext cx="11953079" cy="63960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</p:spTree>
  </p:cSld>
  <p:clrMapOvr>
    <a:masterClrMapping/>
  </p:clrMapOvr>
  <p:transition/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5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8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10" Type="http://schemas.openxmlformats.org/officeDocument/2006/relationships/image" Target="../media/image2.png"/><Relationship Id="rId4" Type="http://schemas.openxmlformats.org/officeDocument/2006/relationships/tags" Target="../tags/tag77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video" Target="../media/media4.mp4"/><Relationship Id="rId18" Type="http://schemas.openxmlformats.org/officeDocument/2006/relationships/tags" Target="../tags/tag247.xml"/><Relationship Id="rId26" Type="http://schemas.openxmlformats.org/officeDocument/2006/relationships/tags" Target="../tags/tag255.xml"/><Relationship Id="rId3" Type="http://schemas.openxmlformats.org/officeDocument/2006/relationships/tags" Target="../tags/tag234.xml"/><Relationship Id="rId21" Type="http://schemas.openxmlformats.org/officeDocument/2006/relationships/tags" Target="../tags/tag250.xml"/><Relationship Id="rId34" Type="http://schemas.openxmlformats.org/officeDocument/2006/relationships/image" Target="../media/image7.png"/><Relationship Id="rId7" Type="http://schemas.openxmlformats.org/officeDocument/2006/relationships/tags" Target="../tags/tag238.xml"/><Relationship Id="rId12" Type="http://schemas.microsoft.com/office/2007/relationships/media" Target="../media/media4.mp4"/><Relationship Id="rId17" Type="http://schemas.openxmlformats.org/officeDocument/2006/relationships/tags" Target="../tags/tag246.xml"/><Relationship Id="rId25" Type="http://schemas.openxmlformats.org/officeDocument/2006/relationships/tags" Target="../tags/tag254.xml"/><Relationship Id="rId33" Type="http://schemas.openxmlformats.org/officeDocument/2006/relationships/image" Target="../media/image9.png"/><Relationship Id="rId2" Type="http://schemas.openxmlformats.org/officeDocument/2006/relationships/tags" Target="../tags/tag233.xml"/><Relationship Id="rId16" Type="http://schemas.openxmlformats.org/officeDocument/2006/relationships/tags" Target="../tags/tag245.xml"/><Relationship Id="rId20" Type="http://schemas.openxmlformats.org/officeDocument/2006/relationships/tags" Target="../tags/tag249.xml"/><Relationship Id="rId29" Type="http://schemas.openxmlformats.org/officeDocument/2006/relationships/tags" Target="../tags/tag258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24" Type="http://schemas.openxmlformats.org/officeDocument/2006/relationships/tags" Target="../tags/tag253.xml"/><Relationship Id="rId32" Type="http://schemas.openxmlformats.org/officeDocument/2006/relationships/notesSlide" Target="../notesSlides/notesSlide8.xml"/><Relationship Id="rId5" Type="http://schemas.openxmlformats.org/officeDocument/2006/relationships/tags" Target="../tags/tag236.xml"/><Relationship Id="rId15" Type="http://schemas.openxmlformats.org/officeDocument/2006/relationships/tags" Target="../tags/tag244.xml"/><Relationship Id="rId23" Type="http://schemas.openxmlformats.org/officeDocument/2006/relationships/tags" Target="../tags/tag252.xml"/><Relationship Id="rId28" Type="http://schemas.openxmlformats.org/officeDocument/2006/relationships/tags" Target="../tags/tag257.xml"/><Relationship Id="rId36" Type="http://schemas.openxmlformats.org/officeDocument/2006/relationships/image" Target="../media/image16.png"/><Relationship Id="rId10" Type="http://schemas.openxmlformats.org/officeDocument/2006/relationships/tags" Target="../tags/tag241.xml"/><Relationship Id="rId19" Type="http://schemas.openxmlformats.org/officeDocument/2006/relationships/tags" Target="../tags/tag248.xml"/><Relationship Id="rId31" Type="http://schemas.openxmlformats.org/officeDocument/2006/relationships/slideLayout" Target="../slideLayouts/slideLayout1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tags" Target="../tags/tag243.xml"/><Relationship Id="rId22" Type="http://schemas.openxmlformats.org/officeDocument/2006/relationships/tags" Target="../tags/tag251.xml"/><Relationship Id="rId27" Type="http://schemas.openxmlformats.org/officeDocument/2006/relationships/tags" Target="../tags/tag256.xml"/><Relationship Id="rId30" Type="http://schemas.openxmlformats.org/officeDocument/2006/relationships/tags" Target="../tags/tag259.xml"/><Relationship Id="rId35" Type="http://schemas.openxmlformats.org/officeDocument/2006/relationships/image" Target="../media/image8.png"/><Relationship Id="rId8" Type="http://schemas.openxmlformats.org/officeDocument/2006/relationships/tags" Target="../tags/tag239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74.xml"/><Relationship Id="rId18" Type="http://schemas.openxmlformats.org/officeDocument/2006/relationships/tags" Target="../tags/tag279.xml"/><Relationship Id="rId26" Type="http://schemas.openxmlformats.org/officeDocument/2006/relationships/tags" Target="../tags/tag287.xml"/><Relationship Id="rId3" Type="http://schemas.openxmlformats.org/officeDocument/2006/relationships/tags" Target="../tags/tag264.xml"/><Relationship Id="rId21" Type="http://schemas.openxmlformats.org/officeDocument/2006/relationships/tags" Target="../tags/tag282.xml"/><Relationship Id="rId34" Type="http://schemas.openxmlformats.org/officeDocument/2006/relationships/image" Target="../media/image7.png"/><Relationship Id="rId7" Type="http://schemas.openxmlformats.org/officeDocument/2006/relationships/tags" Target="../tags/tag268.xml"/><Relationship Id="rId12" Type="http://schemas.openxmlformats.org/officeDocument/2006/relationships/tags" Target="../tags/tag273.xml"/><Relationship Id="rId17" Type="http://schemas.openxmlformats.org/officeDocument/2006/relationships/tags" Target="../tags/tag278.xml"/><Relationship Id="rId25" Type="http://schemas.openxmlformats.org/officeDocument/2006/relationships/tags" Target="../tags/tag286.xml"/><Relationship Id="rId33" Type="http://schemas.openxmlformats.org/officeDocument/2006/relationships/image" Target="../media/image9.png"/><Relationship Id="rId2" Type="http://schemas.openxmlformats.org/officeDocument/2006/relationships/tags" Target="../tags/tag263.xml"/><Relationship Id="rId16" Type="http://schemas.openxmlformats.org/officeDocument/2006/relationships/tags" Target="../tags/tag277.xml"/><Relationship Id="rId20" Type="http://schemas.openxmlformats.org/officeDocument/2006/relationships/tags" Target="../tags/tag281.xml"/><Relationship Id="rId29" Type="http://schemas.openxmlformats.org/officeDocument/2006/relationships/tags" Target="../tags/tag290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24" Type="http://schemas.openxmlformats.org/officeDocument/2006/relationships/tags" Target="../tags/tag285.xml"/><Relationship Id="rId32" Type="http://schemas.openxmlformats.org/officeDocument/2006/relationships/notesSlide" Target="../notesSlides/notesSlide9.xml"/><Relationship Id="rId5" Type="http://schemas.openxmlformats.org/officeDocument/2006/relationships/tags" Target="../tags/tag266.xml"/><Relationship Id="rId15" Type="http://schemas.openxmlformats.org/officeDocument/2006/relationships/tags" Target="../tags/tag276.xml"/><Relationship Id="rId23" Type="http://schemas.openxmlformats.org/officeDocument/2006/relationships/tags" Target="../tags/tag284.xml"/><Relationship Id="rId28" Type="http://schemas.openxmlformats.org/officeDocument/2006/relationships/tags" Target="../tags/tag289.xml"/><Relationship Id="rId10" Type="http://schemas.openxmlformats.org/officeDocument/2006/relationships/tags" Target="../tags/tag271.xml"/><Relationship Id="rId19" Type="http://schemas.openxmlformats.org/officeDocument/2006/relationships/tags" Target="../tags/tag280.xml"/><Relationship Id="rId31" Type="http://schemas.openxmlformats.org/officeDocument/2006/relationships/slideLayout" Target="../slideLayouts/slideLayout1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tags" Target="../tags/tag275.xml"/><Relationship Id="rId22" Type="http://schemas.openxmlformats.org/officeDocument/2006/relationships/tags" Target="../tags/tag283.xml"/><Relationship Id="rId27" Type="http://schemas.openxmlformats.org/officeDocument/2006/relationships/tags" Target="../tags/tag288.xml"/><Relationship Id="rId30" Type="http://schemas.openxmlformats.org/officeDocument/2006/relationships/tags" Target="../tags/tag291.xml"/><Relationship Id="rId35" Type="http://schemas.openxmlformats.org/officeDocument/2006/relationships/image" Target="../media/image8.png"/><Relationship Id="rId8" Type="http://schemas.openxmlformats.org/officeDocument/2006/relationships/tags" Target="../tags/tag26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13" Type="http://schemas.openxmlformats.org/officeDocument/2006/relationships/tags" Target="../tags/tag306.xml"/><Relationship Id="rId18" Type="http://schemas.openxmlformats.org/officeDocument/2006/relationships/tags" Target="../tags/tag311.xml"/><Relationship Id="rId26" Type="http://schemas.openxmlformats.org/officeDocument/2006/relationships/tags" Target="../tags/tag319.xml"/><Relationship Id="rId3" Type="http://schemas.openxmlformats.org/officeDocument/2006/relationships/tags" Target="../tags/tag296.xml"/><Relationship Id="rId21" Type="http://schemas.openxmlformats.org/officeDocument/2006/relationships/tags" Target="../tags/tag314.xml"/><Relationship Id="rId7" Type="http://schemas.openxmlformats.org/officeDocument/2006/relationships/tags" Target="../tags/tag300.xml"/><Relationship Id="rId12" Type="http://schemas.openxmlformats.org/officeDocument/2006/relationships/tags" Target="../tags/tag305.xml"/><Relationship Id="rId17" Type="http://schemas.openxmlformats.org/officeDocument/2006/relationships/tags" Target="../tags/tag310.xml"/><Relationship Id="rId25" Type="http://schemas.openxmlformats.org/officeDocument/2006/relationships/tags" Target="../tags/tag318.xml"/><Relationship Id="rId2" Type="http://schemas.openxmlformats.org/officeDocument/2006/relationships/tags" Target="../tags/tag295.xml"/><Relationship Id="rId16" Type="http://schemas.openxmlformats.org/officeDocument/2006/relationships/tags" Target="../tags/tag309.xml"/><Relationship Id="rId20" Type="http://schemas.openxmlformats.org/officeDocument/2006/relationships/tags" Target="../tags/tag313.xml"/><Relationship Id="rId29" Type="http://schemas.openxmlformats.org/officeDocument/2006/relationships/notesSlide" Target="../notesSlides/notesSlide10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tags" Target="../tags/tag304.xml"/><Relationship Id="rId24" Type="http://schemas.openxmlformats.org/officeDocument/2006/relationships/tags" Target="../tags/tag317.xml"/><Relationship Id="rId32" Type="http://schemas.openxmlformats.org/officeDocument/2006/relationships/image" Target="../media/image8.png"/><Relationship Id="rId5" Type="http://schemas.openxmlformats.org/officeDocument/2006/relationships/tags" Target="../tags/tag298.xml"/><Relationship Id="rId15" Type="http://schemas.openxmlformats.org/officeDocument/2006/relationships/tags" Target="../tags/tag308.xml"/><Relationship Id="rId23" Type="http://schemas.openxmlformats.org/officeDocument/2006/relationships/tags" Target="../tags/tag316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303.xml"/><Relationship Id="rId19" Type="http://schemas.openxmlformats.org/officeDocument/2006/relationships/tags" Target="../tags/tag312.xml"/><Relationship Id="rId31" Type="http://schemas.openxmlformats.org/officeDocument/2006/relationships/image" Target="../media/image7.png"/><Relationship Id="rId4" Type="http://schemas.openxmlformats.org/officeDocument/2006/relationships/tags" Target="../tags/tag297.xml"/><Relationship Id="rId9" Type="http://schemas.openxmlformats.org/officeDocument/2006/relationships/tags" Target="../tags/tag302.xml"/><Relationship Id="rId14" Type="http://schemas.openxmlformats.org/officeDocument/2006/relationships/tags" Target="../tags/tag307.xml"/><Relationship Id="rId22" Type="http://schemas.openxmlformats.org/officeDocument/2006/relationships/tags" Target="../tags/tag315.xml"/><Relationship Id="rId27" Type="http://schemas.openxmlformats.org/officeDocument/2006/relationships/tags" Target="../tags/tag320.xml"/><Relationship Id="rId30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video" Target="../media/media5.mp4"/><Relationship Id="rId18" Type="http://schemas.openxmlformats.org/officeDocument/2006/relationships/tags" Target="../tags/tag338.xml"/><Relationship Id="rId26" Type="http://schemas.openxmlformats.org/officeDocument/2006/relationships/tags" Target="../tags/tag346.xml"/><Relationship Id="rId39" Type="http://schemas.openxmlformats.org/officeDocument/2006/relationships/image" Target="../media/image18.png"/><Relationship Id="rId21" Type="http://schemas.openxmlformats.org/officeDocument/2006/relationships/tags" Target="../tags/tag341.xml"/><Relationship Id="rId34" Type="http://schemas.openxmlformats.org/officeDocument/2006/relationships/notesSlide" Target="../notesSlides/notesSlide11.xml"/><Relationship Id="rId7" Type="http://schemas.openxmlformats.org/officeDocument/2006/relationships/tags" Target="../tags/tag329.xml"/><Relationship Id="rId12" Type="http://schemas.microsoft.com/office/2007/relationships/media" Target="../media/media5.mp4"/><Relationship Id="rId17" Type="http://schemas.openxmlformats.org/officeDocument/2006/relationships/tags" Target="../tags/tag337.xml"/><Relationship Id="rId25" Type="http://schemas.openxmlformats.org/officeDocument/2006/relationships/tags" Target="../tags/tag345.xml"/><Relationship Id="rId33" Type="http://schemas.openxmlformats.org/officeDocument/2006/relationships/slideLayout" Target="../slideLayouts/slideLayout1.xml"/><Relationship Id="rId38" Type="http://schemas.openxmlformats.org/officeDocument/2006/relationships/image" Target="../media/image17.png"/><Relationship Id="rId2" Type="http://schemas.openxmlformats.org/officeDocument/2006/relationships/tags" Target="../tags/tag324.xml"/><Relationship Id="rId16" Type="http://schemas.openxmlformats.org/officeDocument/2006/relationships/tags" Target="../tags/tag336.xml"/><Relationship Id="rId20" Type="http://schemas.openxmlformats.org/officeDocument/2006/relationships/tags" Target="../tags/tag340.xml"/><Relationship Id="rId29" Type="http://schemas.openxmlformats.org/officeDocument/2006/relationships/tags" Target="../tags/tag349.xml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tags" Target="../tags/tag333.xml"/><Relationship Id="rId24" Type="http://schemas.openxmlformats.org/officeDocument/2006/relationships/tags" Target="../tags/tag344.xml"/><Relationship Id="rId32" Type="http://schemas.openxmlformats.org/officeDocument/2006/relationships/tags" Target="../tags/tag352.xml"/><Relationship Id="rId37" Type="http://schemas.openxmlformats.org/officeDocument/2006/relationships/image" Target="../media/image8.png"/><Relationship Id="rId40" Type="http://schemas.openxmlformats.org/officeDocument/2006/relationships/image" Target="../media/image19.png"/><Relationship Id="rId5" Type="http://schemas.openxmlformats.org/officeDocument/2006/relationships/tags" Target="../tags/tag327.xml"/><Relationship Id="rId15" Type="http://schemas.openxmlformats.org/officeDocument/2006/relationships/tags" Target="../tags/tag335.xml"/><Relationship Id="rId23" Type="http://schemas.openxmlformats.org/officeDocument/2006/relationships/tags" Target="../tags/tag343.xml"/><Relationship Id="rId28" Type="http://schemas.openxmlformats.org/officeDocument/2006/relationships/tags" Target="../tags/tag348.xml"/><Relationship Id="rId36" Type="http://schemas.openxmlformats.org/officeDocument/2006/relationships/image" Target="../media/image7.png"/><Relationship Id="rId10" Type="http://schemas.openxmlformats.org/officeDocument/2006/relationships/tags" Target="../tags/tag332.xml"/><Relationship Id="rId19" Type="http://schemas.openxmlformats.org/officeDocument/2006/relationships/tags" Target="../tags/tag339.xml"/><Relationship Id="rId31" Type="http://schemas.openxmlformats.org/officeDocument/2006/relationships/tags" Target="../tags/tag351.xml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openxmlformats.org/officeDocument/2006/relationships/tags" Target="../tags/tag334.xml"/><Relationship Id="rId22" Type="http://schemas.openxmlformats.org/officeDocument/2006/relationships/tags" Target="../tags/tag342.xml"/><Relationship Id="rId27" Type="http://schemas.openxmlformats.org/officeDocument/2006/relationships/tags" Target="../tags/tag347.xml"/><Relationship Id="rId30" Type="http://schemas.openxmlformats.org/officeDocument/2006/relationships/tags" Target="../tags/tag350.xml"/><Relationship Id="rId35" Type="http://schemas.openxmlformats.org/officeDocument/2006/relationships/image" Target="../media/image9.png"/><Relationship Id="rId8" Type="http://schemas.openxmlformats.org/officeDocument/2006/relationships/tags" Target="../tags/tag330.xml"/><Relationship Id="rId3" Type="http://schemas.openxmlformats.org/officeDocument/2006/relationships/tags" Target="../tags/tag325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video" Target="../media/media6.mp4"/><Relationship Id="rId18" Type="http://schemas.openxmlformats.org/officeDocument/2006/relationships/tags" Target="../tags/tag370.xml"/><Relationship Id="rId26" Type="http://schemas.openxmlformats.org/officeDocument/2006/relationships/tags" Target="../tags/tag378.xml"/><Relationship Id="rId39" Type="http://schemas.openxmlformats.org/officeDocument/2006/relationships/image" Target="../media/image18.png"/><Relationship Id="rId21" Type="http://schemas.openxmlformats.org/officeDocument/2006/relationships/tags" Target="../tags/tag373.xml"/><Relationship Id="rId34" Type="http://schemas.openxmlformats.org/officeDocument/2006/relationships/notesSlide" Target="../notesSlides/notesSlide12.xml"/><Relationship Id="rId7" Type="http://schemas.openxmlformats.org/officeDocument/2006/relationships/tags" Target="../tags/tag361.xml"/><Relationship Id="rId12" Type="http://schemas.microsoft.com/office/2007/relationships/media" Target="../media/media6.mp4"/><Relationship Id="rId17" Type="http://schemas.openxmlformats.org/officeDocument/2006/relationships/tags" Target="../tags/tag369.xml"/><Relationship Id="rId25" Type="http://schemas.openxmlformats.org/officeDocument/2006/relationships/tags" Target="../tags/tag377.xml"/><Relationship Id="rId33" Type="http://schemas.openxmlformats.org/officeDocument/2006/relationships/slideLayout" Target="../slideLayouts/slideLayout1.xml"/><Relationship Id="rId38" Type="http://schemas.openxmlformats.org/officeDocument/2006/relationships/image" Target="../media/image20.png"/><Relationship Id="rId2" Type="http://schemas.openxmlformats.org/officeDocument/2006/relationships/tags" Target="../tags/tag356.xml"/><Relationship Id="rId16" Type="http://schemas.openxmlformats.org/officeDocument/2006/relationships/tags" Target="../tags/tag368.xml"/><Relationship Id="rId20" Type="http://schemas.openxmlformats.org/officeDocument/2006/relationships/tags" Target="../tags/tag372.xml"/><Relationship Id="rId29" Type="http://schemas.openxmlformats.org/officeDocument/2006/relationships/tags" Target="../tags/tag381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24" Type="http://schemas.openxmlformats.org/officeDocument/2006/relationships/tags" Target="../tags/tag376.xml"/><Relationship Id="rId32" Type="http://schemas.openxmlformats.org/officeDocument/2006/relationships/tags" Target="../tags/tag384.xml"/><Relationship Id="rId37" Type="http://schemas.openxmlformats.org/officeDocument/2006/relationships/image" Target="../media/image8.png"/><Relationship Id="rId40" Type="http://schemas.openxmlformats.org/officeDocument/2006/relationships/image" Target="../media/image21.png"/><Relationship Id="rId5" Type="http://schemas.openxmlformats.org/officeDocument/2006/relationships/tags" Target="../tags/tag359.xml"/><Relationship Id="rId15" Type="http://schemas.openxmlformats.org/officeDocument/2006/relationships/tags" Target="../tags/tag367.xml"/><Relationship Id="rId23" Type="http://schemas.openxmlformats.org/officeDocument/2006/relationships/tags" Target="../tags/tag375.xml"/><Relationship Id="rId28" Type="http://schemas.openxmlformats.org/officeDocument/2006/relationships/tags" Target="../tags/tag380.xml"/><Relationship Id="rId36" Type="http://schemas.openxmlformats.org/officeDocument/2006/relationships/image" Target="../media/image7.png"/><Relationship Id="rId10" Type="http://schemas.openxmlformats.org/officeDocument/2006/relationships/tags" Target="../tags/tag364.xml"/><Relationship Id="rId19" Type="http://schemas.openxmlformats.org/officeDocument/2006/relationships/tags" Target="../tags/tag371.xml"/><Relationship Id="rId31" Type="http://schemas.openxmlformats.org/officeDocument/2006/relationships/tags" Target="../tags/tag383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6.xml"/><Relationship Id="rId22" Type="http://schemas.openxmlformats.org/officeDocument/2006/relationships/tags" Target="../tags/tag374.xml"/><Relationship Id="rId27" Type="http://schemas.openxmlformats.org/officeDocument/2006/relationships/tags" Target="../tags/tag379.xml"/><Relationship Id="rId30" Type="http://schemas.openxmlformats.org/officeDocument/2006/relationships/tags" Target="../tags/tag382.xml"/><Relationship Id="rId35" Type="http://schemas.openxmlformats.org/officeDocument/2006/relationships/image" Target="../media/image9.png"/><Relationship Id="rId8" Type="http://schemas.openxmlformats.org/officeDocument/2006/relationships/tags" Target="../tags/tag362.xml"/><Relationship Id="rId3" Type="http://schemas.openxmlformats.org/officeDocument/2006/relationships/tags" Target="../tags/tag357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399.xml"/><Relationship Id="rId18" Type="http://schemas.openxmlformats.org/officeDocument/2006/relationships/tags" Target="../tags/tag404.xml"/><Relationship Id="rId26" Type="http://schemas.openxmlformats.org/officeDocument/2006/relationships/tags" Target="../tags/tag412.xml"/><Relationship Id="rId3" Type="http://schemas.openxmlformats.org/officeDocument/2006/relationships/tags" Target="../tags/tag389.xml"/><Relationship Id="rId21" Type="http://schemas.openxmlformats.org/officeDocument/2006/relationships/tags" Target="../tags/tag407.xml"/><Relationship Id="rId34" Type="http://schemas.openxmlformats.org/officeDocument/2006/relationships/image" Target="../media/image8.png"/><Relationship Id="rId7" Type="http://schemas.openxmlformats.org/officeDocument/2006/relationships/tags" Target="../tags/tag393.xml"/><Relationship Id="rId12" Type="http://schemas.openxmlformats.org/officeDocument/2006/relationships/tags" Target="../tags/tag398.xml"/><Relationship Id="rId17" Type="http://schemas.openxmlformats.org/officeDocument/2006/relationships/tags" Target="../tags/tag403.xml"/><Relationship Id="rId25" Type="http://schemas.openxmlformats.org/officeDocument/2006/relationships/tags" Target="../tags/tag411.xml"/><Relationship Id="rId33" Type="http://schemas.openxmlformats.org/officeDocument/2006/relationships/image" Target="../media/image7.png"/><Relationship Id="rId2" Type="http://schemas.openxmlformats.org/officeDocument/2006/relationships/tags" Target="../tags/tag388.xml"/><Relationship Id="rId16" Type="http://schemas.openxmlformats.org/officeDocument/2006/relationships/tags" Target="../tags/tag402.xml"/><Relationship Id="rId20" Type="http://schemas.openxmlformats.org/officeDocument/2006/relationships/tags" Target="../tags/tag406.xml"/><Relationship Id="rId29" Type="http://schemas.openxmlformats.org/officeDocument/2006/relationships/tags" Target="../tags/tag415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tags" Target="../tags/tag397.xml"/><Relationship Id="rId24" Type="http://schemas.openxmlformats.org/officeDocument/2006/relationships/tags" Target="../tags/tag410.xml"/><Relationship Id="rId32" Type="http://schemas.openxmlformats.org/officeDocument/2006/relationships/image" Target="../media/image9.png"/><Relationship Id="rId5" Type="http://schemas.openxmlformats.org/officeDocument/2006/relationships/tags" Target="../tags/tag391.xml"/><Relationship Id="rId15" Type="http://schemas.openxmlformats.org/officeDocument/2006/relationships/tags" Target="../tags/tag401.xml"/><Relationship Id="rId23" Type="http://schemas.openxmlformats.org/officeDocument/2006/relationships/tags" Target="../tags/tag409.xml"/><Relationship Id="rId28" Type="http://schemas.openxmlformats.org/officeDocument/2006/relationships/tags" Target="../tags/tag414.xml"/><Relationship Id="rId36" Type="http://schemas.openxmlformats.org/officeDocument/2006/relationships/image" Target="../media/image19.png"/><Relationship Id="rId10" Type="http://schemas.openxmlformats.org/officeDocument/2006/relationships/tags" Target="../tags/tag396.xml"/><Relationship Id="rId19" Type="http://schemas.openxmlformats.org/officeDocument/2006/relationships/tags" Target="../tags/tag405.xml"/><Relationship Id="rId31" Type="http://schemas.openxmlformats.org/officeDocument/2006/relationships/notesSlide" Target="../notesSlides/notesSlide13.xml"/><Relationship Id="rId4" Type="http://schemas.openxmlformats.org/officeDocument/2006/relationships/tags" Target="../tags/tag390.xml"/><Relationship Id="rId9" Type="http://schemas.openxmlformats.org/officeDocument/2006/relationships/tags" Target="../tags/tag395.xml"/><Relationship Id="rId14" Type="http://schemas.openxmlformats.org/officeDocument/2006/relationships/tags" Target="../tags/tag400.xml"/><Relationship Id="rId22" Type="http://schemas.openxmlformats.org/officeDocument/2006/relationships/tags" Target="../tags/tag408.xml"/><Relationship Id="rId27" Type="http://schemas.openxmlformats.org/officeDocument/2006/relationships/tags" Target="../tags/tag413.xml"/><Relationship Id="rId30" Type="http://schemas.openxmlformats.org/officeDocument/2006/relationships/slideLayout" Target="../slideLayouts/slideLayout1.xml"/><Relationship Id="rId35" Type="http://schemas.openxmlformats.org/officeDocument/2006/relationships/image" Target="../media/image21.png"/><Relationship Id="rId8" Type="http://schemas.openxmlformats.org/officeDocument/2006/relationships/tags" Target="../tags/tag39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tags" Target="../tags/tag430.xml"/><Relationship Id="rId18" Type="http://schemas.openxmlformats.org/officeDocument/2006/relationships/tags" Target="../tags/tag435.xml"/><Relationship Id="rId26" Type="http://schemas.openxmlformats.org/officeDocument/2006/relationships/tags" Target="../tags/tag443.xml"/><Relationship Id="rId3" Type="http://schemas.openxmlformats.org/officeDocument/2006/relationships/tags" Target="../tags/tag420.xml"/><Relationship Id="rId21" Type="http://schemas.openxmlformats.org/officeDocument/2006/relationships/tags" Target="../tags/tag438.xml"/><Relationship Id="rId7" Type="http://schemas.openxmlformats.org/officeDocument/2006/relationships/tags" Target="../tags/tag424.xml"/><Relationship Id="rId12" Type="http://schemas.openxmlformats.org/officeDocument/2006/relationships/tags" Target="../tags/tag429.xml"/><Relationship Id="rId17" Type="http://schemas.openxmlformats.org/officeDocument/2006/relationships/tags" Target="../tags/tag434.xml"/><Relationship Id="rId25" Type="http://schemas.openxmlformats.org/officeDocument/2006/relationships/tags" Target="../tags/tag442.xml"/><Relationship Id="rId2" Type="http://schemas.openxmlformats.org/officeDocument/2006/relationships/tags" Target="../tags/tag419.xml"/><Relationship Id="rId16" Type="http://schemas.openxmlformats.org/officeDocument/2006/relationships/tags" Target="../tags/tag433.xml"/><Relationship Id="rId20" Type="http://schemas.openxmlformats.org/officeDocument/2006/relationships/tags" Target="../tags/tag437.xml"/><Relationship Id="rId29" Type="http://schemas.openxmlformats.org/officeDocument/2006/relationships/notesSlide" Target="../notesSlides/notesSlide14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tags" Target="../tags/tag428.xml"/><Relationship Id="rId24" Type="http://schemas.openxmlformats.org/officeDocument/2006/relationships/tags" Target="../tags/tag441.xml"/><Relationship Id="rId32" Type="http://schemas.openxmlformats.org/officeDocument/2006/relationships/image" Target="../media/image8.png"/><Relationship Id="rId5" Type="http://schemas.openxmlformats.org/officeDocument/2006/relationships/tags" Target="../tags/tag422.xml"/><Relationship Id="rId15" Type="http://schemas.openxmlformats.org/officeDocument/2006/relationships/tags" Target="../tags/tag432.xml"/><Relationship Id="rId23" Type="http://schemas.openxmlformats.org/officeDocument/2006/relationships/tags" Target="../tags/tag440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427.xml"/><Relationship Id="rId19" Type="http://schemas.openxmlformats.org/officeDocument/2006/relationships/tags" Target="../tags/tag436.xml"/><Relationship Id="rId31" Type="http://schemas.openxmlformats.org/officeDocument/2006/relationships/image" Target="../media/image7.png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tags" Target="../tags/tag431.xml"/><Relationship Id="rId22" Type="http://schemas.openxmlformats.org/officeDocument/2006/relationships/tags" Target="../tags/tag439.xml"/><Relationship Id="rId27" Type="http://schemas.openxmlformats.org/officeDocument/2006/relationships/tags" Target="../tags/tag444.xml"/><Relationship Id="rId30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449.xml"/><Relationship Id="rId7" Type="http://schemas.openxmlformats.org/officeDocument/2006/relationships/tags" Target="../tags/tag453.xml"/><Relationship Id="rId12" Type="http://schemas.openxmlformats.org/officeDocument/2006/relationships/tags" Target="../tags/tag456.xml"/><Relationship Id="rId17" Type="http://schemas.openxmlformats.org/officeDocument/2006/relationships/image" Target="../media/image24.png"/><Relationship Id="rId2" Type="http://schemas.openxmlformats.org/officeDocument/2006/relationships/tags" Target="../tags/tag448.xml"/><Relationship Id="rId16" Type="http://schemas.openxmlformats.org/officeDocument/2006/relationships/image" Target="../media/image23.png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tags" Target="../tags/tag455.xml"/><Relationship Id="rId5" Type="http://schemas.openxmlformats.org/officeDocument/2006/relationships/tags" Target="../tags/tag451.xml"/><Relationship Id="rId15" Type="http://schemas.openxmlformats.org/officeDocument/2006/relationships/image" Target="../media/image22.png"/><Relationship Id="rId10" Type="http://schemas.openxmlformats.org/officeDocument/2006/relationships/video" Target="../media/media7.mp4"/><Relationship Id="rId4" Type="http://schemas.openxmlformats.org/officeDocument/2006/relationships/tags" Target="../tags/tag450.xml"/><Relationship Id="rId9" Type="http://schemas.microsoft.com/office/2007/relationships/media" Target="../media/media7.mp4"/><Relationship Id="rId1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13" Type="http://schemas.openxmlformats.org/officeDocument/2006/relationships/video" Target="../media/media9.mp4"/><Relationship Id="rId18" Type="http://schemas.openxmlformats.org/officeDocument/2006/relationships/image" Target="../media/image22.png"/><Relationship Id="rId3" Type="http://schemas.openxmlformats.org/officeDocument/2006/relationships/tags" Target="../tags/tag461.xml"/><Relationship Id="rId21" Type="http://schemas.openxmlformats.org/officeDocument/2006/relationships/image" Target="../media/image24.png"/><Relationship Id="rId7" Type="http://schemas.openxmlformats.org/officeDocument/2006/relationships/tags" Target="../tags/tag465.xml"/><Relationship Id="rId12" Type="http://schemas.microsoft.com/office/2007/relationships/media" Target="../media/media9.mp4"/><Relationship Id="rId17" Type="http://schemas.openxmlformats.org/officeDocument/2006/relationships/notesSlide" Target="../notesSlides/notesSlide16.xml"/><Relationship Id="rId2" Type="http://schemas.openxmlformats.org/officeDocument/2006/relationships/tags" Target="../tags/tag460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26.png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tags" Target="../tags/tag467.xml"/><Relationship Id="rId5" Type="http://schemas.openxmlformats.org/officeDocument/2006/relationships/tags" Target="../tags/tag463.xml"/><Relationship Id="rId15" Type="http://schemas.openxmlformats.org/officeDocument/2006/relationships/tags" Target="../tags/tag469.xml"/><Relationship Id="rId10" Type="http://schemas.openxmlformats.org/officeDocument/2006/relationships/video" Target="../media/media8.mp4"/><Relationship Id="rId19" Type="http://schemas.openxmlformats.org/officeDocument/2006/relationships/image" Target="../media/image25.png"/><Relationship Id="rId4" Type="http://schemas.openxmlformats.org/officeDocument/2006/relationships/tags" Target="../tags/tag462.xml"/><Relationship Id="rId9" Type="http://schemas.microsoft.com/office/2007/relationships/media" Target="../media/media8.mp4"/><Relationship Id="rId14" Type="http://schemas.openxmlformats.org/officeDocument/2006/relationships/tags" Target="../tags/tag46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79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474.xml"/><Relationship Id="rId7" Type="http://schemas.openxmlformats.org/officeDocument/2006/relationships/tags" Target="../tags/tag478.xml"/><Relationship Id="rId12" Type="http://schemas.openxmlformats.org/officeDocument/2006/relationships/tags" Target="../tags/tag481.xml"/><Relationship Id="rId17" Type="http://schemas.openxmlformats.org/officeDocument/2006/relationships/image" Target="../media/image24.png"/><Relationship Id="rId2" Type="http://schemas.openxmlformats.org/officeDocument/2006/relationships/tags" Target="../tags/tag473.xml"/><Relationship Id="rId16" Type="http://schemas.openxmlformats.org/officeDocument/2006/relationships/image" Target="../media/image27.png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11" Type="http://schemas.openxmlformats.org/officeDocument/2006/relationships/tags" Target="../tags/tag480.xml"/><Relationship Id="rId5" Type="http://schemas.openxmlformats.org/officeDocument/2006/relationships/tags" Target="../tags/tag476.xml"/><Relationship Id="rId15" Type="http://schemas.openxmlformats.org/officeDocument/2006/relationships/image" Target="../media/image22.png"/><Relationship Id="rId10" Type="http://schemas.openxmlformats.org/officeDocument/2006/relationships/video" Target="../media/media10.mp4"/><Relationship Id="rId4" Type="http://schemas.openxmlformats.org/officeDocument/2006/relationships/tags" Target="../tags/tag475.xml"/><Relationship Id="rId9" Type="http://schemas.microsoft.com/office/2007/relationships/media" Target="../media/media10.mp4"/><Relationship Id="rId1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6.xml"/><Relationship Id="rId9" Type="http://schemas.openxmlformats.org/officeDocument/2006/relationships/tags" Target="../tags/tag9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media" Target="../media/media11.mp4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486.xml"/><Relationship Id="rId7" Type="http://schemas.openxmlformats.org/officeDocument/2006/relationships/tags" Target="../tags/tag490.xml"/><Relationship Id="rId12" Type="http://schemas.openxmlformats.org/officeDocument/2006/relationships/tags" Target="../tags/tag493.xml"/><Relationship Id="rId17" Type="http://schemas.openxmlformats.org/officeDocument/2006/relationships/image" Target="../media/image24.png"/><Relationship Id="rId2" Type="http://schemas.openxmlformats.org/officeDocument/2006/relationships/tags" Target="../tags/tag485.xml"/><Relationship Id="rId16" Type="http://schemas.openxmlformats.org/officeDocument/2006/relationships/image" Target="../media/image29.png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tags" Target="../tags/tag492.xml"/><Relationship Id="rId5" Type="http://schemas.openxmlformats.org/officeDocument/2006/relationships/tags" Target="../tags/tag488.xml"/><Relationship Id="rId15" Type="http://schemas.openxmlformats.org/officeDocument/2006/relationships/image" Target="../media/image28.png"/><Relationship Id="rId10" Type="http://schemas.openxmlformats.org/officeDocument/2006/relationships/tags" Target="../tags/tag491.xml"/><Relationship Id="rId4" Type="http://schemas.openxmlformats.org/officeDocument/2006/relationships/tags" Target="../tags/tag487.xml"/><Relationship Id="rId9" Type="http://schemas.openxmlformats.org/officeDocument/2006/relationships/video" Target="../media/media11.mp4"/><Relationship Id="rId1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13" Type="http://schemas.openxmlformats.org/officeDocument/2006/relationships/tags" Target="../tags/tag508.xml"/><Relationship Id="rId18" Type="http://schemas.openxmlformats.org/officeDocument/2006/relationships/image" Target="../media/image7.png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12" Type="http://schemas.openxmlformats.org/officeDocument/2006/relationships/tags" Target="../tags/tag507.xml"/><Relationship Id="rId17" Type="http://schemas.openxmlformats.org/officeDocument/2006/relationships/notesSlide" Target="../notesSlides/notesSlide19.xml"/><Relationship Id="rId2" Type="http://schemas.openxmlformats.org/officeDocument/2006/relationships/tags" Target="../tags/tag497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tags" Target="../tags/tag506.xml"/><Relationship Id="rId5" Type="http://schemas.openxmlformats.org/officeDocument/2006/relationships/tags" Target="../tags/tag500.xml"/><Relationship Id="rId15" Type="http://schemas.openxmlformats.org/officeDocument/2006/relationships/tags" Target="../tags/tag510.xml"/><Relationship Id="rId10" Type="http://schemas.openxmlformats.org/officeDocument/2006/relationships/tags" Target="../tags/tag505.xml"/><Relationship Id="rId19" Type="http://schemas.openxmlformats.org/officeDocument/2006/relationships/image" Target="../media/image8.png"/><Relationship Id="rId4" Type="http://schemas.openxmlformats.org/officeDocument/2006/relationships/tags" Target="../tags/tag499.xml"/><Relationship Id="rId9" Type="http://schemas.openxmlformats.org/officeDocument/2006/relationships/tags" Target="../tags/tag504.xml"/><Relationship Id="rId14" Type="http://schemas.openxmlformats.org/officeDocument/2006/relationships/tags" Target="../tags/tag50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520.xml"/><Relationship Id="rId13" Type="http://schemas.openxmlformats.org/officeDocument/2006/relationships/tags" Target="../tags/tag52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15.xml"/><Relationship Id="rId7" Type="http://schemas.openxmlformats.org/officeDocument/2006/relationships/tags" Target="../tags/tag519.xml"/><Relationship Id="rId12" Type="http://schemas.openxmlformats.org/officeDocument/2006/relationships/tags" Target="../tags/tag524.xml"/><Relationship Id="rId17" Type="http://schemas.openxmlformats.org/officeDocument/2006/relationships/tags" Target="../tags/tag529.xml"/><Relationship Id="rId2" Type="http://schemas.openxmlformats.org/officeDocument/2006/relationships/tags" Target="../tags/tag514.xml"/><Relationship Id="rId16" Type="http://schemas.openxmlformats.org/officeDocument/2006/relationships/tags" Target="../tags/tag528.xml"/><Relationship Id="rId20" Type="http://schemas.openxmlformats.org/officeDocument/2006/relationships/image" Target="../media/image30.png"/><Relationship Id="rId1" Type="http://schemas.openxmlformats.org/officeDocument/2006/relationships/tags" Target="../tags/tag513.xml"/><Relationship Id="rId6" Type="http://schemas.openxmlformats.org/officeDocument/2006/relationships/tags" Target="../tags/tag518.xml"/><Relationship Id="rId11" Type="http://schemas.openxmlformats.org/officeDocument/2006/relationships/tags" Target="../tags/tag523.xml"/><Relationship Id="rId5" Type="http://schemas.openxmlformats.org/officeDocument/2006/relationships/tags" Target="../tags/tag517.xml"/><Relationship Id="rId15" Type="http://schemas.openxmlformats.org/officeDocument/2006/relationships/tags" Target="../tags/tag527.xml"/><Relationship Id="rId10" Type="http://schemas.openxmlformats.org/officeDocument/2006/relationships/tags" Target="../tags/tag522.xml"/><Relationship Id="rId19" Type="http://schemas.openxmlformats.org/officeDocument/2006/relationships/notesSlide" Target="../notesSlides/notesSlide20.xml"/><Relationship Id="rId4" Type="http://schemas.openxmlformats.org/officeDocument/2006/relationships/tags" Target="../tags/tag516.xml"/><Relationship Id="rId9" Type="http://schemas.openxmlformats.org/officeDocument/2006/relationships/tags" Target="../tags/tag521.xml"/><Relationship Id="rId14" Type="http://schemas.openxmlformats.org/officeDocument/2006/relationships/tags" Target="../tags/tag52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39.xml"/><Relationship Id="rId3" Type="http://schemas.openxmlformats.org/officeDocument/2006/relationships/tags" Target="../tags/tag534.xml"/><Relationship Id="rId7" Type="http://schemas.openxmlformats.org/officeDocument/2006/relationships/tags" Target="../tags/tag538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tags" Target="../tags/tag537.xml"/><Relationship Id="rId11" Type="http://schemas.openxmlformats.org/officeDocument/2006/relationships/image" Target="../media/image22.png"/><Relationship Id="rId5" Type="http://schemas.openxmlformats.org/officeDocument/2006/relationships/tags" Target="../tags/tag536.xml"/><Relationship Id="rId10" Type="http://schemas.openxmlformats.org/officeDocument/2006/relationships/notesSlide" Target="../notesSlides/notesSlide21.xml"/><Relationship Id="rId4" Type="http://schemas.openxmlformats.org/officeDocument/2006/relationships/tags" Target="../tags/tag535.xml"/><Relationship Id="rId9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image" Target="../media/image2.png"/><Relationship Id="rId5" Type="http://schemas.openxmlformats.org/officeDocument/2006/relationships/tags" Target="../tags/tag546.xml"/><Relationship Id="rId10" Type="http://schemas.openxmlformats.org/officeDocument/2006/relationships/notesSlide" Target="../notesSlides/notesSlide22.xml"/><Relationship Id="rId4" Type="http://schemas.openxmlformats.org/officeDocument/2006/relationships/tags" Target="../tags/tag545.xml"/><Relationship Id="rId9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13" Type="http://schemas.openxmlformats.org/officeDocument/2006/relationships/image" Target="../media/image31.png"/><Relationship Id="rId3" Type="http://schemas.openxmlformats.org/officeDocument/2006/relationships/video" Target="../media/media12.mp4"/><Relationship Id="rId7" Type="http://schemas.openxmlformats.org/officeDocument/2006/relationships/tags" Target="../tags/tag556.xml"/><Relationship Id="rId12" Type="http://schemas.openxmlformats.org/officeDocument/2006/relationships/notesSlide" Target="../notesSlides/notesSlide23.xml"/><Relationship Id="rId2" Type="http://schemas.microsoft.com/office/2007/relationships/media" Target="../media/media12.mp4"/><Relationship Id="rId1" Type="http://schemas.openxmlformats.org/officeDocument/2006/relationships/tags" Target="../tags/tag552.xml"/><Relationship Id="rId6" Type="http://schemas.openxmlformats.org/officeDocument/2006/relationships/tags" Target="../tags/tag555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554.xml"/><Relationship Id="rId10" Type="http://schemas.openxmlformats.org/officeDocument/2006/relationships/tags" Target="../tags/tag559.xml"/><Relationship Id="rId4" Type="http://schemas.openxmlformats.org/officeDocument/2006/relationships/tags" Target="../tags/tag553.xml"/><Relationship Id="rId9" Type="http://schemas.openxmlformats.org/officeDocument/2006/relationships/tags" Target="../tags/tag558.xml"/><Relationship Id="rId1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574.xml"/><Relationship Id="rId18" Type="http://schemas.openxmlformats.org/officeDocument/2006/relationships/tags" Target="../tags/tag579.xml"/><Relationship Id="rId26" Type="http://schemas.openxmlformats.org/officeDocument/2006/relationships/tags" Target="../tags/tag587.xml"/><Relationship Id="rId21" Type="http://schemas.openxmlformats.org/officeDocument/2006/relationships/tags" Target="../tags/tag582.xml"/><Relationship Id="rId34" Type="http://schemas.openxmlformats.org/officeDocument/2006/relationships/tags" Target="../tags/tag595.xml"/><Relationship Id="rId7" Type="http://schemas.openxmlformats.org/officeDocument/2006/relationships/tags" Target="../tags/tag568.xml"/><Relationship Id="rId12" Type="http://schemas.openxmlformats.org/officeDocument/2006/relationships/tags" Target="../tags/tag573.xml"/><Relationship Id="rId17" Type="http://schemas.openxmlformats.org/officeDocument/2006/relationships/tags" Target="../tags/tag578.xml"/><Relationship Id="rId25" Type="http://schemas.openxmlformats.org/officeDocument/2006/relationships/tags" Target="../tags/tag586.xml"/><Relationship Id="rId33" Type="http://schemas.openxmlformats.org/officeDocument/2006/relationships/tags" Target="../tags/tag594.xml"/><Relationship Id="rId2" Type="http://schemas.openxmlformats.org/officeDocument/2006/relationships/tags" Target="../tags/tag563.xml"/><Relationship Id="rId16" Type="http://schemas.openxmlformats.org/officeDocument/2006/relationships/tags" Target="../tags/tag577.xml"/><Relationship Id="rId20" Type="http://schemas.openxmlformats.org/officeDocument/2006/relationships/tags" Target="../tags/tag581.xml"/><Relationship Id="rId29" Type="http://schemas.openxmlformats.org/officeDocument/2006/relationships/tags" Target="../tags/tag590.xml"/><Relationship Id="rId1" Type="http://schemas.openxmlformats.org/officeDocument/2006/relationships/tags" Target="../tags/tag562.xml"/><Relationship Id="rId6" Type="http://schemas.openxmlformats.org/officeDocument/2006/relationships/tags" Target="../tags/tag567.xml"/><Relationship Id="rId11" Type="http://schemas.openxmlformats.org/officeDocument/2006/relationships/tags" Target="../tags/tag572.xml"/><Relationship Id="rId24" Type="http://schemas.openxmlformats.org/officeDocument/2006/relationships/tags" Target="../tags/tag585.xml"/><Relationship Id="rId32" Type="http://schemas.openxmlformats.org/officeDocument/2006/relationships/tags" Target="../tags/tag593.xml"/><Relationship Id="rId37" Type="http://schemas.openxmlformats.org/officeDocument/2006/relationships/slideLayout" Target="../slideLayouts/slideLayout1.xml"/><Relationship Id="rId5" Type="http://schemas.openxmlformats.org/officeDocument/2006/relationships/tags" Target="../tags/tag566.xml"/><Relationship Id="rId15" Type="http://schemas.openxmlformats.org/officeDocument/2006/relationships/tags" Target="../tags/tag576.xml"/><Relationship Id="rId23" Type="http://schemas.openxmlformats.org/officeDocument/2006/relationships/tags" Target="../tags/tag584.xml"/><Relationship Id="rId28" Type="http://schemas.openxmlformats.org/officeDocument/2006/relationships/tags" Target="../tags/tag589.xml"/><Relationship Id="rId36" Type="http://schemas.openxmlformats.org/officeDocument/2006/relationships/tags" Target="../tags/tag597.xml"/><Relationship Id="rId10" Type="http://schemas.openxmlformats.org/officeDocument/2006/relationships/tags" Target="../tags/tag571.xml"/><Relationship Id="rId19" Type="http://schemas.openxmlformats.org/officeDocument/2006/relationships/tags" Target="../tags/tag580.xml"/><Relationship Id="rId31" Type="http://schemas.openxmlformats.org/officeDocument/2006/relationships/tags" Target="../tags/tag592.xml"/><Relationship Id="rId4" Type="http://schemas.openxmlformats.org/officeDocument/2006/relationships/tags" Target="../tags/tag565.xml"/><Relationship Id="rId9" Type="http://schemas.openxmlformats.org/officeDocument/2006/relationships/tags" Target="../tags/tag570.xml"/><Relationship Id="rId14" Type="http://schemas.openxmlformats.org/officeDocument/2006/relationships/tags" Target="../tags/tag575.xml"/><Relationship Id="rId22" Type="http://schemas.openxmlformats.org/officeDocument/2006/relationships/tags" Target="../tags/tag583.xml"/><Relationship Id="rId27" Type="http://schemas.openxmlformats.org/officeDocument/2006/relationships/tags" Target="../tags/tag588.xml"/><Relationship Id="rId30" Type="http://schemas.openxmlformats.org/officeDocument/2006/relationships/tags" Target="../tags/tag591.xml"/><Relationship Id="rId35" Type="http://schemas.openxmlformats.org/officeDocument/2006/relationships/tags" Target="../tags/tag596.xml"/><Relationship Id="rId8" Type="http://schemas.openxmlformats.org/officeDocument/2006/relationships/tags" Target="../tags/tag569.xml"/><Relationship Id="rId3" Type="http://schemas.openxmlformats.org/officeDocument/2006/relationships/tags" Target="../tags/tag56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605.xml"/><Relationship Id="rId13" Type="http://schemas.openxmlformats.org/officeDocument/2006/relationships/tags" Target="../tags/tag610.xml"/><Relationship Id="rId18" Type="http://schemas.openxmlformats.org/officeDocument/2006/relationships/image" Target="../media/image34.png"/><Relationship Id="rId3" Type="http://schemas.openxmlformats.org/officeDocument/2006/relationships/tags" Target="../tags/tag600.xml"/><Relationship Id="rId7" Type="http://schemas.openxmlformats.org/officeDocument/2006/relationships/tags" Target="../tags/tag604.xml"/><Relationship Id="rId12" Type="http://schemas.openxmlformats.org/officeDocument/2006/relationships/tags" Target="../tags/tag609.xml"/><Relationship Id="rId17" Type="http://schemas.openxmlformats.org/officeDocument/2006/relationships/hyperlink" Target="&#30005;&#21160;&#26426;&#21407;&#29702;.swf" TargetMode="External"/><Relationship Id="rId2" Type="http://schemas.openxmlformats.org/officeDocument/2006/relationships/tags" Target="../tags/tag599.xml"/><Relationship Id="rId16" Type="http://schemas.openxmlformats.org/officeDocument/2006/relationships/image" Target="../media/image33.png"/><Relationship Id="rId1" Type="http://schemas.openxmlformats.org/officeDocument/2006/relationships/tags" Target="../tags/tag598.xml"/><Relationship Id="rId6" Type="http://schemas.openxmlformats.org/officeDocument/2006/relationships/tags" Target="../tags/tag603.xml"/><Relationship Id="rId11" Type="http://schemas.openxmlformats.org/officeDocument/2006/relationships/tags" Target="../tags/tag608.xml"/><Relationship Id="rId5" Type="http://schemas.openxmlformats.org/officeDocument/2006/relationships/tags" Target="../tags/tag602.xml"/><Relationship Id="rId15" Type="http://schemas.openxmlformats.org/officeDocument/2006/relationships/hyperlink" Target="&#20132;&#27969;&#21457;&#30005;&#26426;.swf" TargetMode="External"/><Relationship Id="rId10" Type="http://schemas.openxmlformats.org/officeDocument/2006/relationships/tags" Target="../tags/tag607.xml"/><Relationship Id="rId4" Type="http://schemas.openxmlformats.org/officeDocument/2006/relationships/tags" Target="../tags/tag601.xml"/><Relationship Id="rId9" Type="http://schemas.openxmlformats.org/officeDocument/2006/relationships/tags" Target="../tags/tag606.xml"/><Relationship Id="rId14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623.xml"/><Relationship Id="rId18" Type="http://schemas.openxmlformats.org/officeDocument/2006/relationships/tags" Target="../tags/tag628.xml"/><Relationship Id="rId26" Type="http://schemas.openxmlformats.org/officeDocument/2006/relationships/tags" Target="../tags/tag636.xml"/><Relationship Id="rId39" Type="http://schemas.openxmlformats.org/officeDocument/2006/relationships/tags" Target="../tags/tag649.xml"/><Relationship Id="rId21" Type="http://schemas.openxmlformats.org/officeDocument/2006/relationships/tags" Target="../tags/tag631.xml"/><Relationship Id="rId34" Type="http://schemas.openxmlformats.org/officeDocument/2006/relationships/tags" Target="../tags/tag644.xml"/><Relationship Id="rId42" Type="http://schemas.openxmlformats.org/officeDocument/2006/relationships/tags" Target="../tags/tag652.xml"/><Relationship Id="rId47" Type="http://schemas.openxmlformats.org/officeDocument/2006/relationships/notesSlide" Target="../notesSlides/notesSlide24.xml"/><Relationship Id="rId50" Type="http://schemas.openxmlformats.org/officeDocument/2006/relationships/image" Target="../media/image37.svg"/><Relationship Id="rId7" Type="http://schemas.openxmlformats.org/officeDocument/2006/relationships/tags" Target="../tags/tag617.xml"/><Relationship Id="rId2" Type="http://schemas.openxmlformats.org/officeDocument/2006/relationships/tags" Target="../tags/tag612.xml"/><Relationship Id="rId16" Type="http://schemas.openxmlformats.org/officeDocument/2006/relationships/tags" Target="../tags/tag626.xml"/><Relationship Id="rId29" Type="http://schemas.openxmlformats.org/officeDocument/2006/relationships/tags" Target="../tags/tag639.xml"/><Relationship Id="rId11" Type="http://schemas.openxmlformats.org/officeDocument/2006/relationships/tags" Target="../tags/tag621.xml"/><Relationship Id="rId24" Type="http://schemas.openxmlformats.org/officeDocument/2006/relationships/tags" Target="../tags/tag634.xml"/><Relationship Id="rId32" Type="http://schemas.openxmlformats.org/officeDocument/2006/relationships/tags" Target="../tags/tag642.xml"/><Relationship Id="rId37" Type="http://schemas.openxmlformats.org/officeDocument/2006/relationships/tags" Target="../tags/tag647.xml"/><Relationship Id="rId40" Type="http://schemas.openxmlformats.org/officeDocument/2006/relationships/tags" Target="../tags/tag650.xml"/><Relationship Id="rId45" Type="http://schemas.openxmlformats.org/officeDocument/2006/relationships/tags" Target="../tags/tag655.xml"/><Relationship Id="rId5" Type="http://schemas.openxmlformats.org/officeDocument/2006/relationships/tags" Target="../tags/tag615.xml"/><Relationship Id="rId15" Type="http://schemas.openxmlformats.org/officeDocument/2006/relationships/tags" Target="../tags/tag625.xml"/><Relationship Id="rId23" Type="http://schemas.openxmlformats.org/officeDocument/2006/relationships/tags" Target="../tags/tag633.xml"/><Relationship Id="rId28" Type="http://schemas.openxmlformats.org/officeDocument/2006/relationships/tags" Target="../tags/tag638.xml"/><Relationship Id="rId36" Type="http://schemas.openxmlformats.org/officeDocument/2006/relationships/tags" Target="../tags/tag646.xml"/><Relationship Id="rId49" Type="http://schemas.openxmlformats.org/officeDocument/2006/relationships/image" Target="../media/image36.svg"/><Relationship Id="rId10" Type="http://schemas.openxmlformats.org/officeDocument/2006/relationships/tags" Target="../tags/tag620.xml"/><Relationship Id="rId19" Type="http://schemas.openxmlformats.org/officeDocument/2006/relationships/tags" Target="../tags/tag629.xml"/><Relationship Id="rId31" Type="http://schemas.openxmlformats.org/officeDocument/2006/relationships/tags" Target="../tags/tag641.xml"/><Relationship Id="rId44" Type="http://schemas.openxmlformats.org/officeDocument/2006/relationships/tags" Target="../tags/tag654.xml"/><Relationship Id="rId4" Type="http://schemas.openxmlformats.org/officeDocument/2006/relationships/tags" Target="../tags/tag614.xml"/><Relationship Id="rId9" Type="http://schemas.openxmlformats.org/officeDocument/2006/relationships/tags" Target="../tags/tag619.xml"/><Relationship Id="rId14" Type="http://schemas.openxmlformats.org/officeDocument/2006/relationships/tags" Target="../tags/tag624.xml"/><Relationship Id="rId22" Type="http://schemas.openxmlformats.org/officeDocument/2006/relationships/tags" Target="../tags/tag632.xml"/><Relationship Id="rId27" Type="http://schemas.openxmlformats.org/officeDocument/2006/relationships/tags" Target="../tags/tag637.xml"/><Relationship Id="rId30" Type="http://schemas.openxmlformats.org/officeDocument/2006/relationships/tags" Target="../tags/tag640.xml"/><Relationship Id="rId35" Type="http://schemas.openxmlformats.org/officeDocument/2006/relationships/tags" Target="../tags/tag645.xml"/><Relationship Id="rId43" Type="http://schemas.openxmlformats.org/officeDocument/2006/relationships/tags" Target="../tags/tag653.xml"/><Relationship Id="rId48" Type="http://schemas.openxmlformats.org/officeDocument/2006/relationships/image" Target="../media/image35.png"/><Relationship Id="rId8" Type="http://schemas.openxmlformats.org/officeDocument/2006/relationships/tags" Target="../tags/tag618.xml"/><Relationship Id="rId3" Type="http://schemas.openxmlformats.org/officeDocument/2006/relationships/tags" Target="../tags/tag613.xml"/><Relationship Id="rId12" Type="http://schemas.openxmlformats.org/officeDocument/2006/relationships/tags" Target="../tags/tag622.xml"/><Relationship Id="rId17" Type="http://schemas.openxmlformats.org/officeDocument/2006/relationships/tags" Target="../tags/tag627.xml"/><Relationship Id="rId25" Type="http://schemas.openxmlformats.org/officeDocument/2006/relationships/tags" Target="../tags/tag635.xml"/><Relationship Id="rId33" Type="http://schemas.openxmlformats.org/officeDocument/2006/relationships/tags" Target="../tags/tag643.xml"/><Relationship Id="rId38" Type="http://schemas.openxmlformats.org/officeDocument/2006/relationships/tags" Target="../tags/tag648.xml"/><Relationship Id="rId46" Type="http://schemas.openxmlformats.org/officeDocument/2006/relationships/slideLayout" Target="../slideLayouts/slideLayout1.xml"/><Relationship Id="rId20" Type="http://schemas.openxmlformats.org/officeDocument/2006/relationships/tags" Target="../tags/tag630.xml"/><Relationship Id="rId41" Type="http://schemas.openxmlformats.org/officeDocument/2006/relationships/tags" Target="../tags/tag651.xml"/><Relationship Id="rId1" Type="http://schemas.openxmlformats.org/officeDocument/2006/relationships/tags" Target="../tags/tag611.xml"/><Relationship Id="rId6" Type="http://schemas.openxmlformats.org/officeDocument/2006/relationships/tags" Target="../tags/tag616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670.xml"/><Relationship Id="rId18" Type="http://schemas.openxmlformats.org/officeDocument/2006/relationships/tags" Target="../tags/tag675.xml"/><Relationship Id="rId26" Type="http://schemas.openxmlformats.org/officeDocument/2006/relationships/tags" Target="../tags/tag683.xml"/><Relationship Id="rId3" Type="http://schemas.openxmlformats.org/officeDocument/2006/relationships/tags" Target="../tags/tag660.xml"/><Relationship Id="rId21" Type="http://schemas.openxmlformats.org/officeDocument/2006/relationships/tags" Target="../tags/tag678.xml"/><Relationship Id="rId34" Type="http://schemas.openxmlformats.org/officeDocument/2006/relationships/image" Target="../media/image41.png"/><Relationship Id="rId7" Type="http://schemas.openxmlformats.org/officeDocument/2006/relationships/tags" Target="../tags/tag664.xml"/><Relationship Id="rId12" Type="http://schemas.openxmlformats.org/officeDocument/2006/relationships/tags" Target="../tags/tag669.xml"/><Relationship Id="rId17" Type="http://schemas.openxmlformats.org/officeDocument/2006/relationships/tags" Target="../tags/tag674.xml"/><Relationship Id="rId25" Type="http://schemas.openxmlformats.org/officeDocument/2006/relationships/tags" Target="../tags/tag682.xml"/><Relationship Id="rId33" Type="http://schemas.openxmlformats.org/officeDocument/2006/relationships/image" Target="../media/image40.png"/><Relationship Id="rId2" Type="http://schemas.openxmlformats.org/officeDocument/2006/relationships/tags" Target="../tags/tag659.xml"/><Relationship Id="rId16" Type="http://schemas.openxmlformats.org/officeDocument/2006/relationships/tags" Target="../tags/tag673.xml"/><Relationship Id="rId20" Type="http://schemas.openxmlformats.org/officeDocument/2006/relationships/tags" Target="../tags/tag677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658.xml"/><Relationship Id="rId6" Type="http://schemas.openxmlformats.org/officeDocument/2006/relationships/tags" Target="../tags/tag663.xml"/><Relationship Id="rId11" Type="http://schemas.openxmlformats.org/officeDocument/2006/relationships/tags" Target="../tags/tag668.xml"/><Relationship Id="rId24" Type="http://schemas.openxmlformats.org/officeDocument/2006/relationships/tags" Target="../tags/tag681.xml"/><Relationship Id="rId32" Type="http://schemas.openxmlformats.org/officeDocument/2006/relationships/image" Target="../media/image39.png"/><Relationship Id="rId5" Type="http://schemas.openxmlformats.org/officeDocument/2006/relationships/tags" Target="../tags/tag662.xml"/><Relationship Id="rId15" Type="http://schemas.openxmlformats.org/officeDocument/2006/relationships/tags" Target="../tags/tag672.xml"/><Relationship Id="rId23" Type="http://schemas.openxmlformats.org/officeDocument/2006/relationships/tags" Target="../tags/tag680.xml"/><Relationship Id="rId28" Type="http://schemas.openxmlformats.org/officeDocument/2006/relationships/tags" Target="../tags/tag685.xml"/><Relationship Id="rId10" Type="http://schemas.openxmlformats.org/officeDocument/2006/relationships/tags" Target="../tags/tag667.xml"/><Relationship Id="rId19" Type="http://schemas.openxmlformats.org/officeDocument/2006/relationships/tags" Target="../tags/tag676.xml"/><Relationship Id="rId31" Type="http://schemas.openxmlformats.org/officeDocument/2006/relationships/image" Target="../media/image38.png"/><Relationship Id="rId4" Type="http://schemas.openxmlformats.org/officeDocument/2006/relationships/tags" Target="../tags/tag661.xml"/><Relationship Id="rId9" Type="http://schemas.openxmlformats.org/officeDocument/2006/relationships/tags" Target="../tags/tag666.xml"/><Relationship Id="rId14" Type="http://schemas.openxmlformats.org/officeDocument/2006/relationships/tags" Target="../tags/tag671.xml"/><Relationship Id="rId22" Type="http://schemas.openxmlformats.org/officeDocument/2006/relationships/tags" Target="../tags/tag679.xml"/><Relationship Id="rId27" Type="http://schemas.openxmlformats.org/officeDocument/2006/relationships/tags" Target="../tags/tag684.xml"/><Relationship Id="rId30" Type="http://schemas.openxmlformats.org/officeDocument/2006/relationships/notesSlide" Target="../notesSlides/notesSlide25.xml"/><Relationship Id="rId8" Type="http://schemas.openxmlformats.org/officeDocument/2006/relationships/tags" Target="../tags/tag66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695.xml"/><Relationship Id="rId3" Type="http://schemas.openxmlformats.org/officeDocument/2006/relationships/tags" Target="../tags/tag690.xml"/><Relationship Id="rId7" Type="http://schemas.openxmlformats.org/officeDocument/2006/relationships/tags" Target="../tags/tag694.xml"/><Relationship Id="rId2" Type="http://schemas.openxmlformats.org/officeDocument/2006/relationships/tags" Target="../tags/tag689.xml"/><Relationship Id="rId1" Type="http://schemas.openxmlformats.org/officeDocument/2006/relationships/tags" Target="../tags/tag688.xml"/><Relationship Id="rId6" Type="http://schemas.openxmlformats.org/officeDocument/2006/relationships/tags" Target="../tags/tag693.xml"/><Relationship Id="rId11" Type="http://schemas.openxmlformats.org/officeDocument/2006/relationships/notesSlide" Target="../notesSlides/notesSlide26.xml"/><Relationship Id="rId5" Type="http://schemas.openxmlformats.org/officeDocument/2006/relationships/tags" Target="../tags/tag69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691.xml"/><Relationship Id="rId9" Type="http://schemas.openxmlformats.org/officeDocument/2006/relationships/tags" Target="../tags/tag69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706.xml"/><Relationship Id="rId13" Type="http://schemas.openxmlformats.org/officeDocument/2006/relationships/notesSlide" Target="../notesSlides/notesSlide27.xml"/><Relationship Id="rId3" Type="http://schemas.openxmlformats.org/officeDocument/2006/relationships/tags" Target="../tags/tag701.xml"/><Relationship Id="rId7" Type="http://schemas.openxmlformats.org/officeDocument/2006/relationships/tags" Target="../tags/tag705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700.xml"/><Relationship Id="rId1" Type="http://schemas.openxmlformats.org/officeDocument/2006/relationships/tags" Target="../tags/tag699.xml"/><Relationship Id="rId6" Type="http://schemas.openxmlformats.org/officeDocument/2006/relationships/tags" Target="../tags/tag704.xml"/><Relationship Id="rId11" Type="http://schemas.openxmlformats.org/officeDocument/2006/relationships/tags" Target="../tags/tag709.xml"/><Relationship Id="rId5" Type="http://schemas.openxmlformats.org/officeDocument/2006/relationships/tags" Target="../tags/tag703.xml"/><Relationship Id="rId10" Type="http://schemas.openxmlformats.org/officeDocument/2006/relationships/tags" Target="../tags/tag708.xml"/><Relationship Id="rId4" Type="http://schemas.openxmlformats.org/officeDocument/2006/relationships/tags" Target="../tags/tag702.xml"/><Relationship Id="rId9" Type="http://schemas.openxmlformats.org/officeDocument/2006/relationships/tags" Target="../tags/tag707.xml"/><Relationship Id="rId1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719.xml"/><Relationship Id="rId3" Type="http://schemas.openxmlformats.org/officeDocument/2006/relationships/tags" Target="../tags/tag714.xml"/><Relationship Id="rId7" Type="http://schemas.openxmlformats.org/officeDocument/2006/relationships/tags" Target="../tags/tag718.xml"/><Relationship Id="rId2" Type="http://schemas.openxmlformats.org/officeDocument/2006/relationships/tags" Target="../tags/tag713.xml"/><Relationship Id="rId1" Type="http://schemas.openxmlformats.org/officeDocument/2006/relationships/tags" Target="../tags/tag712.xml"/><Relationship Id="rId6" Type="http://schemas.openxmlformats.org/officeDocument/2006/relationships/tags" Target="../tags/tag717.xml"/><Relationship Id="rId11" Type="http://schemas.openxmlformats.org/officeDocument/2006/relationships/notesSlide" Target="../notesSlides/notesSlide28.xml"/><Relationship Id="rId5" Type="http://schemas.openxmlformats.org/officeDocument/2006/relationships/tags" Target="../tags/tag71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715.xml"/><Relationship Id="rId9" Type="http://schemas.openxmlformats.org/officeDocument/2006/relationships/tags" Target="../tags/tag72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730.xml"/><Relationship Id="rId3" Type="http://schemas.openxmlformats.org/officeDocument/2006/relationships/tags" Target="../tags/tag725.xml"/><Relationship Id="rId7" Type="http://schemas.openxmlformats.org/officeDocument/2006/relationships/tags" Target="../tags/tag729.xml"/><Relationship Id="rId2" Type="http://schemas.openxmlformats.org/officeDocument/2006/relationships/tags" Target="../tags/tag724.xml"/><Relationship Id="rId1" Type="http://schemas.openxmlformats.org/officeDocument/2006/relationships/tags" Target="../tags/tag723.xml"/><Relationship Id="rId6" Type="http://schemas.openxmlformats.org/officeDocument/2006/relationships/tags" Target="../tags/tag728.xml"/><Relationship Id="rId11" Type="http://schemas.openxmlformats.org/officeDocument/2006/relationships/notesSlide" Target="../notesSlides/notesSlide29.xml"/><Relationship Id="rId5" Type="http://schemas.openxmlformats.org/officeDocument/2006/relationships/tags" Target="../tags/tag72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726.xml"/><Relationship Id="rId9" Type="http://schemas.openxmlformats.org/officeDocument/2006/relationships/tags" Target="../tags/tag7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36.xml"/><Relationship Id="rId7" Type="http://schemas.openxmlformats.org/officeDocument/2006/relationships/tags" Target="../tags/tag740.xml"/><Relationship Id="rId2" Type="http://schemas.openxmlformats.org/officeDocument/2006/relationships/tags" Target="../tags/tag735.xml"/><Relationship Id="rId1" Type="http://schemas.openxmlformats.org/officeDocument/2006/relationships/tags" Target="../tags/tag734.xml"/><Relationship Id="rId6" Type="http://schemas.openxmlformats.org/officeDocument/2006/relationships/tags" Target="../tags/tag739.xml"/><Relationship Id="rId5" Type="http://schemas.openxmlformats.org/officeDocument/2006/relationships/tags" Target="../tags/tag738.xml"/><Relationship Id="rId4" Type="http://schemas.openxmlformats.org/officeDocument/2006/relationships/tags" Target="../tags/tag73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10" Type="http://schemas.openxmlformats.org/officeDocument/2006/relationships/image" Target="../media/image3.png"/><Relationship Id="rId4" Type="http://schemas.openxmlformats.org/officeDocument/2006/relationships/tags" Target="../tags/tag102.xml"/><Relationship Id="rId9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tags" Target="../tags/tag120.xml"/><Relationship Id="rId18" Type="http://schemas.openxmlformats.org/officeDocument/2006/relationships/image" Target="../media/image5.png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image" Target="../media/image4.png"/><Relationship Id="rId2" Type="http://schemas.openxmlformats.org/officeDocument/2006/relationships/tags" Target="../tags/tag109.xml"/><Relationship Id="rId16" Type="http://schemas.openxmlformats.org/officeDocument/2006/relationships/notesSlide" Target="../notesSlides/notesSlide3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17.xml"/><Relationship Id="rId19" Type="http://schemas.openxmlformats.org/officeDocument/2006/relationships/image" Target="../media/image6.jpeg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tags" Target="../tags/tag12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tags" Target="../tags/tag136.xml"/><Relationship Id="rId18" Type="http://schemas.openxmlformats.org/officeDocument/2006/relationships/tags" Target="../tags/tag141.xml"/><Relationship Id="rId26" Type="http://schemas.openxmlformats.org/officeDocument/2006/relationships/image" Target="../media/image8.png"/><Relationship Id="rId3" Type="http://schemas.openxmlformats.org/officeDocument/2006/relationships/tags" Target="../tags/tag126.xml"/><Relationship Id="rId21" Type="http://schemas.openxmlformats.org/officeDocument/2006/relationships/tags" Target="../tags/tag144.xml"/><Relationship Id="rId7" Type="http://schemas.openxmlformats.org/officeDocument/2006/relationships/tags" Target="../tags/tag130.xml"/><Relationship Id="rId12" Type="http://schemas.openxmlformats.org/officeDocument/2006/relationships/tags" Target="../tags/tag135.xml"/><Relationship Id="rId17" Type="http://schemas.openxmlformats.org/officeDocument/2006/relationships/tags" Target="../tags/tag140.xml"/><Relationship Id="rId25" Type="http://schemas.openxmlformats.org/officeDocument/2006/relationships/image" Target="../media/image7.png"/><Relationship Id="rId2" Type="http://schemas.openxmlformats.org/officeDocument/2006/relationships/tags" Target="../tags/tag125.xml"/><Relationship Id="rId16" Type="http://schemas.openxmlformats.org/officeDocument/2006/relationships/tags" Target="../tags/tag139.xml"/><Relationship Id="rId20" Type="http://schemas.openxmlformats.org/officeDocument/2006/relationships/tags" Target="../tags/tag143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24" Type="http://schemas.openxmlformats.org/officeDocument/2006/relationships/notesSlide" Target="../notesSlides/notesSlide4.xml"/><Relationship Id="rId5" Type="http://schemas.openxmlformats.org/officeDocument/2006/relationships/tags" Target="../tags/tag128.xml"/><Relationship Id="rId15" Type="http://schemas.openxmlformats.org/officeDocument/2006/relationships/tags" Target="../tags/tag138.xml"/><Relationship Id="rId23" Type="http://schemas.openxmlformats.org/officeDocument/2006/relationships/slideLayout" Target="../slideLayouts/slideLayout1.xml"/><Relationship Id="rId10" Type="http://schemas.openxmlformats.org/officeDocument/2006/relationships/tags" Target="../tags/tag133.xml"/><Relationship Id="rId19" Type="http://schemas.openxmlformats.org/officeDocument/2006/relationships/tags" Target="../tags/tag142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tags" Target="../tags/tag137.xml"/><Relationship Id="rId22" Type="http://schemas.openxmlformats.org/officeDocument/2006/relationships/tags" Target="../tags/tag145.xml"/><Relationship Id="rId27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3" Type="http://schemas.microsoft.com/office/2007/relationships/media" Target="../media/media1.mp4"/><Relationship Id="rId18" Type="http://schemas.openxmlformats.org/officeDocument/2006/relationships/tags" Target="../tags/tag163.xml"/><Relationship Id="rId26" Type="http://schemas.openxmlformats.org/officeDocument/2006/relationships/notesSlide" Target="../notesSlides/notesSlide5.xml"/><Relationship Id="rId3" Type="http://schemas.openxmlformats.org/officeDocument/2006/relationships/tags" Target="../tags/tag150.xml"/><Relationship Id="rId21" Type="http://schemas.openxmlformats.org/officeDocument/2006/relationships/tags" Target="../tags/tag166.xml"/><Relationship Id="rId7" Type="http://schemas.openxmlformats.org/officeDocument/2006/relationships/tags" Target="../tags/tag154.xml"/><Relationship Id="rId12" Type="http://schemas.openxmlformats.org/officeDocument/2006/relationships/tags" Target="../tags/tag158.xml"/><Relationship Id="rId17" Type="http://schemas.openxmlformats.org/officeDocument/2006/relationships/tags" Target="../tags/tag162.xml"/><Relationship Id="rId25" Type="http://schemas.openxmlformats.org/officeDocument/2006/relationships/slideLayout" Target="../slideLayouts/slideLayout1.xml"/><Relationship Id="rId33" Type="http://schemas.openxmlformats.org/officeDocument/2006/relationships/image" Target="../media/image13.png"/><Relationship Id="rId2" Type="http://schemas.openxmlformats.org/officeDocument/2006/relationships/tags" Target="../tags/tag149.xml"/><Relationship Id="rId16" Type="http://schemas.openxmlformats.org/officeDocument/2006/relationships/tags" Target="../tags/tag161.xml"/><Relationship Id="rId20" Type="http://schemas.openxmlformats.org/officeDocument/2006/relationships/tags" Target="../tags/tag165.xml"/><Relationship Id="rId29" Type="http://schemas.openxmlformats.org/officeDocument/2006/relationships/image" Target="../media/image9.png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video" Target="NULL" TargetMode="External"/><Relationship Id="rId24" Type="http://schemas.openxmlformats.org/officeDocument/2006/relationships/tags" Target="../tags/tag169.xml"/><Relationship Id="rId32" Type="http://schemas.openxmlformats.org/officeDocument/2006/relationships/image" Target="../media/image12.png"/><Relationship Id="rId5" Type="http://schemas.openxmlformats.org/officeDocument/2006/relationships/tags" Target="../tags/tag152.xml"/><Relationship Id="rId15" Type="http://schemas.openxmlformats.org/officeDocument/2006/relationships/tags" Target="../tags/tag160.xml"/><Relationship Id="rId23" Type="http://schemas.openxmlformats.org/officeDocument/2006/relationships/tags" Target="../tags/tag168.xml"/><Relationship Id="rId28" Type="http://schemas.openxmlformats.org/officeDocument/2006/relationships/image" Target="../media/image8.png"/><Relationship Id="rId10" Type="http://schemas.openxmlformats.org/officeDocument/2006/relationships/tags" Target="../tags/tag157.xml"/><Relationship Id="rId19" Type="http://schemas.openxmlformats.org/officeDocument/2006/relationships/tags" Target="../tags/tag164.xml"/><Relationship Id="rId31" Type="http://schemas.openxmlformats.org/officeDocument/2006/relationships/image" Target="../media/image11.png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tags" Target="../tags/tag159.xml"/><Relationship Id="rId22" Type="http://schemas.openxmlformats.org/officeDocument/2006/relationships/tags" Target="../tags/tag167.xml"/><Relationship Id="rId27" Type="http://schemas.openxmlformats.org/officeDocument/2006/relationships/image" Target="../media/image7.png"/><Relationship Id="rId30" Type="http://schemas.openxmlformats.org/officeDocument/2006/relationships/image" Target="../media/image10.png"/><Relationship Id="rId8" Type="http://schemas.openxmlformats.org/officeDocument/2006/relationships/tags" Target="../tags/tag15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82.xml"/><Relationship Id="rId18" Type="http://schemas.openxmlformats.org/officeDocument/2006/relationships/tags" Target="../tags/tag187.xml"/><Relationship Id="rId26" Type="http://schemas.openxmlformats.org/officeDocument/2006/relationships/tags" Target="../tags/tag195.xml"/><Relationship Id="rId3" Type="http://schemas.openxmlformats.org/officeDocument/2006/relationships/tags" Target="../tags/tag174.xml"/><Relationship Id="rId21" Type="http://schemas.openxmlformats.org/officeDocument/2006/relationships/tags" Target="../tags/tag190.xml"/><Relationship Id="rId34" Type="http://schemas.openxmlformats.org/officeDocument/2006/relationships/image" Target="../media/image14.png"/><Relationship Id="rId7" Type="http://schemas.openxmlformats.org/officeDocument/2006/relationships/tags" Target="../tags/tag178.xml"/><Relationship Id="rId12" Type="http://schemas.openxmlformats.org/officeDocument/2006/relationships/tags" Target="../tags/tag181.xml"/><Relationship Id="rId17" Type="http://schemas.openxmlformats.org/officeDocument/2006/relationships/tags" Target="../tags/tag186.xml"/><Relationship Id="rId25" Type="http://schemas.openxmlformats.org/officeDocument/2006/relationships/tags" Target="../tags/tag194.xml"/><Relationship Id="rId33" Type="http://schemas.openxmlformats.org/officeDocument/2006/relationships/image" Target="../media/image9.png"/><Relationship Id="rId2" Type="http://schemas.openxmlformats.org/officeDocument/2006/relationships/tags" Target="../tags/tag173.xml"/><Relationship Id="rId16" Type="http://schemas.openxmlformats.org/officeDocument/2006/relationships/tags" Target="../tags/tag185.xml"/><Relationship Id="rId20" Type="http://schemas.openxmlformats.org/officeDocument/2006/relationships/tags" Target="../tags/tag189.xml"/><Relationship Id="rId29" Type="http://schemas.openxmlformats.org/officeDocument/2006/relationships/tags" Target="../tags/tag198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video" Target="../media/media2.mp4"/><Relationship Id="rId24" Type="http://schemas.openxmlformats.org/officeDocument/2006/relationships/tags" Target="../tags/tag193.xml"/><Relationship Id="rId32" Type="http://schemas.openxmlformats.org/officeDocument/2006/relationships/notesSlide" Target="../notesSlides/notesSlide6.xml"/><Relationship Id="rId5" Type="http://schemas.openxmlformats.org/officeDocument/2006/relationships/tags" Target="../tags/tag176.xml"/><Relationship Id="rId15" Type="http://schemas.openxmlformats.org/officeDocument/2006/relationships/tags" Target="../tags/tag184.xml"/><Relationship Id="rId23" Type="http://schemas.openxmlformats.org/officeDocument/2006/relationships/tags" Target="../tags/tag192.xml"/><Relationship Id="rId28" Type="http://schemas.openxmlformats.org/officeDocument/2006/relationships/tags" Target="../tags/tag197.xml"/><Relationship Id="rId36" Type="http://schemas.openxmlformats.org/officeDocument/2006/relationships/image" Target="../media/image8.png"/><Relationship Id="rId10" Type="http://schemas.microsoft.com/office/2007/relationships/media" Target="../media/media2.mp4"/><Relationship Id="rId19" Type="http://schemas.openxmlformats.org/officeDocument/2006/relationships/tags" Target="../tags/tag188.xml"/><Relationship Id="rId31" Type="http://schemas.openxmlformats.org/officeDocument/2006/relationships/slideLayout" Target="../slideLayouts/slideLayout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tags" Target="../tags/tag183.xml"/><Relationship Id="rId22" Type="http://schemas.openxmlformats.org/officeDocument/2006/relationships/tags" Target="../tags/tag191.xml"/><Relationship Id="rId27" Type="http://schemas.openxmlformats.org/officeDocument/2006/relationships/tags" Target="../tags/tag196.xml"/><Relationship Id="rId30" Type="http://schemas.openxmlformats.org/officeDocument/2006/relationships/tags" Target="../tags/tag199.xml"/><Relationship Id="rId35" Type="http://schemas.openxmlformats.org/officeDocument/2006/relationships/image" Target="../media/image7.png"/><Relationship Id="rId8" Type="http://schemas.openxmlformats.org/officeDocument/2006/relationships/tags" Target="../tags/tag179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video" Target="../media/media3.mp4"/><Relationship Id="rId18" Type="http://schemas.openxmlformats.org/officeDocument/2006/relationships/tags" Target="../tags/tag217.xml"/><Relationship Id="rId26" Type="http://schemas.openxmlformats.org/officeDocument/2006/relationships/tags" Target="../tags/tag225.xml"/><Relationship Id="rId3" Type="http://schemas.openxmlformats.org/officeDocument/2006/relationships/tags" Target="../tags/tag204.xml"/><Relationship Id="rId21" Type="http://schemas.openxmlformats.org/officeDocument/2006/relationships/tags" Target="../tags/tag220.xml"/><Relationship Id="rId34" Type="http://schemas.openxmlformats.org/officeDocument/2006/relationships/image" Target="../media/image7.png"/><Relationship Id="rId7" Type="http://schemas.openxmlformats.org/officeDocument/2006/relationships/tags" Target="../tags/tag208.xml"/><Relationship Id="rId12" Type="http://schemas.microsoft.com/office/2007/relationships/media" Target="../media/media3.mp4"/><Relationship Id="rId17" Type="http://schemas.openxmlformats.org/officeDocument/2006/relationships/tags" Target="../tags/tag216.xml"/><Relationship Id="rId25" Type="http://schemas.openxmlformats.org/officeDocument/2006/relationships/tags" Target="../tags/tag224.xml"/><Relationship Id="rId33" Type="http://schemas.openxmlformats.org/officeDocument/2006/relationships/image" Target="../media/image9.png"/><Relationship Id="rId2" Type="http://schemas.openxmlformats.org/officeDocument/2006/relationships/tags" Target="../tags/tag203.xml"/><Relationship Id="rId16" Type="http://schemas.openxmlformats.org/officeDocument/2006/relationships/tags" Target="../tags/tag215.xml"/><Relationship Id="rId20" Type="http://schemas.openxmlformats.org/officeDocument/2006/relationships/tags" Target="../tags/tag219.xml"/><Relationship Id="rId29" Type="http://schemas.openxmlformats.org/officeDocument/2006/relationships/tags" Target="../tags/tag228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24" Type="http://schemas.openxmlformats.org/officeDocument/2006/relationships/tags" Target="../tags/tag223.xml"/><Relationship Id="rId32" Type="http://schemas.openxmlformats.org/officeDocument/2006/relationships/notesSlide" Target="../notesSlides/notesSlide7.xml"/><Relationship Id="rId5" Type="http://schemas.openxmlformats.org/officeDocument/2006/relationships/tags" Target="../tags/tag206.xml"/><Relationship Id="rId15" Type="http://schemas.openxmlformats.org/officeDocument/2006/relationships/tags" Target="../tags/tag214.xml"/><Relationship Id="rId23" Type="http://schemas.openxmlformats.org/officeDocument/2006/relationships/tags" Target="../tags/tag222.xml"/><Relationship Id="rId28" Type="http://schemas.openxmlformats.org/officeDocument/2006/relationships/tags" Target="../tags/tag227.xml"/><Relationship Id="rId36" Type="http://schemas.openxmlformats.org/officeDocument/2006/relationships/image" Target="../media/image15.png"/><Relationship Id="rId10" Type="http://schemas.openxmlformats.org/officeDocument/2006/relationships/tags" Target="../tags/tag211.xml"/><Relationship Id="rId19" Type="http://schemas.openxmlformats.org/officeDocument/2006/relationships/tags" Target="../tags/tag218.xml"/><Relationship Id="rId31" Type="http://schemas.openxmlformats.org/officeDocument/2006/relationships/slideLayout" Target="../slideLayouts/slideLayout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tags" Target="../tags/tag213.xml"/><Relationship Id="rId22" Type="http://schemas.openxmlformats.org/officeDocument/2006/relationships/tags" Target="../tags/tag221.xml"/><Relationship Id="rId27" Type="http://schemas.openxmlformats.org/officeDocument/2006/relationships/tags" Target="../tags/tag226.xml"/><Relationship Id="rId30" Type="http://schemas.openxmlformats.org/officeDocument/2006/relationships/tags" Target="../tags/tag229.xml"/><Relationship Id="rId35" Type="http://schemas.openxmlformats.org/officeDocument/2006/relationships/image" Target="../media/image8.png"/><Relationship Id="rId8" Type="http://schemas.openxmlformats.org/officeDocument/2006/relationships/tags" Target="../tags/tag2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547841" y="816609"/>
            <a:ext cx="85058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tx1"/>
                </a:solidFill>
              </a:rPr>
              <a:t>第</a:t>
            </a:r>
            <a:r>
              <a:rPr lang="en-US" altLang="zh-CN" sz="4400" b="1" dirty="0">
                <a:solidFill>
                  <a:schemeClr val="tx1"/>
                </a:solidFill>
              </a:rPr>
              <a:t>6</a:t>
            </a:r>
            <a:r>
              <a:rPr lang="zh-CN" altLang="en-US" sz="4400" b="1" dirty="0">
                <a:solidFill>
                  <a:schemeClr val="tx1"/>
                </a:solidFill>
              </a:rPr>
              <a:t>节</a:t>
            </a:r>
            <a:r>
              <a:rPr lang="en-US" altLang="zh-CN" sz="4400" b="1" dirty="0">
                <a:solidFill>
                  <a:schemeClr val="tx1"/>
                </a:solidFill>
              </a:rPr>
              <a:t>  </a:t>
            </a:r>
            <a:r>
              <a:rPr lang="zh-CN" sz="4400" b="1" dirty="0">
                <a:solidFill>
                  <a:schemeClr val="tx1"/>
                </a:solidFill>
              </a:rPr>
              <a:t>磁生电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电与磁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rcRect b="4076"/>
          <a:stretch>
            <a:fillRect/>
          </a:stretch>
        </p:blipFill>
        <p:spPr>
          <a:xfrm>
            <a:off x="2310130" y="1753870"/>
            <a:ext cx="7407910" cy="47377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探究导体在磁场中运动时产生感应电流的条件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95810" cy="363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如图所示，在蹄形磁体的磁场中放置一根导线，导线的两端跟电流表连接，导线跟电流表组成闭合电路。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让导线在磁场中静止，能产生电流吗？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换用不同强度的永磁体，看看电路中是否有电流。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换用线圈，看看电路中是否有电流。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使导线平行于磁感线运动，看看电路中是否有电流。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使导线垂直于磁感线运动，看看电路中是否有电流。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使导线与磁感线成某角度运动，看看电路中是否有电流。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4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4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7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9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30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6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7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8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9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0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1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2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3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倾斜移动有电流">
            <a:hlinkClick r:id="" action="ppaction://media"/>
          </p:cNvPr>
          <p:cNvPicPr>
            <a:picLocks noChangeAspect="1"/>
          </p:cNvPicPr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158301" y="0"/>
            <a:ext cx="1033699" cy="5400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78740" y="5764002"/>
            <a:ext cx="7704000" cy="543600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935" b="1">
                <a:solidFill>
                  <a:srgbClr val="FFFF00"/>
                </a:solidFill>
              </a:rPr>
              <a:t>当导体与磁感线成某角度运动时，能产生电流。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indefinite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探究导体在磁场中运动时产生感应电流的条件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【实验结论】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9581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分析实验中看到的现象，总结闭合电路中产生电流的条件。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如果把磁感线想象成一根根实实在在的线，把导线想象成一把刀，表达起来可能会方便些。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4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4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7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9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30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6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7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8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9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0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1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2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3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-15875" y="3756660"/>
            <a:ext cx="7303135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闭合电路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的一部分导体在磁场中做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切割磁感线运动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时，导体中就产生电流。这种由于导体在磁场中运动而产生电流的现象叫作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电磁感应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，产生的电流叫作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感应电流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4" name="文本框 33"/>
          <p:cNvSpPr txBox="1"/>
          <p:nvPr>
            <p:custDataLst>
              <p:tags r:id="rId13"/>
            </p:custDataLst>
          </p:nvPr>
        </p:nvSpPr>
        <p:spPr>
          <a:xfrm>
            <a:off x="8018145" y="5403215"/>
            <a:ext cx="10179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C00000"/>
                </a:solidFill>
              </a:rPr>
              <a:t>机械能</a:t>
            </a:r>
          </a:p>
        </p:txBody>
      </p:sp>
      <p:sp>
        <p:nvSpPr>
          <p:cNvPr id="35" name="文本框 34"/>
          <p:cNvSpPr txBox="1"/>
          <p:nvPr>
            <p:custDataLst>
              <p:tags r:id="rId14"/>
            </p:custDataLst>
          </p:nvPr>
        </p:nvSpPr>
        <p:spPr>
          <a:xfrm>
            <a:off x="10991850" y="5403215"/>
            <a:ext cx="10179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C00000"/>
                </a:solidFill>
              </a:rPr>
              <a:t>电能</a:t>
            </a:r>
          </a:p>
        </p:txBody>
      </p:sp>
      <p:cxnSp>
        <p:nvCxnSpPr>
          <p:cNvPr id="36" name="直接箭头连接符 35"/>
          <p:cNvCxnSpPr>
            <a:stCxn id="34" idx="3"/>
            <a:endCxn id="35" idx="1"/>
          </p:cNvCxnSpPr>
          <p:nvPr>
            <p:custDataLst>
              <p:tags r:id="rId15"/>
            </p:custDataLst>
          </p:nvPr>
        </p:nvCxnSpPr>
        <p:spPr>
          <a:xfrm>
            <a:off x="9036050" y="5602605"/>
            <a:ext cx="1955800" cy="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探究影响感应电流方向的因素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【实验思路】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7157720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保持磁场的方向不变，改变导体水平运动的方向（向左或向右），观察电流表指针偏转的方向。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保持导体运动的方向不变，改变磁场的方向（磁极对调），观察电流表指针偏转的方向。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1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4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6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27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3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5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6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17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18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19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0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2123229" y="4072573"/>
            <a:ext cx="2902373" cy="54292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2935" b="1">
                <a:solidFill>
                  <a:srgbClr val="FFFF00"/>
                </a:solidFill>
              </a:rPr>
              <a:t>控制变量法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探究影响感应电流方向的因素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8374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保持磁场的方向不变，改变导体水平运动的方向（向左或向右），观察电流表指针偏转的方向。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6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6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9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31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32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8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9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20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21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2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3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4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5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电流方向与运动方向有关">
            <a:hlinkClick r:id="" action="ppaction://media"/>
          </p:cNvPr>
          <p:cNvPicPr>
            <a:picLocks noChangeAspect="1"/>
          </p:cNvPicPr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1016962" y="0"/>
            <a:ext cx="1175038" cy="54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9"/>
          <a:srcRect l="19839" t="12109" r="14856" b="29497"/>
          <a:stretch>
            <a:fillRect/>
          </a:stretch>
        </p:blipFill>
        <p:spPr>
          <a:xfrm>
            <a:off x="5715" y="3200400"/>
            <a:ext cx="3916249" cy="216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0"/>
          <a:srcRect l="20132" t="14497" r="13660" b="29861"/>
          <a:stretch>
            <a:fillRect/>
          </a:stretch>
        </p:blipFill>
        <p:spPr>
          <a:xfrm>
            <a:off x="3921760" y="3200400"/>
            <a:ext cx="3903263" cy="216000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7"/>
            </p:custDataLst>
          </p:nvPr>
        </p:nvSpPr>
        <p:spPr>
          <a:xfrm>
            <a:off x="-10160" y="5374640"/>
            <a:ext cx="7835265" cy="99504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l"/>
            <a:r>
              <a:rPr lang="zh-CN" altLang="zh-CN" sz="2935" b="1">
                <a:solidFill>
                  <a:srgbClr val="FFFF00"/>
                </a:solidFill>
              </a:rPr>
              <a:t>当磁场方向不变时，只将导体的运动方向变得相反，感应电流的方向也变得相反。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indefinite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indefinite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探究影响感应电流方向的因素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8374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保持导体运动的方向不变，改变磁场的方向（磁极对调），观察电流表指针偏转的方向。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6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6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9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31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32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8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9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20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21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2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3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4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5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电流方向与磁场方向有关">
            <a:hlinkClick r:id="" action="ppaction://media"/>
          </p:cNvPr>
          <p:cNvPicPr>
            <a:picLocks noChangeAspect="1"/>
          </p:cNvPicPr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1017023" y="0"/>
            <a:ext cx="1174977" cy="540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9"/>
          <a:srcRect l="19839" t="12109" r="14856" b="29497"/>
          <a:stretch>
            <a:fillRect/>
          </a:stretch>
        </p:blipFill>
        <p:spPr>
          <a:xfrm>
            <a:off x="5715" y="3183255"/>
            <a:ext cx="3916591" cy="21600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0"/>
          <a:srcRect l="19985" t="14497" r="14856" b="29340"/>
          <a:stretch>
            <a:fillRect/>
          </a:stretch>
        </p:blipFill>
        <p:spPr>
          <a:xfrm>
            <a:off x="3925570" y="3183255"/>
            <a:ext cx="3903176" cy="2160000"/>
          </a:xfrm>
          <a:prstGeom prst="rect">
            <a:avLst/>
          </a:prstGeom>
        </p:spPr>
      </p:pic>
      <p:sp>
        <p:nvSpPr>
          <p:cNvPr id="35" name="文本框 34"/>
          <p:cNvSpPr txBox="1"/>
          <p:nvPr>
            <p:custDataLst>
              <p:tags r:id="rId17"/>
            </p:custDataLst>
          </p:nvPr>
        </p:nvSpPr>
        <p:spPr>
          <a:xfrm>
            <a:off x="-10160" y="5343632"/>
            <a:ext cx="8307493" cy="99504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l"/>
            <a:r>
              <a:rPr lang="zh-CN" altLang="zh-CN" sz="2935" b="1">
                <a:solidFill>
                  <a:srgbClr val="FFFF00"/>
                </a:solidFill>
              </a:rPr>
              <a:t>当导体的运动方向不变时，只将磁场方向变得相反，感应电流的方向也变得相反。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indefinite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indefinite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探究影响感应电流方向的因素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8374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改变磁场的方向（磁极对调）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，改变导体水平运动的方向（向左或向右），观察电流表指针偏转的方向。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3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6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8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29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5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6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7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8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19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0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1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2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5"/>
          <a:srcRect l="19985" t="14497" r="14856" b="29340"/>
          <a:stretch>
            <a:fillRect/>
          </a:stretch>
        </p:blipFill>
        <p:spPr>
          <a:xfrm>
            <a:off x="3908425" y="3200400"/>
            <a:ext cx="3903176" cy="216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6"/>
          <a:srcRect l="20132" t="14497" r="13660" b="29861"/>
          <a:stretch>
            <a:fillRect/>
          </a:stretch>
        </p:blipFill>
        <p:spPr>
          <a:xfrm>
            <a:off x="5503" y="3200400"/>
            <a:ext cx="3903176" cy="21600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>
            <a:off x="5715" y="5360777"/>
            <a:ext cx="8307493" cy="99504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l"/>
            <a:r>
              <a:rPr lang="zh-CN" altLang="zh-CN" sz="2935" b="1">
                <a:solidFill>
                  <a:srgbClr val="FFFF00"/>
                </a:solidFill>
              </a:rPr>
              <a:t>当同时改变导体的运动方向与磁场方向时，感应电流的方向不变。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探究影响感应电流方向的因素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【实验结论】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9581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分析实验中看到的现象，总结闭合电路中影响产生感应电流方向的因素。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1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4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6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27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3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5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6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17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18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19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0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-15875" y="2990850"/>
            <a:ext cx="7303135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在电磁感应中，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感应电流的方向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跟导体在磁场中做切割磁感线时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运动的方向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磁场的方向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有关。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只改变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磁场的方向或导体的运动方向，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感应电流的方向改变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同时改变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磁场的方向和导体的运动方向，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感应电流的方向不变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575335" y="1329730"/>
            <a:ext cx="5616665" cy="4818711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-10160" y="1364615"/>
            <a:ext cx="7134225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导体切割磁感线会产生电流，人们可以根据这一原理制造发电机。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如图所示的是实验室用的手摇发电机。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①磁极是什么形状的？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磁极是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蹄形磁体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②线圈是通过哪些装置和灯泡连接起来的？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线圈是通过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电刷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与灯泡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串联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起来的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③摇把是通过什么带动线圈转起来的？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摇把是通过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皮带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带动线圈转起来的</a:t>
            </a:r>
          </a:p>
        </p:txBody>
      </p:sp>
      <p:pic>
        <p:nvPicPr>
          <p:cNvPr id="10" name="发电机-1">
            <a:hlinkClick r:id="" action="ppaction://media"/>
          </p:cNvPr>
          <p:cNvPicPr>
            <a:picLocks noChangeAspect="1"/>
          </p:cNvPicPr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-10160" y="614045"/>
            <a:ext cx="1847850" cy="714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4" dur="242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575335" y="1329730"/>
            <a:ext cx="5616665" cy="4818711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-10160" y="1364615"/>
            <a:ext cx="7134225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导体切割磁感线会产生电流，人们可以根据这一原理制造发电机。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如图所示的是实验室用的手摇发电机。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把一台手摇发电机跟灯泡连接起来，使线圈在磁场中转动，可以看到灯泡发光。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这表明，电路中有了电流。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用不同速度转动摇把，观察灯泡亮度的变化。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线圈转动得</a:t>
            </a:r>
            <a:r>
              <a:rPr lang="zh-CN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越快</a:t>
            </a:r>
            <a:r>
              <a:rPr lang="zh-CN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，产生的电流</a:t>
            </a:r>
            <a:r>
              <a:rPr lang="zh-CN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越大</a:t>
            </a:r>
            <a:r>
              <a:rPr lang="zh-CN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，小灯泡发光</a:t>
            </a:r>
            <a:r>
              <a:rPr lang="zh-CN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越亮</a:t>
            </a:r>
            <a:r>
              <a:rPr lang="zh-CN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" name="发电机-2">
            <a:hlinkClick r:id="" action="ppaction://media"/>
          </p:cNvPr>
          <p:cNvPicPr>
            <a:picLocks noChangeAspect="1"/>
          </p:cNvPicPr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pic>
        <p:nvPicPr>
          <p:cNvPr id="6" name="发电机-3">
            <a:hlinkClick r:id="" action="ppaction://media"/>
          </p:cNvPr>
          <p:cNvPicPr>
            <a:picLocks noChangeAspect="1"/>
          </p:cNvPicPr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271760" y="0"/>
            <a:ext cx="960000" cy="54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-10160" y="614045"/>
            <a:ext cx="1847850" cy="714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01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3" dur="132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 fullScrn="1">
              <p:cMediaNode>
                <p:cTn id="4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575335" y="1329730"/>
            <a:ext cx="5616665" cy="4818711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-10160" y="1364615"/>
            <a:ext cx="7134225" cy="496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导体切割磁感线会产生电流，人们可以根据这一原理制造发电机。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如图所示的是实验室用的手摇发电机。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把一台手摇发电机跟灯泡连接起来，使线圈在磁场中转动，可以看到灯泡发光。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这表明，电路中有了电流。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如果把手摇发电机跟电流表连接起来，线圈在磁场中转动时，我们可以看到电流表的指针随着线圈的转动而左右摆动。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这个现象表明，发电机发出的电流的大小和方向是变化的。</a:t>
            </a:r>
          </a:p>
        </p:txBody>
      </p:sp>
      <p:pic>
        <p:nvPicPr>
          <p:cNvPr id="3" name="发电机-4">
            <a:hlinkClick r:id="" action="ppaction://media"/>
          </p:cNvPr>
          <p:cNvPicPr>
            <a:picLocks noChangeAspect="1"/>
          </p:cNvPicPr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-10160" y="614045"/>
            <a:ext cx="1847850" cy="714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9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了解电磁感应现象的产生条件及其在生产生活中的应用，了解发电机的工作原理和涉及的能量转化。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sz="2000">
                <a:solidFill>
                  <a:schemeClr val="tx1"/>
                </a:solidFill>
              </a:rPr>
              <a:t>经历对实验现象进行观察、记录、分析、归纳，得出导体在磁场中运动时产生感应电流条件的过程，发展抽象概括的思维能力。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通过探究导体在磁场中运动时产生感应电流的条件的实验，增强设计实验与制定方案、获取与处理信息、基于证据得出结论的能力。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结合磁生电在生产生活中的应用及我国的科技成就，认识科技对社会发展和人类生活的影响、增强科技强国的责任感。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10160" y="1364615"/>
            <a:ext cx="7134225" cy="452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导体切割磁感线会产生电流，人们可以根据这一原理制造发电机。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如图所示的是实验室用的手摇发电机。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把一台手摇发电机跟灯泡连接起来，使线圈在磁场中转动，可以看到灯泡发光。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这表明，电路中有了电流。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把两个发光二极管极性相反地并联起来，并与发电机串联。转动摇把，观察二极管的发光情况。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两个二极管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交替发光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，说明电流方向在不断变化。</a:t>
            </a:r>
          </a:p>
        </p:txBody>
      </p:sp>
      <p:pic>
        <p:nvPicPr>
          <p:cNvPr id="3" name="发电机-5">
            <a:hlinkClick r:id="" action="ppaction://media"/>
          </p:cNvPr>
          <p:cNvPicPr>
            <a:picLocks noChangeAspect="1"/>
          </p:cNvPicPr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784975" y="2215085"/>
            <a:ext cx="5417185" cy="304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-10160" y="614045"/>
            <a:ext cx="1847850" cy="714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97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10160" y="1364615"/>
            <a:ext cx="12202795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如图所示就是一个最简单的发电装置的示意图。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当导线向左运动时，电流表指针偏转，表明电路中产生了电流；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当导线向右运动时，电流表指针向另一个方向偏转，表明产生了另一个方向的电流。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导线左右往复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运动，电流表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指针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就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来回摆动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，电路中产生的是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交变电流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，简称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交流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之前我们学习的电路用电池供电，电路中的电流从电池的正极流向负极，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方向不改变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，这种电流叫作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直流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交变电流的频率在数值上等于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电流在每秒内周期</a:t>
            </a:r>
          </a:p>
          <a:p>
            <a:pPr indent="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性变化的次数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。我国电网以交流供电，频率为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50Hz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33" name="组合 32"/>
          <p:cNvGrpSpPr/>
          <p:nvPr>
            <p:custDataLst>
              <p:tags r:id="rId8"/>
            </p:custDataLst>
          </p:nvPr>
        </p:nvGrpSpPr>
        <p:grpSpPr>
          <a:xfrm>
            <a:off x="7292340" y="4036060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9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12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14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15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10160" y="1364615"/>
            <a:ext cx="1220279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在发电机中，用连续转动的线圈代替往复运动的导线。为了把线圈中产生的感应电流输送给用电器，还要用铜环和电刷把线圈和用电器连接起来。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459063" y="2358519"/>
            <a:ext cx="3926114" cy="3349999"/>
          </a:xfrm>
          <a:prstGeom prst="rect">
            <a:avLst/>
          </a:prstGeom>
        </p:spPr>
      </p:pic>
      <p:grpSp>
        <p:nvGrpSpPr>
          <p:cNvPr id="31" name="组合 30"/>
          <p:cNvGrpSpPr/>
          <p:nvPr>
            <p:custDataLst>
              <p:tags r:id="rId9"/>
            </p:custDataLst>
          </p:nvPr>
        </p:nvGrpSpPr>
        <p:grpSpPr>
          <a:xfrm>
            <a:off x="7940770" y="1912363"/>
            <a:ext cx="2597524" cy="1271902"/>
            <a:chOff x="6658815" y="1139604"/>
            <a:chExt cx="2597524" cy="1271902"/>
          </a:xfrm>
        </p:grpSpPr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6658815" y="1139604"/>
              <a:ext cx="259752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</a:rPr>
                <a:t>线圈</a:t>
              </a:r>
              <a:r>
                <a:rPr kumimoji="0" lang="en-US" altLang="zh-CN" sz="2400" b="0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</a:rPr>
                <a:t>abcd</a:t>
              </a:r>
              <a:endParaRPr kumimoji="0" lang="zh-CN" altLang="en-US" sz="24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17"/>
              </p:custDataLst>
            </p:nvPr>
          </p:nvCxnSpPr>
          <p:spPr>
            <a:xfrm flipH="1" flipV="1">
              <a:off x="7912753" y="1601269"/>
              <a:ext cx="146516" cy="810237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3" name="组合 12"/>
          <p:cNvGrpSpPr/>
          <p:nvPr>
            <p:custDataLst>
              <p:tags r:id="rId10"/>
            </p:custDataLst>
          </p:nvPr>
        </p:nvGrpSpPr>
        <p:grpSpPr>
          <a:xfrm>
            <a:off x="7413533" y="5287207"/>
            <a:ext cx="1054474" cy="908124"/>
            <a:chOff x="6051177" y="5190565"/>
            <a:chExt cx="1054474" cy="908124"/>
          </a:xfrm>
        </p:grpSpPr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6051177" y="5637024"/>
              <a:ext cx="105447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</a:rPr>
                <a:t>铜环 </a:t>
              </a:r>
            </a:p>
          </p:txBody>
        </p:sp>
        <p:cxnSp>
          <p:nvCxnSpPr>
            <p:cNvPr id="14" name="直接连接符 13"/>
            <p:cNvCxnSpPr/>
            <p:nvPr>
              <p:custDataLst>
                <p:tags r:id="rId15"/>
              </p:custDataLst>
            </p:nvPr>
          </p:nvCxnSpPr>
          <p:spPr>
            <a:xfrm flipV="1">
              <a:off x="6535271" y="5190565"/>
              <a:ext cx="89647" cy="546847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5" name="组合 14"/>
          <p:cNvGrpSpPr/>
          <p:nvPr>
            <p:custDataLst>
              <p:tags r:id="rId11"/>
            </p:custDataLst>
          </p:nvPr>
        </p:nvGrpSpPr>
        <p:grpSpPr>
          <a:xfrm>
            <a:off x="8375384" y="5217460"/>
            <a:ext cx="1375454" cy="982781"/>
            <a:chOff x="7412621" y="4485151"/>
            <a:chExt cx="1375454" cy="982781"/>
          </a:xfrm>
        </p:grpSpPr>
        <p:sp>
          <p:nvSpPr>
            <p:cNvPr id="19" name="文本框 18"/>
            <p:cNvSpPr txBox="1"/>
            <p:nvPr>
              <p:custDataLst>
                <p:tags r:id="rId12"/>
              </p:custDataLst>
            </p:nvPr>
          </p:nvSpPr>
          <p:spPr>
            <a:xfrm>
              <a:off x="7504897" y="5006267"/>
              <a:ext cx="128317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</a:rPr>
                <a:t>电刷 </a:t>
              </a: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endParaRPr>
            </a:p>
          </p:txBody>
        </p:sp>
        <p:cxnSp>
          <p:nvCxnSpPr>
            <p:cNvPr id="16" name="直接连接符 15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7412621" y="4485151"/>
              <a:ext cx="241420" cy="55938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10160" y="1364615"/>
            <a:ext cx="12202795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在发电机中，用连续转动的线圈代替往复运动的导线。为了把线圈中产生的感应电流输送给用电器，还要用铜环和电刷把线圈和用电器连接起来。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际的发电机比如图所示的发电机复杂得多，但仍是由转子（转动部分）和定子（固定部分）两部分组成的。大型发电机发的电，电压很高、电流很强，一般采取线圈不动、磁极旋转的方式来发电，同时为了得到较强的磁场，还要用电磁铁代替永磁体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白鹤滩水电站一共安装了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台水轮发电机，每台水轮发电机的发电功率都高达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万千瓦，是目前全球单台发电功率最高的水轮发电机。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发电机发电的过程是能量转化的过程。发电机靠内燃机、汽轮机、水轮机等机械带动，把燃料中的化学能或者水流的机械能转化为电能。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208135" y="3588385"/>
            <a:ext cx="2983865" cy="25603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发电机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10160" y="1597025"/>
            <a:ext cx="6125210" cy="363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白鹤滩水电站一共安装了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台水轮发电机，每台水轮发电机的发电功率都高达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万千瓦，是目前全球单台发电功率最高的水轮发电机。</a:t>
            </a:r>
          </a:p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发电机发电的过程是能量转化的过程。发电机靠内燃机、汽轮机、水轮机等机械带动，把燃料中的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化学能或者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水流的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机械能转化为电能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99175" y="1383983"/>
            <a:ext cx="6092825" cy="40620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科学世界：磁记录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72235" y="1338580"/>
            <a:ext cx="9447530" cy="53143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 l="1975"/>
          <a:stretch>
            <a:fillRect/>
          </a:stretch>
        </p:blipFill>
        <p:spPr>
          <a:xfrm>
            <a:off x="1672590" y="591185"/>
            <a:ext cx="226885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8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磁记录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086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课堂小结</a:t>
            </a:r>
          </a:p>
        </p:txBody>
      </p:sp>
      <p:grpSp>
        <p:nvGrpSpPr>
          <p:cNvPr id="3" name="组合 2"/>
          <p:cNvGrpSpPr/>
          <p:nvPr>
            <p:custDataLst>
              <p:tags r:id="rId8"/>
            </p:custDataLst>
          </p:nvPr>
        </p:nvGrpSpPr>
        <p:grpSpPr>
          <a:xfrm>
            <a:off x="1753557" y="2083602"/>
            <a:ext cx="576185" cy="2990896"/>
            <a:chOff x="5463331" y="922104"/>
            <a:chExt cx="853331" cy="780485"/>
          </a:xfrm>
        </p:grpSpPr>
        <p:grpSp>
          <p:nvGrpSpPr>
            <p:cNvPr id="7" name="组合 6"/>
            <p:cNvGrpSpPr/>
            <p:nvPr>
              <p:custDataLst>
                <p:tags r:id="rId32"/>
              </p:custDataLst>
            </p:nvPr>
          </p:nvGrpSpPr>
          <p:grpSpPr>
            <a:xfrm>
              <a:off x="5463331" y="922104"/>
              <a:ext cx="853331" cy="780485"/>
              <a:chOff x="5463331" y="922104"/>
              <a:chExt cx="853331" cy="780485"/>
            </a:xfrm>
          </p:grpSpPr>
          <p:cxnSp>
            <p:nvCxnSpPr>
              <p:cNvPr id="18" name="直接连接符 17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5463331" y="1288951"/>
                <a:ext cx="853331" cy="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直接连接符 18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直接连接符 19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5756781" y="1698244"/>
                <a:ext cx="559881" cy="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1" name="直接连接符 20"/>
            <p:cNvCxnSpPr/>
            <p:nvPr>
              <p:custDataLst>
                <p:tags r:id="rId33"/>
              </p:custDataLst>
            </p:nvPr>
          </p:nvCxnSpPr>
          <p:spPr>
            <a:xfrm>
              <a:off x="5756781" y="923630"/>
              <a:ext cx="559881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2" name="Rectangle 7"/>
          <p:cNvSpPr/>
          <p:nvPr>
            <p:custDataLst>
              <p:tags r:id="rId9"/>
            </p:custDataLst>
          </p:nvPr>
        </p:nvSpPr>
        <p:spPr>
          <a:xfrm>
            <a:off x="4098121" y="1210147"/>
            <a:ext cx="7809248" cy="492314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457200">
              <a:lnSpc>
                <a:spcPts val="4100"/>
              </a:lnSpc>
            </a:pP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①</a:t>
            </a:r>
            <a:r>
              <a:rPr kumimoji="0" lang="zh-CN" altLang="en-US" sz="2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闭合电路的一部分导体在磁场中做切割磁感线运动时，导体中就产生电流，这种现象叫作电磁感应。</a:t>
            </a:r>
            <a:endParaRPr kumimoji="0" lang="en-US" altLang="zh-CN" sz="2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lvl="0" defTabSz="457200">
              <a:lnSpc>
                <a:spcPts val="4100"/>
              </a:lnSpc>
            </a:pP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②</a:t>
            </a:r>
            <a:r>
              <a:rPr kumimoji="0" lang="zh-CN" altLang="en-US" sz="2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产生的电流叫作感应电流。</a:t>
            </a:r>
            <a:endParaRPr kumimoji="0" lang="en-US" altLang="zh-CN" sz="2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lvl="0" defTabSz="457200">
              <a:lnSpc>
                <a:spcPts val="4100"/>
              </a:lnSpc>
              <a:spcBef>
                <a:spcPts val="600"/>
              </a:spcBef>
            </a:pP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①产生条件：闭合回路；部分导体做切割磁感线运动</a:t>
            </a: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.</a:t>
            </a:r>
          </a:p>
          <a:p>
            <a:pPr lvl="0" defTabSz="457200">
              <a:lnSpc>
                <a:spcPts val="4100"/>
              </a:lnSpc>
            </a:pP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②方向：与磁场、导体切割磁感线运动的方向有关</a:t>
            </a: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.</a:t>
            </a: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 </a:t>
            </a:r>
            <a:endParaRPr lang="en-US" altLang="zh-CN" sz="2500" kern="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lvl="0" defTabSz="457200">
              <a:lnSpc>
                <a:spcPts val="4100"/>
              </a:lnSpc>
              <a:spcBef>
                <a:spcPts val="600"/>
              </a:spcBef>
            </a:pP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①原理：电磁感应现象</a:t>
            </a: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. </a:t>
            </a:r>
          </a:p>
          <a:p>
            <a:pPr lvl="0" defTabSz="457200">
              <a:lnSpc>
                <a:spcPts val="4100"/>
              </a:lnSpc>
            </a:pP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②</a:t>
            </a: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交变电流：电流的方向周期性变化。</a:t>
            </a:r>
          </a:p>
          <a:p>
            <a:pPr lvl="0" defTabSz="457200">
              <a:lnSpc>
                <a:spcPts val="4100"/>
              </a:lnSpc>
            </a:pP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③基本组成：定子、转子</a:t>
            </a: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.</a:t>
            </a:r>
          </a:p>
          <a:p>
            <a:pPr lvl="0" defTabSz="457200">
              <a:lnSpc>
                <a:spcPts val="4100"/>
              </a:lnSpc>
            </a:pP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④</a:t>
            </a:r>
            <a:r>
              <a:rPr lang="zh-CN" altLang="en-US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能量转化：把机械能转化为电能</a:t>
            </a:r>
            <a:r>
              <a:rPr lang="en-US" altLang="zh-CN" sz="2500" kern="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.</a:t>
            </a:r>
          </a:p>
        </p:txBody>
      </p:sp>
      <p:grpSp>
        <p:nvGrpSpPr>
          <p:cNvPr id="24" name="组合 23"/>
          <p:cNvGrpSpPr/>
          <p:nvPr>
            <p:custDataLst>
              <p:tags r:id="rId10"/>
            </p:custDataLst>
          </p:nvPr>
        </p:nvGrpSpPr>
        <p:grpSpPr>
          <a:xfrm>
            <a:off x="3724211" y="1508994"/>
            <a:ext cx="432983" cy="1149219"/>
            <a:chOff x="5343391" y="922104"/>
            <a:chExt cx="973271" cy="780485"/>
          </a:xfrm>
        </p:grpSpPr>
        <p:grpSp>
          <p:nvGrpSpPr>
            <p:cNvPr id="25" name="组合 24"/>
            <p:cNvGrpSpPr/>
            <p:nvPr>
              <p:custDataLst>
                <p:tags r:id="rId27"/>
              </p:custDataLst>
            </p:nvPr>
          </p:nvGrpSpPr>
          <p:grpSpPr>
            <a:xfrm>
              <a:off x="5343391" y="922104"/>
              <a:ext cx="973271" cy="780485"/>
              <a:chOff x="5343391" y="922104"/>
              <a:chExt cx="973271" cy="780485"/>
            </a:xfrm>
          </p:grpSpPr>
          <p:cxnSp>
            <p:nvCxnSpPr>
              <p:cNvPr id="39" name="直接连接符 38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5343391" y="1312346"/>
                <a:ext cx="41339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0" name="直接连接符 39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1" name="直接连接符 40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2" name="直接连接符 41"/>
            <p:cNvCxnSpPr/>
            <p:nvPr>
              <p:custDataLst>
                <p:tags r:id="rId28"/>
              </p:custDataLst>
            </p:nvPr>
          </p:nvCxnSpPr>
          <p:spPr>
            <a:xfrm>
              <a:off x="5756782" y="925384"/>
              <a:ext cx="55988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3" name="圆角矩形 4"/>
          <p:cNvSpPr/>
          <p:nvPr>
            <p:custDataLst>
              <p:tags r:id="rId11"/>
            </p:custDataLst>
          </p:nvPr>
        </p:nvSpPr>
        <p:spPr>
          <a:xfrm>
            <a:off x="2323022" y="1623902"/>
            <a:ext cx="1410219" cy="9194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电磁感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应现象</a:t>
            </a:r>
          </a:p>
        </p:txBody>
      </p:sp>
      <p:sp>
        <p:nvSpPr>
          <p:cNvPr id="44" name="圆角矩形 5"/>
          <p:cNvSpPr/>
          <p:nvPr>
            <p:custDataLst>
              <p:tags r:id="rId12"/>
            </p:custDataLst>
          </p:nvPr>
        </p:nvSpPr>
        <p:spPr>
          <a:xfrm>
            <a:off x="2323022" y="2977404"/>
            <a:ext cx="1410219" cy="9194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感应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电流</a:t>
            </a:r>
          </a:p>
        </p:txBody>
      </p:sp>
      <p:sp>
        <p:nvSpPr>
          <p:cNvPr id="45" name="任意多边形 26"/>
          <p:cNvSpPr/>
          <p:nvPr>
            <p:custDataLst>
              <p:tags r:id="rId13"/>
            </p:custDataLst>
          </p:nvPr>
        </p:nvSpPr>
        <p:spPr>
          <a:xfrm>
            <a:off x="85979" y="2702874"/>
            <a:ext cx="1656517" cy="1587412"/>
          </a:xfrm>
          <a:custGeom>
            <a:avLst/>
            <a:gdLst>
              <a:gd name="connsiteX0" fmla="*/ 0 w 1625603"/>
              <a:gd name="connsiteY0" fmla="*/ 754870 h 1509740"/>
              <a:gd name="connsiteX1" fmla="*/ 812802 w 1625603"/>
              <a:gd name="connsiteY1" fmla="*/ 0 h 1509740"/>
              <a:gd name="connsiteX2" fmla="*/ 1625604 w 1625603"/>
              <a:gd name="connsiteY2" fmla="*/ 754870 h 1509740"/>
              <a:gd name="connsiteX3" fmla="*/ 812802 w 1625603"/>
              <a:gd name="connsiteY3" fmla="*/ 1509740 h 1509740"/>
              <a:gd name="connsiteX4" fmla="*/ 0 w 1625603"/>
              <a:gd name="connsiteY4" fmla="*/ 754870 h 150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5602" h="1509740">
                <a:moveTo>
                  <a:pt x="0" y="754870"/>
                </a:moveTo>
                <a:cubicBezTo>
                  <a:pt x="0" y="337967"/>
                  <a:pt x="363904" y="0"/>
                  <a:pt x="812802" y="0"/>
                </a:cubicBezTo>
                <a:cubicBezTo>
                  <a:pt x="1261700" y="0"/>
                  <a:pt x="1625604" y="337967"/>
                  <a:pt x="1625604" y="754870"/>
                </a:cubicBezTo>
                <a:cubicBezTo>
                  <a:pt x="1625604" y="1171773"/>
                  <a:pt x="1261700" y="1509740"/>
                  <a:pt x="812802" y="1509740"/>
                </a:cubicBezTo>
                <a:cubicBezTo>
                  <a:pt x="363904" y="1509740"/>
                  <a:pt x="0" y="1171773"/>
                  <a:pt x="0" y="75487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0" vert="horz" wrap="square" lIns="278016" tIns="261089" rIns="278016" bIns="261089" numCol="1" spcCol="1270" anchor="ctr" anchorCtr="0">
            <a:noAutofit/>
          </a:bodyPr>
          <a:lstStyle/>
          <a:p>
            <a:pPr marL="0" marR="0" lvl="0" indent="0" algn="ctr" defTabSz="141859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磁生电</a:t>
            </a:r>
          </a:p>
        </p:txBody>
      </p:sp>
      <p:sp>
        <p:nvSpPr>
          <p:cNvPr id="46" name="圆角矩形 5"/>
          <p:cNvSpPr/>
          <p:nvPr>
            <p:custDataLst>
              <p:tags r:id="rId14"/>
            </p:custDataLst>
          </p:nvPr>
        </p:nvSpPr>
        <p:spPr>
          <a:xfrm>
            <a:off x="2323022" y="4614799"/>
            <a:ext cx="1464517" cy="9194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交流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发电机</a:t>
            </a:r>
          </a:p>
        </p:txBody>
      </p:sp>
      <p:grpSp>
        <p:nvGrpSpPr>
          <p:cNvPr id="75" name="组合 74"/>
          <p:cNvGrpSpPr/>
          <p:nvPr>
            <p:custDataLst>
              <p:tags r:id="rId15"/>
            </p:custDataLst>
          </p:nvPr>
        </p:nvGrpSpPr>
        <p:grpSpPr>
          <a:xfrm>
            <a:off x="3759576" y="4290286"/>
            <a:ext cx="445448" cy="1568431"/>
            <a:chOff x="5343391" y="922104"/>
            <a:chExt cx="973271" cy="780485"/>
          </a:xfrm>
        </p:grpSpPr>
        <p:grpSp>
          <p:nvGrpSpPr>
            <p:cNvPr id="76" name="组合 75"/>
            <p:cNvGrpSpPr/>
            <p:nvPr>
              <p:custDataLst>
                <p:tags r:id="rId22"/>
              </p:custDataLst>
            </p:nvPr>
          </p:nvGrpSpPr>
          <p:grpSpPr>
            <a:xfrm>
              <a:off x="5343391" y="922104"/>
              <a:ext cx="973271" cy="780485"/>
              <a:chOff x="5343391" y="922104"/>
              <a:chExt cx="973271" cy="780485"/>
            </a:xfrm>
          </p:grpSpPr>
          <p:cxnSp>
            <p:nvCxnSpPr>
              <p:cNvPr id="78" name="直接连接符 77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5343391" y="1312346"/>
                <a:ext cx="41339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7" name="直接连接符 46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0" name="直接连接符 79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7" name="直接连接符 76"/>
            <p:cNvCxnSpPr/>
            <p:nvPr>
              <p:custDataLst>
                <p:tags r:id="rId23"/>
              </p:custDataLst>
            </p:nvPr>
          </p:nvCxnSpPr>
          <p:spPr>
            <a:xfrm>
              <a:off x="5756782" y="925384"/>
              <a:ext cx="55988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81" name="组合 80"/>
          <p:cNvGrpSpPr/>
          <p:nvPr>
            <p:custDataLst>
              <p:tags r:id="rId16"/>
            </p:custDataLst>
          </p:nvPr>
        </p:nvGrpSpPr>
        <p:grpSpPr>
          <a:xfrm>
            <a:off x="3769434" y="3151583"/>
            <a:ext cx="421294" cy="605902"/>
            <a:chOff x="5343391" y="922104"/>
            <a:chExt cx="973271" cy="780485"/>
          </a:xfrm>
        </p:grpSpPr>
        <p:grpSp>
          <p:nvGrpSpPr>
            <p:cNvPr id="82" name="组合 81"/>
            <p:cNvGrpSpPr/>
            <p:nvPr>
              <p:custDataLst>
                <p:tags r:id="rId17"/>
              </p:custDataLst>
            </p:nvPr>
          </p:nvGrpSpPr>
          <p:grpSpPr>
            <a:xfrm>
              <a:off x="5343391" y="922104"/>
              <a:ext cx="973271" cy="780485"/>
              <a:chOff x="5343391" y="922104"/>
              <a:chExt cx="973271" cy="780485"/>
            </a:xfrm>
          </p:grpSpPr>
          <p:cxnSp>
            <p:nvCxnSpPr>
              <p:cNvPr id="84" name="直接连接符 83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5343391" y="1312346"/>
                <a:ext cx="41339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5" name="直接连接符 84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6" name="直接连接符 85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83" name="直接连接符 82"/>
            <p:cNvCxnSpPr/>
            <p:nvPr>
              <p:custDataLst>
                <p:tags r:id="rId18"/>
              </p:custDataLst>
            </p:nvPr>
          </p:nvCxnSpPr>
          <p:spPr>
            <a:xfrm>
              <a:off x="5756782" y="925384"/>
              <a:ext cx="55988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custDataLst>
      <p:tags r:id="rId1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hlinkClick r:id="rId15" action="ppaction://hlinkfile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864983" y="3736421"/>
            <a:ext cx="4592085" cy="2835109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课堂小结</a:t>
            </a:r>
          </a:p>
        </p:txBody>
      </p:sp>
      <p:pic>
        <p:nvPicPr>
          <p:cNvPr id="8" name="图片 7">
            <a:hlinkClick r:id="rId17" action="ppaction://hlinkfile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49704" y="1509621"/>
            <a:ext cx="5116236" cy="29083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矩形 3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755844" y="1630936"/>
            <a:ext cx="5002609" cy="1798064"/>
          </a:xfrm>
          <a:prstGeom prst="rect">
            <a:avLst/>
          </a:prstGeom>
          <a:gradFill>
            <a:gsLst>
              <a:gs pos="20000">
                <a:srgbClr val="046FB6"/>
              </a:gs>
              <a:gs pos="100000">
                <a:srgbClr val="00478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 4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64983" y="1788472"/>
            <a:ext cx="4893471" cy="142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71755" eaLnBrk="0" hangingPunct="0">
              <a:lnSpc>
                <a:spcPct val="120000"/>
              </a:lnSpc>
            </a:pP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charset="-122"/>
                <a:ea typeface="微软雅黑"/>
                <a:sym typeface="Wingdings" panose="05000000000000000000" charset="0"/>
              </a:rPr>
              <a:t>①</a:t>
            </a:r>
            <a:r>
              <a:rPr lang="zh-CN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charset="-122"/>
                <a:ea typeface="微软雅黑"/>
                <a:sym typeface="Wingdings" panose="05000000000000000000" charset="0"/>
              </a:rPr>
              <a:t>发电机和电动机的主要结构是完全相同的。有外电源的是电动机，对外供电的是发电机。</a:t>
            </a:r>
          </a:p>
        </p:txBody>
      </p:sp>
      <p:sp>
        <p:nvSpPr>
          <p:cNvPr id="14" name="矩形 3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81428" y="4803664"/>
            <a:ext cx="5384033" cy="1452001"/>
          </a:xfrm>
          <a:prstGeom prst="rect">
            <a:avLst/>
          </a:prstGeom>
          <a:solidFill>
            <a:srgbClr val="B56BA7"/>
          </a:solidFill>
          <a:ln>
            <a:noFill/>
          </a:ln>
        </p:spPr>
        <p:txBody>
          <a:bodyPr anchor="ctr"/>
          <a:lstStyle/>
          <a:p>
            <a:endParaRPr lang="zh-CN" altLang="en-US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矩形 4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25079" y="5043676"/>
            <a:ext cx="5096729" cy="9772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71755" eaLnBrk="0" hangingPunct="0">
              <a:lnSpc>
                <a:spcPct val="120000"/>
              </a:lnSpc>
            </a:pPr>
            <a:r>
              <a:rPr lang="zh-CN" altLang="en-US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charset="-122"/>
                <a:ea typeface="微软雅黑"/>
                <a:sym typeface="Wingdings" panose="05000000000000000000" charset="0"/>
              </a:rPr>
              <a:t>②电动机是把电能转化成机械能；发电机是把机械能转化成电能。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图中的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表示垂直于纸面的一根导线，它是闭合电路的一部分。它在磁场中按箭头方向运动时，在哪种情况下会产生感应电流？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2684780" y="2379980"/>
            <a:ext cx="6822440" cy="2522855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10"/>
            </p:custDataLst>
          </p:nvPr>
        </p:nvGrpSpPr>
        <p:grpSpPr>
          <a:xfrm>
            <a:off x="2971800" y="3374940"/>
            <a:ext cx="1007589" cy="656583"/>
            <a:chOff x="2577600" y="1684800"/>
            <a:chExt cx="914400" cy="656583"/>
          </a:xfrm>
        </p:grpSpPr>
        <p:cxnSp>
          <p:nvCxnSpPr>
            <p:cNvPr id="17" name="直接箭头连接符 16"/>
            <p:cNvCxnSpPr/>
            <p:nvPr>
              <p:custDataLst>
                <p:tags r:id="rId39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40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41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42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43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44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45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721225" y="3374940"/>
            <a:ext cx="1007589" cy="656583"/>
            <a:chOff x="2577600" y="1684800"/>
            <a:chExt cx="914400" cy="656583"/>
          </a:xfrm>
        </p:grpSpPr>
        <p:cxnSp>
          <p:nvCxnSpPr>
            <p:cNvPr id="15" name="直接箭头连接符 14"/>
            <p:cNvCxnSpPr/>
            <p:nvPr>
              <p:custDataLst>
                <p:tags r:id="rId32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>
              <p:custDataLst>
                <p:tags r:id="rId33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/>
            <p:nvPr>
              <p:custDataLst>
                <p:tags r:id="rId34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>
              <p:custDataLst>
                <p:tags r:id="rId35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>
              <p:custDataLst>
                <p:tags r:id="rId36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>
              <p:custDataLst>
                <p:tags r:id="rId37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/>
            <p:nvPr>
              <p:custDataLst>
                <p:tags r:id="rId38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>
            <p:custDataLst>
              <p:tags r:id="rId12"/>
            </p:custDataLst>
          </p:nvPr>
        </p:nvGrpSpPr>
        <p:grpSpPr>
          <a:xfrm>
            <a:off x="6507480" y="3374940"/>
            <a:ext cx="1007589" cy="656583"/>
            <a:chOff x="2577600" y="1684800"/>
            <a:chExt cx="914400" cy="656583"/>
          </a:xfrm>
        </p:grpSpPr>
        <p:cxnSp>
          <p:nvCxnSpPr>
            <p:cNvPr id="29" name="直接箭头连接符 28"/>
            <p:cNvCxnSpPr/>
            <p:nvPr>
              <p:custDataLst>
                <p:tags r:id="rId25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/>
            <p:cNvCxnSpPr/>
            <p:nvPr>
              <p:custDataLst>
                <p:tags r:id="rId26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>
              <p:custDataLst>
                <p:tags r:id="rId27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>
              <p:custDataLst>
                <p:tags r:id="rId28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>
              <p:custDataLst>
                <p:tags r:id="rId29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箭头连接符 36"/>
            <p:cNvCxnSpPr/>
            <p:nvPr>
              <p:custDataLst>
                <p:tags r:id="rId30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>
              <p:custDataLst>
                <p:tags r:id="rId31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>
            <p:custDataLst>
              <p:tags r:id="rId13"/>
            </p:custDataLst>
          </p:nvPr>
        </p:nvGrpSpPr>
        <p:grpSpPr>
          <a:xfrm>
            <a:off x="8256905" y="3374940"/>
            <a:ext cx="1007589" cy="656583"/>
            <a:chOff x="2577600" y="1684800"/>
            <a:chExt cx="914400" cy="656583"/>
          </a:xfrm>
        </p:grpSpPr>
        <p:cxnSp>
          <p:nvCxnSpPr>
            <p:cNvPr id="40" name="直接箭头连接符 39"/>
            <p:cNvCxnSpPr/>
            <p:nvPr>
              <p:custDataLst>
                <p:tags r:id="rId18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>
              <p:custDataLst>
                <p:tags r:id="rId19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/>
            <p:cNvCxnSpPr/>
            <p:nvPr>
              <p:custDataLst>
                <p:tags r:id="rId20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>
              <p:custDataLst>
                <p:tags r:id="rId21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>
              <p:custDataLst>
                <p:tags r:id="rId22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>
              <p:custDataLst>
                <p:tags r:id="rId23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/>
            <p:cNvCxnSpPr/>
            <p:nvPr>
              <p:custDataLst>
                <p:tags r:id="rId24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7" name="图片 4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6650355" y="4170680"/>
            <a:ext cx="914400" cy="91440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397240" y="4170680"/>
            <a:ext cx="914400" cy="9144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4724400" y="4170680"/>
            <a:ext cx="914400" cy="91440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2971800" y="4170680"/>
            <a:ext cx="914400" cy="914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发电机的主要结构是怎样的？它是怎样产生电流的？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grpSp>
        <p:nvGrpSpPr>
          <p:cNvPr id="48" name="组合 47"/>
          <p:cNvGrpSpPr/>
          <p:nvPr>
            <p:custDataLst>
              <p:tags r:id="rId9"/>
            </p:custDataLst>
          </p:nvPr>
        </p:nvGrpSpPr>
        <p:grpSpPr>
          <a:xfrm>
            <a:off x="314376" y="1941755"/>
            <a:ext cx="11183495" cy="2342253"/>
            <a:chOff x="491092" y="4484969"/>
            <a:chExt cx="11183495" cy="2342253"/>
          </a:xfrm>
        </p:grpSpPr>
        <p:grpSp>
          <p:nvGrpSpPr>
            <p:cNvPr id="49" name="组合 48"/>
            <p:cNvGrpSpPr/>
            <p:nvPr>
              <p:custDataLst>
                <p:tags r:id="rId23"/>
              </p:custDataLst>
            </p:nvPr>
          </p:nvGrpSpPr>
          <p:grpSpPr>
            <a:xfrm>
              <a:off x="491092" y="4484969"/>
              <a:ext cx="11183495" cy="1987666"/>
              <a:chOff x="491092" y="4484969"/>
              <a:chExt cx="11183495" cy="1987666"/>
            </a:xfrm>
          </p:grpSpPr>
          <p:pic>
            <p:nvPicPr>
              <p:cNvPr id="50" name="图片 49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31"/>
              <a:stretch>
                <a:fillRect/>
              </a:stretch>
            </p:blipFill>
            <p:spPr>
              <a:xfrm>
                <a:off x="491092" y="4593808"/>
                <a:ext cx="2524225" cy="1878827"/>
              </a:xfrm>
              <a:prstGeom prst="rect">
                <a:avLst/>
              </a:prstGeom>
            </p:spPr>
          </p:pic>
          <p:pic>
            <p:nvPicPr>
              <p:cNvPr id="51" name="图片 50" descr="@@@b4530660-11c5-4fcd-aa41-fd406f9b3938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32"/>
              <a:stretch>
                <a:fillRect/>
              </a:stretch>
            </p:blipFill>
            <p:spPr>
              <a:xfrm>
                <a:off x="3582844" y="4794172"/>
                <a:ext cx="2230371" cy="1678463"/>
              </a:xfrm>
              <a:prstGeom prst="rect">
                <a:avLst/>
              </a:prstGeom>
            </p:spPr>
          </p:pic>
          <p:pic>
            <p:nvPicPr>
              <p:cNvPr id="52" name="图片 51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33"/>
              <a:stretch>
                <a:fillRect/>
              </a:stretch>
            </p:blipFill>
            <p:spPr>
              <a:xfrm>
                <a:off x="6380742" y="4484969"/>
                <a:ext cx="2363159" cy="1987666"/>
              </a:xfrm>
              <a:prstGeom prst="rect">
                <a:avLst/>
              </a:prstGeom>
            </p:spPr>
          </p:pic>
          <p:pic>
            <p:nvPicPr>
              <p:cNvPr id="53" name="图片 52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34"/>
              <a:stretch>
                <a:fillRect/>
              </a:stretch>
            </p:blipFill>
            <p:spPr>
              <a:xfrm>
                <a:off x="9311428" y="4705231"/>
                <a:ext cx="2363159" cy="1767404"/>
              </a:xfrm>
              <a:prstGeom prst="rect">
                <a:avLst/>
              </a:prstGeom>
            </p:spPr>
          </p:pic>
        </p:grpSp>
        <p:sp>
          <p:nvSpPr>
            <p:cNvPr id="54" name="文本框 53"/>
            <p:cNvSpPr txBox="1"/>
            <p:nvPr>
              <p:custDataLst>
                <p:tags r:id="rId24"/>
              </p:custDataLst>
            </p:nvPr>
          </p:nvSpPr>
          <p:spPr>
            <a:xfrm>
              <a:off x="1330538" y="6411724"/>
              <a:ext cx="1027875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/>
              <a:r>
                <a:rPr lang="zh-CN" altLang="en-US" sz="2100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甲                     乙                  丙                      丁</a:t>
              </a:r>
            </a:p>
          </p:txBody>
        </p:sp>
      </p:grpSp>
      <p:sp>
        <p:nvSpPr>
          <p:cNvPr id="55" name="文本框 54"/>
          <p:cNvSpPr txBox="1"/>
          <p:nvPr>
            <p:custDataLst>
              <p:tags r:id="rId10"/>
            </p:custDataLst>
          </p:nvPr>
        </p:nvSpPr>
        <p:spPr>
          <a:xfrm>
            <a:off x="-10160" y="4166235"/>
            <a:ext cx="1220216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发电机主要由定子和转子两部分组成。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发电机的转子切割磁感线运动时，线圈中产生感应电流，将机械能转化为电能。</a:t>
            </a:r>
          </a:p>
        </p:txBody>
      </p:sp>
      <p:cxnSp>
        <p:nvCxnSpPr>
          <p:cNvPr id="56" name="直接箭头连接符 55"/>
          <p:cNvCxnSpPr/>
          <p:nvPr>
            <p:custDataLst>
              <p:tags r:id="rId11"/>
            </p:custDataLst>
          </p:nvPr>
        </p:nvCxnSpPr>
        <p:spPr>
          <a:xfrm flipH="1" flipV="1">
            <a:off x="5003800" y="2340610"/>
            <a:ext cx="0" cy="41656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>
            <p:custDataLst>
              <p:tags r:id="rId12"/>
            </p:custDataLst>
          </p:nvPr>
        </p:nvCxnSpPr>
        <p:spPr>
          <a:xfrm flipH="1" flipV="1">
            <a:off x="4140200" y="2745740"/>
            <a:ext cx="0" cy="416560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/>
          <p:nvPr>
            <p:custDataLst>
              <p:tags r:id="rId13"/>
            </p:custDataLst>
          </p:nvPr>
        </p:nvCxnSpPr>
        <p:spPr>
          <a:xfrm flipH="1">
            <a:off x="1275080" y="2401570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>
            <p:custDataLst>
              <p:tags r:id="rId14"/>
            </p:custDataLst>
          </p:nvPr>
        </p:nvCxnSpPr>
        <p:spPr>
          <a:xfrm flipH="1">
            <a:off x="1676400" y="3198495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>
            <p:custDataLst>
              <p:tags r:id="rId15"/>
            </p:custDataLst>
          </p:nvPr>
        </p:nvCxnSpPr>
        <p:spPr>
          <a:xfrm flipH="1">
            <a:off x="4594860" y="3804285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1" name="直接箭头连接符 60"/>
          <p:cNvCxnSpPr/>
          <p:nvPr>
            <p:custDataLst>
              <p:tags r:id="rId16"/>
            </p:custDataLst>
          </p:nvPr>
        </p:nvCxnSpPr>
        <p:spPr>
          <a:xfrm flipH="1">
            <a:off x="4594860" y="3483610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>
            <p:custDataLst>
              <p:tags r:id="rId17"/>
            </p:custDataLst>
          </p:nvPr>
        </p:nvCxnSpPr>
        <p:spPr>
          <a:xfrm flipH="1">
            <a:off x="7094220" y="2340610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>
            <p:custDataLst>
              <p:tags r:id="rId18"/>
            </p:custDataLst>
          </p:nvPr>
        </p:nvCxnSpPr>
        <p:spPr>
          <a:xfrm flipH="1">
            <a:off x="7495540" y="3137535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>
            <p:custDataLst>
              <p:tags r:id="rId19"/>
            </p:custDataLst>
          </p:nvPr>
        </p:nvCxnSpPr>
        <p:spPr>
          <a:xfrm flipH="1" flipV="1">
            <a:off x="10822940" y="2383790"/>
            <a:ext cx="0" cy="41656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>
            <p:custDataLst>
              <p:tags r:id="rId20"/>
            </p:custDataLst>
          </p:nvPr>
        </p:nvCxnSpPr>
        <p:spPr>
          <a:xfrm flipH="1" flipV="1">
            <a:off x="10058400" y="2743200"/>
            <a:ext cx="0" cy="416560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>
            <p:custDataLst>
              <p:tags r:id="rId21"/>
            </p:custDataLst>
          </p:nvPr>
        </p:nvCxnSpPr>
        <p:spPr>
          <a:xfrm flipH="1">
            <a:off x="10406380" y="3786505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>
            <p:custDataLst>
              <p:tags r:id="rId22"/>
            </p:custDataLst>
          </p:nvPr>
        </p:nvCxnSpPr>
        <p:spPr>
          <a:xfrm flipH="1">
            <a:off x="10406380" y="3465830"/>
            <a:ext cx="320040" cy="0"/>
          </a:xfrm>
          <a:prstGeom prst="straightConnector1">
            <a:avLst/>
          </a:prstGeom>
          <a:ln w="31750">
            <a:solidFill>
              <a:srgbClr val="C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产生感应电流的条件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</a:rPr>
              <a:t>产生感应电流的条件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观察与手摇发电机相连灯泡的发光情况和手电筒灯泡的发光情况，能看出它们有什么不同吗？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-10160" y="2449830"/>
            <a:ext cx="1220216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手电筒灯泡的亮度基本不变。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若手摇发电机线圈转动慢些，会发现灯泡随着线圈的转动忽亮忽暗。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当你参加歌咏比赛时可能要用到话筒（麦克风）。话筒的种类很多，如图是动圈式话筒和它的构造示意图。当你对着话筒说话或唱歌时，声音使膜片振动，与膜片相连的线圈也跟着一起振动，线圈处在磁场中。把线圈两端的导线接入扩音机，就能通过扬声器听到你的声音。请用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磁生电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具体说明动圈式话筒的原理。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0" y="3424555"/>
            <a:ext cx="6496685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当人说话发出的声波使膜片振动时，与膜片相连的线圈随着一起在永磁体的磁场中振动，切割磁感线，从而产生感应电流。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感应电流的大小和方向都随着声音的变化而变化。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rcRect l="39591"/>
          <a:stretch>
            <a:fillRect/>
          </a:stretch>
        </p:blipFill>
        <p:spPr>
          <a:xfrm>
            <a:off x="8311515" y="3304540"/>
            <a:ext cx="3880485" cy="232664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4"/>
          <a:srcRect l="1858" r="70057"/>
          <a:stretch>
            <a:fillRect/>
          </a:stretch>
        </p:blipFill>
        <p:spPr>
          <a:xfrm>
            <a:off x="6507480" y="3304540"/>
            <a:ext cx="1804035" cy="23266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我国供生产和生活用的交变电流，频率是多少？电流方向在每秒内变化几次？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0" y="1962785"/>
            <a:ext cx="1219136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我国供生产和生活用的交变电流的频率是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50Hz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因为一个周期内电流方向变化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次，所以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1s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内电流方向变化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100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次。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除了发电厂里有发电机，还有哪些地方有发电机？尽可能多地说出来。这些发电机是靠什么带动的？把什么能量转化成了电能？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磁生电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0" y="2449830"/>
            <a:ext cx="12202795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汽车、拖拉机上有发电机，它们靠内燃机带动。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内燃机把汽油、柴油等的化学能转化成机械能，发电机把机械能转化成电能。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家庭小型风力发电机靠风力带动发电机发电，将机械能转化为电能。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有些自行车上有小型发电机，它利用车轮的运动带动发电机发电，将机械能转化为电能。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有些轮滑鞋上有小型发电机，它利用滑轮的转动做切割磁感线运动，产生感应电流，使滑轮发光，将机械能转化为电能。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cxnSp>
        <p:nvCxnSpPr>
          <p:cNvPr id="12" name="直接连接符 11"/>
          <p:cNvCxnSpPr/>
          <p:nvPr>
            <p:custDataLst>
              <p:tags r:id="rId6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720" y="171958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445385"/>
            <a:ext cx="1214691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今天，无论是我们日常生活中使用的电还是工农业生产中使用的电，大多是由发电机产生的。发电机是如何发电的？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161290" y="718820"/>
            <a:ext cx="948817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1820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年，丹麦物理学家奥斯特发现了电流的磁效应，即通电导线周围存在与电流方向有关的磁场。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rcRect l="17104" t="38309" r="60061" b="11443"/>
          <a:stretch>
            <a:fillRect/>
          </a:stretch>
        </p:blipFill>
        <p:spPr>
          <a:xfrm>
            <a:off x="9699044" y="741291"/>
            <a:ext cx="1927417" cy="2385684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23" name="肘形连接符 22"/>
          <p:cNvCxnSpPr/>
          <p:nvPr>
            <p:custDataLst>
              <p:tags r:id="rId8"/>
            </p:custDataLst>
          </p:nvPr>
        </p:nvCxnSpPr>
        <p:spPr>
          <a:xfrm>
            <a:off x="208280" y="1795145"/>
            <a:ext cx="11586845" cy="1482090"/>
          </a:xfrm>
          <a:prstGeom prst="bentConnector3">
            <a:avLst>
              <a:gd name="adj1" fmla="val 79103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08045" y="1812139"/>
            <a:ext cx="3623620" cy="73893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161290" y="2442845"/>
            <a:ext cx="948817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既然电流能产生磁，那么磁能否产生电呢？</a:t>
            </a: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1" r="13965" b="10343"/>
          <a:stretch>
            <a:fillRect/>
          </a:stretch>
        </p:blipFill>
        <p:spPr>
          <a:xfrm>
            <a:off x="208456" y="2989149"/>
            <a:ext cx="1927417" cy="2330084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8" name="文本框 27"/>
          <p:cNvSpPr txBox="1"/>
          <p:nvPr>
            <p:custDataLst>
              <p:tags r:id="rId12"/>
            </p:custDataLst>
          </p:nvPr>
        </p:nvSpPr>
        <p:spPr>
          <a:xfrm>
            <a:off x="2306955" y="3303270"/>
            <a:ext cx="948817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历史上，有许多的科学家都在思索用磁来生电的问题。英国物理学家、化学家法拉第在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年中作了多次探索，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1831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年终于取得突破，高纤乐利用磁场产生电流的条件和规律。</a:t>
            </a:r>
          </a:p>
        </p:txBody>
      </p:sp>
      <p:cxnSp>
        <p:nvCxnSpPr>
          <p:cNvPr id="29" name="肘形连接符 28"/>
          <p:cNvCxnSpPr/>
          <p:nvPr>
            <p:custDataLst>
              <p:tags r:id="rId13"/>
            </p:custDataLst>
          </p:nvPr>
        </p:nvCxnSpPr>
        <p:spPr>
          <a:xfrm flipV="1">
            <a:off x="250190" y="4843145"/>
            <a:ext cx="11513185" cy="626110"/>
          </a:xfrm>
          <a:prstGeom prst="bentConnector3">
            <a:avLst>
              <a:gd name="adj1" fmla="val 17726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14"/>
            </p:custDataLst>
          </p:nvPr>
        </p:nvSpPr>
        <p:spPr>
          <a:xfrm>
            <a:off x="2306955" y="4926330"/>
            <a:ext cx="948817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法拉第的发现，进一步揭示了电现象和磁现象之间的联系。根据这个发现，人们后来发明了发电机，使人类大规模用电成为可能，开辟了电气化的时代。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1234697" y="3998442"/>
            <a:ext cx="4048095" cy="2747503"/>
          </a:xfrm>
          <a:prstGeom prst="rect">
            <a:avLst/>
          </a:prstGeom>
        </p:spPr>
      </p:pic>
      <p:grpSp>
        <p:nvGrpSpPr>
          <p:cNvPr id="75" name="组合 74"/>
          <p:cNvGrpSpPr/>
          <p:nvPr>
            <p:custDataLst>
              <p:tags r:id="rId3"/>
            </p:custDataLst>
          </p:nvPr>
        </p:nvGrpSpPr>
        <p:grpSpPr>
          <a:xfrm>
            <a:off x="2204009" y="3677448"/>
            <a:ext cx="7514885" cy="3089996"/>
            <a:chOff x="2774247" y="762987"/>
            <a:chExt cx="5636164" cy="2317497"/>
          </a:xfrm>
        </p:grpSpPr>
        <p:grpSp>
          <p:nvGrpSpPr>
            <p:cNvPr id="69" name="组合 68"/>
            <p:cNvGrpSpPr/>
            <p:nvPr>
              <p:custDataLst>
                <p:tags r:id="rId12"/>
              </p:custDataLst>
            </p:nvPr>
          </p:nvGrpSpPr>
          <p:grpSpPr>
            <a:xfrm>
              <a:off x="2923398" y="762987"/>
              <a:ext cx="5487013" cy="2317497"/>
              <a:chOff x="2923398" y="762987"/>
              <a:chExt cx="5487013" cy="2317497"/>
            </a:xfrm>
          </p:grpSpPr>
          <p:grpSp>
            <p:nvGrpSpPr>
              <p:cNvPr id="61" name="组合 60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2923398" y="762987"/>
                <a:ext cx="5487013" cy="1822944"/>
                <a:chOff x="2923398" y="762987"/>
                <a:chExt cx="5487013" cy="1822944"/>
              </a:xfrm>
            </p:grpSpPr>
            <p:grpSp>
              <p:nvGrpSpPr>
                <p:cNvPr id="53" name="组合 52"/>
                <p:cNvGrpSpPr/>
                <p:nvPr>
                  <p:custDataLst>
                    <p:tags r:id="rId18"/>
                  </p:custDataLst>
                </p:nvPr>
              </p:nvGrpSpPr>
              <p:grpSpPr>
                <a:xfrm>
                  <a:off x="2923398" y="783669"/>
                  <a:ext cx="1582533" cy="1802262"/>
                  <a:chOff x="3106044" y="924245"/>
                  <a:chExt cx="1582533" cy="1802262"/>
                </a:xfrm>
              </p:grpSpPr>
              <p:sp>
                <p:nvSpPr>
                  <p:cNvPr id="42" name="AutoShape 5"/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 rot="14062969">
                    <a:off x="3857675" y="1494917"/>
                    <a:ext cx="79272" cy="1582533"/>
                  </a:xfrm>
                  <a:prstGeom prst="can">
                    <a:avLst>
                      <a:gd name="adj" fmla="val 86324"/>
                    </a:avLst>
                  </a:prstGeom>
                  <a:solidFill>
                    <a:srgbClr val="FFFF00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rot="10800000" wrap="none" anchor="ctr"/>
                  <a:lstStyle/>
                  <a:p>
                    <a:endParaRPr lang="zh-CN" altLang="en-US" sz="2135">
                      <a:latin typeface="Calibri"/>
                    </a:endParaRPr>
                  </a:p>
                </p:txBody>
              </p:sp>
              <p:cxnSp>
                <p:nvCxnSpPr>
                  <p:cNvPr id="14" name="直接连接符 13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 flipH="1">
                    <a:off x="4522264" y="924245"/>
                    <a:ext cx="0" cy="901131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接连接符 50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 flipH="1">
                    <a:off x="3290872" y="924245"/>
                    <a:ext cx="0" cy="1802262"/>
                  </a:xfrm>
                  <a:prstGeom prst="line">
                    <a:avLst/>
                  </a:prstGeom>
                  <a:ln w="12700"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57" name="图片 56" descr="卡通人物  中度可信度描述已自动生成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2400" y="762987"/>
                  <a:ext cx="1628011" cy="1793321"/>
                </a:xfrm>
                <a:prstGeom prst="rect">
                  <a:avLst/>
                </a:prstGeom>
              </p:spPr>
            </p:pic>
          </p:grpSp>
          <p:sp>
            <p:nvSpPr>
              <p:cNvPr id="65" name="任意多边形: 形状 64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4338813" y="1490697"/>
                <a:ext cx="2988310" cy="712470"/>
              </a:xfrm>
              <a:custGeom>
                <a:avLst/>
                <a:gdLst>
                  <a:gd name="connsiteX0" fmla="*/ 0 w 1072800"/>
                  <a:gd name="connsiteY0" fmla="*/ 93670 h 309670"/>
                  <a:gd name="connsiteX1" fmla="*/ 288000 w 1072800"/>
                  <a:gd name="connsiteY1" fmla="*/ 28870 h 309670"/>
                  <a:gd name="connsiteX2" fmla="*/ 633600 w 1072800"/>
                  <a:gd name="connsiteY2" fmla="*/ 70 h 309670"/>
                  <a:gd name="connsiteX3" fmla="*/ 849600 w 1072800"/>
                  <a:gd name="connsiteY3" fmla="*/ 36070 h 309670"/>
                  <a:gd name="connsiteX4" fmla="*/ 993600 w 1072800"/>
                  <a:gd name="connsiteY4" fmla="*/ 151270 h 309670"/>
                  <a:gd name="connsiteX5" fmla="*/ 1072800 w 1072800"/>
                  <a:gd name="connsiteY5" fmla="*/ 309670 h 30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2800" h="309670">
                    <a:moveTo>
                      <a:pt x="0" y="93670"/>
                    </a:moveTo>
                    <a:cubicBezTo>
                      <a:pt x="91200" y="69070"/>
                      <a:pt x="182400" y="44470"/>
                      <a:pt x="288000" y="28870"/>
                    </a:cubicBezTo>
                    <a:cubicBezTo>
                      <a:pt x="393600" y="13270"/>
                      <a:pt x="540000" y="-1130"/>
                      <a:pt x="633600" y="70"/>
                    </a:cubicBezTo>
                    <a:cubicBezTo>
                      <a:pt x="727200" y="1270"/>
                      <a:pt x="789600" y="10870"/>
                      <a:pt x="849600" y="36070"/>
                    </a:cubicBezTo>
                    <a:cubicBezTo>
                      <a:pt x="909600" y="61270"/>
                      <a:pt x="956400" y="105670"/>
                      <a:pt x="993600" y="151270"/>
                    </a:cubicBezTo>
                    <a:cubicBezTo>
                      <a:pt x="1030800" y="196870"/>
                      <a:pt x="1051800" y="253270"/>
                      <a:pt x="1072800" y="309670"/>
                    </a:cubicBezTo>
                  </a:path>
                </a:pathLst>
              </a:custGeom>
              <a:noFill/>
              <a:ln w="19050">
                <a:solidFill>
                  <a:srgbClr val="002060"/>
                </a:solidFill>
                <a:miter lim="800000"/>
              </a:ln>
            </p:spPr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68" name="任意多边形: 形状 67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3117600" y="2203200"/>
                <a:ext cx="4631904" cy="877284"/>
              </a:xfrm>
              <a:custGeom>
                <a:avLst/>
                <a:gdLst>
                  <a:gd name="connsiteX0" fmla="*/ 0 w 4631904"/>
                  <a:gd name="connsiteY0" fmla="*/ 360000 h 877284"/>
                  <a:gd name="connsiteX1" fmla="*/ 331200 w 4631904"/>
                  <a:gd name="connsiteY1" fmla="*/ 669600 h 877284"/>
                  <a:gd name="connsiteX2" fmla="*/ 1238400 w 4631904"/>
                  <a:gd name="connsiteY2" fmla="*/ 871200 h 877284"/>
                  <a:gd name="connsiteX3" fmla="*/ 2512800 w 4631904"/>
                  <a:gd name="connsiteY3" fmla="*/ 813600 h 877284"/>
                  <a:gd name="connsiteX4" fmla="*/ 3628800 w 4631904"/>
                  <a:gd name="connsiteY4" fmla="*/ 698400 h 877284"/>
                  <a:gd name="connsiteX5" fmla="*/ 4320000 w 4631904"/>
                  <a:gd name="connsiteY5" fmla="*/ 496800 h 877284"/>
                  <a:gd name="connsiteX6" fmla="*/ 4586400 w 4631904"/>
                  <a:gd name="connsiteY6" fmla="*/ 180000 h 877284"/>
                  <a:gd name="connsiteX7" fmla="*/ 4629600 w 4631904"/>
                  <a:gd name="connsiteY7" fmla="*/ 0 h 87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1904" h="877283">
                    <a:moveTo>
                      <a:pt x="0" y="360000"/>
                    </a:moveTo>
                    <a:cubicBezTo>
                      <a:pt x="62400" y="472200"/>
                      <a:pt x="124800" y="584400"/>
                      <a:pt x="331200" y="669600"/>
                    </a:cubicBezTo>
                    <a:cubicBezTo>
                      <a:pt x="537600" y="754800"/>
                      <a:pt x="874800" y="847200"/>
                      <a:pt x="1238400" y="871200"/>
                    </a:cubicBezTo>
                    <a:cubicBezTo>
                      <a:pt x="1602000" y="895200"/>
                      <a:pt x="2114400" y="842400"/>
                      <a:pt x="2512800" y="813600"/>
                    </a:cubicBezTo>
                    <a:cubicBezTo>
                      <a:pt x="2911200" y="784800"/>
                      <a:pt x="3327600" y="751200"/>
                      <a:pt x="3628800" y="698400"/>
                    </a:cubicBezTo>
                    <a:cubicBezTo>
                      <a:pt x="3930000" y="645600"/>
                      <a:pt x="4160400" y="583200"/>
                      <a:pt x="4320000" y="496800"/>
                    </a:cubicBezTo>
                    <a:cubicBezTo>
                      <a:pt x="4479600" y="410400"/>
                      <a:pt x="4534800" y="262800"/>
                      <a:pt x="4586400" y="180000"/>
                    </a:cubicBezTo>
                    <a:cubicBezTo>
                      <a:pt x="4638000" y="97200"/>
                      <a:pt x="4633800" y="48600"/>
                      <a:pt x="4629600" y="0"/>
                    </a:cubicBezTo>
                  </a:path>
                </a:pathLst>
              </a:custGeom>
              <a:noFill/>
              <a:ln w="19050">
                <a:solidFill>
                  <a:srgbClr val="002060"/>
                </a:solidFill>
                <a:miter lim="800000"/>
              </a:ln>
            </p:spPr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sp>
          <p:nvSpPr>
            <p:cNvPr id="73" name="文本框 72"/>
            <p:cNvSpPr txBox="1"/>
            <p:nvPr>
              <p:custDataLst>
                <p:tags r:id="rId13"/>
              </p:custDataLst>
            </p:nvPr>
          </p:nvSpPr>
          <p:spPr>
            <a:xfrm>
              <a:off x="3967959" y="1415649"/>
              <a:ext cx="440497" cy="3452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>
                  <a:solidFill>
                    <a:srgbClr val="002060"/>
                  </a:solidFill>
                  <a:ea typeface="+mj-ea"/>
                </a:rPr>
                <a:t> B</a:t>
              </a:r>
              <a:endParaRPr lang="zh-CN" altLang="en-US" sz="2400"/>
            </a:p>
          </p:txBody>
        </p:sp>
        <p:sp>
          <p:nvSpPr>
            <p:cNvPr id="74" name="文本框 73"/>
            <p:cNvSpPr txBox="1"/>
            <p:nvPr>
              <p:custDataLst>
                <p:tags r:id="rId14"/>
              </p:custDataLst>
            </p:nvPr>
          </p:nvSpPr>
          <p:spPr>
            <a:xfrm>
              <a:off x="2774247" y="2489855"/>
              <a:ext cx="396854" cy="3452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ea typeface="+mj-ea"/>
                </a:rPr>
                <a:t>A</a:t>
              </a:r>
              <a:r>
                <a:rPr lang="zh-CN" altLang="en-US" sz="2400">
                  <a:solidFill>
                    <a:schemeClr val="bg1"/>
                  </a:solidFill>
                  <a:ea typeface="+mj-ea"/>
                </a:rPr>
                <a:t> </a:t>
              </a:r>
              <a:r>
                <a:rPr lang="en-US" altLang="zh-CN" sz="2400">
                  <a:solidFill>
                    <a:schemeClr val="bg1"/>
                  </a:solidFill>
                  <a:ea typeface="+mj-ea"/>
                </a:rPr>
                <a:t> </a:t>
              </a:r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探究导体在磁场中运动时产生感应电流的条件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【实验思路】</a:t>
            </a: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-4445" y="2209165"/>
            <a:ext cx="12195810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尝试用磁来生电时，需要哪些器材？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磁场可以由永磁体提供，如蹄形磁体。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为了获得电流，应该用导线连成闭合电路，并将电流表接入电路中，以观察电流。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尝试使导线静止在磁场中，或在磁场中运动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看看电路中是否有电流。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2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18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1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3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24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探究导体在磁场中运动时产生感应电流的条件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-4445" y="2209165"/>
            <a:ext cx="12185015" cy="230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如图所示，在蹄形磁体的磁场中放置一根导线，导线的两端跟电流表连接，导线跟电流表组成闭合电路。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让导线在磁场中静止，能产生电流吗？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换用不同强度的永磁体，看看电路中是否有电流。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换用线圈，看看电路中是否有电流。</a:t>
            </a:r>
          </a:p>
        </p:txBody>
      </p:sp>
      <p:pic>
        <p:nvPicPr>
          <p:cNvPr id="10" name="静止时无电流产生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3">
                  <p14:trim st="20169"/>
                </p14:media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9435189" y="0"/>
            <a:ext cx="919121" cy="540000"/>
          </a:xfrm>
          <a:prstGeom prst="rect">
            <a:avLst/>
          </a:prstGeom>
        </p:spPr>
      </p:pic>
      <p:pic>
        <p:nvPicPr>
          <p:cNvPr id="15" name="静止时无电流产生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3">
                  <p14:trim st="9600" end="11568"/>
                </p14:media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0354034" y="0"/>
            <a:ext cx="919121" cy="540000"/>
          </a:xfrm>
          <a:prstGeom prst="rect">
            <a:avLst/>
          </a:prstGeom>
        </p:spPr>
      </p:pic>
      <p:pic>
        <p:nvPicPr>
          <p:cNvPr id="16" name="静止时无电流产生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3">
                  <p14:trim end="22436"/>
                </p14:media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272879" y="0"/>
            <a:ext cx="919121" cy="5400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78740" y="4515168"/>
            <a:ext cx="7704000" cy="54292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2935" b="1">
                <a:solidFill>
                  <a:srgbClr val="FFFF00"/>
                </a:solidFill>
              </a:rPr>
              <a:t>当导体在磁场中静止时，不能产生电流。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3"/>
          <a:stretch>
            <a:fillRect/>
          </a:stretch>
        </p:blipFill>
        <p:spPr>
          <a:xfrm flipH="1">
            <a:off x="11264900" y="125222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9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9114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114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indefinite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3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382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382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3" dur="indefinite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138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138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1381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46" dur="indefinite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 fullScrn="1">
              <p:cMediaNode>
                <p:cTn id="5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 fullScrn="1">
              <p:cMediaNode>
                <p:cTn id="5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探究导体在磁场中运动时产生感应电流的条件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95810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如图所示，在蹄形磁体的磁场中放置一根导线，导线的两端跟电流表连接，导线跟电流表组成闭合电路。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让导线在磁场中静止，能产生电流吗？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换用不同强度的永磁体，看看电路中是否有电流。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换用线圈，看看电路中是否有电流。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使导线平行于磁感线运动，看看电路中是否有电流。</a:t>
            </a:r>
          </a:p>
        </p:txBody>
      </p:sp>
      <p:pic>
        <p:nvPicPr>
          <p:cNvPr id="14" name="平行移动无电流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1112787" y="0"/>
            <a:ext cx="1079213" cy="54000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13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4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5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7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9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30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4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6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7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8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9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0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1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2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3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78740" y="4944852"/>
            <a:ext cx="7704000" cy="54292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2935" b="1">
                <a:solidFill>
                  <a:srgbClr val="FFFF00"/>
                </a:solidFill>
              </a:rPr>
              <a:t>当导体平行于磁感线运动时，不能产生电流。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indefinite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6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磁生电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磁生电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0" y="1258570"/>
            <a:ext cx="1647825" cy="628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715" y="1268095"/>
            <a:ext cx="121964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探究导体在磁场中运动时产生感应电流的条件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【实验过程】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2209165"/>
            <a:ext cx="12195810" cy="319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如图所示，在蹄形磁体的磁场中放置一根导线，导线的两端跟电流表连接，导线跟电流表组成闭合电路。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让导线在磁场中静止，能产生电流吗？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换用不同强度的永磁体，看看电路中是否有电流。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换用线圈，看看电路中是否有电流。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使导线平行于磁感线运动，看看电路中是否有电流。</a:t>
            </a:r>
          </a:p>
          <a:p>
            <a:pPr indent="6096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使导线垂直于磁感线运动，看看电路中是否有电流。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7292340" y="3183255"/>
            <a:ext cx="4887595" cy="1933575"/>
            <a:chOff x="12462" y="5400"/>
            <a:chExt cx="6719" cy="2658"/>
          </a:xfrm>
        </p:grpSpPr>
        <p:cxnSp>
          <p:nvCxnSpPr>
            <p:cNvPr id="24" name="直接连接符 23"/>
            <p:cNvCxnSpPr/>
            <p:nvPr>
              <p:custDataLst>
                <p:tags r:id="rId24"/>
              </p:custDataLst>
            </p:nvPr>
          </p:nvCxnSpPr>
          <p:spPr>
            <a:xfrm flipH="1">
              <a:off x="14509" y="5424"/>
              <a:ext cx="0" cy="1034"/>
            </a:xfrm>
            <a:prstGeom prst="line">
              <a:avLst/>
            </a:prstGeom>
            <a:ln w="127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4"/>
            <a:stretch>
              <a:fillRect/>
            </a:stretch>
          </p:blipFill>
          <p:spPr>
            <a:xfrm>
              <a:off x="12462" y="5726"/>
              <a:ext cx="2974" cy="2018"/>
            </a:xfrm>
            <a:prstGeom prst="rect">
              <a:avLst/>
            </a:prstGeom>
          </p:spPr>
        </p:pic>
        <p:sp>
          <p:nvSpPr>
            <p:cNvPr id="23" name="AutoShape 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 rot="14062969">
              <a:off x="13747" y="6079"/>
              <a:ext cx="91" cy="1816"/>
            </a:xfrm>
            <a:prstGeom prst="can">
              <a:avLst>
                <a:gd name="adj" fmla="val 8632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endParaRPr lang="zh-CN" altLang="en-US" sz="2135">
                <a:latin typeface="Calibri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7"/>
              </p:custDataLst>
            </p:nvPr>
          </p:nvCxnSpPr>
          <p:spPr>
            <a:xfrm flipH="1">
              <a:off x="13096" y="5424"/>
              <a:ext cx="0" cy="2068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图片 26" descr="卡通人物  中度可信度描述已自动生成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13" y="5400"/>
              <a:ext cx="1868" cy="2058"/>
            </a:xfrm>
            <a:prstGeom prst="rect">
              <a:avLst/>
            </a:prstGeom>
          </p:spPr>
        </p:pic>
        <p:sp>
          <p:nvSpPr>
            <p:cNvPr id="28" name="任意多边形: 形状 64"/>
            <p:cNvSpPr/>
            <p:nvPr>
              <p:custDataLst>
                <p:tags r:id="rId29"/>
              </p:custDataLst>
            </p:nvPr>
          </p:nvSpPr>
          <p:spPr bwMode="auto">
            <a:xfrm>
              <a:off x="14508" y="6235"/>
              <a:ext cx="3429" cy="817"/>
            </a:xfrm>
            <a:custGeom>
              <a:avLst/>
              <a:gdLst>
                <a:gd name="connsiteX0" fmla="*/ 0 w 1072800"/>
                <a:gd name="connsiteY0" fmla="*/ 93670 h 309670"/>
                <a:gd name="connsiteX1" fmla="*/ 288000 w 1072800"/>
                <a:gd name="connsiteY1" fmla="*/ 28870 h 309670"/>
                <a:gd name="connsiteX2" fmla="*/ 633600 w 1072800"/>
                <a:gd name="connsiteY2" fmla="*/ 70 h 309670"/>
                <a:gd name="connsiteX3" fmla="*/ 849600 w 1072800"/>
                <a:gd name="connsiteY3" fmla="*/ 36070 h 309670"/>
                <a:gd name="connsiteX4" fmla="*/ 993600 w 1072800"/>
                <a:gd name="connsiteY4" fmla="*/ 151270 h 309670"/>
                <a:gd name="connsiteX5" fmla="*/ 1072800 w 1072800"/>
                <a:gd name="connsiteY5" fmla="*/ 309670 h 30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800" h="309670">
                  <a:moveTo>
                    <a:pt x="0" y="93670"/>
                  </a:moveTo>
                  <a:cubicBezTo>
                    <a:pt x="91200" y="69070"/>
                    <a:pt x="182400" y="44470"/>
                    <a:pt x="288000" y="28870"/>
                  </a:cubicBezTo>
                  <a:cubicBezTo>
                    <a:pt x="393600" y="13270"/>
                    <a:pt x="540000" y="-1130"/>
                    <a:pt x="633600" y="70"/>
                  </a:cubicBezTo>
                  <a:cubicBezTo>
                    <a:pt x="727200" y="1270"/>
                    <a:pt x="789600" y="10870"/>
                    <a:pt x="849600" y="36070"/>
                  </a:cubicBezTo>
                  <a:cubicBezTo>
                    <a:pt x="909600" y="61270"/>
                    <a:pt x="956400" y="105670"/>
                    <a:pt x="993600" y="151270"/>
                  </a:cubicBezTo>
                  <a:cubicBezTo>
                    <a:pt x="1030800" y="196870"/>
                    <a:pt x="1051800" y="253270"/>
                    <a:pt x="1072800" y="30967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: 形状 67"/>
            <p:cNvSpPr/>
            <p:nvPr>
              <p:custDataLst>
                <p:tags r:id="rId30"/>
              </p:custDataLst>
            </p:nvPr>
          </p:nvSpPr>
          <p:spPr bwMode="auto">
            <a:xfrm>
              <a:off x="13107" y="7052"/>
              <a:ext cx="5316" cy="1007"/>
            </a:xfrm>
            <a:custGeom>
              <a:avLst/>
              <a:gdLst>
                <a:gd name="connsiteX0" fmla="*/ 0 w 4631904"/>
                <a:gd name="connsiteY0" fmla="*/ 360000 h 877284"/>
                <a:gd name="connsiteX1" fmla="*/ 331200 w 4631904"/>
                <a:gd name="connsiteY1" fmla="*/ 669600 h 877284"/>
                <a:gd name="connsiteX2" fmla="*/ 1238400 w 4631904"/>
                <a:gd name="connsiteY2" fmla="*/ 871200 h 877284"/>
                <a:gd name="connsiteX3" fmla="*/ 2512800 w 4631904"/>
                <a:gd name="connsiteY3" fmla="*/ 813600 h 877284"/>
                <a:gd name="connsiteX4" fmla="*/ 3628800 w 4631904"/>
                <a:gd name="connsiteY4" fmla="*/ 698400 h 877284"/>
                <a:gd name="connsiteX5" fmla="*/ 4320000 w 4631904"/>
                <a:gd name="connsiteY5" fmla="*/ 496800 h 877284"/>
                <a:gd name="connsiteX6" fmla="*/ 4586400 w 4631904"/>
                <a:gd name="connsiteY6" fmla="*/ 180000 h 877284"/>
                <a:gd name="connsiteX7" fmla="*/ 4629600 w 4631904"/>
                <a:gd name="connsiteY7" fmla="*/ 0 h 87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31904" h="877283">
                  <a:moveTo>
                    <a:pt x="0" y="360000"/>
                  </a:moveTo>
                  <a:cubicBezTo>
                    <a:pt x="62400" y="472200"/>
                    <a:pt x="124800" y="584400"/>
                    <a:pt x="331200" y="669600"/>
                  </a:cubicBezTo>
                  <a:cubicBezTo>
                    <a:pt x="537600" y="754800"/>
                    <a:pt x="874800" y="847200"/>
                    <a:pt x="1238400" y="871200"/>
                  </a:cubicBezTo>
                  <a:cubicBezTo>
                    <a:pt x="1602000" y="895200"/>
                    <a:pt x="2114400" y="842400"/>
                    <a:pt x="2512800" y="813600"/>
                  </a:cubicBezTo>
                  <a:cubicBezTo>
                    <a:pt x="2911200" y="784800"/>
                    <a:pt x="3327600" y="751200"/>
                    <a:pt x="3628800" y="698400"/>
                  </a:cubicBezTo>
                  <a:cubicBezTo>
                    <a:pt x="3930000" y="645600"/>
                    <a:pt x="4160400" y="583200"/>
                    <a:pt x="4320000" y="496800"/>
                  </a:cubicBezTo>
                  <a:cubicBezTo>
                    <a:pt x="4479600" y="410400"/>
                    <a:pt x="4534800" y="262800"/>
                    <a:pt x="4586400" y="180000"/>
                  </a:cubicBezTo>
                  <a:cubicBezTo>
                    <a:pt x="4638000" y="97200"/>
                    <a:pt x="4633800" y="48600"/>
                    <a:pt x="4629600" y="0"/>
                  </a:cubicBezTo>
                </a:path>
              </a:pathLst>
            </a:custGeom>
            <a:noFill/>
            <a:ln w="19050">
              <a:solidFill>
                <a:srgbClr val="002060"/>
              </a:solidFill>
              <a:miter lim="800000"/>
            </a:ln>
          </p:spPr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8018145" y="3777530"/>
            <a:ext cx="1175520" cy="656583"/>
            <a:chOff x="2577600" y="1684800"/>
            <a:chExt cx="1066800" cy="656583"/>
          </a:xfrm>
        </p:grpSpPr>
        <p:cxnSp>
          <p:nvCxnSpPr>
            <p:cNvPr id="17" name="直接箭头连接符 16"/>
            <p:cNvCxnSpPr/>
            <p:nvPr>
              <p:custDataLst>
                <p:tags r:id="rId16"/>
              </p:custDataLst>
            </p:nvPr>
          </p:nvCxnSpPr>
          <p:spPr>
            <a:xfrm flipH="1">
              <a:off x="2577600" y="16848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17"/>
              </p:custDataLst>
            </p:nvPr>
          </p:nvCxnSpPr>
          <p:spPr>
            <a:xfrm flipH="1">
              <a:off x="2730000" y="1686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>
              <p:custDataLst>
                <p:tags r:id="rId18"/>
              </p:custDataLst>
            </p:nvPr>
          </p:nvCxnSpPr>
          <p:spPr>
            <a:xfrm flipH="1">
              <a:off x="2882400" y="16872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9"/>
              </p:custDataLst>
            </p:nvPr>
          </p:nvCxnSpPr>
          <p:spPr>
            <a:xfrm flipH="1">
              <a:off x="3034800" y="16956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20"/>
              </p:custDataLst>
            </p:nvPr>
          </p:nvCxnSpPr>
          <p:spPr>
            <a:xfrm flipH="1">
              <a:off x="31872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21"/>
              </p:custDataLst>
            </p:nvPr>
          </p:nvCxnSpPr>
          <p:spPr>
            <a:xfrm flipH="1">
              <a:off x="33396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22"/>
              </p:custDataLst>
            </p:nvPr>
          </p:nvCxnSpPr>
          <p:spPr>
            <a:xfrm flipH="1">
              <a:off x="3492000" y="1697904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23"/>
              </p:custDataLst>
            </p:nvPr>
          </p:nvCxnSpPr>
          <p:spPr>
            <a:xfrm flipH="1">
              <a:off x="3644400" y="1704000"/>
              <a:ext cx="0" cy="637383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垂直移动有电流">
            <a:hlinkClick r:id="" action="ppaction://media"/>
          </p:cNvPr>
          <p:cNvPicPr>
            <a:picLocks noChangeAspect="1"/>
          </p:cNvPicPr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067854" y="0"/>
            <a:ext cx="1124146" cy="54000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78740" y="5403957"/>
            <a:ext cx="7704000" cy="54292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2935" b="1">
                <a:solidFill>
                  <a:srgbClr val="FFFF00"/>
                </a:solidFill>
              </a:rPr>
              <a:t>当导体垂直于磁感线运动时，能产生电流。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indefinite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,20179637,21599586,21595628,21600472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23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23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23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849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885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813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925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925*42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  <p:tag name="KSO_WM_MEDIACOVER_FLAG" val="1"/>
  <p:tag name="KSO_WM_UNIT_MEDIACOVER_BTN_STATE" val="1"/>
  <p:tag name="KSO_WM_UNIT_MEDIACOVER_BTNRECT" val="0*0*0*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  <p:tag name="KSO_WM_MEDIACOVER_FLAG" val="1"/>
  <p:tag name="KSO_WM_UNIT_MEDIACOVER_BTN_STATE" val="1"/>
  <p:tag name="KSO_WM_UNIT_MEDIACOVER_BTNRECT" val="0*0*0*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  <p:tag name="KSO_WM_MEDIACOVER_FLAG" val="1"/>
  <p:tag name="KSO_WM_UNIT_MEDIACOVER_BTN_STATE" val="1"/>
  <p:tag name="KSO_WM_UNIT_MEDIACOVER_BTNRECT" val="0*0*0*0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  <p:tag name="KSO_WM_MEDIACOVER_FLAG" val="1"/>
  <p:tag name="KSO_WM_UNIT_MEDIACOVER_BTN_STATE" val="1"/>
  <p:tag name="KSO_WM_UNIT_MEDIACOVER_BTNRECT" val="0*0*0*0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  <p:tag name="KSO_WM_MEDIACOVER_FLAG" val="1"/>
  <p:tag name="KSO_WM_UNIT_MEDIACOVER_BTN_STATE" val="1"/>
  <p:tag name="KSO_WM_UNIT_MEDIACOVER_BTNRECT" val="0*0*0*0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  <p:tag name="KSO_WM_MEDIACOVER_FLAG" val="1"/>
  <p:tag name="KSO_WM_UNIT_MEDIACOVER_BTN_STATE" val="1"/>
  <p:tag name="KSO_WM_UNIT_MEDIACOVER_BTNRECT" val="0*0*0*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8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5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7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20179637,21599586,21595628,21600472],&quot;65&quot;:[20205081]}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  <p:tag name="KSO_WM_BEAUTIFY_FLAG" val="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  <p:tag name="KSO_WM_BEAUTIFY_FLAG" val="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  <p:tag name="KSO_WM_BEAUTIFY_FLAG" val="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  <p:tag name="KSO_WM_BEAUTIFY_FLAG" val="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  <p:tag name="KSO_WM_BEAUTIFY_FLAG" val="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4732</Words>
  <PresentationFormat>宽屏</PresentationFormat>
  <Paragraphs>270</Paragraphs>
  <Slides>34</Slides>
  <Notes>29</Notes>
  <HiddenSlides>0</HiddenSlides>
  <MMClips>14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2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2026-01-13T23:17:40Z</cp:lastPrinted>
  <dcterms:created xsi:type="dcterms:W3CDTF">2026-01-13T23:17:40Z</dcterms:created>
  <dcterms:modified xsi:type="dcterms:W3CDTF">2026-08-17T00:57:04Z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