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6"/>
  </p:notes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7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68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35" y="2751589"/>
            <a:ext cx="8848290" cy="1210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1287145"/>
            <a:ext cx="9327515" cy="428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1260475"/>
            <a:ext cx="9327515" cy="433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5" y="1645920"/>
            <a:ext cx="9426575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1431925"/>
            <a:ext cx="9297035" cy="399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133600"/>
            <a:ext cx="937323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1733550"/>
            <a:ext cx="941895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75" y="660400"/>
            <a:ext cx="9289415" cy="57232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01255" y="3987165"/>
            <a:ext cx="1115060" cy="531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00520" y="5259070"/>
            <a:ext cx="1226820" cy="481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5" y="1028065"/>
            <a:ext cx="9525635" cy="48012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425690" y="2294890"/>
            <a:ext cx="1152525" cy="443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1534795"/>
            <a:ext cx="9365615" cy="37877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68830" y="3385820"/>
            <a:ext cx="702945" cy="456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07715" y="4587240"/>
            <a:ext cx="739775" cy="443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85" y="1756410"/>
            <a:ext cx="9129395" cy="33451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25260" y="3486785"/>
            <a:ext cx="690245" cy="443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62700" y="4134485"/>
            <a:ext cx="3018790" cy="419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195" y="2842260"/>
            <a:ext cx="6530975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165" y="2773680"/>
            <a:ext cx="6249035" cy="131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438400"/>
            <a:ext cx="118745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" y="1684020"/>
            <a:ext cx="11682730" cy="34899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831195" y="407416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35" y="936625"/>
            <a:ext cx="5586095" cy="498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95" y="1546225"/>
            <a:ext cx="5464175" cy="376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1219200"/>
            <a:ext cx="11720830" cy="4419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043920" y="269748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0180" y="1809115"/>
            <a:ext cx="11851640" cy="3232150"/>
            <a:chOff x="268" y="2928"/>
            <a:chExt cx="18664" cy="51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" y="2928"/>
              <a:ext cx="18664" cy="494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80" y="7485"/>
              <a:ext cx="576" cy="5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22020" y="1652270"/>
            <a:ext cx="10347960" cy="3703320"/>
            <a:chOff x="1451" y="4410"/>
            <a:chExt cx="16296" cy="58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" y="4410"/>
              <a:ext cx="16297" cy="19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" y="6390"/>
              <a:ext cx="4296" cy="38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25" y="803275"/>
            <a:ext cx="5669915" cy="525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984"/>
          <a:stretch>
            <a:fillRect/>
          </a:stretch>
        </p:blipFill>
        <p:spPr>
          <a:xfrm>
            <a:off x="3448685" y="476885"/>
            <a:ext cx="5325745" cy="593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7325" y="1688465"/>
            <a:ext cx="11783695" cy="3481070"/>
            <a:chOff x="769" y="2757"/>
            <a:chExt cx="28814" cy="56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" y="3486"/>
              <a:ext cx="708" cy="382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7" y="2757"/>
              <a:ext cx="27446" cy="567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234180" y="171259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77885" y="1712595"/>
            <a:ext cx="8286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73040" y="341122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87895" y="341122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59275" y="40278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59275" y="4635500"/>
            <a:ext cx="117856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25" y="1572895"/>
            <a:ext cx="5746115" cy="371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72795" y="1646555"/>
            <a:ext cx="10727055" cy="3681730"/>
            <a:chOff x="1217" y="2593"/>
            <a:chExt cx="16893" cy="5798"/>
          </a:xfrm>
        </p:grpSpPr>
        <p:grpSp>
          <p:nvGrpSpPr>
            <p:cNvPr id="4" name="组合 3"/>
            <p:cNvGrpSpPr/>
            <p:nvPr/>
          </p:nvGrpSpPr>
          <p:grpSpPr>
            <a:xfrm>
              <a:off x="1217" y="2593"/>
              <a:ext cx="16764" cy="5798"/>
              <a:chOff x="1217" y="4254"/>
              <a:chExt cx="16764" cy="579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7" y="4254"/>
                <a:ext cx="16765" cy="2292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6" y="6740"/>
                <a:ext cx="3540" cy="3312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74" y="3002"/>
              <a:ext cx="636" cy="11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26440" y="1849755"/>
            <a:ext cx="10605770" cy="3396615"/>
            <a:chOff x="916" y="2946"/>
            <a:chExt cx="16702" cy="53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r="18899"/>
            <a:stretch>
              <a:fillRect/>
            </a:stretch>
          </p:blipFill>
          <p:spPr>
            <a:xfrm>
              <a:off x="916" y="2946"/>
              <a:ext cx="16702" cy="17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" y="4983"/>
              <a:ext cx="5712" cy="331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3" y="3952"/>
              <a:ext cx="4032" cy="61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5" y="3832"/>
              <a:ext cx="3936" cy="8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4635" y="1125220"/>
            <a:ext cx="11682730" cy="4634230"/>
            <a:chOff x="401" y="1511"/>
            <a:chExt cx="18398" cy="72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" y="1511"/>
              <a:ext cx="18398" cy="253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7" y="4237"/>
              <a:ext cx="13729" cy="457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4" y="8029"/>
              <a:ext cx="1956" cy="7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05" y="8029"/>
              <a:ext cx="1956" cy="780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6087110" y="2509520"/>
            <a:ext cx="4432300" cy="2755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6700" y="1745615"/>
            <a:ext cx="11658600" cy="3550920"/>
            <a:chOff x="420" y="4476"/>
            <a:chExt cx="18360" cy="5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" y="4476"/>
              <a:ext cx="18360" cy="18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6" y="6324"/>
              <a:ext cx="3312" cy="37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95" y="2781300"/>
            <a:ext cx="80549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2202180"/>
            <a:ext cx="9396095" cy="24536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92335" y="351091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638300"/>
            <a:ext cx="9403715" cy="3581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54870" y="218376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55" y="1332865"/>
            <a:ext cx="9457055" cy="41916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17405" y="243459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1588135"/>
            <a:ext cx="9335135" cy="36810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617710" y="219710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7640" y="1597660"/>
            <a:ext cx="11816715" cy="3890010"/>
            <a:chOff x="769" y="2417"/>
            <a:chExt cx="28754" cy="66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" y="3486"/>
              <a:ext cx="708" cy="38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7" y="2417"/>
              <a:ext cx="27386" cy="664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297045" y="1609725"/>
            <a:ext cx="236728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38160" y="2186940"/>
            <a:ext cx="6648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7750" y="382651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5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2522220"/>
            <a:ext cx="9335135" cy="1813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30105" y="323596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1935480"/>
            <a:ext cx="9449435" cy="29870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716770" y="315722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916430"/>
            <a:ext cx="9441815" cy="30251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63135" y="2475230"/>
            <a:ext cx="101536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815705" y="3096895"/>
            <a:ext cx="125285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2232660"/>
            <a:ext cx="9365615" cy="23926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77150" y="338391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14945" y="398462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0965" y="951230"/>
            <a:ext cx="9448800" cy="5204460"/>
            <a:chOff x="2159" y="1222"/>
            <a:chExt cx="14880" cy="81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" y="1222"/>
              <a:ext cx="14881" cy="29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0" y="4138"/>
              <a:ext cx="3144" cy="528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21510" y="1501775"/>
            <a:ext cx="629856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63005" y="2113915"/>
            <a:ext cx="135382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510790"/>
            <a:ext cx="9373235" cy="18364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36945" y="3096260"/>
            <a:ext cx="14033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129270" y="3742690"/>
            <a:ext cx="185420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50875" y="1757680"/>
            <a:ext cx="11209655" cy="3116580"/>
            <a:chOff x="324" y="2344"/>
            <a:chExt cx="17653" cy="49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" y="2344"/>
              <a:ext cx="14773" cy="49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7" y="2455"/>
              <a:ext cx="2880" cy="416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929765" y="360108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70980" y="425767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69390" y="650875"/>
            <a:ext cx="9418955" cy="5704205"/>
            <a:chOff x="2184" y="845"/>
            <a:chExt cx="14833" cy="89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" y="845"/>
              <a:ext cx="14833" cy="578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4" y="6216"/>
              <a:ext cx="2532" cy="36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6045" y="1872615"/>
            <a:ext cx="9273540" cy="3573780"/>
            <a:chOff x="2297" y="4416"/>
            <a:chExt cx="14604" cy="56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" y="4416"/>
              <a:ext cx="14605" cy="196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" y="6384"/>
              <a:ext cx="5352" cy="36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0325" y="1518285"/>
            <a:ext cx="9364980" cy="3840480"/>
            <a:chOff x="2225" y="3954"/>
            <a:chExt cx="14748" cy="60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5" y="3954"/>
              <a:ext cx="14749" cy="289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4" y="6846"/>
              <a:ext cx="5712" cy="31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2580" y="810895"/>
            <a:ext cx="11543665" cy="5462270"/>
            <a:chOff x="769" y="334"/>
            <a:chExt cx="29057" cy="103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" y="334"/>
              <a:ext cx="28298" cy="1039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244215" y="822960"/>
            <a:ext cx="125412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79305" y="130746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85765" y="1797050"/>
            <a:ext cx="102870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26020" y="324866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6985" y="3777615"/>
            <a:ext cx="17811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36665" y="477456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26020" y="52876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1290" y="1389380"/>
            <a:ext cx="9349740" cy="4244340"/>
            <a:chOff x="2237" y="3426"/>
            <a:chExt cx="14724" cy="66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7" y="3426"/>
              <a:ext cx="14725" cy="39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1" y="7374"/>
              <a:ext cx="5580" cy="27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80490" y="824230"/>
            <a:ext cx="9410700" cy="5234940"/>
            <a:chOff x="2190" y="1135"/>
            <a:chExt cx="14820" cy="82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0" y="1135"/>
              <a:ext cx="14821" cy="315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2" y="4159"/>
              <a:ext cx="4020" cy="52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4465" y="1421130"/>
            <a:ext cx="9342120" cy="4086860"/>
            <a:chOff x="2243" y="4014"/>
            <a:chExt cx="14712" cy="64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3" y="4014"/>
              <a:ext cx="14713" cy="277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2" y="6670"/>
              <a:ext cx="2628" cy="37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378585"/>
            <a:ext cx="9411335" cy="41001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297680" y="485584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45" y="1405255"/>
            <a:ext cx="9007475" cy="404685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164705" y="1957705"/>
            <a:ext cx="139001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5" y="1374775"/>
            <a:ext cx="9426575" cy="410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05" y="1191895"/>
            <a:ext cx="8733155" cy="447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15" y="1332865"/>
            <a:ext cx="8801735" cy="419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05" y="1657350"/>
            <a:ext cx="8885555" cy="3543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58160" y="2271395"/>
            <a:ext cx="124079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71240" y="4596130"/>
            <a:ext cx="95313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45" y="1073785"/>
            <a:ext cx="8855075" cy="470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9715" y="955675"/>
            <a:ext cx="11668125" cy="5154930"/>
            <a:chOff x="769" y="1226"/>
            <a:chExt cx="29418" cy="86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1" y="1226"/>
              <a:ext cx="28706" cy="8641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2519045" y="967740"/>
            <a:ext cx="14541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65110" y="96774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51855" y="211645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74060" y="323850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30340" y="26562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48990" y="4335145"/>
            <a:ext cx="117856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5" y="2259330"/>
            <a:ext cx="9030335" cy="23393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48755" y="2223135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40725" y="3385820"/>
            <a:ext cx="108966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83915" y="396621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  <p:bldP spid="4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55" y="845185"/>
            <a:ext cx="9457055" cy="516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031875"/>
            <a:ext cx="9098915" cy="47936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34305" y="4077335"/>
            <a:ext cx="124079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41995" y="5247640"/>
            <a:ext cx="55245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685800"/>
            <a:ext cx="8900795" cy="57537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19045" y="1157605"/>
            <a:ext cx="191706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88150" y="1157605"/>
            <a:ext cx="117792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11955" y="4642485"/>
            <a:ext cx="96583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20865" y="5213985"/>
            <a:ext cx="247967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8280" y="1055370"/>
            <a:ext cx="11791315" cy="5017770"/>
            <a:chOff x="769" y="1286"/>
            <a:chExt cx="29544" cy="84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" y="1286"/>
              <a:ext cx="28754" cy="842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610860" y="1556385"/>
            <a:ext cx="7397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78315" y="1556385"/>
            <a:ext cx="8655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51040" y="268287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45535" y="4359275"/>
            <a:ext cx="115316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0635" y="4359275"/>
            <a:ext cx="120269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83280" y="49295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527415" y="492950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49340" y="5487670"/>
            <a:ext cx="7531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15475" y="548767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5610" y="706120"/>
            <a:ext cx="11395710" cy="5693410"/>
            <a:chOff x="769" y="-940"/>
            <a:chExt cx="28202" cy="13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" y="3030"/>
              <a:ext cx="660" cy="47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9" y="-940"/>
              <a:ext cx="27542" cy="13201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196715" y="1666240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64985" y="1645920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32555" y="2188845"/>
            <a:ext cx="690245" cy="306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89065" y="2340610"/>
            <a:ext cx="1065530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21805" y="3023235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96715" y="3561715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21805" y="3561715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38270" y="4130675"/>
            <a:ext cx="690245" cy="268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807200" y="4225925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12585" y="4922520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52920" y="5452110"/>
            <a:ext cx="690245" cy="34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3428"/>
          <a:stretch>
            <a:fillRect/>
          </a:stretch>
        </p:blipFill>
        <p:spPr>
          <a:xfrm>
            <a:off x="2887345" y="2868295"/>
            <a:ext cx="6416675" cy="116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63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63</vt:i4>
      </vt:variant>
    </vt:vector>
  </HeadingPairs>
  <TitlesOfParts>
    <vt:vector size="65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24</cp:revision>
  <dcterms:created xsi:type="dcterms:W3CDTF">2019-03-05T07:06:00Z</dcterms:created>
  <dcterms:modified xsi:type="dcterms:W3CDTF">2020-01-13T14:01:22Z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