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2"/>
  </p:notesMasterIdLst>
  <p:sldIdLst>
    <p:sldId id="1221" r:id="rId2"/>
    <p:sldId id="1222" r:id="rId3"/>
    <p:sldId id="1223" r:id="rId4"/>
    <p:sldId id="1094" r:id="rId5"/>
    <p:sldId id="1096" r:id="rId6"/>
    <p:sldId id="1224" r:id="rId7"/>
    <p:sldId id="1225" r:id="rId8"/>
    <p:sldId id="1226" r:id="rId9"/>
    <p:sldId id="1227" r:id="rId10"/>
    <p:sldId id="1228" r:id="rId11"/>
    <p:sldId id="1229" r:id="rId12"/>
    <p:sldId id="1230" r:id="rId13"/>
    <p:sldId id="1231" r:id="rId14"/>
    <p:sldId id="1232" r:id="rId15"/>
    <p:sldId id="1100" r:id="rId16"/>
    <p:sldId id="1118" r:id="rId17"/>
    <p:sldId id="1234" r:id="rId18"/>
    <p:sldId id="1235" r:id="rId19"/>
    <p:sldId id="1236" r:id="rId20"/>
    <p:sldId id="1161" r:id="rId21"/>
    <p:sldId id="1237" r:id="rId22"/>
    <p:sldId id="1238" r:id="rId23"/>
    <p:sldId id="1239" r:id="rId24"/>
    <p:sldId id="1240" r:id="rId25"/>
    <p:sldId id="1241" r:id="rId26"/>
    <p:sldId id="1242" r:id="rId27"/>
    <p:sldId id="1243" r:id="rId28"/>
    <p:sldId id="1244" r:id="rId29"/>
    <p:sldId id="1245" r:id="rId30"/>
    <p:sldId id="1246" r:id="rId31"/>
    <p:sldId id="1247" r:id="rId32"/>
    <p:sldId id="1248" r:id="rId33"/>
    <p:sldId id="1249" r:id="rId34"/>
    <p:sldId id="1250" r:id="rId35"/>
    <p:sldId id="1251" r:id="rId36"/>
    <p:sldId id="1130" r:id="rId37"/>
    <p:sldId id="1131" r:id="rId38"/>
    <p:sldId id="1253" r:id="rId39"/>
    <p:sldId id="1254" r:id="rId40"/>
    <p:sldId id="1255" r:id="rId41"/>
    <p:sldId id="1256" r:id="rId42"/>
    <p:sldId id="1257" r:id="rId43"/>
    <p:sldId id="1258" r:id="rId44"/>
    <p:sldId id="1259" r:id="rId45"/>
    <p:sldId id="1260" r:id="rId46"/>
    <p:sldId id="1261" r:id="rId47"/>
    <p:sldId id="1262" r:id="rId48"/>
    <p:sldId id="1263" r:id="rId49"/>
    <p:sldId id="1137" r:id="rId50"/>
    <p:sldId id="1139" r:id="rId51"/>
    <p:sldId id="1200" r:id="rId52"/>
    <p:sldId id="1264" r:id="rId53"/>
    <p:sldId id="1265" r:id="rId54"/>
    <p:sldId id="1266" r:id="rId55"/>
    <p:sldId id="1267" r:id="rId56"/>
    <p:sldId id="1268" r:id="rId57"/>
    <p:sldId id="1269" r:id="rId58"/>
    <p:sldId id="1270" r:id="rId59"/>
    <p:sldId id="1271" r:id="rId60"/>
    <p:sldId id="1272" r:id="rId61"/>
  </p:sldIdLst>
  <p:sldSz cx="12192000" cy="6858000"/>
  <p:notesSz cx="6858000" cy="9144000"/>
  <p:custDataLst>
    <p:tags r:id="rId6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封面" id="{EC900540-CFE2-442D-A6A6-3C8CE38ABFA0}">
          <p14:sldIdLst/>
        </p14:section>
        <p14:section name="目录" id="{B4284D74-E47B-4891-A23A-2A617FD9337D}">
          <p14:sldIdLst>
            <p14:sldId id="1221"/>
            <p14:sldId id="1222"/>
            <p14:sldId id="1223"/>
          </p14:sldIdLst>
        </p14:section>
        <p14:section name="考点帮" id="{978995A4-9037-4E87-967E-4A5438635121}">
          <p14:sldIdLst>
            <p14:sldId id="1094"/>
            <p14:sldId id="1096"/>
            <p14:sldId id="1224"/>
            <p14:sldId id="1225"/>
            <p14:sldId id="1226"/>
            <p14:sldId id="1227"/>
            <p14:sldId id="1228"/>
            <p14:sldId id="1229"/>
            <p14:sldId id="1230"/>
            <p14:sldId id="1231"/>
            <p14:sldId id="1232"/>
          </p14:sldIdLst>
        </p14:section>
        <p14:section name="方法帮" id="{4648BAD8-85C3-4DAE-941B-012047793868}">
          <p14:sldIdLst>
            <p14:sldId id="1100"/>
            <p14:sldId id="1118"/>
            <p14:sldId id="1234"/>
            <p14:sldId id="1235"/>
            <p14:sldId id="1236"/>
            <p14:sldId id="1161"/>
            <p14:sldId id="1237"/>
            <p14:sldId id="1238"/>
            <p14:sldId id="1239"/>
            <p14:sldId id="1240"/>
            <p14:sldId id="1241"/>
            <p14:sldId id="1242"/>
            <p14:sldId id="1243"/>
            <p14:sldId id="1244"/>
            <p14:sldId id="1245"/>
            <p14:sldId id="1246"/>
            <p14:sldId id="1247"/>
            <p14:sldId id="1248"/>
            <p14:sldId id="1249"/>
            <p14:sldId id="1250"/>
            <p14:sldId id="1251"/>
          </p14:sldIdLst>
        </p14:section>
        <p14:section name="实验帮" id="{F398CBF7-8BEC-40DE-AA10-9D0847B8683C}">
          <p14:sldIdLst>
            <p14:sldId id="1130"/>
            <p14:sldId id="1131"/>
            <p14:sldId id="1253"/>
            <p14:sldId id="1254"/>
            <p14:sldId id="1255"/>
            <p14:sldId id="1256"/>
            <p14:sldId id="1257"/>
            <p14:sldId id="1258"/>
            <p14:sldId id="1259"/>
            <p14:sldId id="1260"/>
            <p14:sldId id="1261"/>
            <p14:sldId id="1262"/>
            <p14:sldId id="1263"/>
          </p14:sldIdLst>
        </p14:section>
        <p14:section name="拓展帮" id="{02D32E79-305B-4D3E-AB3B-80ABC261B831}">
          <p14:sldIdLst>
            <p14:sldId id="1137"/>
            <p14:sldId id="1139"/>
            <p14:sldId id="1200"/>
            <p14:sldId id="1264"/>
            <p14:sldId id="1265"/>
            <p14:sldId id="1266"/>
            <p14:sldId id="1267"/>
            <p14:sldId id="1268"/>
            <p14:sldId id="1269"/>
            <p14:sldId id="1270"/>
            <p14:sldId id="1271"/>
            <p14:sldId id="1272"/>
          </p14:sldIdLst>
        </p14:section>
        <p14:section name="章末" id="{E6420731-106D-45C5-BAA8-A30AF326A190}">
          <p14:sldIdLst/>
        </p14:section>
      </p14:section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iao" initials="x" lastIdx="1" clrIdx="0"/>
  <p:cmAuthor id="2" name="zk-43" initials="z" lastIdx="1"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5CBCC"/>
    <a:srgbClr val="FAE7E8"/>
    <a:srgbClr val="EE3028"/>
    <a:srgbClr val="F1F1F5"/>
    <a:srgbClr val="DCDCE8"/>
    <a:srgbClr val="FF00FF"/>
    <a:srgbClr val="FFFFFF"/>
    <a:srgbClr val="006834"/>
    <a:srgbClr val="00C864"/>
    <a:srgbClr val="00864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55" autoAdjust="0"/>
    <p:restoredTop sz="94660"/>
  </p:normalViewPr>
  <p:slideViewPr>
    <p:cSldViewPr snapToGrid="0">
      <p:cViewPr varScale="1">
        <p:scale>
          <a:sx n="114" d="100"/>
          <a:sy n="114" d="100"/>
        </p:scale>
        <p:origin x="-414" y="-108"/>
      </p:cViewPr>
      <p:guideLst>
        <p:guide orient="horz" pos="2050"/>
        <p:guide pos="3899"/>
      </p:guideLst>
    </p:cSldViewPr>
  </p:slideViewPr>
  <p:notesTextViewPr>
    <p:cViewPr>
      <p:scale>
        <a:sx n="1" d="1"/>
        <a:sy n="1" d="1"/>
      </p:scale>
      <p:origin x="0" y="0"/>
    </p:cViewPr>
  </p:notesTextViewPr>
  <p:notesViewPr>
    <p:cSldViewPr snapToGrid="0">
      <p:cViewPr varScale="1">
        <p:scale>
          <a:sx n="65" d="100"/>
          <a:sy n="65" d="100"/>
        </p:scale>
        <p:origin x="3276"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gs" Target="tags/tag1.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B3AD26-BB5B-4B58-9E34-0F1D9885EC2A}" type="datetimeFigureOut">
              <a:rPr lang="zh-CN" altLang="en-US" smtClean="0"/>
              <a:t>2021/3/11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C80E95-F800-4685-9CC0-BEAD22302047}" type="slidenum">
              <a:rPr lang="zh-CN" altLang="en-US" smtClean="0"/>
              <a:t>‹#›</a:t>
            </a:fld>
            <a:endParaRPr lang="zh-CN" altLang="en-US"/>
          </a:p>
        </p:txBody>
      </p:sp>
    </p:spTree>
    <p:extLst>
      <p:ext uri="{BB962C8B-B14F-4D97-AF65-F5344CB8AC3E}">
        <p14:creationId xmlns:p14="http://schemas.microsoft.com/office/powerpoint/2010/main" val="19490875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45A61DF0-C4A4-4DA9-87A1-DB1A3C5C94B8}" type="datetimeFigureOut">
              <a:rPr lang="zh-CN" altLang="en-US" smtClean="0"/>
              <a:t>2021/3/11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E8E485-00DC-4063-B6EA-323604CC0A98}" type="slidenum">
              <a:rPr lang="zh-CN" altLang="en-US" smtClean="0"/>
              <a:t>‹#›</a:t>
            </a:fld>
            <a:endParaRPr lang="zh-CN" altLang="en-US"/>
          </a:p>
        </p:txBody>
      </p:sp>
    </p:spTree>
  </p:cSld>
  <p:clrMapOvr>
    <a:masterClrMapping/>
  </p:clrMapOvr>
  <p:transition spd="med">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5A61DF0-C4A4-4DA9-87A1-DB1A3C5C94B8}" type="datetimeFigureOut">
              <a:rPr lang="zh-CN" altLang="en-US" smtClean="0"/>
              <a:t>2021/3/11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E8E485-00DC-4063-B6EA-323604CC0A98}" type="slidenum">
              <a:rPr lang="zh-CN" altLang="en-US" smtClean="0"/>
              <a:t>‹#›</a:t>
            </a:fld>
            <a:endParaRPr lang="zh-CN" altLang="en-US"/>
          </a:p>
        </p:txBody>
      </p:sp>
    </p:spTree>
  </p:cSld>
  <p:clrMapOvr>
    <a:masterClrMapping/>
  </p:clrMapOvr>
  <p:transition spd="med">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45A61DF0-C4A4-4DA9-87A1-DB1A3C5C94B8}" type="datetimeFigureOut">
              <a:rPr lang="zh-CN" altLang="en-US" smtClean="0"/>
              <a:t>2021/3/11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DE8E485-00DC-4063-B6EA-323604CC0A98}" type="slidenum">
              <a:rPr lang="zh-CN" altLang="en-US" smtClean="0"/>
              <a:t>‹#›</a:t>
            </a:fld>
            <a:endParaRPr lang="zh-CN" altLang="en-US"/>
          </a:p>
        </p:txBody>
      </p:sp>
    </p:spTree>
  </p:cSld>
  <p:clrMapOvr>
    <a:masterClrMapping/>
  </p:clrMapOvr>
  <p:transition spd="med">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grpSp>
        <p:nvGrpSpPr>
          <p:cNvPr id="7" name="组合 6"/>
          <p:cNvGrpSpPr/>
          <p:nvPr userDrawn="1"/>
        </p:nvGrpSpPr>
        <p:grpSpPr>
          <a:xfrm>
            <a:off x="10738337" y="238700"/>
            <a:ext cx="1196173" cy="255660"/>
            <a:chOff x="1032228" y="3392467"/>
            <a:chExt cx="5966868" cy="1275308"/>
          </a:xfrm>
        </p:grpSpPr>
        <p:grpSp>
          <p:nvGrpSpPr>
            <p:cNvPr id="8" name="组合 7"/>
            <p:cNvGrpSpPr/>
            <p:nvPr/>
          </p:nvGrpSpPr>
          <p:grpSpPr>
            <a:xfrm>
              <a:off x="2572572" y="3658528"/>
              <a:ext cx="4426524" cy="877902"/>
              <a:chOff x="277446" y="341877"/>
              <a:chExt cx="11463339" cy="2273498"/>
            </a:xfrm>
            <a:solidFill>
              <a:schemeClr val="tx1"/>
            </a:solidFill>
          </p:grpSpPr>
          <p:sp>
            <p:nvSpPr>
              <p:cNvPr id="14" name="任意多边形 200"/>
              <p:cNvSpPr/>
              <p:nvPr/>
            </p:nvSpPr>
            <p:spPr bwMode="auto">
              <a:xfrm>
                <a:off x="3164126" y="379037"/>
                <a:ext cx="2342547" cy="2228766"/>
              </a:xfrm>
              <a:custGeom>
                <a:avLst/>
                <a:gdLst>
                  <a:gd name="connsiteX0" fmla="*/ 1578931 w 2342547"/>
                  <a:gd name="connsiteY0" fmla="*/ 511694 h 2228766"/>
                  <a:gd name="connsiteX1" fmla="*/ 1557985 w 2342547"/>
                  <a:gd name="connsiteY1" fmla="*/ 513281 h 2228766"/>
                  <a:gd name="connsiteX2" fmla="*/ 1114890 w 2342547"/>
                  <a:gd name="connsiteY2" fmla="*/ 520800 h 2228766"/>
                  <a:gd name="connsiteX3" fmla="*/ 900852 w 2342547"/>
                  <a:gd name="connsiteY3" fmla="*/ 539600 h 2228766"/>
                  <a:gd name="connsiteX4" fmla="*/ 840771 w 2342547"/>
                  <a:gd name="connsiteY4" fmla="*/ 584718 h 2228766"/>
                  <a:gd name="connsiteX5" fmla="*/ 900852 w 2342547"/>
                  <a:gd name="connsiteY5" fmla="*/ 622317 h 2228766"/>
                  <a:gd name="connsiteX6" fmla="*/ 1276357 w 2342547"/>
                  <a:gd name="connsiteY6" fmla="*/ 637356 h 2228766"/>
                  <a:gd name="connsiteX7" fmla="*/ 1557985 w 2342547"/>
                  <a:gd name="connsiteY7" fmla="*/ 622317 h 2228766"/>
                  <a:gd name="connsiteX8" fmla="*/ 1614311 w 2342547"/>
                  <a:gd name="connsiteY8" fmla="*/ 547119 h 2228766"/>
                  <a:gd name="connsiteX9" fmla="*/ 1578931 w 2342547"/>
                  <a:gd name="connsiteY9" fmla="*/ 511694 h 2228766"/>
                  <a:gd name="connsiteX10" fmla="*/ 961782 w 2342547"/>
                  <a:gd name="connsiteY10" fmla="*/ 171969 h 2228766"/>
                  <a:gd name="connsiteX11" fmla="*/ 883021 w 2342547"/>
                  <a:gd name="connsiteY11" fmla="*/ 178311 h 2228766"/>
                  <a:gd name="connsiteX12" fmla="*/ 811760 w 2342547"/>
                  <a:gd name="connsiteY12" fmla="*/ 245958 h 2228766"/>
                  <a:gd name="connsiteX13" fmla="*/ 890522 w 2342547"/>
                  <a:gd name="connsiteY13" fmla="*/ 324879 h 2228766"/>
                  <a:gd name="connsiteX14" fmla="*/ 1261826 w 2342547"/>
                  <a:gd name="connsiteY14" fmla="*/ 324879 h 2228766"/>
                  <a:gd name="connsiteX15" fmla="*/ 1636881 w 2342547"/>
                  <a:gd name="connsiteY15" fmla="*/ 332395 h 2228766"/>
                  <a:gd name="connsiteX16" fmla="*/ 1730645 w 2342547"/>
                  <a:gd name="connsiteY16" fmla="*/ 245958 h 2228766"/>
                  <a:gd name="connsiteX17" fmla="*/ 1663135 w 2342547"/>
                  <a:gd name="connsiteY17" fmla="*/ 200860 h 2228766"/>
                  <a:gd name="connsiteX18" fmla="*/ 1198067 w 2342547"/>
                  <a:gd name="connsiteY18" fmla="*/ 178311 h 2228766"/>
                  <a:gd name="connsiteX19" fmla="*/ 961782 w 2342547"/>
                  <a:gd name="connsiteY19" fmla="*/ 171969 h 2228766"/>
                  <a:gd name="connsiteX20" fmla="*/ 712893 w 2342547"/>
                  <a:gd name="connsiteY20" fmla="*/ 0 h 2228766"/>
                  <a:gd name="connsiteX21" fmla="*/ 758409 w 2342547"/>
                  <a:gd name="connsiteY21" fmla="*/ 4702 h 2228766"/>
                  <a:gd name="connsiteX22" fmla="*/ 844748 w 2342547"/>
                  <a:gd name="connsiteY22" fmla="*/ 19751 h 2228766"/>
                  <a:gd name="connsiteX23" fmla="*/ 1302722 w 2342547"/>
                  <a:gd name="connsiteY23" fmla="*/ 15989 h 2228766"/>
                  <a:gd name="connsiteX24" fmla="*/ 1771957 w 2342547"/>
                  <a:gd name="connsiteY24" fmla="*/ 68658 h 2228766"/>
                  <a:gd name="connsiteX25" fmla="*/ 1952143 w 2342547"/>
                  <a:gd name="connsiteY25" fmla="*/ 113803 h 2228766"/>
                  <a:gd name="connsiteX26" fmla="*/ 2057252 w 2342547"/>
                  <a:gd name="connsiteY26" fmla="*/ 305669 h 2228766"/>
                  <a:gd name="connsiteX27" fmla="*/ 1899589 w 2342547"/>
                  <a:gd name="connsiteY27" fmla="*/ 723261 h 2228766"/>
                  <a:gd name="connsiteX28" fmla="*/ 1775711 w 2342547"/>
                  <a:gd name="connsiteY28" fmla="*/ 798503 h 2228766"/>
                  <a:gd name="connsiteX29" fmla="*/ 1344015 w 2342547"/>
                  <a:gd name="connsiteY29" fmla="*/ 806027 h 2228766"/>
                  <a:gd name="connsiteX30" fmla="*/ 1298968 w 2342547"/>
                  <a:gd name="connsiteY30" fmla="*/ 851172 h 2228766"/>
                  <a:gd name="connsiteX31" fmla="*/ 1298968 w 2342547"/>
                  <a:gd name="connsiteY31" fmla="*/ 979083 h 2228766"/>
                  <a:gd name="connsiteX32" fmla="*/ 1332753 w 2342547"/>
                  <a:gd name="connsiteY32" fmla="*/ 1012942 h 2228766"/>
                  <a:gd name="connsiteX33" fmla="*/ 1745680 w 2342547"/>
                  <a:gd name="connsiteY33" fmla="*/ 997893 h 2228766"/>
                  <a:gd name="connsiteX34" fmla="*/ 1978421 w 2342547"/>
                  <a:gd name="connsiteY34" fmla="*/ 967796 h 2228766"/>
                  <a:gd name="connsiteX35" fmla="*/ 2117314 w 2342547"/>
                  <a:gd name="connsiteY35" fmla="*/ 979083 h 2228766"/>
                  <a:gd name="connsiteX36" fmla="*/ 2166115 w 2342547"/>
                  <a:gd name="connsiteY36" fmla="*/ 1061849 h 2228766"/>
                  <a:gd name="connsiteX37" fmla="*/ 2091037 w 2342547"/>
                  <a:gd name="connsiteY37" fmla="*/ 1170949 h 2228766"/>
                  <a:gd name="connsiteX38" fmla="*/ 1783219 w 2342547"/>
                  <a:gd name="connsiteY38" fmla="*/ 1185998 h 2228766"/>
                  <a:gd name="connsiteX39" fmla="*/ 1351522 w 2342547"/>
                  <a:gd name="connsiteY39" fmla="*/ 1189760 h 2228766"/>
                  <a:gd name="connsiteX40" fmla="*/ 1287706 w 2342547"/>
                  <a:gd name="connsiteY40" fmla="*/ 1280050 h 2228766"/>
                  <a:gd name="connsiteX41" fmla="*/ 1344015 w 2342547"/>
                  <a:gd name="connsiteY41" fmla="*/ 1340243 h 2228766"/>
                  <a:gd name="connsiteX42" fmla="*/ 1955897 w 2342547"/>
                  <a:gd name="connsiteY42" fmla="*/ 1336481 h 2228766"/>
                  <a:gd name="connsiteX43" fmla="*/ 1978421 w 2342547"/>
                  <a:gd name="connsiteY43" fmla="*/ 1332719 h 2228766"/>
                  <a:gd name="connsiteX44" fmla="*/ 2151099 w 2342547"/>
                  <a:gd name="connsiteY44" fmla="*/ 1464392 h 2228766"/>
                  <a:gd name="connsiteX45" fmla="*/ 2079775 w 2342547"/>
                  <a:gd name="connsiteY45" fmla="*/ 1543396 h 2228766"/>
                  <a:gd name="connsiteX46" fmla="*/ 1362784 w 2342547"/>
                  <a:gd name="connsiteY46" fmla="*/ 1547158 h 2228766"/>
                  <a:gd name="connsiteX47" fmla="*/ 1298968 w 2342547"/>
                  <a:gd name="connsiteY47" fmla="*/ 1622400 h 2228766"/>
                  <a:gd name="connsiteX48" fmla="*/ 1302722 w 2342547"/>
                  <a:gd name="connsiteY48" fmla="*/ 1690117 h 2228766"/>
                  <a:gd name="connsiteX49" fmla="*/ 1328999 w 2342547"/>
                  <a:gd name="connsiteY49" fmla="*/ 1720214 h 2228766"/>
                  <a:gd name="connsiteX50" fmla="*/ 1734418 w 2342547"/>
                  <a:gd name="connsiteY50" fmla="*/ 1769121 h 2228766"/>
                  <a:gd name="connsiteX51" fmla="*/ 2139837 w 2342547"/>
                  <a:gd name="connsiteY51" fmla="*/ 1686355 h 2228766"/>
                  <a:gd name="connsiteX52" fmla="*/ 2342547 w 2342547"/>
                  <a:gd name="connsiteY52" fmla="*/ 1660020 h 2228766"/>
                  <a:gd name="connsiteX53" fmla="*/ 2320024 w 2342547"/>
                  <a:gd name="connsiteY53" fmla="*/ 1742786 h 2228766"/>
                  <a:gd name="connsiteX54" fmla="*/ 2278731 w 2342547"/>
                  <a:gd name="connsiteY54" fmla="*/ 1833076 h 2228766"/>
                  <a:gd name="connsiteX55" fmla="*/ 2207407 w 2342547"/>
                  <a:gd name="connsiteY55" fmla="*/ 2085136 h 2228766"/>
                  <a:gd name="connsiteX56" fmla="*/ 1993436 w 2342547"/>
                  <a:gd name="connsiteY56" fmla="*/ 2213047 h 2228766"/>
                  <a:gd name="connsiteX57" fmla="*/ 1479154 w 2342547"/>
                  <a:gd name="connsiteY57" fmla="*/ 2062564 h 2228766"/>
                  <a:gd name="connsiteX58" fmla="*/ 901056 w 2342547"/>
                  <a:gd name="connsiteY58" fmla="*/ 2051277 h 2228766"/>
                  <a:gd name="connsiteX59" fmla="*/ 672070 w 2342547"/>
                  <a:gd name="connsiteY59" fmla="*/ 2062564 h 2228766"/>
                  <a:gd name="connsiteX60" fmla="*/ 199080 w 2342547"/>
                  <a:gd name="connsiteY60" fmla="*/ 2077612 h 2228766"/>
                  <a:gd name="connsiteX61" fmla="*/ 33910 w 2342547"/>
                  <a:gd name="connsiteY61" fmla="*/ 1972274 h 2228766"/>
                  <a:gd name="connsiteX62" fmla="*/ 135264 w 2342547"/>
                  <a:gd name="connsiteY62" fmla="*/ 1840601 h 2228766"/>
                  <a:gd name="connsiteX63" fmla="*/ 337974 w 2342547"/>
                  <a:gd name="connsiteY63" fmla="*/ 1821790 h 2228766"/>
                  <a:gd name="connsiteX64" fmla="*/ 570715 w 2342547"/>
                  <a:gd name="connsiteY64" fmla="*/ 1795455 h 2228766"/>
                  <a:gd name="connsiteX65" fmla="*/ 1024935 w 2342547"/>
                  <a:gd name="connsiteY65" fmla="*/ 1739024 h 2228766"/>
                  <a:gd name="connsiteX66" fmla="*/ 1081243 w 2342547"/>
                  <a:gd name="connsiteY66" fmla="*/ 1599827 h 2228766"/>
                  <a:gd name="connsiteX67" fmla="*/ 1017427 w 2342547"/>
                  <a:gd name="connsiteY67" fmla="*/ 1547158 h 2228766"/>
                  <a:gd name="connsiteX68" fmla="*/ 435575 w 2342547"/>
                  <a:gd name="connsiteY68" fmla="*/ 1550920 h 2228766"/>
                  <a:gd name="connsiteX69" fmla="*/ 255389 w 2342547"/>
                  <a:gd name="connsiteY69" fmla="*/ 1569730 h 2228766"/>
                  <a:gd name="connsiteX70" fmla="*/ 135264 w 2342547"/>
                  <a:gd name="connsiteY70" fmla="*/ 1543396 h 2228766"/>
                  <a:gd name="connsiteX71" fmla="*/ 127757 w 2342547"/>
                  <a:gd name="connsiteY71" fmla="*/ 1490727 h 2228766"/>
                  <a:gd name="connsiteX72" fmla="*/ 304189 w 2342547"/>
                  <a:gd name="connsiteY72" fmla="*/ 1366578 h 2228766"/>
                  <a:gd name="connsiteX73" fmla="*/ 728378 w 2342547"/>
                  <a:gd name="connsiteY73" fmla="*/ 1359053 h 2228766"/>
                  <a:gd name="connsiteX74" fmla="*/ 1039950 w 2342547"/>
                  <a:gd name="connsiteY74" fmla="*/ 1344005 h 2228766"/>
                  <a:gd name="connsiteX75" fmla="*/ 1084997 w 2342547"/>
                  <a:gd name="connsiteY75" fmla="*/ 1223618 h 2228766"/>
                  <a:gd name="connsiteX76" fmla="*/ 1017427 w 2342547"/>
                  <a:gd name="connsiteY76" fmla="*/ 1201046 h 2228766"/>
                  <a:gd name="connsiteX77" fmla="*/ 525668 w 2342547"/>
                  <a:gd name="connsiteY77" fmla="*/ 1216094 h 2228766"/>
                  <a:gd name="connsiteX78" fmla="*/ 262896 w 2342547"/>
                  <a:gd name="connsiteY78" fmla="*/ 1219856 h 2228766"/>
                  <a:gd name="connsiteX79" fmla="*/ 165295 w 2342547"/>
                  <a:gd name="connsiteY79" fmla="*/ 1310146 h 2228766"/>
                  <a:gd name="connsiteX80" fmla="*/ 45171 w 2342547"/>
                  <a:gd name="connsiteY80" fmla="*/ 1110756 h 2228766"/>
                  <a:gd name="connsiteX81" fmla="*/ 11386 w 2342547"/>
                  <a:gd name="connsiteY81" fmla="*/ 727023 h 2228766"/>
                  <a:gd name="connsiteX82" fmla="*/ 15140 w 2342547"/>
                  <a:gd name="connsiteY82" fmla="*/ 704450 h 2228766"/>
                  <a:gd name="connsiteX83" fmla="*/ 244127 w 2342547"/>
                  <a:gd name="connsiteY83" fmla="*/ 636733 h 2228766"/>
                  <a:gd name="connsiteX84" fmla="*/ 383021 w 2342547"/>
                  <a:gd name="connsiteY84" fmla="*/ 832361 h 2228766"/>
                  <a:gd name="connsiteX85" fmla="*/ 383021 w 2342547"/>
                  <a:gd name="connsiteY85" fmla="*/ 839886 h 2228766"/>
                  <a:gd name="connsiteX86" fmla="*/ 555699 w 2342547"/>
                  <a:gd name="connsiteY86" fmla="*/ 1016704 h 2228766"/>
                  <a:gd name="connsiteX87" fmla="*/ 1002411 w 2342547"/>
                  <a:gd name="connsiteY87" fmla="*/ 1016704 h 2228766"/>
                  <a:gd name="connsiteX88" fmla="*/ 1084997 w 2342547"/>
                  <a:gd name="connsiteY88" fmla="*/ 933938 h 2228766"/>
                  <a:gd name="connsiteX89" fmla="*/ 961119 w 2342547"/>
                  <a:gd name="connsiteY89" fmla="*/ 806027 h 2228766"/>
                  <a:gd name="connsiteX90" fmla="*/ 765917 w 2342547"/>
                  <a:gd name="connsiteY90" fmla="*/ 809789 h 2228766"/>
                  <a:gd name="connsiteX91" fmla="*/ 608254 w 2342547"/>
                  <a:gd name="connsiteY91" fmla="*/ 715737 h 2228766"/>
                  <a:gd name="connsiteX92" fmla="*/ 559453 w 2342547"/>
                  <a:gd name="connsiteY92" fmla="*/ 94992 h 2228766"/>
                  <a:gd name="connsiteX93" fmla="*/ 664562 w 2342547"/>
                  <a:gd name="connsiteY93" fmla="*/ 940 h 2228766"/>
                  <a:gd name="connsiteX94" fmla="*/ 712893 w 2342547"/>
                  <a:gd name="connsiteY94" fmla="*/ 0 h 2228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2342547" h="2228766">
                    <a:moveTo>
                      <a:pt x="1578931" y="511694"/>
                    </a:moveTo>
                    <a:cubicBezTo>
                      <a:pt x="1571832" y="512341"/>
                      <a:pt x="1564557" y="513281"/>
                      <a:pt x="1557985" y="513281"/>
                    </a:cubicBezTo>
                    <a:cubicBezTo>
                      <a:pt x="1411539" y="513281"/>
                      <a:pt x="1261337" y="513281"/>
                      <a:pt x="1114890" y="520800"/>
                    </a:cubicBezTo>
                    <a:cubicBezTo>
                      <a:pt x="1043544" y="524560"/>
                      <a:pt x="972198" y="532080"/>
                      <a:pt x="900852" y="539600"/>
                    </a:cubicBezTo>
                    <a:cubicBezTo>
                      <a:pt x="878322" y="543360"/>
                      <a:pt x="840771" y="550879"/>
                      <a:pt x="840771" y="584718"/>
                    </a:cubicBezTo>
                    <a:cubicBezTo>
                      <a:pt x="844526" y="622317"/>
                      <a:pt x="870812" y="618557"/>
                      <a:pt x="900852" y="622317"/>
                    </a:cubicBezTo>
                    <a:cubicBezTo>
                      <a:pt x="1024769" y="637356"/>
                      <a:pt x="1144930" y="641116"/>
                      <a:pt x="1276357" y="637356"/>
                    </a:cubicBezTo>
                    <a:cubicBezTo>
                      <a:pt x="1366478" y="633596"/>
                      <a:pt x="1464109" y="626077"/>
                      <a:pt x="1557985" y="622317"/>
                    </a:cubicBezTo>
                    <a:cubicBezTo>
                      <a:pt x="1610556" y="618557"/>
                      <a:pt x="1610556" y="580958"/>
                      <a:pt x="1614311" y="547119"/>
                    </a:cubicBezTo>
                    <a:cubicBezTo>
                      <a:pt x="1619944" y="510461"/>
                      <a:pt x="1600230" y="509756"/>
                      <a:pt x="1578931" y="511694"/>
                    </a:cubicBezTo>
                    <a:close/>
                    <a:moveTo>
                      <a:pt x="961782" y="171969"/>
                    </a:moveTo>
                    <a:cubicBezTo>
                      <a:pt x="935529" y="172674"/>
                      <a:pt x="909275" y="174553"/>
                      <a:pt x="883021" y="178311"/>
                    </a:cubicBezTo>
                    <a:cubicBezTo>
                      <a:pt x="849266" y="182069"/>
                      <a:pt x="804259" y="189585"/>
                      <a:pt x="811760" y="245958"/>
                    </a:cubicBezTo>
                    <a:cubicBezTo>
                      <a:pt x="815511" y="294814"/>
                      <a:pt x="826762" y="328637"/>
                      <a:pt x="890522" y="324879"/>
                    </a:cubicBezTo>
                    <a:cubicBezTo>
                      <a:pt x="1014290" y="321121"/>
                      <a:pt x="1138058" y="324879"/>
                      <a:pt x="1261826" y="324879"/>
                    </a:cubicBezTo>
                    <a:cubicBezTo>
                      <a:pt x="1385594" y="324879"/>
                      <a:pt x="1513113" y="313605"/>
                      <a:pt x="1636881" y="332395"/>
                    </a:cubicBezTo>
                    <a:cubicBezTo>
                      <a:pt x="1726894" y="347428"/>
                      <a:pt x="1719393" y="283539"/>
                      <a:pt x="1730645" y="245958"/>
                    </a:cubicBezTo>
                    <a:cubicBezTo>
                      <a:pt x="1745647" y="189585"/>
                      <a:pt x="1689389" y="204618"/>
                      <a:pt x="1663135" y="200860"/>
                    </a:cubicBezTo>
                    <a:cubicBezTo>
                      <a:pt x="1509363" y="163278"/>
                      <a:pt x="1355590" y="178311"/>
                      <a:pt x="1198067" y="178311"/>
                    </a:cubicBezTo>
                    <a:cubicBezTo>
                      <a:pt x="1119306" y="178311"/>
                      <a:pt x="1040544" y="169855"/>
                      <a:pt x="961782" y="171969"/>
                    </a:cubicBezTo>
                    <a:close/>
                    <a:moveTo>
                      <a:pt x="712893" y="0"/>
                    </a:moveTo>
                    <a:cubicBezTo>
                      <a:pt x="728378" y="0"/>
                      <a:pt x="743393" y="940"/>
                      <a:pt x="758409" y="4702"/>
                    </a:cubicBezTo>
                    <a:cubicBezTo>
                      <a:pt x="788440" y="12227"/>
                      <a:pt x="818471" y="23513"/>
                      <a:pt x="844748" y="19751"/>
                    </a:cubicBezTo>
                    <a:cubicBezTo>
                      <a:pt x="998657" y="-6584"/>
                      <a:pt x="1148813" y="31037"/>
                      <a:pt x="1302722" y="15989"/>
                    </a:cubicBezTo>
                    <a:cubicBezTo>
                      <a:pt x="1460385" y="-2822"/>
                      <a:pt x="1618048" y="12227"/>
                      <a:pt x="1771957" y="68658"/>
                    </a:cubicBezTo>
                    <a:cubicBezTo>
                      <a:pt x="1832019" y="87468"/>
                      <a:pt x="1892081" y="106279"/>
                      <a:pt x="1952143" y="113803"/>
                    </a:cubicBezTo>
                    <a:cubicBezTo>
                      <a:pt x="2042237" y="121327"/>
                      <a:pt x="2091037" y="222903"/>
                      <a:pt x="2057252" y="305669"/>
                    </a:cubicBezTo>
                    <a:cubicBezTo>
                      <a:pt x="2000944" y="444866"/>
                      <a:pt x="1918359" y="580302"/>
                      <a:pt x="1899589" y="723261"/>
                    </a:cubicBezTo>
                    <a:cubicBezTo>
                      <a:pt x="1880820" y="839886"/>
                      <a:pt x="1828265" y="798503"/>
                      <a:pt x="1775711" y="798503"/>
                    </a:cubicBezTo>
                    <a:cubicBezTo>
                      <a:pt x="1633063" y="802265"/>
                      <a:pt x="1490416" y="806027"/>
                      <a:pt x="1344015" y="806027"/>
                    </a:cubicBezTo>
                    <a:cubicBezTo>
                      <a:pt x="1310230" y="806027"/>
                      <a:pt x="1295214" y="813551"/>
                      <a:pt x="1298968" y="851172"/>
                    </a:cubicBezTo>
                    <a:cubicBezTo>
                      <a:pt x="1302722" y="892555"/>
                      <a:pt x="1302722" y="937700"/>
                      <a:pt x="1298968" y="979083"/>
                    </a:cubicBezTo>
                    <a:cubicBezTo>
                      <a:pt x="1295214" y="1009179"/>
                      <a:pt x="1302722" y="1016704"/>
                      <a:pt x="1332753" y="1012942"/>
                    </a:cubicBezTo>
                    <a:cubicBezTo>
                      <a:pt x="1467893" y="994131"/>
                      <a:pt x="1610540" y="1016704"/>
                      <a:pt x="1745680" y="997893"/>
                    </a:cubicBezTo>
                    <a:cubicBezTo>
                      <a:pt x="1824511" y="990369"/>
                      <a:pt x="1903343" y="994131"/>
                      <a:pt x="1978421" y="967796"/>
                    </a:cubicBezTo>
                    <a:cubicBezTo>
                      <a:pt x="2015959" y="952748"/>
                      <a:pt x="2072268" y="964034"/>
                      <a:pt x="2117314" y="979083"/>
                    </a:cubicBezTo>
                    <a:cubicBezTo>
                      <a:pt x="2151099" y="986607"/>
                      <a:pt x="2181130" y="1027990"/>
                      <a:pt x="2166115" y="1061849"/>
                    </a:cubicBezTo>
                    <a:cubicBezTo>
                      <a:pt x="2151099" y="1103232"/>
                      <a:pt x="2162361" y="1174711"/>
                      <a:pt x="2091037" y="1170949"/>
                    </a:cubicBezTo>
                    <a:cubicBezTo>
                      <a:pt x="1985928" y="1163425"/>
                      <a:pt x="1884574" y="1182235"/>
                      <a:pt x="1783219" y="1185998"/>
                    </a:cubicBezTo>
                    <a:cubicBezTo>
                      <a:pt x="1636817" y="1193522"/>
                      <a:pt x="1494170" y="1197284"/>
                      <a:pt x="1351522" y="1189760"/>
                    </a:cubicBezTo>
                    <a:cubicBezTo>
                      <a:pt x="1268937" y="1189760"/>
                      <a:pt x="1295214" y="1246191"/>
                      <a:pt x="1287706" y="1280050"/>
                    </a:cubicBezTo>
                    <a:cubicBezTo>
                      <a:pt x="1272691" y="1328957"/>
                      <a:pt x="1306476" y="1340243"/>
                      <a:pt x="1344015" y="1340243"/>
                    </a:cubicBezTo>
                    <a:cubicBezTo>
                      <a:pt x="1546724" y="1347767"/>
                      <a:pt x="1753188" y="1344005"/>
                      <a:pt x="1955897" y="1336481"/>
                    </a:cubicBezTo>
                    <a:cubicBezTo>
                      <a:pt x="1963405" y="1336481"/>
                      <a:pt x="1970913" y="1336481"/>
                      <a:pt x="1978421" y="1332719"/>
                    </a:cubicBezTo>
                    <a:cubicBezTo>
                      <a:pt x="2102299" y="1325195"/>
                      <a:pt x="2124822" y="1340243"/>
                      <a:pt x="2151099" y="1464392"/>
                    </a:cubicBezTo>
                    <a:cubicBezTo>
                      <a:pt x="2158607" y="1509537"/>
                      <a:pt x="2132330" y="1543396"/>
                      <a:pt x="2079775" y="1543396"/>
                    </a:cubicBezTo>
                    <a:cubicBezTo>
                      <a:pt x="1839527" y="1547158"/>
                      <a:pt x="1603032" y="1550920"/>
                      <a:pt x="1362784" y="1547158"/>
                    </a:cubicBezTo>
                    <a:cubicBezTo>
                      <a:pt x="1302722" y="1547158"/>
                      <a:pt x="1287706" y="1569730"/>
                      <a:pt x="1298968" y="1622400"/>
                    </a:cubicBezTo>
                    <a:cubicBezTo>
                      <a:pt x="1302722" y="1644972"/>
                      <a:pt x="1302722" y="1667545"/>
                      <a:pt x="1302722" y="1690117"/>
                    </a:cubicBezTo>
                    <a:cubicBezTo>
                      <a:pt x="1302722" y="1705165"/>
                      <a:pt x="1306476" y="1720214"/>
                      <a:pt x="1328999" y="1720214"/>
                    </a:cubicBezTo>
                    <a:cubicBezTo>
                      <a:pt x="1464139" y="1720214"/>
                      <a:pt x="1599279" y="1761597"/>
                      <a:pt x="1734418" y="1769121"/>
                    </a:cubicBezTo>
                    <a:cubicBezTo>
                      <a:pt x="1877066" y="1772883"/>
                      <a:pt x="2012206" y="1735262"/>
                      <a:pt x="2139837" y="1686355"/>
                    </a:cubicBezTo>
                    <a:cubicBezTo>
                      <a:pt x="2203653" y="1660020"/>
                      <a:pt x="2263716" y="1641210"/>
                      <a:pt x="2342547" y="1660020"/>
                    </a:cubicBezTo>
                    <a:cubicBezTo>
                      <a:pt x="2316270" y="1686355"/>
                      <a:pt x="2308762" y="1705165"/>
                      <a:pt x="2320024" y="1742786"/>
                    </a:cubicBezTo>
                    <a:cubicBezTo>
                      <a:pt x="2327532" y="1765359"/>
                      <a:pt x="2301254" y="1810504"/>
                      <a:pt x="2278731" y="1833076"/>
                    </a:cubicBezTo>
                    <a:cubicBezTo>
                      <a:pt x="2214915" y="1904556"/>
                      <a:pt x="2192392" y="1987322"/>
                      <a:pt x="2207407" y="2085136"/>
                    </a:cubicBezTo>
                    <a:cubicBezTo>
                      <a:pt x="2218669" y="2190474"/>
                      <a:pt x="2098545" y="2261954"/>
                      <a:pt x="1993436" y="2213047"/>
                    </a:cubicBezTo>
                    <a:cubicBezTo>
                      <a:pt x="1828265" y="2141567"/>
                      <a:pt x="1655587" y="2092660"/>
                      <a:pt x="1479154" y="2062564"/>
                    </a:cubicBezTo>
                    <a:cubicBezTo>
                      <a:pt x="1283952" y="2032467"/>
                      <a:pt x="1092504" y="2021181"/>
                      <a:pt x="901056" y="2051277"/>
                    </a:cubicBezTo>
                    <a:cubicBezTo>
                      <a:pt x="825979" y="2066326"/>
                      <a:pt x="747147" y="2062564"/>
                      <a:pt x="672070" y="2062564"/>
                    </a:cubicBezTo>
                    <a:cubicBezTo>
                      <a:pt x="514407" y="2066326"/>
                      <a:pt x="356743" y="2055039"/>
                      <a:pt x="199080" y="2077612"/>
                    </a:cubicBezTo>
                    <a:cubicBezTo>
                      <a:pt x="169049" y="2085136"/>
                      <a:pt x="45171" y="2002370"/>
                      <a:pt x="33910" y="1972274"/>
                    </a:cubicBezTo>
                    <a:cubicBezTo>
                      <a:pt x="26402" y="1942177"/>
                      <a:pt x="93972" y="1851887"/>
                      <a:pt x="135264" y="1840601"/>
                    </a:cubicBezTo>
                    <a:cubicBezTo>
                      <a:pt x="202834" y="1825552"/>
                      <a:pt x="266650" y="1806742"/>
                      <a:pt x="337974" y="1821790"/>
                    </a:cubicBezTo>
                    <a:cubicBezTo>
                      <a:pt x="416806" y="1836838"/>
                      <a:pt x="495637" y="1802980"/>
                      <a:pt x="570715" y="1795455"/>
                    </a:cubicBezTo>
                    <a:cubicBezTo>
                      <a:pt x="724624" y="1784169"/>
                      <a:pt x="874779" y="1769121"/>
                      <a:pt x="1024935" y="1739024"/>
                    </a:cubicBezTo>
                    <a:cubicBezTo>
                      <a:pt x="1122535" y="1720214"/>
                      <a:pt x="1069981" y="1648734"/>
                      <a:pt x="1081243" y="1599827"/>
                    </a:cubicBezTo>
                    <a:cubicBezTo>
                      <a:pt x="1092504" y="1543396"/>
                      <a:pt x="1043704" y="1550920"/>
                      <a:pt x="1017427" y="1547158"/>
                    </a:cubicBezTo>
                    <a:cubicBezTo>
                      <a:pt x="822225" y="1528347"/>
                      <a:pt x="630777" y="1539634"/>
                      <a:pt x="435575" y="1550920"/>
                    </a:cubicBezTo>
                    <a:cubicBezTo>
                      <a:pt x="375513" y="1554682"/>
                      <a:pt x="315451" y="1550920"/>
                      <a:pt x="255389" y="1569730"/>
                    </a:cubicBezTo>
                    <a:cubicBezTo>
                      <a:pt x="217850" y="1577254"/>
                      <a:pt x="180311" y="1539634"/>
                      <a:pt x="135264" y="1543396"/>
                    </a:cubicBezTo>
                    <a:cubicBezTo>
                      <a:pt x="112741" y="1543396"/>
                      <a:pt x="120249" y="1509537"/>
                      <a:pt x="127757" y="1490727"/>
                    </a:cubicBezTo>
                    <a:cubicBezTo>
                      <a:pt x="161542" y="1411723"/>
                      <a:pt x="217850" y="1374102"/>
                      <a:pt x="304189" y="1366578"/>
                    </a:cubicBezTo>
                    <a:cubicBezTo>
                      <a:pt x="446837" y="1359053"/>
                      <a:pt x="585730" y="1355291"/>
                      <a:pt x="728378" y="1359053"/>
                    </a:cubicBezTo>
                    <a:cubicBezTo>
                      <a:pt x="833487" y="1359053"/>
                      <a:pt x="934841" y="1362816"/>
                      <a:pt x="1039950" y="1344005"/>
                    </a:cubicBezTo>
                    <a:cubicBezTo>
                      <a:pt x="1122535" y="1332719"/>
                      <a:pt x="1081243" y="1265001"/>
                      <a:pt x="1084997" y="1223618"/>
                    </a:cubicBezTo>
                    <a:cubicBezTo>
                      <a:pt x="1084997" y="1174711"/>
                      <a:pt x="1043704" y="1197284"/>
                      <a:pt x="1017427" y="1201046"/>
                    </a:cubicBezTo>
                    <a:cubicBezTo>
                      <a:pt x="856010" y="1223618"/>
                      <a:pt x="690839" y="1216094"/>
                      <a:pt x="525668" y="1216094"/>
                    </a:cubicBezTo>
                    <a:cubicBezTo>
                      <a:pt x="439329" y="1216094"/>
                      <a:pt x="352990" y="1212332"/>
                      <a:pt x="262896" y="1219856"/>
                    </a:cubicBezTo>
                    <a:cubicBezTo>
                      <a:pt x="210342" y="1227380"/>
                      <a:pt x="169049" y="1246191"/>
                      <a:pt x="165295" y="1310146"/>
                    </a:cubicBezTo>
                    <a:cubicBezTo>
                      <a:pt x="75202" y="1272526"/>
                      <a:pt x="67695" y="1185998"/>
                      <a:pt x="45171" y="1110756"/>
                    </a:cubicBezTo>
                    <a:cubicBezTo>
                      <a:pt x="7632" y="986607"/>
                      <a:pt x="-14891" y="858696"/>
                      <a:pt x="11386" y="727023"/>
                    </a:cubicBezTo>
                    <a:cubicBezTo>
                      <a:pt x="11386" y="719499"/>
                      <a:pt x="11386" y="711975"/>
                      <a:pt x="15140" y="704450"/>
                    </a:cubicBezTo>
                    <a:cubicBezTo>
                      <a:pt x="37663" y="678116"/>
                      <a:pt x="214096" y="625447"/>
                      <a:pt x="244127" y="636733"/>
                    </a:cubicBezTo>
                    <a:cubicBezTo>
                      <a:pt x="304189" y="655543"/>
                      <a:pt x="379267" y="764644"/>
                      <a:pt x="383021" y="832361"/>
                    </a:cubicBezTo>
                    <a:cubicBezTo>
                      <a:pt x="383021" y="832361"/>
                      <a:pt x="383021" y="836123"/>
                      <a:pt x="383021" y="839886"/>
                    </a:cubicBezTo>
                    <a:cubicBezTo>
                      <a:pt x="383021" y="1012942"/>
                      <a:pt x="383021" y="1012942"/>
                      <a:pt x="555699" y="1016704"/>
                    </a:cubicBezTo>
                    <a:cubicBezTo>
                      <a:pt x="705855" y="1020466"/>
                      <a:pt x="852256" y="1024228"/>
                      <a:pt x="1002411" y="1016704"/>
                    </a:cubicBezTo>
                    <a:cubicBezTo>
                      <a:pt x="1062473" y="1016704"/>
                      <a:pt x="1088751" y="1001655"/>
                      <a:pt x="1084997" y="933938"/>
                    </a:cubicBezTo>
                    <a:cubicBezTo>
                      <a:pt x="1077489" y="813551"/>
                      <a:pt x="1081243" y="817313"/>
                      <a:pt x="961119" y="806027"/>
                    </a:cubicBezTo>
                    <a:cubicBezTo>
                      <a:pt x="897303" y="798503"/>
                      <a:pt x="833487" y="802265"/>
                      <a:pt x="765917" y="809789"/>
                    </a:cubicBezTo>
                    <a:cubicBezTo>
                      <a:pt x="687085" y="821075"/>
                      <a:pt x="645792" y="787216"/>
                      <a:pt x="608254" y="715737"/>
                    </a:cubicBezTo>
                    <a:cubicBezTo>
                      <a:pt x="510653" y="516346"/>
                      <a:pt x="525668" y="305669"/>
                      <a:pt x="559453" y="94992"/>
                    </a:cubicBezTo>
                    <a:cubicBezTo>
                      <a:pt x="566961" y="31037"/>
                      <a:pt x="604500" y="4702"/>
                      <a:pt x="664562" y="940"/>
                    </a:cubicBezTo>
                    <a:cubicBezTo>
                      <a:pt x="681454" y="940"/>
                      <a:pt x="697408" y="0"/>
                      <a:pt x="712893" y="0"/>
                    </a:cubicBezTo>
                    <a:close/>
                  </a:path>
                </a:pathLst>
              </a:custGeom>
              <a:grpFill/>
              <a:ln>
                <a:noFill/>
              </a:ln>
            </p:spPr>
            <p:txBody>
              <a:bodyPr vert="horz" wrap="square" lIns="91440" tIns="45720" rIns="91440" bIns="45720" numCol="1" anchor="t" anchorCtr="0" compatLnSpc="1">
                <a:noAutofit/>
              </a:bodyPr>
              <a:lstStyle/>
              <a:p>
                <a:endParaRPr lang="zh-CN" altLang="en-US"/>
              </a:p>
            </p:txBody>
          </p:sp>
          <p:sp>
            <p:nvSpPr>
              <p:cNvPr id="15" name="Freeform 7"/>
              <p:cNvSpPr/>
              <p:nvPr/>
            </p:nvSpPr>
            <p:spPr bwMode="auto">
              <a:xfrm>
                <a:off x="277446" y="451828"/>
                <a:ext cx="2692400" cy="2049463"/>
              </a:xfrm>
              <a:custGeom>
                <a:avLst/>
                <a:gdLst>
                  <a:gd name="T0" fmla="*/ 382 w 717"/>
                  <a:gd name="T1" fmla="*/ 226 h 545"/>
                  <a:gd name="T2" fmla="*/ 293 w 717"/>
                  <a:gd name="T3" fmla="*/ 331 h 545"/>
                  <a:gd name="T4" fmla="*/ 151 w 717"/>
                  <a:gd name="T5" fmla="*/ 377 h 545"/>
                  <a:gd name="T6" fmla="*/ 69 w 717"/>
                  <a:gd name="T7" fmla="*/ 381 h 545"/>
                  <a:gd name="T8" fmla="*/ 31 w 717"/>
                  <a:gd name="T9" fmla="*/ 339 h 545"/>
                  <a:gd name="T10" fmla="*/ 38 w 717"/>
                  <a:gd name="T11" fmla="*/ 294 h 545"/>
                  <a:gd name="T12" fmla="*/ 0 w 717"/>
                  <a:gd name="T13" fmla="*/ 242 h 545"/>
                  <a:gd name="T14" fmla="*/ 47 w 717"/>
                  <a:gd name="T15" fmla="*/ 265 h 545"/>
                  <a:gd name="T16" fmla="*/ 61 w 717"/>
                  <a:gd name="T17" fmla="*/ 276 h 545"/>
                  <a:gd name="T18" fmla="*/ 158 w 717"/>
                  <a:gd name="T19" fmla="*/ 299 h 545"/>
                  <a:gd name="T20" fmla="*/ 257 w 717"/>
                  <a:gd name="T21" fmla="*/ 283 h 545"/>
                  <a:gd name="T22" fmla="*/ 329 w 717"/>
                  <a:gd name="T23" fmla="*/ 238 h 545"/>
                  <a:gd name="T24" fmla="*/ 338 w 717"/>
                  <a:gd name="T25" fmla="*/ 220 h 545"/>
                  <a:gd name="T26" fmla="*/ 317 w 717"/>
                  <a:gd name="T27" fmla="*/ 193 h 545"/>
                  <a:gd name="T28" fmla="*/ 214 w 717"/>
                  <a:gd name="T29" fmla="*/ 208 h 545"/>
                  <a:gd name="T30" fmla="*/ 98 w 717"/>
                  <a:gd name="T31" fmla="*/ 213 h 545"/>
                  <a:gd name="T32" fmla="*/ 78 w 717"/>
                  <a:gd name="T33" fmla="*/ 188 h 545"/>
                  <a:gd name="T34" fmla="*/ 81 w 717"/>
                  <a:gd name="T35" fmla="*/ 160 h 545"/>
                  <a:gd name="T36" fmla="*/ 120 w 717"/>
                  <a:gd name="T37" fmla="*/ 142 h 545"/>
                  <a:gd name="T38" fmla="*/ 225 w 717"/>
                  <a:gd name="T39" fmla="*/ 132 h 545"/>
                  <a:gd name="T40" fmla="*/ 310 w 717"/>
                  <a:gd name="T41" fmla="*/ 124 h 545"/>
                  <a:gd name="T42" fmla="*/ 317 w 717"/>
                  <a:gd name="T43" fmla="*/ 112 h 545"/>
                  <a:gd name="T44" fmla="*/ 286 w 717"/>
                  <a:gd name="T45" fmla="*/ 91 h 545"/>
                  <a:gd name="T46" fmla="*/ 207 w 717"/>
                  <a:gd name="T47" fmla="*/ 89 h 545"/>
                  <a:gd name="T48" fmla="*/ 165 w 717"/>
                  <a:gd name="T49" fmla="*/ 101 h 545"/>
                  <a:gd name="T50" fmla="*/ 81 w 717"/>
                  <a:gd name="T51" fmla="*/ 89 h 545"/>
                  <a:gd name="T52" fmla="*/ 81 w 717"/>
                  <a:gd name="T53" fmla="*/ 50 h 545"/>
                  <a:gd name="T54" fmla="*/ 179 w 717"/>
                  <a:gd name="T55" fmla="*/ 1 h 545"/>
                  <a:gd name="T56" fmla="*/ 290 w 717"/>
                  <a:gd name="T57" fmla="*/ 13 h 545"/>
                  <a:gd name="T58" fmla="*/ 385 w 717"/>
                  <a:gd name="T59" fmla="*/ 15 h 545"/>
                  <a:gd name="T60" fmla="*/ 578 w 717"/>
                  <a:gd name="T61" fmla="*/ 25 h 545"/>
                  <a:gd name="T62" fmla="*/ 626 w 717"/>
                  <a:gd name="T63" fmla="*/ 31 h 545"/>
                  <a:gd name="T64" fmla="*/ 638 w 717"/>
                  <a:gd name="T65" fmla="*/ 61 h 545"/>
                  <a:gd name="T66" fmla="*/ 622 w 717"/>
                  <a:gd name="T67" fmla="*/ 94 h 545"/>
                  <a:gd name="T68" fmla="*/ 607 w 717"/>
                  <a:gd name="T69" fmla="*/ 100 h 545"/>
                  <a:gd name="T70" fmla="*/ 514 w 717"/>
                  <a:gd name="T71" fmla="*/ 86 h 545"/>
                  <a:gd name="T72" fmla="*/ 374 w 717"/>
                  <a:gd name="T73" fmla="*/ 85 h 545"/>
                  <a:gd name="T74" fmla="*/ 363 w 717"/>
                  <a:gd name="T75" fmla="*/ 101 h 545"/>
                  <a:gd name="T76" fmla="*/ 394 w 717"/>
                  <a:gd name="T77" fmla="*/ 124 h 545"/>
                  <a:gd name="T78" fmla="*/ 606 w 717"/>
                  <a:gd name="T79" fmla="*/ 157 h 545"/>
                  <a:gd name="T80" fmla="*/ 619 w 717"/>
                  <a:gd name="T81" fmla="*/ 188 h 545"/>
                  <a:gd name="T82" fmla="*/ 561 w 717"/>
                  <a:gd name="T83" fmla="*/ 218 h 545"/>
                  <a:gd name="T84" fmla="*/ 445 w 717"/>
                  <a:gd name="T85" fmla="*/ 197 h 545"/>
                  <a:gd name="T86" fmla="*/ 427 w 717"/>
                  <a:gd name="T87" fmla="*/ 199 h 545"/>
                  <a:gd name="T88" fmla="*/ 467 w 717"/>
                  <a:gd name="T89" fmla="*/ 238 h 545"/>
                  <a:gd name="T90" fmla="*/ 539 w 717"/>
                  <a:gd name="T91" fmla="*/ 316 h 545"/>
                  <a:gd name="T92" fmla="*/ 594 w 717"/>
                  <a:gd name="T93" fmla="*/ 389 h 545"/>
                  <a:gd name="T94" fmla="*/ 635 w 717"/>
                  <a:gd name="T95" fmla="*/ 416 h 545"/>
                  <a:gd name="T96" fmla="*/ 694 w 717"/>
                  <a:gd name="T97" fmla="*/ 438 h 545"/>
                  <a:gd name="T98" fmla="*/ 701 w 717"/>
                  <a:gd name="T99" fmla="*/ 478 h 545"/>
                  <a:gd name="T100" fmla="*/ 657 w 717"/>
                  <a:gd name="T101" fmla="*/ 510 h 545"/>
                  <a:gd name="T102" fmla="*/ 605 w 717"/>
                  <a:gd name="T103" fmla="*/ 537 h 545"/>
                  <a:gd name="T104" fmla="*/ 570 w 717"/>
                  <a:gd name="T105" fmla="*/ 544 h 545"/>
                  <a:gd name="T106" fmla="*/ 556 w 717"/>
                  <a:gd name="T107" fmla="*/ 528 h 545"/>
                  <a:gd name="T108" fmla="*/ 505 w 717"/>
                  <a:gd name="T109" fmla="*/ 446 h 545"/>
                  <a:gd name="T110" fmla="*/ 422 w 717"/>
                  <a:gd name="T111" fmla="*/ 305 h 545"/>
                  <a:gd name="T112" fmla="*/ 382 w 717"/>
                  <a:gd name="T113" fmla="*/ 226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17" h="545">
                    <a:moveTo>
                      <a:pt x="382" y="226"/>
                    </a:moveTo>
                    <a:cubicBezTo>
                      <a:pt x="367" y="278"/>
                      <a:pt x="341" y="313"/>
                      <a:pt x="293" y="331"/>
                    </a:cubicBezTo>
                    <a:cubicBezTo>
                      <a:pt x="246" y="349"/>
                      <a:pt x="201" y="370"/>
                      <a:pt x="151" y="377"/>
                    </a:cubicBezTo>
                    <a:cubicBezTo>
                      <a:pt x="124" y="381"/>
                      <a:pt x="96" y="381"/>
                      <a:pt x="69" y="381"/>
                    </a:cubicBezTo>
                    <a:cubicBezTo>
                      <a:pt x="43" y="382"/>
                      <a:pt x="33" y="364"/>
                      <a:pt x="31" y="339"/>
                    </a:cubicBezTo>
                    <a:cubicBezTo>
                      <a:pt x="30" y="322"/>
                      <a:pt x="40" y="309"/>
                      <a:pt x="38" y="294"/>
                    </a:cubicBezTo>
                    <a:cubicBezTo>
                      <a:pt x="35" y="271"/>
                      <a:pt x="16" y="260"/>
                      <a:pt x="0" y="242"/>
                    </a:cubicBezTo>
                    <a:cubicBezTo>
                      <a:pt x="19" y="248"/>
                      <a:pt x="33" y="256"/>
                      <a:pt x="47" y="265"/>
                    </a:cubicBezTo>
                    <a:cubicBezTo>
                      <a:pt x="52" y="268"/>
                      <a:pt x="57" y="272"/>
                      <a:pt x="61" y="276"/>
                    </a:cubicBezTo>
                    <a:cubicBezTo>
                      <a:pt x="88" y="306"/>
                      <a:pt x="123" y="304"/>
                      <a:pt x="158" y="299"/>
                    </a:cubicBezTo>
                    <a:cubicBezTo>
                      <a:pt x="191" y="294"/>
                      <a:pt x="224" y="288"/>
                      <a:pt x="257" y="283"/>
                    </a:cubicBezTo>
                    <a:cubicBezTo>
                      <a:pt x="287" y="278"/>
                      <a:pt x="312" y="264"/>
                      <a:pt x="329" y="238"/>
                    </a:cubicBezTo>
                    <a:cubicBezTo>
                      <a:pt x="333" y="232"/>
                      <a:pt x="336" y="226"/>
                      <a:pt x="338" y="220"/>
                    </a:cubicBezTo>
                    <a:cubicBezTo>
                      <a:pt x="344" y="197"/>
                      <a:pt x="340" y="195"/>
                      <a:pt x="317" y="193"/>
                    </a:cubicBezTo>
                    <a:cubicBezTo>
                      <a:pt x="281" y="189"/>
                      <a:pt x="248" y="201"/>
                      <a:pt x="214" y="208"/>
                    </a:cubicBezTo>
                    <a:cubicBezTo>
                      <a:pt x="176" y="215"/>
                      <a:pt x="137" y="211"/>
                      <a:pt x="98" y="213"/>
                    </a:cubicBezTo>
                    <a:cubicBezTo>
                      <a:pt x="82" y="214"/>
                      <a:pt x="85" y="197"/>
                      <a:pt x="78" y="188"/>
                    </a:cubicBezTo>
                    <a:cubicBezTo>
                      <a:pt x="72" y="181"/>
                      <a:pt x="75" y="169"/>
                      <a:pt x="81" y="160"/>
                    </a:cubicBezTo>
                    <a:cubicBezTo>
                      <a:pt x="90" y="146"/>
                      <a:pt x="102" y="141"/>
                      <a:pt x="120" y="142"/>
                    </a:cubicBezTo>
                    <a:cubicBezTo>
                      <a:pt x="155" y="145"/>
                      <a:pt x="190" y="137"/>
                      <a:pt x="225" y="132"/>
                    </a:cubicBezTo>
                    <a:cubicBezTo>
                      <a:pt x="253" y="128"/>
                      <a:pt x="282" y="126"/>
                      <a:pt x="310" y="124"/>
                    </a:cubicBezTo>
                    <a:cubicBezTo>
                      <a:pt x="320" y="123"/>
                      <a:pt x="322" y="120"/>
                      <a:pt x="317" y="112"/>
                    </a:cubicBezTo>
                    <a:cubicBezTo>
                      <a:pt x="310" y="100"/>
                      <a:pt x="302" y="92"/>
                      <a:pt x="286" y="91"/>
                    </a:cubicBezTo>
                    <a:cubicBezTo>
                      <a:pt x="259" y="88"/>
                      <a:pt x="233" y="93"/>
                      <a:pt x="207" y="89"/>
                    </a:cubicBezTo>
                    <a:cubicBezTo>
                      <a:pt x="192" y="87"/>
                      <a:pt x="178" y="94"/>
                      <a:pt x="165" y="101"/>
                    </a:cubicBezTo>
                    <a:cubicBezTo>
                      <a:pt x="146" y="110"/>
                      <a:pt x="96" y="103"/>
                      <a:pt x="81" y="89"/>
                    </a:cubicBezTo>
                    <a:cubicBezTo>
                      <a:pt x="69" y="76"/>
                      <a:pt x="71" y="63"/>
                      <a:pt x="81" y="50"/>
                    </a:cubicBezTo>
                    <a:cubicBezTo>
                      <a:pt x="105" y="16"/>
                      <a:pt x="139" y="2"/>
                      <a:pt x="179" y="1"/>
                    </a:cubicBezTo>
                    <a:cubicBezTo>
                      <a:pt x="217" y="0"/>
                      <a:pt x="253" y="8"/>
                      <a:pt x="290" y="13"/>
                    </a:cubicBezTo>
                    <a:cubicBezTo>
                      <a:pt x="322" y="18"/>
                      <a:pt x="353" y="16"/>
                      <a:pt x="385" y="15"/>
                    </a:cubicBezTo>
                    <a:cubicBezTo>
                      <a:pt x="450" y="11"/>
                      <a:pt x="514" y="14"/>
                      <a:pt x="578" y="25"/>
                    </a:cubicBezTo>
                    <a:cubicBezTo>
                      <a:pt x="594" y="27"/>
                      <a:pt x="610" y="28"/>
                      <a:pt x="626" y="31"/>
                    </a:cubicBezTo>
                    <a:cubicBezTo>
                      <a:pt x="646" y="35"/>
                      <a:pt x="650" y="45"/>
                      <a:pt x="638" y="61"/>
                    </a:cubicBezTo>
                    <a:cubicBezTo>
                      <a:pt x="631" y="71"/>
                      <a:pt x="622" y="80"/>
                      <a:pt x="622" y="94"/>
                    </a:cubicBezTo>
                    <a:cubicBezTo>
                      <a:pt x="621" y="102"/>
                      <a:pt x="614" y="101"/>
                      <a:pt x="607" y="100"/>
                    </a:cubicBezTo>
                    <a:cubicBezTo>
                      <a:pt x="577" y="93"/>
                      <a:pt x="546" y="88"/>
                      <a:pt x="514" y="86"/>
                    </a:cubicBezTo>
                    <a:cubicBezTo>
                      <a:pt x="468" y="84"/>
                      <a:pt x="421" y="86"/>
                      <a:pt x="374" y="85"/>
                    </a:cubicBezTo>
                    <a:cubicBezTo>
                      <a:pt x="362" y="84"/>
                      <a:pt x="359" y="92"/>
                      <a:pt x="363" y="101"/>
                    </a:cubicBezTo>
                    <a:cubicBezTo>
                      <a:pt x="369" y="114"/>
                      <a:pt x="378" y="123"/>
                      <a:pt x="394" y="124"/>
                    </a:cubicBezTo>
                    <a:cubicBezTo>
                      <a:pt x="466" y="128"/>
                      <a:pt x="537" y="135"/>
                      <a:pt x="606" y="157"/>
                    </a:cubicBezTo>
                    <a:cubicBezTo>
                      <a:pt x="628" y="164"/>
                      <a:pt x="630" y="167"/>
                      <a:pt x="619" y="188"/>
                    </a:cubicBezTo>
                    <a:cubicBezTo>
                      <a:pt x="603" y="219"/>
                      <a:pt x="596" y="223"/>
                      <a:pt x="561" y="218"/>
                    </a:cubicBezTo>
                    <a:cubicBezTo>
                      <a:pt x="522" y="212"/>
                      <a:pt x="483" y="209"/>
                      <a:pt x="445" y="197"/>
                    </a:cubicBezTo>
                    <a:cubicBezTo>
                      <a:pt x="440" y="195"/>
                      <a:pt x="435" y="194"/>
                      <a:pt x="427" y="199"/>
                    </a:cubicBezTo>
                    <a:cubicBezTo>
                      <a:pt x="441" y="213"/>
                      <a:pt x="453" y="226"/>
                      <a:pt x="467" y="238"/>
                    </a:cubicBezTo>
                    <a:cubicBezTo>
                      <a:pt x="495" y="260"/>
                      <a:pt x="516" y="289"/>
                      <a:pt x="539" y="316"/>
                    </a:cubicBezTo>
                    <a:cubicBezTo>
                      <a:pt x="558" y="339"/>
                      <a:pt x="575" y="365"/>
                      <a:pt x="594" y="389"/>
                    </a:cubicBezTo>
                    <a:cubicBezTo>
                      <a:pt x="605" y="402"/>
                      <a:pt x="617" y="412"/>
                      <a:pt x="635" y="416"/>
                    </a:cubicBezTo>
                    <a:cubicBezTo>
                      <a:pt x="656" y="420"/>
                      <a:pt x="675" y="429"/>
                      <a:pt x="694" y="438"/>
                    </a:cubicBezTo>
                    <a:cubicBezTo>
                      <a:pt x="713" y="447"/>
                      <a:pt x="717" y="463"/>
                      <a:pt x="701" y="478"/>
                    </a:cubicBezTo>
                    <a:cubicBezTo>
                      <a:pt x="688" y="490"/>
                      <a:pt x="673" y="501"/>
                      <a:pt x="657" y="510"/>
                    </a:cubicBezTo>
                    <a:cubicBezTo>
                      <a:pt x="640" y="520"/>
                      <a:pt x="620" y="525"/>
                      <a:pt x="605" y="537"/>
                    </a:cubicBezTo>
                    <a:cubicBezTo>
                      <a:pt x="594" y="545"/>
                      <a:pt x="580" y="534"/>
                      <a:pt x="570" y="544"/>
                    </a:cubicBezTo>
                    <a:cubicBezTo>
                      <a:pt x="565" y="539"/>
                      <a:pt x="561" y="534"/>
                      <a:pt x="556" y="528"/>
                    </a:cubicBezTo>
                    <a:cubicBezTo>
                      <a:pt x="536" y="502"/>
                      <a:pt x="520" y="474"/>
                      <a:pt x="505" y="446"/>
                    </a:cubicBezTo>
                    <a:cubicBezTo>
                      <a:pt x="479" y="397"/>
                      <a:pt x="453" y="350"/>
                      <a:pt x="422" y="305"/>
                    </a:cubicBezTo>
                    <a:cubicBezTo>
                      <a:pt x="406" y="282"/>
                      <a:pt x="393" y="257"/>
                      <a:pt x="382" y="226"/>
                    </a:cubicBezTo>
                    <a:close/>
                  </a:path>
                </a:pathLst>
              </a:custGeom>
              <a:grpFill/>
              <a:ln>
                <a:noFill/>
              </a:ln>
            </p:spPr>
            <p:txBody>
              <a:bodyPr vert="horz" wrap="square" lIns="91440" tIns="45720" rIns="91440" bIns="45720" numCol="1" anchor="t" anchorCtr="0" compatLnSpc="1"/>
              <a:lstStyle/>
              <a:p>
                <a:endParaRPr lang="zh-CN" altLang="en-US"/>
              </a:p>
            </p:txBody>
          </p:sp>
          <p:sp>
            <p:nvSpPr>
              <p:cNvPr id="16" name="任意多边形 202"/>
              <p:cNvSpPr/>
              <p:nvPr/>
            </p:nvSpPr>
            <p:spPr bwMode="auto">
              <a:xfrm>
                <a:off x="5758075" y="431195"/>
                <a:ext cx="2774284" cy="2112488"/>
              </a:xfrm>
              <a:custGeom>
                <a:avLst/>
                <a:gdLst>
                  <a:gd name="connsiteX0" fmla="*/ 929488 w 2774284"/>
                  <a:gd name="connsiteY0" fmla="*/ 352613 h 2112488"/>
                  <a:gd name="connsiteX1" fmla="*/ 905395 w 2774284"/>
                  <a:gd name="connsiteY1" fmla="*/ 426928 h 2112488"/>
                  <a:gd name="connsiteX2" fmla="*/ 901671 w 2774284"/>
                  <a:gd name="connsiteY2" fmla="*/ 479774 h 2112488"/>
                  <a:gd name="connsiteX3" fmla="*/ 909120 w 2774284"/>
                  <a:gd name="connsiteY3" fmla="*/ 509972 h 2112488"/>
                  <a:gd name="connsiteX4" fmla="*/ 938916 w 2774284"/>
                  <a:gd name="connsiteY4" fmla="*/ 498647 h 2112488"/>
                  <a:gd name="connsiteX5" fmla="*/ 1091621 w 2774284"/>
                  <a:gd name="connsiteY5" fmla="*/ 366532 h 2112488"/>
                  <a:gd name="connsiteX6" fmla="*/ 972437 w 2774284"/>
                  <a:gd name="connsiteY6" fmla="*/ 355208 h 2112488"/>
                  <a:gd name="connsiteX7" fmla="*/ 929488 w 2774284"/>
                  <a:gd name="connsiteY7" fmla="*/ 352613 h 2112488"/>
                  <a:gd name="connsiteX8" fmla="*/ 2012814 w 2774284"/>
                  <a:gd name="connsiteY8" fmla="*/ 62260 h 2112488"/>
                  <a:gd name="connsiteX9" fmla="*/ 2060998 w 2774284"/>
                  <a:gd name="connsiteY9" fmla="*/ 72372 h 2112488"/>
                  <a:gd name="connsiteX10" fmla="*/ 2151036 w 2774284"/>
                  <a:gd name="connsiteY10" fmla="*/ 87422 h 2112488"/>
                  <a:gd name="connsiteX11" fmla="*/ 2237321 w 2774284"/>
                  <a:gd name="connsiteY11" fmla="*/ 204064 h 2112488"/>
                  <a:gd name="connsiteX12" fmla="*/ 2132278 w 2774284"/>
                  <a:gd name="connsiteY12" fmla="*/ 392196 h 2112488"/>
                  <a:gd name="connsiteX13" fmla="*/ 1989719 w 2774284"/>
                  <a:gd name="connsiteY13" fmla="*/ 599141 h 2112488"/>
                  <a:gd name="connsiteX14" fmla="*/ 2237321 w 2774284"/>
                  <a:gd name="connsiteY14" fmla="*/ 610429 h 2112488"/>
                  <a:gd name="connsiteX15" fmla="*/ 2567458 w 2774284"/>
                  <a:gd name="connsiteY15" fmla="*/ 636767 h 2112488"/>
                  <a:gd name="connsiteX16" fmla="*/ 2616228 w 2774284"/>
                  <a:gd name="connsiteY16" fmla="*/ 727071 h 2112488"/>
                  <a:gd name="connsiteX17" fmla="*/ 2537446 w 2774284"/>
                  <a:gd name="connsiteY17" fmla="*/ 806086 h 2112488"/>
                  <a:gd name="connsiteX18" fmla="*/ 2511185 w 2774284"/>
                  <a:gd name="connsiteY18" fmla="*/ 851238 h 2112488"/>
                  <a:gd name="connsiteX19" fmla="*/ 2308601 w 2774284"/>
                  <a:gd name="connsiteY19" fmla="*/ 975405 h 2112488"/>
                  <a:gd name="connsiteX20" fmla="*/ 2143532 w 2774284"/>
                  <a:gd name="connsiteY20" fmla="*/ 960354 h 2112488"/>
                  <a:gd name="connsiteX21" fmla="*/ 2102265 w 2774284"/>
                  <a:gd name="connsiteY21" fmla="*/ 971642 h 2112488"/>
                  <a:gd name="connsiteX22" fmla="*/ 2132278 w 2774284"/>
                  <a:gd name="connsiteY22" fmla="*/ 1088284 h 2112488"/>
                  <a:gd name="connsiteX23" fmla="*/ 2132278 w 2774284"/>
                  <a:gd name="connsiteY23" fmla="*/ 1208689 h 2112488"/>
                  <a:gd name="connsiteX24" fmla="*/ 2323607 w 2774284"/>
                  <a:gd name="connsiteY24" fmla="*/ 1626342 h 2112488"/>
                  <a:gd name="connsiteX25" fmla="*/ 2732526 w 2774284"/>
                  <a:gd name="connsiteY25" fmla="*/ 1855863 h 2112488"/>
                  <a:gd name="connsiteX26" fmla="*/ 2773794 w 2774284"/>
                  <a:gd name="connsiteY26" fmla="*/ 1885964 h 2112488"/>
                  <a:gd name="connsiteX27" fmla="*/ 2751284 w 2774284"/>
                  <a:gd name="connsiteY27" fmla="*/ 1923590 h 2112488"/>
                  <a:gd name="connsiteX28" fmla="*/ 2267334 w 2774284"/>
                  <a:gd name="connsiteY28" fmla="*/ 2085384 h 2112488"/>
                  <a:gd name="connsiteX29" fmla="*/ 1997222 w 2774284"/>
                  <a:gd name="connsiteY29" fmla="*/ 1912302 h 2112488"/>
                  <a:gd name="connsiteX30" fmla="*/ 1772129 w 2774284"/>
                  <a:gd name="connsiteY30" fmla="*/ 1821999 h 2112488"/>
                  <a:gd name="connsiteX31" fmla="*/ 1423234 w 2774284"/>
                  <a:gd name="connsiteY31" fmla="*/ 1840812 h 2112488"/>
                  <a:gd name="connsiteX32" fmla="*/ 1295681 w 2774284"/>
                  <a:gd name="connsiteY32" fmla="*/ 1776847 h 2112488"/>
                  <a:gd name="connsiteX33" fmla="*/ 1288178 w 2774284"/>
                  <a:gd name="connsiteY33" fmla="*/ 1716645 h 2112488"/>
                  <a:gd name="connsiteX34" fmla="*/ 1370712 w 2774284"/>
                  <a:gd name="connsiteY34" fmla="*/ 1569902 h 2112488"/>
                  <a:gd name="connsiteX35" fmla="*/ 1441992 w 2774284"/>
                  <a:gd name="connsiteY35" fmla="*/ 1577427 h 2112488"/>
                  <a:gd name="connsiteX36" fmla="*/ 1730861 w 2774284"/>
                  <a:gd name="connsiteY36" fmla="*/ 1615054 h 2112488"/>
                  <a:gd name="connsiteX37" fmla="*/ 1700849 w 2774284"/>
                  <a:gd name="connsiteY37" fmla="*/ 1569902 h 2112488"/>
                  <a:gd name="connsiteX38" fmla="*/ 1502017 w 2774284"/>
                  <a:gd name="connsiteY38" fmla="*/ 1069471 h 2112488"/>
                  <a:gd name="connsiteX39" fmla="*/ 1595805 w 2774284"/>
                  <a:gd name="connsiteY39" fmla="*/ 982930 h 2112488"/>
                  <a:gd name="connsiteX40" fmla="*/ 1738365 w 2774284"/>
                  <a:gd name="connsiteY40" fmla="*/ 1073234 h 2112488"/>
                  <a:gd name="connsiteX41" fmla="*/ 1925942 w 2774284"/>
                  <a:gd name="connsiteY41" fmla="*/ 1265128 h 2112488"/>
                  <a:gd name="connsiteX42" fmla="*/ 1910936 w 2774284"/>
                  <a:gd name="connsiteY42" fmla="*/ 949067 h 2112488"/>
                  <a:gd name="connsiteX43" fmla="*/ 1888427 w 2774284"/>
                  <a:gd name="connsiteY43" fmla="*/ 930253 h 2112488"/>
                  <a:gd name="connsiteX44" fmla="*/ 1704601 w 2774284"/>
                  <a:gd name="connsiteY44" fmla="*/ 892627 h 2112488"/>
                  <a:gd name="connsiteX45" fmla="*/ 1618315 w 2774284"/>
                  <a:gd name="connsiteY45" fmla="*/ 949067 h 2112488"/>
                  <a:gd name="connsiteX46" fmla="*/ 1625818 w 2774284"/>
                  <a:gd name="connsiteY46" fmla="*/ 881339 h 2112488"/>
                  <a:gd name="connsiteX47" fmla="*/ 1772129 w 2774284"/>
                  <a:gd name="connsiteY47" fmla="*/ 433585 h 2112488"/>
                  <a:gd name="connsiteX48" fmla="*/ 1914688 w 2774284"/>
                  <a:gd name="connsiteY48" fmla="*/ 136336 h 2112488"/>
                  <a:gd name="connsiteX49" fmla="*/ 2012814 w 2774284"/>
                  <a:gd name="connsiteY49" fmla="*/ 62260 h 2112488"/>
                  <a:gd name="connsiteX50" fmla="*/ 739857 w 2774284"/>
                  <a:gd name="connsiteY50" fmla="*/ 1170 h 2112488"/>
                  <a:gd name="connsiteX51" fmla="*/ 807458 w 2774284"/>
                  <a:gd name="connsiteY51" fmla="*/ 53841 h 2112488"/>
                  <a:gd name="connsiteX52" fmla="*/ 942660 w 2774284"/>
                  <a:gd name="connsiteY52" fmla="*/ 136610 h 2112488"/>
                  <a:gd name="connsiteX53" fmla="*/ 1130440 w 2774284"/>
                  <a:gd name="connsiteY53" fmla="*/ 166708 h 2112488"/>
                  <a:gd name="connsiteX54" fmla="*/ 1100396 w 2774284"/>
                  <a:gd name="connsiteY54" fmla="*/ 362344 h 2112488"/>
                  <a:gd name="connsiteX55" fmla="*/ 1340755 w 2774284"/>
                  <a:gd name="connsiteY55" fmla="*/ 110274 h 2112488"/>
                  <a:gd name="connsiteX56" fmla="*/ 1506002 w 2774284"/>
                  <a:gd name="connsiteY56" fmla="*/ 91463 h 2112488"/>
                  <a:gd name="connsiteX57" fmla="*/ 1487224 w 2774284"/>
                  <a:gd name="connsiteY57" fmla="*/ 189281 h 2112488"/>
                  <a:gd name="connsiteX58" fmla="*/ 1141707 w 2774284"/>
                  <a:gd name="connsiteY58" fmla="*/ 516596 h 2112488"/>
                  <a:gd name="connsiteX59" fmla="*/ 1096640 w 2774284"/>
                  <a:gd name="connsiteY59" fmla="*/ 557980 h 2112488"/>
                  <a:gd name="connsiteX60" fmla="*/ 1487224 w 2774284"/>
                  <a:gd name="connsiteY60" fmla="*/ 629463 h 2112488"/>
                  <a:gd name="connsiteX61" fmla="*/ 1566092 w 2774284"/>
                  <a:gd name="connsiteY61" fmla="*/ 648274 h 2112488"/>
                  <a:gd name="connsiteX62" fmla="*/ 1592381 w 2774284"/>
                  <a:gd name="connsiteY62" fmla="*/ 663323 h 2112488"/>
                  <a:gd name="connsiteX63" fmla="*/ 1588625 w 2774284"/>
                  <a:gd name="connsiteY63" fmla="*/ 821337 h 2112488"/>
                  <a:gd name="connsiteX64" fmla="*/ 1464690 w 2774284"/>
                  <a:gd name="connsiteY64" fmla="*/ 851435 h 2112488"/>
                  <a:gd name="connsiteX65" fmla="*/ 938904 w 2774284"/>
                  <a:gd name="connsiteY65" fmla="*/ 742330 h 2112488"/>
                  <a:gd name="connsiteX66" fmla="*/ 773657 w 2774284"/>
                  <a:gd name="connsiteY66" fmla="*/ 813812 h 2112488"/>
                  <a:gd name="connsiteX67" fmla="*/ 1164241 w 2774284"/>
                  <a:gd name="connsiteY67" fmla="*/ 945491 h 2112488"/>
                  <a:gd name="connsiteX68" fmla="*/ 1213064 w 2774284"/>
                  <a:gd name="connsiteY68" fmla="*/ 1137365 h 2112488"/>
                  <a:gd name="connsiteX69" fmla="*/ 1160485 w 2774284"/>
                  <a:gd name="connsiteY69" fmla="*/ 1220134 h 2112488"/>
                  <a:gd name="connsiteX70" fmla="*/ 1344510 w 2774284"/>
                  <a:gd name="connsiteY70" fmla="*/ 1216372 h 2112488"/>
                  <a:gd name="connsiteX71" fmla="*/ 1419623 w 2774284"/>
                  <a:gd name="connsiteY71" fmla="*/ 1216372 h 2112488"/>
                  <a:gd name="connsiteX72" fmla="*/ 1483468 w 2774284"/>
                  <a:gd name="connsiteY72" fmla="*/ 1314190 h 2112488"/>
                  <a:gd name="connsiteX73" fmla="*/ 1475957 w 2774284"/>
                  <a:gd name="connsiteY73" fmla="*/ 1363099 h 2112488"/>
                  <a:gd name="connsiteX74" fmla="*/ 1340755 w 2774284"/>
                  <a:gd name="connsiteY74" fmla="*/ 1460917 h 2112488"/>
                  <a:gd name="connsiteX75" fmla="*/ 1089129 w 2774284"/>
                  <a:gd name="connsiteY75" fmla="*/ 1494777 h 2112488"/>
                  <a:gd name="connsiteX76" fmla="*/ 1070351 w 2774284"/>
                  <a:gd name="connsiteY76" fmla="*/ 1524875 h 2112488"/>
                  <a:gd name="connsiteX77" fmla="*/ 676011 w 2774284"/>
                  <a:gd name="connsiteY77" fmla="*/ 1972581 h 2112488"/>
                  <a:gd name="connsiteX78" fmla="*/ 232849 w 2774284"/>
                  <a:gd name="connsiteY78" fmla="*/ 2108021 h 2112488"/>
                  <a:gd name="connsiteX79" fmla="*/ 157737 w 2774284"/>
                  <a:gd name="connsiteY79" fmla="*/ 2055350 h 2112488"/>
                  <a:gd name="connsiteX80" fmla="*/ 123936 w 2774284"/>
                  <a:gd name="connsiteY80" fmla="*/ 1976343 h 2112488"/>
                  <a:gd name="connsiteX81" fmla="*/ 153981 w 2774284"/>
                  <a:gd name="connsiteY81" fmla="*/ 1908623 h 2112488"/>
                  <a:gd name="connsiteX82" fmla="*/ 634700 w 2774284"/>
                  <a:gd name="connsiteY82" fmla="*/ 1791994 h 2112488"/>
                  <a:gd name="connsiteX83" fmla="*/ 875059 w 2774284"/>
                  <a:gd name="connsiteY83" fmla="*/ 1701700 h 2112488"/>
                  <a:gd name="connsiteX84" fmla="*/ 927637 w 2774284"/>
                  <a:gd name="connsiteY84" fmla="*/ 1641504 h 2112488"/>
                  <a:gd name="connsiteX85" fmla="*/ 938904 w 2774284"/>
                  <a:gd name="connsiteY85" fmla="*/ 1524875 h 2112488"/>
                  <a:gd name="connsiteX86" fmla="*/ 852525 w 2774284"/>
                  <a:gd name="connsiteY86" fmla="*/ 1532399 h 2112488"/>
                  <a:gd name="connsiteX87" fmla="*/ 525787 w 2774284"/>
                  <a:gd name="connsiteY87" fmla="*/ 1562497 h 2112488"/>
                  <a:gd name="connsiteX88" fmla="*/ 431896 w 2774284"/>
                  <a:gd name="connsiteY88" fmla="*/ 1464679 h 2112488"/>
                  <a:gd name="connsiteX89" fmla="*/ 465697 w 2774284"/>
                  <a:gd name="connsiteY89" fmla="*/ 1291616 h 2112488"/>
                  <a:gd name="connsiteX90" fmla="*/ 533298 w 2774284"/>
                  <a:gd name="connsiteY90" fmla="*/ 1269043 h 2112488"/>
                  <a:gd name="connsiteX91" fmla="*/ 687278 w 2774284"/>
                  <a:gd name="connsiteY91" fmla="*/ 1280330 h 2112488"/>
                  <a:gd name="connsiteX92" fmla="*/ 739857 w 2774284"/>
                  <a:gd name="connsiteY92" fmla="*/ 1257756 h 2112488"/>
                  <a:gd name="connsiteX93" fmla="*/ 713567 w 2774284"/>
                  <a:gd name="connsiteY93" fmla="*/ 1208847 h 2112488"/>
                  <a:gd name="connsiteX94" fmla="*/ 653478 w 2774284"/>
                  <a:gd name="connsiteY94" fmla="*/ 1144889 h 2112488"/>
                  <a:gd name="connsiteX95" fmla="*/ 660989 w 2774284"/>
                  <a:gd name="connsiteY95" fmla="*/ 1024498 h 2112488"/>
                  <a:gd name="connsiteX96" fmla="*/ 739857 w 2774284"/>
                  <a:gd name="connsiteY96" fmla="*/ 1032022 h 2112488"/>
                  <a:gd name="connsiteX97" fmla="*/ 878814 w 2774284"/>
                  <a:gd name="connsiteY97" fmla="*/ 1141127 h 2112488"/>
                  <a:gd name="connsiteX98" fmla="*/ 935149 w 2774284"/>
                  <a:gd name="connsiteY98" fmla="*/ 1159938 h 2112488"/>
                  <a:gd name="connsiteX99" fmla="*/ 976460 w 2774284"/>
                  <a:gd name="connsiteY99" fmla="*/ 1103505 h 2112488"/>
                  <a:gd name="connsiteX100" fmla="*/ 931393 w 2774284"/>
                  <a:gd name="connsiteY100" fmla="*/ 1073407 h 2112488"/>
                  <a:gd name="connsiteX101" fmla="*/ 769902 w 2774284"/>
                  <a:gd name="connsiteY101" fmla="*/ 998162 h 2112488"/>
                  <a:gd name="connsiteX102" fmla="*/ 698545 w 2774284"/>
                  <a:gd name="connsiteY102" fmla="*/ 870246 h 2112488"/>
                  <a:gd name="connsiteX103" fmla="*/ 555832 w 2774284"/>
                  <a:gd name="connsiteY103" fmla="*/ 964302 h 2112488"/>
                  <a:gd name="connsiteX104" fmla="*/ 120180 w 2774284"/>
                  <a:gd name="connsiteY104" fmla="*/ 1129840 h 2112488"/>
                  <a:gd name="connsiteX105" fmla="*/ 33801 w 2774284"/>
                  <a:gd name="connsiteY105" fmla="*/ 1058358 h 2112488"/>
                  <a:gd name="connsiteX106" fmla="*/ 7512 w 2774284"/>
                  <a:gd name="connsiteY106" fmla="*/ 945491 h 2112488"/>
                  <a:gd name="connsiteX107" fmla="*/ 3756 w 2774284"/>
                  <a:gd name="connsiteY107" fmla="*/ 881533 h 2112488"/>
                  <a:gd name="connsiteX108" fmla="*/ 45068 w 2774284"/>
                  <a:gd name="connsiteY108" fmla="*/ 874008 h 2112488"/>
                  <a:gd name="connsiteX109" fmla="*/ 529542 w 2774284"/>
                  <a:gd name="connsiteY109" fmla="*/ 761141 h 2112488"/>
                  <a:gd name="connsiteX110" fmla="*/ 653478 w 2774284"/>
                  <a:gd name="connsiteY110" fmla="*/ 682134 h 2112488"/>
                  <a:gd name="connsiteX111" fmla="*/ 247871 w 2774284"/>
                  <a:gd name="connsiteY111" fmla="*/ 539169 h 2112488"/>
                  <a:gd name="connsiteX112" fmla="*/ 150225 w 2774284"/>
                  <a:gd name="connsiteY112" fmla="*/ 475211 h 2112488"/>
                  <a:gd name="connsiteX113" fmla="*/ 135203 w 2774284"/>
                  <a:gd name="connsiteY113" fmla="*/ 384918 h 2112488"/>
                  <a:gd name="connsiteX114" fmla="*/ 210315 w 2774284"/>
                  <a:gd name="connsiteY114" fmla="*/ 369869 h 2112488"/>
                  <a:gd name="connsiteX115" fmla="*/ 739857 w 2774284"/>
                  <a:gd name="connsiteY115" fmla="*/ 490260 h 2112488"/>
                  <a:gd name="connsiteX116" fmla="*/ 627188 w 2774284"/>
                  <a:gd name="connsiteY116" fmla="*/ 403729 h 2112488"/>
                  <a:gd name="connsiteX117" fmla="*/ 507009 w 2774284"/>
                  <a:gd name="connsiteY117" fmla="*/ 362344 h 2112488"/>
                  <a:gd name="connsiteX118" fmla="*/ 582121 w 2774284"/>
                  <a:gd name="connsiteY118" fmla="*/ 177995 h 2112488"/>
                  <a:gd name="connsiteX119" fmla="*/ 687278 w 2774284"/>
                  <a:gd name="connsiteY119" fmla="*/ 68890 h 2112488"/>
                  <a:gd name="connsiteX120" fmla="*/ 739857 w 2774284"/>
                  <a:gd name="connsiteY120" fmla="*/ 1170 h 2112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2774284" h="2112488">
                    <a:moveTo>
                      <a:pt x="929488" y="352613"/>
                    </a:moveTo>
                    <a:cubicBezTo>
                      <a:pt x="898412" y="354028"/>
                      <a:pt x="899809" y="370307"/>
                      <a:pt x="905395" y="426928"/>
                    </a:cubicBezTo>
                    <a:cubicBezTo>
                      <a:pt x="909120" y="442026"/>
                      <a:pt x="905395" y="460900"/>
                      <a:pt x="901671" y="479774"/>
                    </a:cubicBezTo>
                    <a:cubicBezTo>
                      <a:pt x="901671" y="491098"/>
                      <a:pt x="897946" y="502422"/>
                      <a:pt x="909120" y="509972"/>
                    </a:cubicBezTo>
                    <a:cubicBezTo>
                      <a:pt x="924018" y="517521"/>
                      <a:pt x="931467" y="506197"/>
                      <a:pt x="938916" y="498647"/>
                    </a:cubicBezTo>
                    <a:cubicBezTo>
                      <a:pt x="987335" y="457125"/>
                      <a:pt x="1035753" y="415603"/>
                      <a:pt x="1091621" y="366532"/>
                    </a:cubicBezTo>
                    <a:cubicBezTo>
                      <a:pt x="1043202" y="362757"/>
                      <a:pt x="1009682" y="358982"/>
                      <a:pt x="972437" y="355208"/>
                    </a:cubicBezTo>
                    <a:cubicBezTo>
                      <a:pt x="953814" y="353320"/>
                      <a:pt x="939847" y="352141"/>
                      <a:pt x="929488" y="352613"/>
                    </a:cubicBezTo>
                    <a:close/>
                    <a:moveTo>
                      <a:pt x="2012814" y="62260"/>
                    </a:moveTo>
                    <a:cubicBezTo>
                      <a:pt x="2027234" y="62495"/>
                      <a:pt x="2043178" y="65787"/>
                      <a:pt x="2060998" y="72372"/>
                    </a:cubicBezTo>
                    <a:cubicBezTo>
                      <a:pt x="2091011" y="83660"/>
                      <a:pt x="2121023" y="83660"/>
                      <a:pt x="2151036" y="87422"/>
                    </a:cubicBezTo>
                    <a:cubicBezTo>
                      <a:pt x="2229818" y="91185"/>
                      <a:pt x="2252328" y="128811"/>
                      <a:pt x="2237321" y="204064"/>
                    </a:cubicBezTo>
                    <a:cubicBezTo>
                      <a:pt x="2222315" y="279317"/>
                      <a:pt x="2188551" y="339519"/>
                      <a:pt x="2132278" y="392196"/>
                    </a:cubicBezTo>
                    <a:cubicBezTo>
                      <a:pt x="2072253" y="444873"/>
                      <a:pt x="2053495" y="531414"/>
                      <a:pt x="1989719" y="599141"/>
                    </a:cubicBezTo>
                    <a:cubicBezTo>
                      <a:pt x="2079756" y="614192"/>
                      <a:pt x="2158539" y="606666"/>
                      <a:pt x="2237321" y="610429"/>
                    </a:cubicBezTo>
                    <a:cubicBezTo>
                      <a:pt x="2349868" y="617954"/>
                      <a:pt x="2454911" y="655581"/>
                      <a:pt x="2567458" y="636767"/>
                    </a:cubicBezTo>
                    <a:cubicBezTo>
                      <a:pt x="2623731" y="629242"/>
                      <a:pt x="2646241" y="678157"/>
                      <a:pt x="2616228" y="727071"/>
                    </a:cubicBezTo>
                    <a:cubicBezTo>
                      <a:pt x="2597470" y="760935"/>
                      <a:pt x="2589967" y="802324"/>
                      <a:pt x="2537446" y="806086"/>
                    </a:cubicBezTo>
                    <a:cubicBezTo>
                      <a:pt x="2518688" y="806086"/>
                      <a:pt x="2518688" y="836187"/>
                      <a:pt x="2511185" y="851238"/>
                    </a:cubicBezTo>
                    <a:cubicBezTo>
                      <a:pt x="2477421" y="949067"/>
                      <a:pt x="2413644" y="986693"/>
                      <a:pt x="2308601" y="975405"/>
                    </a:cubicBezTo>
                    <a:cubicBezTo>
                      <a:pt x="2256079" y="967880"/>
                      <a:pt x="2199806" y="964117"/>
                      <a:pt x="2143532" y="960354"/>
                    </a:cubicBezTo>
                    <a:cubicBezTo>
                      <a:pt x="2128526" y="956592"/>
                      <a:pt x="2106017" y="941541"/>
                      <a:pt x="2102265" y="971642"/>
                    </a:cubicBezTo>
                    <a:cubicBezTo>
                      <a:pt x="2124775" y="1005506"/>
                      <a:pt x="2136029" y="1046895"/>
                      <a:pt x="2132278" y="1088284"/>
                    </a:cubicBezTo>
                    <a:cubicBezTo>
                      <a:pt x="2132278" y="1129673"/>
                      <a:pt x="2139781" y="1171062"/>
                      <a:pt x="2132278" y="1208689"/>
                    </a:cubicBezTo>
                    <a:cubicBezTo>
                      <a:pt x="2079756" y="1404346"/>
                      <a:pt x="2181048" y="1520988"/>
                      <a:pt x="2323607" y="1626342"/>
                    </a:cubicBezTo>
                    <a:cubicBezTo>
                      <a:pt x="2451160" y="1724170"/>
                      <a:pt x="2578713" y="1810711"/>
                      <a:pt x="2732526" y="1855863"/>
                    </a:cubicBezTo>
                    <a:cubicBezTo>
                      <a:pt x="2751284" y="1859625"/>
                      <a:pt x="2770042" y="1863388"/>
                      <a:pt x="2773794" y="1885964"/>
                    </a:cubicBezTo>
                    <a:cubicBezTo>
                      <a:pt x="2777545" y="1904777"/>
                      <a:pt x="2758787" y="1908540"/>
                      <a:pt x="2751284" y="1923590"/>
                    </a:cubicBezTo>
                    <a:cubicBezTo>
                      <a:pt x="2623731" y="2074096"/>
                      <a:pt x="2439905" y="2077858"/>
                      <a:pt x="2267334" y="2085384"/>
                    </a:cubicBezTo>
                    <a:cubicBezTo>
                      <a:pt x="2151036" y="2089146"/>
                      <a:pt x="2057247" y="2010131"/>
                      <a:pt x="1997222" y="1912302"/>
                    </a:cubicBezTo>
                    <a:cubicBezTo>
                      <a:pt x="1940949" y="1821999"/>
                      <a:pt x="1892178" y="1780610"/>
                      <a:pt x="1772129" y="1821999"/>
                    </a:cubicBezTo>
                    <a:cubicBezTo>
                      <a:pt x="1663333" y="1859625"/>
                      <a:pt x="1543284" y="1840812"/>
                      <a:pt x="1423234" y="1840812"/>
                    </a:cubicBezTo>
                    <a:cubicBezTo>
                      <a:pt x="1370712" y="1840812"/>
                      <a:pt x="1333197" y="1806948"/>
                      <a:pt x="1295681" y="1776847"/>
                    </a:cubicBezTo>
                    <a:cubicBezTo>
                      <a:pt x="1269420" y="1758034"/>
                      <a:pt x="1284426" y="1739221"/>
                      <a:pt x="1288178" y="1716645"/>
                    </a:cubicBezTo>
                    <a:cubicBezTo>
                      <a:pt x="1306936" y="1663968"/>
                      <a:pt x="1355706" y="1630104"/>
                      <a:pt x="1370712" y="1569902"/>
                    </a:cubicBezTo>
                    <a:cubicBezTo>
                      <a:pt x="1374464" y="1558614"/>
                      <a:pt x="1426986" y="1562377"/>
                      <a:pt x="1441992" y="1577427"/>
                    </a:cubicBezTo>
                    <a:cubicBezTo>
                      <a:pt x="1528278" y="1675256"/>
                      <a:pt x="1622066" y="1690306"/>
                      <a:pt x="1730861" y="1615054"/>
                    </a:cubicBezTo>
                    <a:cubicBezTo>
                      <a:pt x="1730861" y="1596240"/>
                      <a:pt x="1712104" y="1584953"/>
                      <a:pt x="1700849" y="1569902"/>
                    </a:cubicBezTo>
                    <a:cubicBezTo>
                      <a:pt x="1588302" y="1419396"/>
                      <a:pt x="1517023" y="1253840"/>
                      <a:pt x="1502017" y="1069471"/>
                    </a:cubicBezTo>
                    <a:cubicBezTo>
                      <a:pt x="1498265" y="1013031"/>
                      <a:pt x="1543284" y="971642"/>
                      <a:pt x="1595805" y="982930"/>
                    </a:cubicBezTo>
                    <a:cubicBezTo>
                      <a:pt x="1640824" y="994218"/>
                      <a:pt x="1708352" y="1039370"/>
                      <a:pt x="1738365" y="1073234"/>
                    </a:cubicBezTo>
                    <a:cubicBezTo>
                      <a:pt x="1794638" y="1137199"/>
                      <a:pt x="1850911" y="1201163"/>
                      <a:pt x="1925942" y="1265128"/>
                    </a:cubicBezTo>
                    <a:cubicBezTo>
                      <a:pt x="1929694" y="1152249"/>
                      <a:pt x="1937197" y="1050658"/>
                      <a:pt x="1910936" y="949067"/>
                    </a:cubicBezTo>
                    <a:cubicBezTo>
                      <a:pt x="1907185" y="937779"/>
                      <a:pt x="1903433" y="934016"/>
                      <a:pt x="1888427" y="930253"/>
                    </a:cubicBezTo>
                    <a:cubicBezTo>
                      <a:pt x="1828402" y="918965"/>
                      <a:pt x="1768377" y="907677"/>
                      <a:pt x="1704601" y="892627"/>
                    </a:cubicBezTo>
                    <a:cubicBezTo>
                      <a:pt x="1659582" y="885102"/>
                      <a:pt x="1652079" y="937779"/>
                      <a:pt x="1618315" y="949067"/>
                    </a:cubicBezTo>
                    <a:cubicBezTo>
                      <a:pt x="1603309" y="922728"/>
                      <a:pt x="1622066" y="900152"/>
                      <a:pt x="1625818" y="881339"/>
                    </a:cubicBezTo>
                    <a:cubicBezTo>
                      <a:pt x="1652079" y="723308"/>
                      <a:pt x="1685843" y="572803"/>
                      <a:pt x="1772129" y="433585"/>
                    </a:cubicBezTo>
                    <a:cubicBezTo>
                      <a:pt x="1828402" y="339519"/>
                      <a:pt x="1869669" y="237928"/>
                      <a:pt x="1914688" y="136336"/>
                    </a:cubicBezTo>
                    <a:cubicBezTo>
                      <a:pt x="1940011" y="88363"/>
                      <a:pt x="1969554" y="61554"/>
                      <a:pt x="2012814" y="62260"/>
                    </a:cubicBezTo>
                    <a:close/>
                    <a:moveTo>
                      <a:pt x="739857" y="1170"/>
                    </a:moveTo>
                    <a:cubicBezTo>
                      <a:pt x="781168" y="-6355"/>
                      <a:pt x="803702" y="23743"/>
                      <a:pt x="807458" y="53841"/>
                    </a:cubicBezTo>
                    <a:cubicBezTo>
                      <a:pt x="822480" y="136610"/>
                      <a:pt x="875059" y="140372"/>
                      <a:pt x="942660" y="136610"/>
                    </a:cubicBezTo>
                    <a:cubicBezTo>
                      <a:pt x="1006505" y="129086"/>
                      <a:pt x="1066595" y="140372"/>
                      <a:pt x="1130440" y="166708"/>
                    </a:cubicBezTo>
                    <a:cubicBezTo>
                      <a:pt x="1059084" y="219379"/>
                      <a:pt x="1104151" y="287100"/>
                      <a:pt x="1100396" y="362344"/>
                    </a:cubicBezTo>
                    <a:cubicBezTo>
                      <a:pt x="1198041" y="283337"/>
                      <a:pt x="1269398" y="196806"/>
                      <a:pt x="1340755" y="110274"/>
                    </a:cubicBezTo>
                    <a:cubicBezTo>
                      <a:pt x="1382067" y="57603"/>
                      <a:pt x="1460934" y="42554"/>
                      <a:pt x="1506002" y="91463"/>
                    </a:cubicBezTo>
                    <a:cubicBezTo>
                      <a:pt x="1543558" y="132848"/>
                      <a:pt x="1513513" y="162946"/>
                      <a:pt x="1487224" y="189281"/>
                    </a:cubicBezTo>
                    <a:cubicBezTo>
                      <a:pt x="1382067" y="305911"/>
                      <a:pt x="1269398" y="418778"/>
                      <a:pt x="1141707" y="516596"/>
                    </a:cubicBezTo>
                    <a:cubicBezTo>
                      <a:pt x="1130440" y="524120"/>
                      <a:pt x="1115418" y="539169"/>
                      <a:pt x="1096640" y="557980"/>
                    </a:cubicBezTo>
                    <a:cubicBezTo>
                      <a:pt x="1231842" y="584316"/>
                      <a:pt x="1359533" y="606890"/>
                      <a:pt x="1487224" y="629463"/>
                    </a:cubicBezTo>
                    <a:cubicBezTo>
                      <a:pt x="1513513" y="636987"/>
                      <a:pt x="1539802" y="640750"/>
                      <a:pt x="1566092" y="648274"/>
                    </a:cubicBezTo>
                    <a:cubicBezTo>
                      <a:pt x="1577358" y="652036"/>
                      <a:pt x="1592381" y="663323"/>
                      <a:pt x="1592381" y="663323"/>
                    </a:cubicBezTo>
                    <a:cubicBezTo>
                      <a:pt x="1569847" y="715994"/>
                      <a:pt x="1618670" y="772428"/>
                      <a:pt x="1588625" y="821337"/>
                    </a:cubicBezTo>
                    <a:cubicBezTo>
                      <a:pt x="1562336" y="866484"/>
                      <a:pt x="1517269" y="862722"/>
                      <a:pt x="1464690" y="851435"/>
                    </a:cubicBezTo>
                    <a:cubicBezTo>
                      <a:pt x="1288176" y="817575"/>
                      <a:pt x="1111662" y="787477"/>
                      <a:pt x="938904" y="742330"/>
                    </a:cubicBezTo>
                    <a:cubicBezTo>
                      <a:pt x="875059" y="727281"/>
                      <a:pt x="841258" y="783715"/>
                      <a:pt x="773657" y="813812"/>
                    </a:cubicBezTo>
                    <a:cubicBezTo>
                      <a:pt x="923882" y="836386"/>
                      <a:pt x="1044061" y="896582"/>
                      <a:pt x="1164241" y="945491"/>
                    </a:cubicBezTo>
                    <a:cubicBezTo>
                      <a:pt x="1273154" y="986875"/>
                      <a:pt x="1288176" y="1047071"/>
                      <a:pt x="1213064" y="1137365"/>
                    </a:cubicBezTo>
                    <a:cubicBezTo>
                      <a:pt x="1194286" y="1163700"/>
                      <a:pt x="1171752" y="1182512"/>
                      <a:pt x="1160485" y="1220134"/>
                    </a:cubicBezTo>
                    <a:cubicBezTo>
                      <a:pt x="1220575" y="1231421"/>
                      <a:pt x="1284421" y="1220134"/>
                      <a:pt x="1344510" y="1216372"/>
                    </a:cubicBezTo>
                    <a:cubicBezTo>
                      <a:pt x="1370800" y="1212609"/>
                      <a:pt x="1393333" y="1212609"/>
                      <a:pt x="1419623" y="1216372"/>
                    </a:cubicBezTo>
                    <a:cubicBezTo>
                      <a:pt x="1509757" y="1227658"/>
                      <a:pt x="1509757" y="1227658"/>
                      <a:pt x="1483468" y="1314190"/>
                    </a:cubicBezTo>
                    <a:cubicBezTo>
                      <a:pt x="1479712" y="1329239"/>
                      <a:pt x="1479712" y="1348050"/>
                      <a:pt x="1475957" y="1363099"/>
                    </a:cubicBezTo>
                    <a:cubicBezTo>
                      <a:pt x="1464690" y="1434581"/>
                      <a:pt x="1412111" y="1457155"/>
                      <a:pt x="1340755" y="1460917"/>
                    </a:cubicBezTo>
                    <a:cubicBezTo>
                      <a:pt x="1258131" y="1460917"/>
                      <a:pt x="1175508" y="1479728"/>
                      <a:pt x="1089129" y="1494777"/>
                    </a:cubicBezTo>
                    <a:cubicBezTo>
                      <a:pt x="1074106" y="1494777"/>
                      <a:pt x="1074106" y="1509826"/>
                      <a:pt x="1070351" y="1524875"/>
                    </a:cubicBezTo>
                    <a:cubicBezTo>
                      <a:pt x="1044061" y="1765658"/>
                      <a:pt x="875059" y="1886050"/>
                      <a:pt x="676011" y="1972581"/>
                    </a:cubicBezTo>
                    <a:cubicBezTo>
                      <a:pt x="533298" y="2032777"/>
                      <a:pt x="379318" y="2062875"/>
                      <a:pt x="232849" y="2108021"/>
                    </a:cubicBezTo>
                    <a:cubicBezTo>
                      <a:pt x="187782" y="2119308"/>
                      <a:pt x="157737" y="2111784"/>
                      <a:pt x="157737" y="2055350"/>
                    </a:cubicBezTo>
                    <a:cubicBezTo>
                      <a:pt x="157737" y="2025252"/>
                      <a:pt x="138959" y="1998917"/>
                      <a:pt x="123936" y="1976343"/>
                    </a:cubicBezTo>
                    <a:cubicBezTo>
                      <a:pt x="101402" y="1938721"/>
                      <a:pt x="116425" y="1919910"/>
                      <a:pt x="153981" y="1908623"/>
                    </a:cubicBezTo>
                    <a:cubicBezTo>
                      <a:pt x="311717" y="1867238"/>
                      <a:pt x="476964" y="1840903"/>
                      <a:pt x="634700" y="1791994"/>
                    </a:cubicBezTo>
                    <a:cubicBezTo>
                      <a:pt x="717323" y="1769420"/>
                      <a:pt x="803702" y="1758134"/>
                      <a:pt x="875059" y="1701700"/>
                    </a:cubicBezTo>
                    <a:cubicBezTo>
                      <a:pt x="897592" y="1682889"/>
                      <a:pt x="916371" y="1664078"/>
                      <a:pt x="927637" y="1641504"/>
                    </a:cubicBezTo>
                    <a:cubicBezTo>
                      <a:pt x="946415" y="1603882"/>
                      <a:pt x="961438" y="1558735"/>
                      <a:pt x="938904" y="1524875"/>
                    </a:cubicBezTo>
                    <a:cubicBezTo>
                      <a:pt x="923882" y="1498539"/>
                      <a:pt x="882570" y="1528637"/>
                      <a:pt x="852525" y="1532399"/>
                    </a:cubicBezTo>
                    <a:cubicBezTo>
                      <a:pt x="743612" y="1539924"/>
                      <a:pt x="642211" y="1588833"/>
                      <a:pt x="525787" y="1562497"/>
                    </a:cubicBezTo>
                    <a:cubicBezTo>
                      <a:pt x="461941" y="1547448"/>
                      <a:pt x="443163" y="1506064"/>
                      <a:pt x="431896" y="1464679"/>
                    </a:cubicBezTo>
                    <a:cubicBezTo>
                      <a:pt x="416874" y="1404483"/>
                      <a:pt x="428141" y="1344288"/>
                      <a:pt x="465697" y="1291616"/>
                    </a:cubicBezTo>
                    <a:cubicBezTo>
                      <a:pt x="484475" y="1269043"/>
                      <a:pt x="507009" y="1269043"/>
                      <a:pt x="533298" y="1269043"/>
                    </a:cubicBezTo>
                    <a:cubicBezTo>
                      <a:pt x="585877" y="1272805"/>
                      <a:pt x="634700" y="1280330"/>
                      <a:pt x="687278" y="1280330"/>
                    </a:cubicBezTo>
                    <a:cubicBezTo>
                      <a:pt x="709812" y="1280330"/>
                      <a:pt x="732345" y="1280330"/>
                      <a:pt x="739857" y="1257756"/>
                    </a:cubicBezTo>
                    <a:cubicBezTo>
                      <a:pt x="747368" y="1235183"/>
                      <a:pt x="728590" y="1220134"/>
                      <a:pt x="713567" y="1208847"/>
                    </a:cubicBezTo>
                    <a:cubicBezTo>
                      <a:pt x="694789" y="1186274"/>
                      <a:pt x="676011" y="1163700"/>
                      <a:pt x="653478" y="1144889"/>
                    </a:cubicBezTo>
                    <a:cubicBezTo>
                      <a:pt x="612166" y="1103505"/>
                      <a:pt x="634700" y="1062120"/>
                      <a:pt x="660989" y="1024498"/>
                    </a:cubicBezTo>
                    <a:cubicBezTo>
                      <a:pt x="687278" y="986875"/>
                      <a:pt x="717323" y="1020735"/>
                      <a:pt x="739857" y="1032022"/>
                    </a:cubicBezTo>
                    <a:cubicBezTo>
                      <a:pt x="796191" y="1058358"/>
                      <a:pt x="837503" y="1099742"/>
                      <a:pt x="878814" y="1141127"/>
                    </a:cubicBezTo>
                    <a:cubicBezTo>
                      <a:pt x="897592" y="1152414"/>
                      <a:pt x="908859" y="1182512"/>
                      <a:pt x="935149" y="1159938"/>
                    </a:cubicBezTo>
                    <a:cubicBezTo>
                      <a:pt x="953927" y="1144889"/>
                      <a:pt x="980216" y="1129840"/>
                      <a:pt x="976460" y="1103505"/>
                    </a:cubicBezTo>
                    <a:cubicBezTo>
                      <a:pt x="976460" y="1080931"/>
                      <a:pt x="946415" y="1080931"/>
                      <a:pt x="931393" y="1073407"/>
                    </a:cubicBezTo>
                    <a:cubicBezTo>
                      <a:pt x="875059" y="1050833"/>
                      <a:pt x="822480" y="1024498"/>
                      <a:pt x="769902" y="998162"/>
                    </a:cubicBezTo>
                    <a:cubicBezTo>
                      <a:pt x="724834" y="975589"/>
                      <a:pt x="672256" y="956777"/>
                      <a:pt x="698545" y="870246"/>
                    </a:cubicBezTo>
                    <a:cubicBezTo>
                      <a:pt x="642211" y="911631"/>
                      <a:pt x="597143" y="937966"/>
                      <a:pt x="555832" y="964302"/>
                    </a:cubicBezTo>
                    <a:cubicBezTo>
                      <a:pt x="424385" y="1054596"/>
                      <a:pt x="274161" y="1107267"/>
                      <a:pt x="120180" y="1129840"/>
                    </a:cubicBezTo>
                    <a:cubicBezTo>
                      <a:pt x="63846" y="1137365"/>
                      <a:pt x="37557" y="1122316"/>
                      <a:pt x="33801" y="1058358"/>
                    </a:cubicBezTo>
                    <a:cubicBezTo>
                      <a:pt x="33801" y="1020735"/>
                      <a:pt x="45068" y="979351"/>
                      <a:pt x="7512" y="945491"/>
                    </a:cubicBezTo>
                    <a:cubicBezTo>
                      <a:pt x="-3755" y="937966"/>
                      <a:pt x="1" y="904106"/>
                      <a:pt x="3756" y="881533"/>
                    </a:cubicBezTo>
                    <a:cubicBezTo>
                      <a:pt x="11268" y="858959"/>
                      <a:pt x="33801" y="870246"/>
                      <a:pt x="45068" y="874008"/>
                    </a:cubicBezTo>
                    <a:cubicBezTo>
                      <a:pt x="229093" y="926680"/>
                      <a:pt x="379318" y="847673"/>
                      <a:pt x="529542" y="761141"/>
                    </a:cubicBezTo>
                    <a:cubicBezTo>
                      <a:pt x="567098" y="738568"/>
                      <a:pt x="604655" y="712232"/>
                      <a:pt x="653478" y="682134"/>
                    </a:cubicBezTo>
                    <a:cubicBezTo>
                      <a:pt x="503253" y="652036"/>
                      <a:pt x="371807" y="603127"/>
                      <a:pt x="247871" y="539169"/>
                    </a:cubicBezTo>
                    <a:cubicBezTo>
                      <a:pt x="214071" y="520358"/>
                      <a:pt x="180270" y="501547"/>
                      <a:pt x="150225" y="475211"/>
                    </a:cubicBezTo>
                    <a:cubicBezTo>
                      <a:pt x="116425" y="448876"/>
                      <a:pt x="116425" y="418778"/>
                      <a:pt x="135203" y="384918"/>
                    </a:cubicBezTo>
                    <a:cubicBezTo>
                      <a:pt x="153981" y="354820"/>
                      <a:pt x="176515" y="351058"/>
                      <a:pt x="210315" y="369869"/>
                    </a:cubicBezTo>
                    <a:cubicBezTo>
                      <a:pt x="379318" y="448876"/>
                      <a:pt x="559587" y="463925"/>
                      <a:pt x="739857" y="490260"/>
                    </a:cubicBezTo>
                    <a:cubicBezTo>
                      <a:pt x="739857" y="381155"/>
                      <a:pt x="732345" y="373631"/>
                      <a:pt x="627188" y="403729"/>
                    </a:cubicBezTo>
                    <a:cubicBezTo>
                      <a:pt x="544565" y="426302"/>
                      <a:pt x="522031" y="418778"/>
                      <a:pt x="507009" y="362344"/>
                    </a:cubicBezTo>
                    <a:cubicBezTo>
                      <a:pt x="484475" y="275813"/>
                      <a:pt x="491986" y="185519"/>
                      <a:pt x="582121" y="177995"/>
                    </a:cubicBezTo>
                    <a:cubicBezTo>
                      <a:pt x="642211" y="174232"/>
                      <a:pt x="702301" y="159183"/>
                      <a:pt x="687278" y="68890"/>
                    </a:cubicBezTo>
                    <a:cubicBezTo>
                      <a:pt x="679767" y="38792"/>
                      <a:pt x="706056" y="12456"/>
                      <a:pt x="739857" y="1170"/>
                    </a:cubicBezTo>
                    <a:close/>
                  </a:path>
                </a:pathLst>
              </a:custGeom>
              <a:grpFill/>
              <a:ln>
                <a:noFill/>
              </a:ln>
            </p:spPr>
            <p:txBody>
              <a:bodyPr vert="horz" wrap="square" lIns="91440" tIns="45720" rIns="91440" bIns="45720" numCol="1" anchor="t" anchorCtr="0" compatLnSpc="1">
                <a:noAutofit/>
              </a:bodyPr>
              <a:lstStyle/>
              <a:p>
                <a:endParaRPr lang="zh-CN" altLang="en-US"/>
              </a:p>
            </p:txBody>
          </p:sp>
          <p:sp>
            <p:nvSpPr>
              <p:cNvPr id="17" name="任意多边形 203"/>
              <p:cNvSpPr/>
              <p:nvPr/>
            </p:nvSpPr>
            <p:spPr bwMode="auto">
              <a:xfrm>
                <a:off x="8814214" y="341877"/>
                <a:ext cx="2926571" cy="2273498"/>
              </a:xfrm>
              <a:custGeom>
                <a:avLst/>
                <a:gdLst>
                  <a:gd name="connsiteX0" fmla="*/ 1471194 w 2926571"/>
                  <a:gd name="connsiteY0" fmla="*/ 1264063 h 2273498"/>
                  <a:gd name="connsiteX1" fmla="*/ 967655 w 2926571"/>
                  <a:gd name="connsiteY1" fmla="*/ 1267822 h 2273498"/>
                  <a:gd name="connsiteX2" fmla="*/ 933836 w 2926571"/>
                  <a:gd name="connsiteY2" fmla="*/ 1301650 h 2273498"/>
                  <a:gd name="connsiteX3" fmla="*/ 1005233 w 2926571"/>
                  <a:gd name="connsiteY3" fmla="*/ 1346753 h 2273498"/>
                  <a:gd name="connsiteX4" fmla="*/ 1042810 w 2926571"/>
                  <a:gd name="connsiteY4" fmla="*/ 1342995 h 2273498"/>
                  <a:gd name="connsiteX5" fmla="*/ 1272033 w 2926571"/>
                  <a:gd name="connsiteY5" fmla="*/ 1358029 h 2273498"/>
                  <a:gd name="connsiteX6" fmla="*/ 1422343 w 2926571"/>
                  <a:gd name="connsiteY6" fmla="*/ 1467030 h 2273498"/>
                  <a:gd name="connsiteX7" fmla="*/ 1350946 w 2926571"/>
                  <a:gd name="connsiteY7" fmla="*/ 1572272 h 2273498"/>
                  <a:gd name="connsiteX8" fmla="*/ 1099177 w 2926571"/>
                  <a:gd name="connsiteY8" fmla="*/ 1549720 h 2273498"/>
                  <a:gd name="connsiteX9" fmla="*/ 1095419 w 2926571"/>
                  <a:gd name="connsiteY9" fmla="*/ 1553478 h 2273498"/>
                  <a:gd name="connsiteX10" fmla="*/ 997717 w 2926571"/>
                  <a:gd name="connsiteY10" fmla="*/ 1557237 h 2273498"/>
                  <a:gd name="connsiteX11" fmla="*/ 952624 w 2926571"/>
                  <a:gd name="connsiteY11" fmla="*/ 1624893 h 2273498"/>
                  <a:gd name="connsiteX12" fmla="*/ 1001475 w 2926571"/>
                  <a:gd name="connsiteY12" fmla="*/ 1651203 h 2273498"/>
                  <a:gd name="connsiteX13" fmla="*/ 1211909 w 2926571"/>
                  <a:gd name="connsiteY13" fmla="*/ 1643686 h 2273498"/>
                  <a:gd name="connsiteX14" fmla="*/ 1433617 w 2926571"/>
                  <a:gd name="connsiteY14" fmla="*/ 1756445 h 2273498"/>
                  <a:gd name="connsiteX15" fmla="*/ 1474952 w 2926571"/>
                  <a:gd name="connsiteY15" fmla="*/ 1771480 h 2273498"/>
                  <a:gd name="connsiteX16" fmla="*/ 1486225 w 2926571"/>
                  <a:gd name="connsiteY16" fmla="*/ 1752686 h 2273498"/>
                  <a:gd name="connsiteX17" fmla="*/ 1489983 w 2926571"/>
                  <a:gd name="connsiteY17" fmla="*/ 1651203 h 2273498"/>
                  <a:gd name="connsiteX18" fmla="*/ 1512530 w 2926571"/>
                  <a:gd name="connsiteY18" fmla="*/ 1316684 h 2273498"/>
                  <a:gd name="connsiteX19" fmla="*/ 1471194 w 2926571"/>
                  <a:gd name="connsiteY19" fmla="*/ 1264063 h 2273498"/>
                  <a:gd name="connsiteX20" fmla="*/ 828476 w 2926571"/>
                  <a:gd name="connsiteY20" fmla="*/ 1025587 h 2273498"/>
                  <a:gd name="connsiteX21" fmla="*/ 867018 w 2926571"/>
                  <a:gd name="connsiteY21" fmla="*/ 1056811 h 2273498"/>
                  <a:gd name="connsiteX22" fmla="*/ 893300 w 2926571"/>
                  <a:gd name="connsiteY22" fmla="*/ 1060574 h 2273498"/>
                  <a:gd name="connsiteX23" fmla="*/ 1178643 w 2926571"/>
                  <a:gd name="connsiteY23" fmla="*/ 1064337 h 2273498"/>
                  <a:gd name="connsiteX24" fmla="*/ 1479003 w 2926571"/>
                  <a:gd name="connsiteY24" fmla="*/ 1071864 h 2273498"/>
                  <a:gd name="connsiteX25" fmla="*/ 1715537 w 2926571"/>
                  <a:gd name="connsiteY25" fmla="*/ 1090681 h 2273498"/>
                  <a:gd name="connsiteX26" fmla="*/ 1783118 w 2926571"/>
                  <a:gd name="connsiteY26" fmla="*/ 1150894 h 2273498"/>
                  <a:gd name="connsiteX27" fmla="*/ 1764346 w 2926571"/>
                  <a:gd name="connsiteY27" fmla="*/ 1391745 h 2273498"/>
                  <a:gd name="connsiteX28" fmla="*/ 1745573 w 2926571"/>
                  <a:gd name="connsiteY28" fmla="*/ 1579911 h 2273498"/>
                  <a:gd name="connsiteX29" fmla="*/ 1730555 w 2926571"/>
                  <a:gd name="connsiteY29" fmla="*/ 1960005 h 2273498"/>
                  <a:gd name="connsiteX30" fmla="*/ 1741819 w 2926571"/>
                  <a:gd name="connsiteY30" fmla="*/ 2099247 h 2273498"/>
                  <a:gd name="connsiteX31" fmla="*/ 1704274 w 2926571"/>
                  <a:gd name="connsiteY31" fmla="*/ 2261070 h 2273498"/>
                  <a:gd name="connsiteX32" fmla="*/ 1625429 w 2926571"/>
                  <a:gd name="connsiteY32" fmla="*/ 2261070 h 2273498"/>
                  <a:gd name="connsiteX33" fmla="*/ 1569111 w 2926571"/>
                  <a:gd name="connsiteY33" fmla="*/ 2268596 h 2273498"/>
                  <a:gd name="connsiteX34" fmla="*/ 1475249 w 2926571"/>
                  <a:gd name="connsiteY34" fmla="*/ 2185804 h 2273498"/>
                  <a:gd name="connsiteX35" fmla="*/ 1486512 w 2926571"/>
                  <a:gd name="connsiteY35" fmla="*/ 1896029 h 2273498"/>
                  <a:gd name="connsiteX36" fmla="*/ 1415177 w 2926571"/>
                  <a:gd name="connsiteY36" fmla="*/ 1832052 h 2273498"/>
                  <a:gd name="connsiteX37" fmla="*/ 1216188 w 2926571"/>
                  <a:gd name="connsiteY37" fmla="*/ 1847106 h 2273498"/>
                  <a:gd name="connsiteX38" fmla="*/ 942108 w 2926571"/>
                  <a:gd name="connsiteY38" fmla="*/ 1858396 h 2273498"/>
                  <a:gd name="connsiteX39" fmla="*/ 882036 w 2926571"/>
                  <a:gd name="connsiteY39" fmla="*/ 1896029 h 2273498"/>
                  <a:gd name="connsiteX40" fmla="*/ 525358 w 2926571"/>
                  <a:gd name="connsiteY40" fmla="*/ 2140644 h 2273498"/>
                  <a:gd name="connsiteX41" fmla="*/ 315105 w 2926571"/>
                  <a:gd name="connsiteY41" fmla="*/ 2189567 h 2273498"/>
                  <a:gd name="connsiteX42" fmla="*/ 202470 w 2926571"/>
                  <a:gd name="connsiteY42" fmla="*/ 2144407 h 2273498"/>
                  <a:gd name="connsiteX43" fmla="*/ 127380 w 2926571"/>
                  <a:gd name="connsiteY43" fmla="*/ 1847106 h 2273498"/>
                  <a:gd name="connsiteX44" fmla="*/ 367669 w 2926571"/>
                  <a:gd name="connsiteY44" fmla="*/ 1941188 h 2273498"/>
                  <a:gd name="connsiteX45" fmla="*/ 698065 w 2926571"/>
                  <a:gd name="connsiteY45" fmla="*/ 1854632 h 2273498"/>
                  <a:gd name="connsiteX46" fmla="*/ 810701 w 2926571"/>
                  <a:gd name="connsiteY46" fmla="*/ 1568621 h 2273498"/>
                  <a:gd name="connsiteX47" fmla="*/ 776910 w 2926571"/>
                  <a:gd name="connsiteY47" fmla="*/ 1128314 h 2273498"/>
                  <a:gd name="connsiteX48" fmla="*/ 810701 w 2926571"/>
                  <a:gd name="connsiteY48" fmla="*/ 1034231 h 2273498"/>
                  <a:gd name="connsiteX49" fmla="*/ 828476 w 2926571"/>
                  <a:gd name="connsiteY49" fmla="*/ 1025587 h 2273498"/>
                  <a:gd name="connsiteX50" fmla="*/ 1234200 w 2926571"/>
                  <a:gd name="connsiteY50" fmla="*/ 498839 h 2273498"/>
                  <a:gd name="connsiteX51" fmla="*/ 1204637 w 2926571"/>
                  <a:gd name="connsiteY51" fmla="*/ 519923 h 2273498"/>
                  <a:gd name="connsiteX52" fmla="*/ 1069494 w 2926571"/>
                  <a:gd name="connsiteY52" fmla="*/ 684846 h 2273498"/>
                  <a:gd name="connsiteX53" fmla="*/ 1088264 w 2926571"/>
                  <a:gd name="connsiteY53" fmla="*/ 729825 h 2273498"/>
                  <a:gd name="connsiteX54" fmla="*/ 1257193 w 2926571"/>
                  <a:gd name="connsiteY54" fmla="*/ 748567 h 2273498"/>
                  <a:gd name="connsiteX55" fmla="*/ 1336026 w 2926571"/>
                  <a:gd name="connsiteY55" fmla="*/ 681098 h 2273498"/>
                  <a:gd name="connsiteX56" fmla="*/ 1260947 w 2926571"/>
                  <a:gd name="connsiteY56" fmla="*/ 519923 h 2273498"/>
                  <a:gd name="connsiteX57" fmla="*/ 1234200 w 2926571"/>
                  <a:gd name="connsiteY57" fmla="*/ 498839 h 2273498"/>
                  <a:gd name="connsiteX58" fmla="*/ 939058 w 2926571"/>
                  <a:gd name="connsiteY58" fmla="*/ 0 h 2273498"/>
                  <a:gd name="connsiteX59" fmla="*/ 970963 w 2926571"/>
                  <a:gd name="connsiteY59" fmla="*/ 7524 h 2273498"/>
                  <a:gd name="connsiteX60" fmla="*/ 1113599 w 2926571"/>
                  <a:gd name="connsiteY60" fmla="*/ 33859 h 2273498"/>
                  <a:gd name="connsiteX61" fmla="*/ 1346320 w 2926571"/>
                  <a:gd name="connsiteY61" fmla="*/ 101576 h 2273498"/>
                  <a:gd name="connsiteX62" fmla="*/ 1391363 w 2926571"/>
                  <a:gd name="connsiteY62" fmla="*/ 188104 h 2273498"/>
                  <a:gd name="connsiteX63" fmla="*/ 1436406 w 2926571"/>
                  <a:gd name="connsiteY63" fmla="*/ 233249 h 2273498"/>
                  <a:gd name="connsiteX64" fmla="*/ 2183365 w 2926571"/>
                  <a:gd name="connsiteY64" fmla="*/ 308490 h 2273498"/>
                  <a:gd name="connsiteX65" fmla="*/ 2569982 w 2926571"/>
                  <a:gd name="connsiteY65" fmla="*/ 338587 h 2273498"/>
                  <a:gd name="connsiteX66" fmla="*/ 2926571 w 2926571"/>
                  <a:gd name="connsiteY66" fmla="*/ 368684 h 2273498"/>
                  <a:gd name="connsiteX67" fmla="*/ 2832732 w 2926571"/>
                  <a:gd name="connsiteY67" fmla="*/ 432639 h 2273498"/>
                  <a:gd name="connsiteX68" fmla="*/ 2765168 w 2926571"/>
                  <a:gd name="connsiteY68" fmla="*/ 507880 h 2273498"/>
                  <a:gd name="connsiteX69" fmla="*/ 2708864 w 2926571"/>
                  <a:gd name="connsiteY69" fmla="*/ 553025 h 2273498"/>
                  <a:gd name="connsiteX70" fmla="*/ 2584997 w 2926571"/>
                  <a:gd name="connsiteY70" fmla="*/ 583122 h 2273498"/>
                  <a:gd name="connsiteX71" fmla="*/ 2494911 w 2926571"/>
                  <a:gd name="connsiteY71" fmla="*/ 658364 h 2273498"/>
                  <a:gd name="connsiteX72" fmla="*/ 2288465 w 2926571"/>
                  <a:gd name="connsiteY72" fmla="*/ 744891 h 2273498"/>
                  <a:gd name="connsiteX73" fmla="*/ 1969412 w 2926571"/>
                  <a:gd name="connsiteY73" fmla="*/ 639553 h 2273498"/>
                  <a:gd name="connsiteX74" fmla="*/ 1492709 w 2926571"/>
                  <a:gd name="connsiteY74" fmla="*/ 530453 h 2273498"/>
                  <a:gd name="connsiteX75" fmla="*/ 1440159 w 2926571"/>
                  <a:gd name="connsiteY75" fmla="*/ 526691 h 2273498"/>
                  <a:gd name="connsiteX76" fmla="*/ 1541505 w 2926571"/>
                  <a:gd name="connsiteY76" fmla="*/ 703508 h 2273498"/>
                  <a:gd name="connsiteX77" fmla="*/ 1541505 w 2926571"/>
                  <a:gd name="connsiteY77" fmla="*/ 948043 h 2273498"/>
                  <a:gd name="connsiteX78" fmla="*/ 1447666 w 2926571"/>
                  <a:gd name="connsiteY78" fmla="*/ 981902 h 2273498"/>
                  <a:gd name="connsiteX79" fmla="*/ 1012253 w 2926571"/>
                  <a:gd name="connsiteY79" fmla="*/ 948043 h 2273498"/>
                  <a:gd name="connsiteX80" fmla="*/ 918414 w 2926571"/>
                  <a:gd name="connsiteY80" fmla="*/ 932995 h 2273498"/>
                  <a:gd name="connsiteX81" fmla="*/ 824575 w 2926571"/>
                  <a:gd name="connsiteY81" fmla="*/ 782512 h 2273498"/>
                  <a:gd name="connsiteX82" fmla="*/ 952196 w 2926571"/>
                  <a:gd name="connsiteY82" fmla="*/ 545501 h 2273498"/>
                  <a:gd name="connsiteX83" fmla="*/ 118904 w 2926571"/>
                  <a:gd name="connsiteY83" fmla="*/ 703508 h 2273498"/>
                  <a:gd name="connsiteX84" fmla="*/ 6297 w 2926571"/>
                  <a:gd name="connsiteY84" fmla="*/ 624505 h 2273498"/>
                  <a:gd name="connsiteX85" fmla="*/ 145179 w 2926571"/>
                  <a:gd name="connsiteY85" fmla="*/ 413829 h 2273498"/>
                  <a:gd name="connsiteX86" fmla="*/ 291568 w 2926571"/>
                  <a:gd name="connsiteY86" fmla="*/ 406304 h 2273498"/>
                  <a:gd name="connsiteX87" fmla="*/ 317843 w 2926571"/>
                  <a:gd name="connsiteY87" fmla="*/ 406304 h 2273498"/>
                  <a:gd name="connsiteX88" fmla="*/ 933428 w 2926571"/>
                  <a:gd name="connsiteY88" fmla="*/ 289680 h 2273498"/>
                  <a:gd name="connsiteX89" fmla="*/ 895892 w 2926571"/>
                  <a:gd name="connsiteY89" fmla="*/ 188104 h 2273498"/>
                  <a:gd name="connsiteX90" fmla="*/ 918414 w 2926571"/>
                  <a:gd name="connsiteY90" fmla="*/ 15049 h 2273498"/>
                  <a:gd name="connsiteX91" fmla="*/ 939058 w 2926571"/>
                  <a:gd name="connsiteY91" fmla="*/ 0 h 2273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926571" h="2273498">
                    <a:moveTo>
                      <a:pt x="1471194" y="1264063"/>
                    </a:moveTo>
                    <a:cubicBezTo>
                      <a:pt x="1302095" y="1267822"/>
                      <a:pt x="1132996" y="1279098"/>
                      <a:pt x="967655" y="1267822"/>
                    </a:cubicBezTo>
                    <a:cubicBezTo>
                      <a:pt x="941351" y="1264063"/>
                      <a:pt x="926320" y="1271580"/>
                      <a:pt x="933836" y="1301650"/>
                    </a:cubicBezTo>
                    <a:cubicBezTo>
                      <a:pt x="941351" y="1335477"/>
                      <a:pt x="930078" y="1406891"/>
                      <a:pt x="1005233" y="1346753"/>
                    </a:cubicBezTo>
                    <a:cubicBezTo>
                      <a:pt x="1012748" y="1342995"/>
                      <a:pt x="1031537" y="1342995"/>
                      <a:pt x="1042810" y="1342995"/>
                    </a:cubicBezTo>
                    <a:cubicBezTo>
                      <a:pt x="1121723" y="1335477"/>
                      <a:pt x="1196878" y="1358029"/>
                      <a:pt x="1272033" y="1358029"/>
                    </a:cubicBezTo>
                    <a:cubicBezTo>
                      <a:pt x="1354704" y="1358029"/>
                      <a:pt x="1392281" y="1406891"/>
                      <a:pt x="1422343" y="1467030"/>
                    </a:cubicBezTo>
                    <a:cubicBezTo>
                      <a:pt x="1459921" y="1545961"/>
                      <a:pt x="1437374" y="1576030"/>
                      <a:pt x="1350946" y="1572272"/>
                    </a:cubicBezTo>
                    <a:cubicBezTo>
                      <a:pt x="1268276" y="1568513"/>
                      <a:pt x="1181847" y="1557237"/>
                      <a:pt x="1099177" y="1549720"/>
                    </a:cubicBezTo>
                    <a:cubicBezTo>
                      <a:pt x="1095419" y="1553478"/>
                      <a:pt x="1095419" y="1553478"/>
                      <a:pt x="1095419" y="1553478"/>
                    </a:cubicBezTo>
                    <a:cubicBezTo>
                      <a:pt x="1061599" y="1553478"/>
                      <a:pt x="1027779" y="1553478"/>
                      <a:pt x="997717" y="1557237"/>
                    </a:cubicBezTo>
                    <a:cubicBezTo>
                      <a:pt x="952624" y="1560996"/>
                      <a:pt x="952624" y="1594823"/>
                      <a:pt x="952624" y="1624893"/>
                    </a:cubicBezTo>
                    <a:cubicBezTo>
                      <a:pt x="952624" y="1658720"/>
                      <a:pt x="986444" y="1651203"/>
                      <a:pt x="1001475" y="1651203"/>
                    </a:cubicBezTo>
                    <a:cubicBezTo>
                      <a:pt x="1072872" y="1654962"/>
                      <a:pt x="1140512" y="1654962"/>
                      <a:pt x="1211909" y="1643686"/>
                    </a:cubicBezTo>
                    <a:cubicBezTo>
                      <a:pt x="1313369" y="1632410"/>
                      <a:pt x="1388524" y="1658720"/>
                      <a:pt x="1433617" y="1756445"/>
                    </a:cubicBezTo>
                    <a:cubicBezTo>
                      <a:pt x="1441132" y="1771480"/>
                      <a:pt x="1459921" y="1775238"/>
                      <a:pt x="1474952" y="1771480"/>
                    </a:cubicBezTo>
                    <a:cubicBezTo>
                      <a:pt x="1486225" y="1767721"/>
                      <a:pt x="1493741" y="1756445"/>
                      <a:pt x="1486225" y="1752686"/>
                    </a:cubicBezTo>
                    <a:cubicBezTo>
                      <a:pt x="1448648" y="1715100"/>
                      <a:pt x="1489983" y="1685031"/>
                      <a:pt x="1489983" y="1651203"/>
                    </a:cubicBezTo>
                    <a:cubicBezTo>
                      <a:pt x="1486225" y="1538444"/>
                      <a:pt x="1482467" y="1425685"/>
                      <a:pt x="1512530" y="1316684"/>
                    </a:cubicBezTo>
                    <a:cubicBezTo>
                      <a:pt x="1520045" y="1282856"/>
                      <a:pt x="1512530" y="1264063"/>
                      <a:pt x="1471194" y="1264063"/>
                    </a:cubicBezTo>
                    <a:close/>
                    <a:moveTo>
                      <a:pt x="828476" y="1025587"/>
                    </a:moveTo>
                    <a:cubicBezTo>
                      <a:pt x="844491" y="1024352"/>
                      <a:pt x="855755" y="1042699"/>
                      <a:pt x="867018" y="1056811"/>
                    </a:cubicBezTo>
                    <a:cubicBezTo>
                      <a:pt x="874527" y="1064337"/>
                      <a:pt x="882036" y="1064337"/>
                      <a:pt x="893300" y="1060574"/>
                    </a:cubicBezTo>
                    <a:cubicBezTo>
                      <a:pt x="987163" y="1022941"/>
                      <a:pt x="1084780" y="1056811"/>
                      <a:pt x="1178643" y="1064337"/>
                    </a:cubicBezTo>
                    <a:cubicBezTo>
                      <a:pt x="1280014" y="1075627"/>
                      <a:pt x="1381386" y="1079391"/>
                      <a:pt x="1479003" y="1071864"/>
                    </a:cubicBezTo>
                    <a:cubicBezTo>
                      <a:pt x="1561602" y="1068101"/>
                      <a:pt x="1636693" y="1090681"/>
                      <a:pt x="1715537" y="1090681"/>
                    </a:cubicBezTo>
                    <a:cubicBezTo>
                      <a:pt x="1753082" y="1086917"/>
                      <a:pt x="1771855" y="1117024"/>
                      <a:pt x="1783118" y="1150894"/>
                    </a:cubicBezTo>
                    <a:cubicBezTo>
                      <a:pt x="1816909" y="1237450"/>
                      <a:pt x="1786873" y="1312716"/>
                      <a:pt x="1764346" y="1391745"/>
                    </a:cubicBezTo>
                    <a:cubicBezTo>
                      <a:pt x="1745573" y="1455722"/>
                      <a:pt x="1745573" y="1515935"/>
                      <a:pt x="1745573" y="1579911"/>
                    </a:cubicBezTo>
                    <a:cubicBezTo>
                      <a:pt x="1745573" y="1707863"/>
                      <a:pt x="1741819" y="1832052"/>
                      <a:pt x="1730555" y="1960005"/>
                    </a:cubicBezTo>
                    <a:cubicBezTo>
                      <a:pt x="1726801" y="2005165"/>
                      <a:pt x="1726801" y="2054088"/>
                      <a:pt x="1741819" y="2099247"/>
                    </a:cubicBezTo>
                    <a:cubicBezTo>
                      <a:pt x="1764346" y="2159460"/>
                      <a:pt x="1700519" y="2204620"/>
                      <a:pt x="1704274" y="2261070"/>
                    </a:cubicBezTo>
                    <a:cubicBezTo>
                      <a:pt x="1677992" y="2246016"/>
                      <a:pt x="1651711" y="2268596"/>
                      <a:pt x="1625429" y="2261070"/>
                    </a:cubicBezTo>
                    <a:cubicBezTo>
                      <a:pt x="1602902" y="2257306"/>
                      <a:pt x="1595393" y="2246016"/>
                      <a:pt x="1569111" y="2268596"/>
                    </a:cubicBezTo>
                    <a:cubicBezTo>
                      <a:pt x="1546584" y="2291176"/>
                      <a:pt x="1475249" y="2230963"/>
                      <a:pt x="1475249" y="2185804"/>
                    </a:cubicBezTo>
                    <a:cubicBezTo>
                      <a:pt x="1479003" y="2087958"/>
                      <a:pt x="1482758" y="1990112"/>
                      <a:pt x="1486512" y="1896029"/>
                    </a:cubicBezTo>
                    <a:cubicBezTo>
                      <a:pt x="1490267" y="1816999"/>
                      <a:pt x="1486512" y="1813236"/>
                      <a:pt x="1415177" y="1832052"/>
                    </a:cubicBezTo>
                    <a:cubicBezTo>
                      <a:pt x="1351350" y="1854632"/>
                      <a:pt x="1283769" y="1858396"/>
                      <a:pt x="1216188" y="1847106"/>
                    </a:cubicBezTo>
                    <a:cubicBezTo>
                      <a:pt x="1122325" y="1835816"/>
                      <a:pt x="1032217" y="1850869"/>
                      <a:pt x="942108" y="1858396"/>
                    </a:cubicBezTo>
                    <a:cubicBezTo>
                      <a:pt x="908318" y="1858396"/>
                      <a:pt x="893300" y="1869686"/>
                      <a:pt x="882036" y="1896029"/>
                    </a:cubicBezTo>
                    <a:cubicBezTo>
                      <a:pt x="803192" y="2039035"/>
                      <a:pt x="675538" y="2103011"/>
                      <a:pt x="525358" y="2140644"/>
                    </a:cubicBezTo>
                    <a:cubicBezTo>
                      <a:pt x="457777" y="2155697"/>
                      <a:pt x="386441" y="2174514"/>
                      <a:pt x="315105" y="2189567"/>
                    </a:cubicBezTo>
                    <a:cubicBezTo>
                      <a:pt x="270051" y="2200857"/>
                      <a:pt x="240015" y="2182040"/>
                      <a:pt x="202470" y="2144407"/>
                    </a:cubicBezTo>
                    <a:cubicBezTo>
                      <a:pt x="119871" y="2057851"/>
                      <a:pt x="149907" y="1948715"/>
                      <a:pt x="127380" y="1847106"/>
                    </a:cubicBezTo>
                    <a:cubicBezTo>
                      <a:pt x="224997" y="1839579"/>
                      <a:pt x="288824" y="1903555"/>
                      <a:pt x="367669" y="1941188"/>
                    </a:cubicBezTo>
                    <a:cubicBezTo>
                      <a:pt x="454022" y="1986348"/>
                      <a:pt x="600448" y="1944952"/>
                      <a:pt x="698065" y="1854632"/>
                    </a:cubicBezTo>
                    <a:cubicBezTo>
                      <a:pt x="776910" y="1775603"/>
                      <a:pt x="814455" y="1681520"/>
                      <a:pt x="810701" y="1568621"/>
                    </a:cubicBezTo>
                    <a:cubicBezTo>
                      <a:pt x="810701" y="1421852"/>
                      <a:pt x="814455" y="1271319"/>
                      <a:pt x="776910" y="1128314"/>
                    </a:cubicBezTo>
                    <a:cubicBezTo>
                      <a:pt x="765647" y="1090681"/>
                      <a:pt x="784419" y="1060574"/>
                      <a:pt x="810701" y="1034231"/>
                    </a:cubicBezTo>
                    <a:cubicBezTo>
                      <a:pt x="817271" y="1028586"/>
                      <a:pt x="823138" y="1025999"/>
                      <a:pt x="828476" y="1025587"/>
                    </a:cubicBezTo>
                    <a:close/>
                    <a:moveTo>
                      <a:pt x="1234200" y="498839"/>
                    </a:moveTo>
                    <a:cubicBezTo>
                      <a:pt x="1223407" y="500244"/>
                      <a:pt x="1212145" y="508678"/>
                      <a:pt x="1204637" y="519923"/>
                    </a:cubicBezTo>
                    <a:cubicBezTo>
                      <a:pt x="1155835" y="572398"/>
                      <a:pt x="1114542" y="632370"/>
                      <a:pt x="1069494" y="684846"/>
                    </a:cubicBezTo>
                    <a:cubicBezTo>
                      <a:pt x="1046970" y="714832"/>
                      <a:pt x="1058232" y="726077"/>
                      <a:pt x="1088264" y="729825"/>
                    </a:cubicBezTo>
                    <a:cubicBezTo>
                      <a:pt x="1152081" y="737322"/>
                      <a:pt x="1219653" y="744818"/>
                      <a:pt x="1257193" y="748567"/>
                    </a:cubicBezTo>
                    <a:cubicBezTo>
                      <a:pt x="1362304" y="756063"/>
                      <a:pt x="1366058" y="752315"/>
                      <a:pt x="1336026" y="681098"/>
                    </a:cubicBezTo>
                    <a:cubicBezTo>
                      <a:pt x="1309748" y="628622"/>
                      <a:pt x="1275963" y="579895"/>
                      <a:pt x="1260947" y="519923"/>
                    </a:cubicBezTo>
                    <a:cubicBezTo>
                      <a:pt x="1255316" y="503055"/>
                      <a:pt x="1244993" y="497433"/>
                      <a:pt x="1234200" y="498839"/>
                    </a:cubicBezTo>
                    <a:close/>
                    <a:moveTo>
                      <a:pt x="939058" y="0"/>
                    </a:moveTo>
                    <a:cubicBezTo>
                      <a:pt x="950319" y="0"/>
                      <a:pt x="963456" y="3762"/>
                      <a:pt x="970963" y="7524"/>
                    </a:cubicBezTo>
                    <a:cubicBezTo>
                      <a:pt x="1016006" y="33859"/>
                      <a:pt x="1068556" y="26335"/>
                      <a:pt x="1113599" y="33859"/>
                    </a:cubicBezTo>
                    <a:cubicBezTo>
                      <a:pt x="1192424" y="48907"/>
                      <a:pt x="1271249" y="75242"/>
                      <a:pt x="1346320" y="101576"/>
                    </a:cubicBezTo>
                    <a:cubicBezTo>
                      <a:pt x="1383856" y="112863"/>
                      <a:pt x="1398870" y="158007"/>
                      <a:pt x="1391363" y="188104"/>
                    </a:cubicBezTo>
                    <a:cubicBezTo>
                      <a:pt x="1372595" y="244535"/>
                      <a:pt x="1406377" y="233249"/>
                      <a:pt x="1436406" y="233249"/>
                    </a:cubicBezTo>
                    <a:cubicBezTo>
                      <a:pt x="1687895" y="221963"/>
                      <a:pt x="1939383" y="248297"/>
                      <a:pt x="2183365" y="308490"/>
                    </a:cubicBezTo>
                    <a:cubicBezTo>
                      <a:pt x="2314740" y="342349"/>
                      <a:pt x="2438607" y="342349"/>
                      <a:pt x="2569982" y="338587"/>
                    </a:cubicBezTo>
                    <a:cubicBezTo>
                      <a:pt x="2686343" y="331063"/>
                      <a:pt x="2806457" y="346111"/>
                      <a:pt x="2926571" y="368684"/>
                    </a:cubicBezTo>
                    <a:cubicBezTo>
                      <a:pt x="2900296" y="410067"/>
                      <a:pt x="2862761" y="413829"/>
                      <a:pt x="2832732" y="432639"/>
                    </a:cubicBezTo>
                    <a:cubicBezTo>
                      <a:pt x="2802703" y="451449"/>
                      <a:pt x="2772675" y="462736"/>
                      <a:pt x="2765168" y="507880"/>
                    </a:cubicBezTo>
                    <a:cubicBezTo>
                      <a:pt x="2757661" y="530453"/>
                      <a:pt x="2735139" y="545501"/>
                      <a:pt x="2708864" y="553025"/>
                    </a:cubicBezTo>
                    <a:cubicBezTo>
                      <a:pt x="2667575" y="564312"/>
                      <a:pt x="2626286" y="571836"/>
                      <a:pt x="2584997" y="583122"/>
                    </a:cubicBezTo>
                    <a:cubicBezTo>
                      <a:pt x="2547461" y="594408"/>
                      <a:pt x="2513679" y="609457"/>
                      <a:pt x="2494911" y="658364"/>
                    </a:cubicBezTo>
                    <a:cubicBezTo>
                      <a:pt x="2468636" y="741129"/>
                      <a:pt x="2374797" y="774988"/>
                      <a:pt x="2288465" y="744891"/>
                    </a:cubicBezTo>
                    <a:cubicBezTo>
                      <a:pt x="2183365" y="711033"/>
                      <a:pt x="2082019" y="665888"/>
                      <a:pt x="1969412" y="639553"/>
                    </a:cubicBezTo>
                    <a:cubicBezTo>
                      <a:pt x="1811762" y="605694"/>
                      <a:pt x="1654112" y="553025"/>
                      <a:pt x="1492709" y="530453"/>
                    </a:cubicBezTo>
                    <a:cubicBezTo>
                      <a:pt x="1477695" y="530453"/>
                      <a:pt x="1462681" y="530453"/>
                      <a:pt x="1440159" y="526691"/>
                    </a:cubicBezTo>
                    <a:cubicBezTo>
                      <a:pt x="1473941" y="590646"/>
                      <a:pt x="1503970" y="650839"/>
                      <a:pt x="1541505" y="703508"/>
                    </a:cubicBezTo>
                    <a:cubicBezTo>
                      <a:pt x="1597809" y="786274"/>
                      <a:pt x="1564027" y="869040"/>
                      <a:pt x="1541505" y="948043"/>
                    </a:cubicBezTo>
                    <a:cubicBezTo>
                      <a:pt x="1533998" y="981902"/>
                      <a:pt x="1481448" y="981902"/>
                      <a:pt x="1447666" y="981902"/>
                    </a:cubicBezTo>
                    <a:cubicBezTo>
                      <a:pt x="1301277" y="989426"/>
                      <a:pt x="1154888" y="970616"/>
                      <a:pt x="1012253" y="948043"/>
                    </a:cubicBezTo>
                    <a:cubicBezTo>
                      <a:pt x="978471" y="944281"/>
                      <a:pt x="948442" y="936757"/>
                      <a:pt x="918414" y="932995"/>
                    </a:cubicBezTo>
                    <a:cubicBezTo>
                      <a:pt x="832082" y="917947"/>
                      <a:pt x="805807" y="872802"/>
                      <a:pt x="824575" y="782512"/>
                    </a:cubicBezTo>
                    <a:cubicBezTo>
                      <a:pt x="847096" y="699746"/>
                      <a:pt x="884631" y="620743"/>
                      <a:pt x="952196" y="545501"/>
                    </a:cubicBezTo>
                    <a:cubicBezTo>
                      <a:pt x="663171" y="605694"/>
                      <a:pt x="389161" y="635791"/>
                      <a:pt x="118904" y="703508"/>
                    </a:cubicBezTo>
                    <a:cubicBezTo>
                      <a:pt x="25065" y="729843"/>
                      <a:pt x="13804" y="718557"/>
                      <a:pt x="6297" y="624505"/>
                    </a:cubicBezTo>
                    <a:cubicBezTo>
                      <a:pt x="-8717" y="462736"/>
                      <a:pt x="-8717" y="462736"/>
                      <a:pt x="145179" y="413829"/>
                    </a:cubicBezTo>
                    <a:cubicBezTo>
                      <a:pt x="193976" y="398780"/>
                      <a:pt x="239018" y="372446"/>
                      <a:pt x="291568" y="406304"/>
                    </a:cubicBezTo>
                    <a:cubicBezTo>
                      <a:pt x="299075" y="410067"/>
                      <a:pt x="310336" y="406304"/>
                      <a:pt x="317843" y="406304"/>
                    </a:cubicBezTo>
                    <a:cubicBezTo>
                      <a:pt x="524289" y="364922"/>
                      <a:pt x="730735" y="342349"/>
                      <a:pt x="933428" y="289680"/>
                    </a:cubicBezTo>
                    <a:cubicBezTo>
                      <a:pt x="918414" y="255821"/>
                      <a:pt x="907153" y="221963"/>
                      <a:pt x="895892" y="188104"/>
                    </a:cubicBezTo>
                    <a:cubicBezTo>
                      <a:pt x="873371" y="127911"/>
                      <a:pt x="922167" y="75242"/>
                      <a:pt x="918414" y="15049"/>
                    </a:cubicBezTo>
                    <a:cubicBezTo>
                      <a:pt x="918414" y="3762"/>
                      <a:pt x="927798" y="0"/>
                      <a:pt x="939058" y="0"/>
                    </a:cubicBezTo>
                    <a:close/>
                  </a:path>
                </a:pathLst>
              </a:custGeom>
              <a:grpFill/>
              <a:ln>
                <a:noFill/>
              </a:ln>
            </p:spPr>
            <p:txBody>
              <a:bodyPr vert="horz" wrap="square" lIns="91440" tIns="45720" rIns="91440" bIns="45720" numCol="1" anchor="t" anchorCtr="0" compatLnSpc="1">
                <a:noAutofit/>
              </a:bodyPr>
              <a:lstStyle/>
              <a:p>
                <a:endParaRPr lang="zh-CN" altLang="en-US"/>
              </a:p>
            </p:txBody>
          </p:sp>
        </p:grpSp>
        <p:grpSp>
          <p:nvGrpSpPr>
            <p:cNvPr id="9" name="组合 8"/>
            <p:cNvGrpSpPr/>
            <p:nvPr/>
          </p:nvGrpSpPr>
          <p:grpSpPr>
            <a:xfrm>
              <a:off x="1032228" y="3392467"/>
              <a:ext cx="1275307" cy="1275308"/>
              <a:chOff x="2104031" y="210385"/>
              <a:chExt cx="4094032" cy="4094034"/>
            </a:xfrm>
          </p:grpSpPr>
          <p:sp>
            <p:nvSpPr>
              <p:cNvPr id="10" name="任意多边形 205"/>
              <p:cNvSpPr/>
              <p:nvPr/>
            </p:nvSpPr>
            <p:spPr>
              <a:xfrm>
                <a:off x="2104031" y="210385"/>
                <a:ext cx="4094032" cy="4094034"/>
              </a:xfrm>
              <a:custGeom>
                <a:avLst/>
                <a:gdLst>
                  <a:gd name="connsiteX0" fmla="*/ 2435107 w 4094032"/>
                  <a:gd name="connsiteY0" fmla="*/ 3824180 h 4094034"/>
                  <a:gd name="connsiteX1" fmla="*/ 2435531 w 4094032"/>
                  <a:gd name="connsiteY1" fmla="*/ 3834101 h 4094034"/>
                  <a:gd name="connsiteX2" fmla="*/ 2438493 w 4094032"/>
                  <a:gd name="connsiteY2" fmla="*/ 3852902 h 4094034"/>
                  <a:gd name="connsiteX3" fmla="*/ 2440840 w 4094032"/>
                  <a:gd name="connsiteY3" fmla="*/ 3863345 h 4094034"/>
                  <a:gd name="connsiteX4" fmla="*/ 2437737 w 4094032"/>
                  <a:gd name="connsiteY4" fmla="*/ 3867105 h 4094034"/>
                  <a:gd name="connsiteX5" fmla="*/ 2397707 w 4094032"/>
                  <a:gd name="connsiteY5" fmla="*/ 3910185 h 4094034"/>
                  <a:gd name="connsiteX6" fmla="*/ 2386435 w 4094032"/>
                  <a:gd name="connsiteY6" fmla="*/ 3920300 h 4094034"/>
                  <a:gd name="connsiteX7" fmla="*/ 2381469 w 4094032"/>
                  <a:gd name="connsiteY7" fmla="*/ 3920133 h 4094034"/>
                  <a:gd name="connsiteX8" fmla="*/ 2380231 w 4094032"/>
                  <a:gd name="connsiteY8" fmla="*/ 3899256 h 4094034"/>
                  <a:gd name="connsiteX9" fmla="*/ 2391698 w 4094032"/>
                  <a:gd name="connsiteY9" fmla="*/ 3876132 h 4094034"/>
                  <a:gd name="connsiteX10" fmla="*/ 2420499 w 4094032"/>
                  <a:gd name="connsiteY10" fmla="*/ 3836767 h 4094034"/>
                  <a:gd name="connsiteX11" fmla="*/ 2436208 w 4094032"/>
                  <a:gd name="connsiteY11" fmla="*/ 3823231 h 4094034"/>
                  <a:gd name="connsiteX12" fmla="*/ 2435107 w 4094032"/>
                  <a:gd name="connsiteY12" fmla="*/ 3824180 h 4094034"/>
                  <a:gd name="connsiteX13" fmla="*/ 2435101 w 4094032"/>
                  <a:gd name="connsiteY13" fmla="*/ 3824055 h 4094034"/>
                  <a:gd name="connsiteX14" fmla="*/ 2436208 w 4094032"/>
                  <a:gd name="connsiteY14" fmla="*/ 3823231 h 4094034"/>
                  <a:gd name="connsiteX15" fmla="*/ 2510858 w 4094032"/>
                  <a:gd name="connsiteY15" fmla="*/ 3775783 h 4094034"/>
                  <a:gd name="connsiteX16" fmla="*/ 2513921 w 4094032"/>
                  <a:gd name="connsiteY16" fmla="*/ 3789507 h 4094034"/>
                  <a:gd name="connsiteX17" fmla="*/ 2522708 w 4094032"/>
                  <a:gd name="connsiteY17" fmla="*/ 3808462 h 4094034"/>
                  <a:gd name="connsiteX18" fmla="*/ 2534097 w 4094032"/>
                  <a:gd name="connsiteY18" fmla="*/ 3813948 h 4094034"/>
                  <a:gd name="connsiteX19" fmla="*/ 2556052 w 4094032"/>
                  <a:gd name="connsiteY19" fmla="*/ 3821910 h 4094034"/>
                  <a:gd name="connsiteX20" fmla="*/ 2572222 w 4094032"/>
                  <a:gd name="connsiteY20" fmla="*/ 3833508 h 4094034"/>
                  <a:gd name="connsiteX21" fmla="*/ 2562944 w 4094032"/>
                  <a:gd name="connsiteY21" fmla="*/ 3859542 h 4094034"/>
                  <a:gd name="connsiteX22" fmla="*/ 2535275 w 4094032"/>
                  <a:gd name="connsiteY22" fmla="*/ 3896582 h 4094034"/>
                  <a:gd name="connsiteX23" fmla="*/ 2513574 w 4094032"/>
                  <a:gd name="connsiteY23" fmla="*/ 3912512 h 4094034"/>
                  <a:gd name="connsiteX24" fmla="*/ 2514825 w 4094032"/>
                  <a:gd name="connsiteY24" fmla="*/ 3910184 h 4094034"/>
                  <a:gd name="connsiteX25" fmla="*/ 2511899 w 4094032"/>
                  <a:gd name="connsiteY25" fmla="*/ 3899591 h 4094034"/>
                  <a:gd name="connsiteX26" fmla="*/ 2504947 w 4094032"/>
                  <a:gd name="connsiteY26" fmla="*/ 3875758 h 4094034"/>
                  <a:gd name="connsiteX27" fmla="*/ 2507419 w 4094032"/>
                  <a:gd name="connsiteY27" fmla="*/ 3859099 h 4094034"/>
                  <a:gd name="connsiteX28" fmla="*/ 2509597 w 4094032"/>
                  <a:gd name="connsiteY28" fmla="*/ 3841532 h 4094034"/>
                  <a:gd name="connsiteX29" fmla="*/ 2487573 w 4094032"/>
                  <a:gd name="connsiteY29" fmla="*/ 3832179 h 4094034"/>
                  <a:gd name="connsiteX30" fmla="*/ 2483702 w 4094032"/>
                  <a:gd name="connsiteY30" fmla="*/ 3833427 h 4094034"/>
                  <a:gd name="connsiteX31" fmla="*/ 2481549 w 4094032"/>
                  <a:gd name="connsiteY31" fmla="*/ 3834390 h 4094034"/>
                  <a:gd name="connsiteX32" fmla="*/ 2481913 w 4094032"/>
                  <a:gd name="connsiteY32" fmla="*/ 3830888 h 4094034"/>
                  <a:gd name="connsiteX33" fmla="*/ 2484018 w 4094032"/>
                  <a:gd name="connsiteY33" fmla="*/ 3821115 h 4094034"/>
                  <a:gd name="connsiteX34" fmla="*/ 2491747 w 4094032"/>
                  <a:gd name="connsiteY34" fmla="*/ 3801215 h 4094034"/>
                  <a:gd name="connsiteX35" fmla="*/ 2498274 w 4094032"/>
                  <a:gd name="connsiteY35" fmla="*/ 3786833 h 4094034"/>
                  <a:gd name="connsiteX36" fmla="*/ 2503691 w 4094032"/>
                  <a:gd name="connsiteY36" fmla="*/ 3782939 h 4094034"/>
                  <a:gd name="connsiteX37" fmla="*/ 2510366 w 4094032"/>
                  <a:gd name="connsiteY37" fmla="*/ 3777575 h 4094034"/>
                  <a:gd name="connsiteX38" fmla="*/ 2510858 w 4094032"/>
                  <a:gd name="connsiteY38" fmla="*/ 3775783 h 4094034"/>
                  <a:gd name="connsiteX39" fmla="*/ 2492196 w 4094032"/>
                  <a:gd name="connsiteY39" fmla="*/ 3739056 h 4094034"/>
                  <a:gd name="connsiteX40" fmla="*/ 2492057 w 4094032"/>
                  <a:gd name="connsiteY40" fmla="*/ 3740793 h 4094034"/>
                  <a:gd name="connsiteX41" fmla="*/ 2491915 w 4094032"/>
                  <a:gd name="connsiteY41" fmla="*/ 3750136 h 4094034"/>
                  <a:gd name="connsiteX42" fmla="*/ 2489874 w 4094032"/>
                  <a:gd name="connsiteY42" fmla="*/ 3763467 h 4094034"/>
                  <a:gd name="connsiteX43" fmla="*/ 2480079 w 4094032"/>
                  <a:gd name="connsiteY43" fmla="*/ 3763800 h 4094034"/>
                  <a:gd name="connsiteX44" fmla="*/ 2462473 w 4094032"/>
                  <a:gd name="connsiteY44" fmla="*/ 3766662 h 4094034"/>
                  <a:gd name="connsiteX45" fmla="*/ 2446065 w 4094032"/>
                  <a:gd name="connsiteY45" fmla="*/ 3774178 h 4094034"/>
                  <a:gd name="connsiteX46" fmla="*/ 2444197 w 4094032"/>
                  <a:gd name="connsiteY46" fmla="*/ 3775385 h 4094034"/>
                  <a:gd name="connsiteX47" fmla="*/ 2445418 w 4094032"/>
                  <a:gd name="connsiteY47" fmla="*/ 3773199 h 4094034"/>
                  <a:gd name="connsiteX48" fmla="*/ 2453270 w 4094032"/>
                  <a:gd name="connsiteY48" fmla="*/ 3758624 h 4094034"/>
                  <a:gd name="connsiteX49" fmla="*/ 2465955 w 4094032"/>
                  <a:gd name="connsiteY49" fmla="*/ 3749279 h 4094034"/>
                  <a:gd name="connsiteX50" fmla="*/ 2477673 w 4094032"/>
                  <a:gd name="connsiteY50" fmla="*/ 3744167 h 4094034"/>
                  <a:gd name="connsiteX51" fmla="*/ 2543896 w 4094032"/>
                  <a:gd name="connsiteY51" fmla="*/ 3719777 h 4094034"/>
                  <a:gd name="connsiteX52" fmla="*/ 2554027 w 4094032"/>
                  <a:gd name="connsiteY52" fmla="*/ 3720910 h 4094034"/>
                  <a:gd name="connsiteX53" fmla="*/ 2568610 w 4094032"/>
                  <a:gd name="connsiteY53" fmla="*/ 3736139 h 4094034"/>
                  <a:gd name="connsiteX54" fmla="*/ 2577166 w 4094032"/>
                  <a:gd name="connsiteY54" fmla="*/ 3755465 h 4094034"/>
                  <a:gd name="connsiteX55" fmla="*/ 2580255 w 4094032"/>
                  <a:gd name="connsiteY55" fmla="*/ 3770163 h 4094034"/>
                  <a:gd name="connsiteX56" fmla="*/ 2581752 w 4094032"/>
                  <a:gd name="connsiteY56" fmla="*/ 3777779 h 4094034"/>
                  <a:gd name="connsiteX57" fmla="*/ 2575533 w 4094032"/>
                  <a:gd name="connsiteY57" fmla="*/ 3773667 h 4094034"/>
                  <a:gd name="connsiteX58" fmla="*/ 2553455 w 4094032"/>
                  <a:gd name="connsiteY58" fmla="*/ 3763339 h 4094034"/>
                  <a:gd name="connsiteX59" fmla="*/ 2536019 w 4094032"/>
                  <a:gd name="connsiteY59" fmla="*/ 3750086 h 4094034"/>
                  <a:gd name="connsiteX60" fmla="*/ 2536258 w 4094032"/>
                  <a:gd name="connsiteY60" fmla="*/ 3738455 h 4094034"/>
                  <a:gd name="connsiteX61" fmla="*/ 2540732 w 4094032"/>
                  <a:gd name="connsiteY61" fmla="*/ 3723980 h 4094034"/>
                  <a:gd name="connsiteX62" fmla="*/ 2543896 w 4094032"/>
                  <a:gd name="connsiteY62" fmla="*/ 3719777 h 4094034"/>
                  <a:gd name="connsiteX63" fmla="*/ 1745169 w 4094032"/>
                  <a:gd name="connsiteY63" fmla="*/ 3620650 h 4094034"/>
                  <a:gd name="connsiteX64" fmla="*/ 1684250 w 4094032"/>
                  <a:gd name="connsiteY64" fmla="*/ 3623116 h 4094034"/>
                  <a:gd name="connsiteX65" fmla="*/ 1672407 w 4094032"/>
                  <a:gd name="connsiteY65" fmla="*/ 3625050 h 4094034"/>
                  <a:gd name="connsiteX66" fmla="*/ 1657993 w 4094032"/>
                  <a:gd name="connsiteY66" fmla="*/ 3625885 h 4094034"/>
                  <a:gd name="connsiteX67" fmla="*/ 1650345 w 4094032"/>
                  <a:gd name="connsiteY67" fmla="*/ 3634861 h 4094034"/>
                  <a:gd name="connsiteX68" fmla="*/ 1653207 w 4094032"/>
                  <a:gd name="connsiteY68" fmla="*/ 3655932 h 4094034"/>
                  <a:gd name="connsiteX69" fmla="*/ 1667100 w 4094032"/>
                  <a:gd name="connsiteY69" fmla="*/ 3669627 h 4094034"/>
                  <a:gd name="connsiteX70" fmla="*/ 1698918 w 4094032"/>
                  <a:gd name="connsiteY70" fmla="*/ 3669343 h 4094034"/>
                  <a:gd name="connsiteX71" fmla="*/ 1735619 w 4094032"/>
                  <a:gd name="connsiteY71" fmla="*/ 3663802 h 4094034"/>
                  <a:gd name="connsiteX72" fmla="*/ 1753890 w 4094032"/>
                  <a:gd name="connsiteY72" fmla="*/ 3657396 h 4094034"/>
                  <a:gd name="connsiteX73" fmla="*/ 1758553 w 4094032"/>
                  <a:gd name="connsiteY73" fmla="*/ 3649981 h 4094034"/>
                  <a:gd name="connsiteX74" fmla="*/ 1758595 w 4094032"/>
                  <a:gd name="connsiteY74" fmla="*/ 3636910 h 4094034"/>
                  <a:gd name="connsiteX75" fmla="*/ 1754989 w 4094032"/>
                  <a:gd name="connsiteY75" fmla="*/ 3625163 h 4094034"/>
                  <a:gd name="connsiteX76" fmla="*/ 1745169 w 4094032"/>
                  <a:gd name="connsiteY76" fmla="*/ 3620650 h 4094034"/>
                  <a:gd name="connsiteX77" fmla="*/ 1734389 w 4094032"/>
                  <a:gd name="connsiteY77" fmla="*/ 3602535 h 4094034"/>
                  <a:gd name="connsiteX78" fmla="*/ 1763370 w 4094032"/>
                  <a:gd name="connsiteY78" fmla="*/ 3603297 h 4094034"/>
                  <a:gd name="connsiteX79" fmla="*/ 1781508 w 4094032"/>
                  <a:gd name="connsiteY79" fmla="*/ 3611788 h 4094034"/>
                  <a:gd name="connsiteX80" fmla="*/ 1787761 w 4094032"/>
                  <a:gd name="connsiteY80" fmla="*/ 3630251 h 4094034"/>
                  <a:gd name="connsiteX81" fmla="*/ 1767139 w 4094032"/>
                  <a:gd name="connsiteY81" fmla="*/ 3676189 h 4094034"/>
                  <a:gd name="connsiteX82" fmla="*/ 1745852 w 4094032"/>
                  <a:gd name="connsiteY82" fmla="*/ 3710036 h 4094034"/>
                  <a:gd name="connsiteX83" fmla="*/ 1745591 w 4094032"/>
                  <a:gd name="connsiteY83" fmla="*/ 3697040 h 4094034"/>
                  <a:gd name="connsiteX84" fmla="*/ 1742293 w 4094032"/>
                  <a:gd name="connsiteY84" fmla="*/ 3684755 h 4094034"/>
                  <a:gd name="connsiteX85" fmla="*/ 1727941 w 4094032"/>
                  <a:gd name="connsiteY85" fmla="*/ 3679075 h 4094034"/>
                  <a:gd name="connsiteX86" fmla="*/ 1661384 w 4094032"/>
                  <a:gd name="connsiteY86" fmla="*/ 3681786 h 4094034"/>
                  <a:gd name="connsiteX87" fmla="*/ 1649722 w 4094032"/>
                  <a:gd name="connsiteY87" fmla="*/ 3682253 h 4094034"/>
                  <a:gd name="connsiteX88" fmla="*/ 1642703 w 4094032"/>
                  <a:gd name="connsiteY88" fmla="*/ 3672275 h 4094034"/>
                  <a:gd name="connsiteX89" fmla="*/ 1641140 w 4094032"/>
                  <a:gd name="connsiteY89" fmla="*/ 3651156 h 4094034"/>
                  <a:gd name="connsiteX90" fmla="*/ 1642851 w 4094032"/>
                  <a:gd name="connsiteY90" fmla="*/ 3644636 h 4094034"/>
                  <a:gd name="connsiteX91" fmla="*/ 1644159 w 4094032"/>
                  <a:gd name="connsiteY91" fmla="*/ 3627905 h 4094034"/>
                  <a:gd name="connsiteX92" fmla="*/ 1645049 w 4094032"/>
                  <a:gd name="connsiteY92" fmla="*/ 3614049 h 4094034"/>
                  <a:gd name="connsiteX93" fmla="*/ 1649588 w 4094032"/>
                  <a:gd name="connsiteY93" fmla="*/ 3612030 h 4094034"/>
                  <a:gd name="connsiteX94" fmla="*/ 1684303 w 4094032"/>
                  <a:gd name="connsiteY94" fmla="*/ 3607232 h 4094034"/>
                  <a:gd name="connsiteX95" fmla="*/ 1734389 w 4094032"/>
                  <a:gd name="connsiteY95" fmla="*/ 3602535 h 4094034"/>
                  <a:gd name="connsiteX96" fmla="*/ 1743995 w 4094032"/>
                  <a:gd name="connsiteY96" fmla="*/ 3557028 h 4094034"/>
                  <a:gd name="connsiteX97" fmla="*/ 1709850 w 4094032"/>
                  <a:gd name="connsiteY97" fmla="*/ 3557759 h 4094034"/>
                  <a:gd name="connsiteX98" fmla="*/ 1633064 w 4094032"/>
                  <a:gd name="connsiteY98" fmla="*/ 3564478 h 4094034"/>
                  <a:gd name="connsiteX99" fmla="*/ 1610359 w 4094032"/>
                  <a:gd name="connsiteY99" fmla="*/ 3564641 h 4094034"/>
                  <a:gd name="connsiteX100" fmla="*/ 1593682 w 4094032"/>
                  <a:gd name="connsiteY100" fmla="*/ 3566273 h 4094034"/>
                  <a:gd name="connsiteX101" fmla="*/ 1586345 w 4094032"/>
                  <a:gd name="connsiteY101" fmla="*/ 3578734 h 4094034"/>
                  <a:gd name="connsiteX102" fmla="*/ 1586105 w 4094032"/>
                  <a:gd name="connsiteY102" fmla="*/ 3629611 h 4094034"/>
                  <a:gd name="connsiteX103" fmla="*/ 1601782 w 4094032"/>
                  <a:gd name="connsiteY103" fmla="*/ 3690195 h 4094034"/>
                  <a:gd name="connsiteX104" fmla="*/ 1619656 w 4094032"/>
                  <a:gd name="connsiteY104" fmla="*/ 3730102 h 4094034"/>
                  <a:gd name="connsiteX105" fmla="*/ 1630014 w 4094032"/>
                  <a:gd name="connsiteY105" fmla="*/ 3739271 h 4094034"/>
                  <a:gd name="connsiteX106" fmla="*/ 1642995 w 4094032"/>
                  <a:gd name="connsiteY106" fmla="*/ 3739642 h 4094034"/>
                  <a:gd name="connsiteX107" fmla="*/ 1653705 w 4094032"/>
                  <a:gd name="connsiteY107" fmla="*/ 3739627 h 4094034"/>
                  <a:gd name="connsiteX108" fmla="*/ 1656324 w 4094032"/>
                  <a:gd name="connsiteY108" fmla="*/ 3744709 h 4094034"/>
                  <a:gd name="connsiteX109" fmla="*/ 1654153 w 4094032"/>
                  <a:gd name="connsiteY109" fmla="*/ 3763277 h 4094034"/>
                  <a:gd name="connsiteX110" fmla="*/ 1647058 w 4094032"/>
                  <a:gd name="connsiteY110" fmla="*/ 3771266 h 4094034"/>
                  <a:gd name="connsiteX111" fmla="*/ 1633695 w 4094032"/>
                  <a:gd name="connsiteY111" fmla="*/ 3770034 h 4094034"/>
                  <a:gd name="connsiteX112" fmla="*/ 1628784 w 4094032"/>
                  <a:gd name="connsiteY112" fmla="*/ 3767956 h 4094034"/>
                  <a:gd name="connsiteX113" fmla="*/ 1624779 w 4094032"/>
                  <a:gd name="connsiteY113" fmla="*/ 3761519 h 4094034"/>
                  <a:gd name="connsiteX114" fmla="*/ 1610065 w 4094032"/>
                  <a:gd name="connsiteY114" fmla="*/ 3744186 h 4094034"/>
                  <a:gd name="connsiteX115" fmla="*/ 1590297 w 4094032"/>
                  <a:gd name="connsiteY115" fmla="*/ 3730509 h 4094034"/>
                  <a:gd name="connsiteX116" fmla="*/ 1577305 w 4094032"/>
                  <a:gd name="connsiteY116" fmla="*/ 3738050 h 4094034"/>
                  <a:gd name="connsiteX117" fmla="*/ 1540463 w 4094032"/>
                  <a:gd name="connsiteY117" fmla="*/ 3778254 h 4094034"/>
                  <a:gd name="connsiteX118" fmla="*/ 1497863 w 4094032"/>
                  <a:gd name="connsiteY118" fmla="*/ 3819077 h 4094034"/>
                  <a:gd name="connsiteX119" fmla="*/ 1473571 w 4094032"/>
                  <a:gd name="connsiteY119" fmla="*/ 3833012 h 4094034"/>
                  <a:gd name="connsiteX120" fmla="*/ 1463448 w 4094032"/>
                  <a:gd name="connsiteY120" fmla="*/ 3845975 h 4094034"/>
                  <a:gd name="connsiteX121" fmla="*/ 1472519 w 4094032"/>
                  <a:gd name="connsiteY121" fmla="*/ 3858385 h 4094034"/>
                  <a:gd name="connsiteX122" fmla="*/ 1488488 w 4094032"/>
                  <a:gd name="connsiteY122" fmla="*/ 3864711 h 4094034"/>
                  <a:gd name="connsiteX123" fmla="*/ 1499086 w 4094032"/>
                  <a:gd name="connsiteY123" fmla="*/ 3868973 h 4094034"/>
                  <a:gd name="connsiteX124" fmla="*/ 1511290 w 4094032"/>
                  <a:gd name="connsiteY124" fmla="*/ 3861435 h 4094034"/>
                  <a:gd name="connsiteX125" fmla="*/ 1547963 w 4094032"/>
                  <a:gd name="connsiteY125" fmla="*/ 3831842 h 4094034"/>
                  <a:gd name="connsiteX126" fmla="*/ 1580806 w 4094032"/>
                  <a:gd name="connsiteY126" fmla="*/ 3809640 h 4094034"/>
                  <a:gd name="connsiteX127" fmla="*/ 1584739 w 4094032"/>
                  <a:gd name="connsiteY127" fmla="*/ 3808743 h 4094034"/>
                  <a:gd name="connsiteX128" fmla="*/ 1591591 w 4094032"/>
                  <a:gd name="connsiteY128" fmla="*/ 3814761 h 4094034"/>
                  <a:gd name="connsiteX129" fmla="*/ 1603380 w 4094032"/>
                  <a:gd name="connsiteY129" fmla="*/ 3821614 h 4094034"/>
                  <a:gd name="connsiteX130" fmla="*/ 1614205 w 4094032"/>
                  <a:gd name="connsiteY130" fmla="*/ 3821204 h 4094034"/>
                  <a:gd name="connsiteX131" fmla="*/ 1628799 w 4094032"/>
                  <a:gd name="connsiteY131" fmla="*/ 3819417 h 4094034"/>
                  <a:gd name="connsiteX132" fmla="*/ 1641125 w 4094032"/>
                  <a:gd name="connsiteY132" fmla="*/ 3819489 h 4094034"/>
                  <a:gd name="connsiteX133" fmla="*/ 1646340 w 4094032"/>
                  <a:gd name="connsiteY133" fmla="*/ 3823890 h 4094034"/>
                  <a:gd name="connsiteX134" fmla="*/ 1643627 w 4094032"/>
                  <a:gd name="connsiteY134" fmla="*/ 3832355 h 4094034"/>
                  <a:gd name="connsiteX135" fmla="*/ 1639467 w 4094032"/>
                  <a:gd name="connsiteY135" fmla="*/ 3834792 h 4094034"/>
                  <a:gd name="connsiteX136" fmla="*/ 1620507 w 4094032"/>
                  <a:gd name="connsiteY136" fmla="*/ 3834746 h 4094034"/>
                  <a:gd name="connsiteX137" fmla="*/ 1592105 w 4094032"/>
                  <a:gd name="connsiteY137" fmla="*/ 3832733 h 4094034"/>
                  <a:gd name="connsiteX138" fmla="*/ 1578861 w 4094032"/>
                  <a:gd name="connsiteY138" fmla="*/ 3838663 h 4094034"/>
                  <a:gd name="connsiteX139" fmla="*/ 1577965 w 4094032"/>
                  <a:gd name="connsiteY139" fmla="*/ 3851242 h 4094034"/>
                  <a:gd name="connsiteX140" fmla="*/ 1581152 w 4094032"/>
                  <a:gd name="connsiteY140" fmla="*/ 3872392 h 4094034"/>
                  <a:gd name="connsiteX141" fmla="*/ 1591737 w 4094032"/>
                  <a:gd name="connsiteY141" fmla="*/ 3892521 h 4094034"/>
                  <a:gd name="connsiteX142" fmla="*/ 1600366 w 4094032"/>
                  <a:gd name="connsiteY142" fmla="*/ 3890429 h 4094034"/>
                  <a:gd name="connsiteX143" fmla="*/ 1617427 w 4094032"/>
                  <a:gd name="connsiteY143" fmla="*/ 3887237 h 4094034"/>
                  <a:gd name="connsiteX144" fmla="*/ 1632094 w 4094032"/>
                  <a:gd name="connsiteY144" fmla="*/ 3887191 h 4094034"/>
                  <a:gd name="connsiteX145" fmla="*/ 1633835 w 4094032"/>
                  <a:gd name="connsiteY145" fmla="*/ 3890682 h 4094034"/>
                  <a:gd name="connsiteX146" fmla="*/ 1631144 w 4094032"/>
                  <a:gd name="connsiteY146" fmla="*/ 3900452 h 4094034"/>
                  <a:gd name="connsiteX147" fmla="*/ 1626394 w 4094032"/>
                  <a:gd name="connsiteY147" fmla="*/ 3908155 h 4094034"/>
                  <a:gd name="connsiteX148" fmla="*/ 1589319 w 4094032"/>
                  <a:gd name="connsiteY148" fmla="*/ 3912957 h 4094034"/>
                  <a:gd name="connsiteX149" fmla="*/ 1513688 w 4094032"/>
                  <a:gd name="connsiteY149" fmla="*/ 3917652 h 4094034"/>
                  <a:gd name="connsiteX150" fmla="*/ 1461182 w 4094032"/>
                  <a:gd name="connsiteY150" fmla="*/ 3920841 h 4094034"/>
                  <a:gd name="connsiteX151" fmla="*/ 1448817 w 4094032"/>
                  <a:gd name="connsiteY151" fmla="*/ 3929020 h 4094034"/>
                  <a:gd name="connsiteX152" fmla="*/ 1453795 w 4094032"/>
                  <a:gd name="connsiteY152" fmla="*/ 3949042 h 4094034"/>
                  <a:gd name="connsiteX153" fmla="*/ 1464605 w 4094032"/>
                  <a:gd name="connsiteY153" fmla="*/ 3963956 h 4094034"/>
                  <a:gd name="connsiteX154" fmla="*/ 1476041 w 4094032"/>
                  <a:gd name="connsiteY154" fmla="*/ 3962193 h 4094034"/>
                  <a:gd name="connsiteX155" fmla="*/ 1531207 w 4094032"/>
                  <a:gd name="connsiteY155" fmla="*/ 3959346 h 4094034"/>
                  <a:gd name="connsiteX156" fmla="*/ 1617140 w 4094032"/>
                  <a:gd name="connsiteY156" fmla="*/ 3962380 h 4094034"/>
                  <a:gd name="connsiteX157" fmla="*/ 1716490 w 4094032"/>
                  <a:gd name="connsiteY157" fmla="*/ 3970079 h 4094034"/>
                  <a:gd name="connsiteX158" fmla="*/ 1832997 w 4094032"/>
                  <a:gd name="connsiteY158" fmla="*/ 4011017 h 4094034"/>
                  <a:gd name="connsiteX159" fmla="*/ 1851795 w 4094032"/>
                  <a:gd name="connsiteY159" fmla="*/ 4022096 h 4094034"/>
                  <a:gd name="connsiteX160" fmla="*/ 1861836 w 4094032"/>
                  <a:gd name="connsiteY160" fmla="*/ 4009099 h 4094034"/>
                  <a:gd name="connsiteX161" fmla="*/ 1862436 w 4094032"/>
                  <a:gd name="connsiteY161" fmla="*/ 4005555 h 4094034"/>
                  <a:gd name="connsiteX162" fmla="*/ 1857916 w 4094032"/>
                  <a:gd name="connsiteY162" fmla="*/ 3971850 h 4094034"/>
                  <a:gd name="connsiteX163" fmla="*/ 1847092 w 4094032"/>
                  <a:gd name="connsiteY163" fmla="*/ 3941878 h 4094034"/>
                  <a:gd name="connsiteX164" fmla="*/ 1835285 w 4094032"/>
                  <a:gd name="connsiteY164" fmla="*/ 3933450 h 4094034"/>
                  <a:gd name="connsiteX165" fmla="*/ 1823206 w 4094032"/>
                  <a:gd name="connsiteY165" fmla="*/ 3933233 h 4094034"/>
                  <a:gd name="connsiteX166" fmla="*/ 1802509 w 4094032"/>
                  <a:gd name="connsiteY166" fmla="*/ 3931559 h 4094034"/>
                  <a:gd name="connsiteX167" fmla="*/ 1760240 w 4094032"/>
                  <a:gd name="connsiteY167" fmla="*/ 3921074 h 4094034"/>
                  <a:gd name="connsiteX168" fmla="*/ 1701504 w 4094032"/>
                  <a:gd name="connsiteY168" fmla="*/ 3907808 h 4094034"/>
                  <a:gd name="connsiteX169" fmla="*/ 1698719 w 4094032"/>
                  <a:gd name="connsiteY169" fmla="*/ 3904774 h 4094034"/>
                  <a:gd name="connsiteX170" fmla="*/ 1697905 w 4094032"/>
                  <a:gd name="connsiteY170" fmla="*/ 3897450 h 4094034"/>
                  <a:gd name="connsiteX171" fmla="*/ 1700016 w 4094032"/>
                  <a:gd name="connsiteY171" fmla="*/ 3892284 h 4094034"/>
                  <a:gd name="connsiteX172" fmla="*/ 1712427 w 4094032"/>
                  <a:gd name="connsiteY172" fmla="*/ 3893482 h 4094034"/>
                  <a:gd name="connsiteX173" fmla="*/ 1733080 w 4094032"/>
                  <a:gd name="connsiteY173" fmla="*/ 3892526 h 4094034"/>
                  <a:gd name="connsiteX174" fmla="*/ 1749535 w 4094032"/>
                  <a:gd name="connsiteY174" fmla="*/ 3888570 h 4094034"/>
                  <a:gd name="connsiteX175" fmla="*/ 1761265 w 4094032"/>
                  <a:gd name="connsiteY175" fmla="*/ 3884525 h 4094034"/>
                  <a:gd name="connsiteX176" fmla="*/ 1767828 w 4094032"/>
                  <a:gd name="connsiteY176" fmla="*/ 3864601 h 4094034"/>
                  <a:gd name="connsiteX177" fmla="*/ 1764063 w 4094032"/>
                  <a:gd name="connsiteY177" fmla="*/ 3844262 h 4094034"/>
                  <a:gd name="connsiteX178" fmla="*/ 1740816 w 4094032"/>
                  <a:gd name="connsiteY178" fmla="*/ 3837929 h 4094034"/>
                  <a:gd name="connsiteX179" fmla="*/ 1715913 w 4094032"/>
                  <a:gd name="connsiteY179" fmla="*/ 3834931 h 4094034"/>
                  <a:gd name="connsiteX180" fmla="*/ 1707476 w 4094032"/>
                  <a:gd name="connsiteY180" fmla="*/ 3834709 h 4094034"/>
                  <a:gd name="connsiteX181" fmla="*/ 1708176 w 4094032"/>
                  <a:gd name="connsiteY181" fmla="*/ 3829512 h 4094034"/>
                  <a:gd name="connsiteX182" fmla="*/ 1710411 w 4094032"/>
                  <a:gd name="connsiteY182" fmla="*/ 3823381 h 4094034"/>
                  <a:gd name="connsiteX183" fmla="*/ 1718693 w 4094032"/>
                  <a:gd name="connsiteY183" fmla="*/ 3821878 h 4094034"/>
                  <a:gd name="connsiteX184" fmla="*/ 1789593 w 4094032"/>
                  <a:gd name="connsiteY184" fmla="*/ 3817829 h 4094034"/>
                  <a:gd name="connsiteX185" fmla="*/ 1796250 w 4094032"/>
                  <a:gd name="connsiteY185" fmla="*/ 3804248 h 4094034"/>
                  <a:gd name="connsiteX186" fmla="*/ 1796129 w 4094032"/>
                  <a:gd name="connsiteY186" fmla="*/ 3785752 h 4094034"/>
                  <a:gd name="connsiteX187" fmla="*/ 1772599 w 4094032"/>
                  <a:gd name="connsiteY187" fmla="*/ 3775281 h 4094034"/>
                  <a:gd name="connsiteX188" fmla="*/ 1724903 w 4094032"/>
                  <a:gd name="connsiteY188" fmla="*/ 3770530 h 4094034"/>
                  <a:gd name="connsiteX189" fmla="*/ 1722800 w 4094032"/>
                  <a:gd name="connsiteY189" fmla="*/ 3764545 h 4094034"/>
                  <a:gd name="connsiteX190" fmla="*/ 1726259 w 4094032"/>
                  <a:gd name="connsiteY190" fmla="*/ 3753401 h 4094034"/>
                  <a:gd name="connsiteX191" fmla="*/ 1731518 w 4094032"/>
                  <a:gd name="connsiteY191" fmla="*/ 3745492 h 4094034"/>
                  <a:gd name="connsiteX192" fmla="*/ 1750403 w 4094032"/>
                  <a:gd name="connsiteY192" fmla="*/ 3759575 h 4094034"/>
                  <a:gd name="connsiteX193" fmla="*/ 1761241 w 4094032"/>
                  <a:gd name="connsiteY193" fmla="*/ 3764482 h 4094034"/>
                  <a:gd name="connsiteX194" fmla="*/ 1771815 w 4094032"/>
                  <a:gd name="connsiteY194" fmla="*/ 3761026 h 4094034"/>
                  <a:gd name="connsiteX195" fmla="*/ 1785095 w 4094032"/>
                  <a:gd name="connsiteY195" fmla="*/ 3748756 h 4094034"/>
                  <a:gd name="connsiteX196" fmla="*/ 1796880 w 4094032"/>
                  <a:gd name="connsiteY196" fmla="*/ 3732335 h 4094034"/>
                  <a:gd name="connsiteX197" fmla="*/ 1805529 w 4094032"/>
                  <a:gd name="connsiteY197" fmla="*/ 3718214 h 4094034"/>
                  <a:gd name="connsiteX198" fmla="*/ 1819267 w 4094032"/>
                  <a:gd name="connsiteY198" fmla="*/ 3702829 h 4094034"/>
                  <a:gd name="connsiteX199" fmla="*/ 1840404 w 4094032"/>
                  <a:gd name="connsiteY199" fmla="*/ 3676168 h 4094034"/>
                  <a:gd name="connsiteX200" fmla="*/ 1856112 w 4094032"/>
                  <a:gd name="connsiteY200" fmla="*/ 3648841 h 4094034"/>
                  <a:gd name="connsiteX201" fmla="*/ 1863416 w 4094032"/>
                  <a:gd name="connsiteY201" fmla="*/ 3635407 h 4094034"/>
                  <a:gd name="connsiteX202" fmla="*/ 1867801 w 4094032"/>
                  <a:gd name="connsiteY202" fmla="*/ 3625174 h 4094034"/>
                  <a:gd name="connsiteX203" fmla="*/ 1858363 w 4094032"/>
                  <a:gd name="connsiteY203" fmla="*/ 3609355 h 4094034"/>
                  <a:gd name="connsiteX204" fmla="*/ 1851314 w 4094032"/>
                  <a:gd name="connsiteY204" fmla="*/ 3601558 h 4094034"/>
                  <a:gd name="connsiteX205" fmla="*/ 1817915 w 4094032"/>
                  <a:gd name="connsiteY205" fmla="*/ 3575355 h 4094034"/>
                  <a:gd name="connsiteX206" fmla="*/ 1767164 w 4094032"/>
                  <a:gd name="connsiteY206" fmla="*/ 3558776 h 4094034"/>
                  <a:gd name="connsiteX207" fmla="*/ 1743995 w 4094032"/>
                  <a:gd name="connsiteY207" fmla="*/ 3557028 h 4094034"/>
                  <a:gd name="connsiteX208" fmla="*/ 2519260 w 4094032"/>
                  <a:gd name="connsiteY208" fmla="*/ 3508181 h 4094034"/>
                  <a:gd name="connsiteX209" fmla="*/ 2498848 w 4094032"/>
                  <a:gd name="connsiteY209" fmla="*/ 3510687 h 4094034"/>
                  <a:gd name="connsiteX210" fmla="*/ 2488726 w 4094032"/>
                  <a:gd name="connsiteY210" fmla="*/ 3519507 h 4094034"/>
                  <a:gd name="connsiteX211" fmla="*/ 2489167 w 4094032"/>
                  <a:gd name="connsiteY211" fmla="*/ 3552911 h 4094034"/>
                  <a:gd name="connsiteX212" fmla="*/ 2494441 w 4094032"/>
                  <a:gd name="connsiteY212" fmla="*/ 3599945 h 4094034"/>
                  <a:gd name="connsiteX213" fmla="*/ 2497413 w 4094032"/>
                  <a:gd name="connsiteY213" fmla="*/ 3651994 h 4094034"/>
                  <a:gd name="connsiteX214" fmla="*/ 2495664 w 4094032"/>
                  <a:gd name="connsiteY214" fmla="*/ 3687336 h 4094034"/>
                  <a:gd name="connsiteX215" fmla="*/ 2490839 w 4094032"/>
                  <a:gd name="connsiteY215" fmla="*/ 3691399 h 4094034"/>
                  <a:gd name="connsiteX216" fmla="*/ 2487784 w 4094032"/>
                  <a:gd name="connsiteY216" fmla="*/ 3694382 h 4094034"/>
                  <a:gd name="connsiteX217" fmla="*/ 2487554 w 4094032"/>
                  <a:gd name="connsiteY217" fmla="*/ 3691734 h 4094034"/>
                  <a:gd name="connsiteX218" fmla="*/ 2485854 w 4094032"/>
                  <a:gd name="connsiteY218" fmla="*/ 3684546 h 4094034"/>
                  <a:gd name="connsiteX219" fmla="*/ 2475278 w 4094032"/>
                  <a:gd name="connsiteY219" fmla="*/ 3674957 h 4094034"/>
                  <a:gd name="connsiteX220" fmla="*/ 2459835 w 4094032"/>
                  <a:gd name="connsiteY220" fmla="*/ 3672482 h 4094034"/>
                  <a:gd name="connsiteX221" fmla="*/ 2450529 w 4094032"/>
                  <a:gd name="connsiteY221" fmla="*/ 3682341 h 4094034"/>
                  <a:gd name="connsiteX222" fmla="*/ 2441576 w 4094032"/>
                  <a:gd name="connsiteY222" fmla="*/ 3701288 h 4094034"/>
                  <a:gd name="connsiteX223" fmla="*/ 2435610 w 4094032"/>
                  <a:gd name="connsiteY223" fmla="*/ 3712421 h 4094034"/>
                  <a:gd name="connsiteX224" fmla="*/ 2434236 w 4094032"/>
                  <a:gd name="connsiteY224" fmla="*/ 3709662 h 4094034"/>
                  <a:gd name="connsiteX225" fmla="*/ 2429157 w 4094032"/>
                  <a:gd name="connsiteY225" fmla="*/ 3696044 h 4094034"/>
                  <a:gd name="connsiteX226" fmla="*/ 2426599 w 4094032"/>
                  <a:gd name="connsiteY226" fmla="*/ 3683835 h 4094034"/>
                  <a:gd name="connsiteX227" fmla="*/ 2456717 w 4094032"/>
                  <a:gd name="connsiteY227" fmla="*/ 3660619 h 4094034"/>
                  <a:gd name="connsiteX228" fmla="*/ 2462050 w 4094032"/>
                  <a:gd name="connsiteY228" fmla="*/ 3644046 h 4094034"/>
                  <a:gd name="connsiteX229" fmla="*/ 2455845 w 4094032"/>
                  <a:gd name="connsiteY229" fmla="*/ 3631378 h 4094034"/>
                  <a:gd name="connsiteX230" fmla="*/ 2433946 w 4094032"/>
                  <a:gd name="connsiteY230" fmla="*/ 3619811 h 4094034"/>
                  <a:gd name="connsiteX231" fmla="*/ 2410083 w 4094032"/>
                  <a:gd name="connsiteY231" fmla="*/ 3631444 h 4094034"/>
                  <a:gd name="connsiteX232" fmla="*/ 2408168 w 4094032"/>
                  <a:gd name="connsiteY232" fmla="*/ 3629246 h 4094034"/>
                  <a:gd name="connsiteX233" fmla="*/ 2403457 w 4094032"/>
                  <a:gd name="connsiteY233" fmla="*/ 3609825 h 4094034"/>
                  <a:gd name="connsiteX234" fmla="*/ 2397523 w 4094032"/>
                  <a:gd name="connsiteY234" fmla="*/ 3586629 h 4094034"/>
                  <a:gd name="connsiteX235" fmla="*/ 2391283 w 4094032"/>
                  <a:gd name="connsiteY235" fmla="*/ 3569300 h 4094034"/>
                  <a:gd name="connsiteX236" fmla="*/ 2388138 w 4094032"/>
                  <a:gd name="connsiteY236" fmla="*/ 3555697 h 4094034"/>
                  <a:gd name="connsiteX237" fmla="*/ 2387175 w 4094032"/>
                  <a:gd name="connsiteY237" fmla="*/ 3548835 h 4094034"/>
                  <a:gd name="connsiteX238" fmla="*/ 2369284 w 4094032"/>
                  <a:gd name="connsiteY238" fmla="*/ 3542557 h 4094034"/>
                  <a:gd name="connsiteX239" fmla="*/ 2344563 w 4094032"/>
                  <a:gd name="connsiteY239" fmla="*/ 3554824 h 4094034"/>
                  <a:gd name="connsiteX240" fmla="*/ 2336451 w 4094032"/>
                  <a:gd name="connsiteY240" fmla="*/ 3571665 h 4094034"/>
                  <a:gd name="connsiteX241" fmla="*/ 2349235 w 4094032"/>
                  <a:gd name="connsiteY241" fmla="*/ 3619013 h 4094034"/>
                  <a:gd name="connsiteX242" fmla="*/ 2361370 w 4094032"/>
                  <a:gd name="connsiteY242" fmla="*/ 3661029 h 4094034"/>
                  <a:gd name="connsiteX243" fmla="*/ 2337405 w 4094032"/>
                  <a:gd name="connsiteY243" fmla="*/ 3677071 h 4094034"/>
                  <a:gd name="connsiteX244" fmla="*/ 2323473 w 4094032"/>
                  <a:gd name="connsiteY244" fmla="*/ 3687424 h 4094034"/>
                  <a:gd name="connsiteX245" fmla="*/ 2321553 w 4094032"/>
                  <a:gd name="connsiteY245" fmla="*/ 3700757 h 4094034"/>
                  <a:gd name="connsiteX246" fmla="*/ 2330064 w 4094032"/>
                  <a:gd name="connsiteY246" fmla="*/ 3720101 h 4094034"/>
                  <a:gd name="connsiteX247" fmla="*/ 2341213 w 4094032"/>
                  <a:gd name="connsiteY247" fmla="*/ 3737401 h 4094034"/>
                  <a:gd name="connsiteX248" fmla="*/ 2352144 w 4094032"/>
                  <a:gd name="connsiteY248" fmla="*/ 3740929 h 4094034"/>
                  <a:gd name="connsiteX249" fmla="*/ 2369181 w 4094032"/>
                  <a:gd name="connsiteY249" fmla="*/ 3729751 h 4094034"/>
                  <a:gd name="connsiteX250" fmla="*/ 2378842 w 4094032"/>
                  <a:gd name="connsiteY250" fmla="*/ 3720960 h 4094034"/>
                  <a:gd name="connsiteX251" fmla="*/ 2379650 w 4094032"/>
                  <a:gd name="connsiteY251" fmla="*/ 3728584 h 4094034"/>
                  <a:gd name="connsiteX252" fmla="*/ 2382509 w 4094032"/>
                  <a:gd name="connsiteY252" fmla="*/ 3740094 h 4094034"/>
                  <a:gd name="connsiteX253" fmla="*/ 2380122 w 4094032"/>
                  <a:gd name="connsiteY253" fmla="*/ 3746300 h 4094034"/>
                  <a:gd name="connsiteX254" fmla="*/ 2352083 w 4094032"/>
                  <a:gd name="connsiteY254" fmla="*/ 3767659 h 4094034"/>
                  <a:gd name="connsiteX255" fmla="*/ 2298451 w 4094032"/>
                  <a:gd name="connsiteY255" fmla="*/ 3803198 h 4094034"/>
                  <a:gd name="connsiteX256" fmla="*/ 2262415 w 4094032"/>
                  <a:gd name="connsiteY256" fmla="*/ 3844745 h 4094034"/>
                  <a:gd name="connsiteX257" fmla="*/ 2273954 w 4094032"/>
                  <a:gd name="connsiteY257" fmla="*/ 3856498 h 4094034"/>
                  <a:gd name="connsiteX258" fmla="*/ 2290234 w 4094032"/>
                  <a:gd name="connsiteY258" fmla="*/ 3859781 h 4094034"/>
                  <a:gd name="connsiteX259" fmla="*/ 2307708 w 4094032"/>
                  <a:gd name="connsiteY259" fmla="*/ 3848031 h 4094034"/>
                  <a:gd name="connsiteX260" fmla="*/ 2325132 w 4094032"/>
                  <a:gd name="connsiteY260" fmla="*/ 3833865 h 4094034"/>
                  <a:gd name="connsiteX261" fmla="*/ 2348165 w 4094032"/>
                  <a:gd name="connsiteY261" fmla="*/ 3821137 h 4094034"/>
                  <a:gd name="connsiteX262" fmla="*/ 2377184 w 4094032"/>
                  <a:gd name="connsiteY262" fmla="*/ 3805163 h 4094034"/>
                  <a:gd name="connsiteX263" fmla="*/ 2385132 w 4094032"/>
                  <a:gd name="connsiteY263" fmla="*/ 3800218 h 4094034"/>
                  <a:gd name="connsiteX264" fmla="*/ 2382842 w 4094032"/>
                  <a:gd name="connsiteY264" fmla="*/ 3805051 h 4094034"/>
                  <a:gd name="connsiteX265" fmla="*/ 2377371 w 4094032"/>
                  <a:gd name="connsiteY265" fmla="*/ 3820004 h 4094034"/>
                  <a:gd name="connsiteX266" fmla="*/ 2362136 w 4094032"/>
                  <a:gd name="connsiteY266" fmla="*/ 3838503 h 4094034"/>
                  <a:gd name="connsiteX267" fmla="*/ 2351228 w 4094032"/>
                  <a:gd name="connsiteY267" fmla="*/ 3870214 h 4094034"/>
                  <a:gd name="connsiteX268" fmla="*/ 2349641 w 4094032"/>
                  <a:gd name="connsiteY268" fmla="*/ 3876557 h 4094034"/>
                  <a:gd name="connsiteX269" fmla="*/ 2333411 w 4094032"/>
                  <a:gd name="connsiteY269" fmla="*/ 3904912 h 4094034"/>
                  <a:gd name="connsiteX270" fmla="*/ 2310949 w 4094032"/>
                  <a:gd name="connsiteY270" fmla="*/ 3937183 h 4094034"/>
                  <a:gd name="connsiteX271" fmla="*/ 2286827 w 4094032"/>
                  <a:gd name="connsiteY271" fmla="*/ 3976568 h 4094034"/>
                  <a:gd name="connsiteX272" fmla="*/ 2300372 w 4094032"/>
                  <a:gd name="connsiteY272" fmla="*/ 3984129 h 4094034"/>
                  <a:gd name="connsiteX273" fmla="*/ 2317140 w 4094032"/>
                  <a:gd name="connsiteY273" fmla="*/ 3981984 h 4094034"/>
                  <a:gd name="connsiteX274" fmla="*/ 2327280 w 4094032"/>
                  <a:gd name="connsiteY274" fmla="*/ 3975555 h 4094034"/>
                  <a:gd name="connsiteX275" fmla="*/ 2371159 w 4094032"/>
                  <a:gd name="connsiteY275" fmla="*/ 3943099 h 4094034"/>
                  <a:gd name="connsiteX276" fmla="*/ 2373232 w 4094032"/>
                  <a:gd name="connsiteY276" fmla="*/ 3944764 h 4094034"/>
                  <a:gd name="connsiteX277" fmla="*/ 2403753 w 4094032"/>
                  <a:gd name="connsiteY277" fmla="*/ 3962132 h 4094034"/>
                  <a:gd name="connsiteX278" fmla="*/ 2410881 w 4094032"/>
                  <a:gd name="connsiteY278" fmla="*/ 3957438 h 4094034"/>
                  <a:gd name="connsiteX279" fmla="*/ 2422851 w 4094032"/>
                  <a:gd name="connsiteY279" fmla="*/ 3948071 h 4094034"/>
                  <a:gd name="connsiteX280" fmla="*/ 2447153 w 4094032"/>
                  <a:gd name="connsiteY280" fmla="*/ 3926226 h 4094034"/>
                  <a:gd name="connsiteX281" fmla="*/ 2463672 w 4094032"/>
                  <a:gd name="connsiteY281" fmla="*/ 3910008 h 4094034"/>
                  <a:gd name="connsiteX282" fmla="*/ 2465154 w 4094032"/>
                  <a:gd name="connsiteY282" fmla="*/ 3918861 h 4094034"/>
                  <a:gd name="connsiteX283" fmla="*/ 2469805 w 4094032"/>
                  <a:gd name="connsiteY283" fmla="*/ 3945229 h 4094034"/>
                  <a:gd name="connsiteX284" fmla="*/ 2471127 w 4094032"/>
                  <a:gd name="connsiteY284" fmla="*/ 3964305 h 4094034"/>
                  <a:gd name="connsiteX285" fmla="*/ 2462312 w 4094032"/>
                  <a:gd name="connsiteY285" fmla="*/ 3968120 h 4094034"/>
                  <a:gd name="connsiteX286" fmla="*/ 2422154 w 4094032"/>
                  <a:gd name="connsiteY286" fmla="*/ 3979864 h 4094034"/>
                  <a:gd name="connsiteX287" fmla="*/ 2415439 w 4094032"/>
                  <a:gd name="connsiteY287" fmla="*/ 3990835 h 4094034"/>
                  <a:gd name="connsiteX288" fmla="*/ 2452277 w 4094032"/>
                  <a:gd name="connsiteY288" fmla="*/ 4007346 h 4094034"/>
                  <a:gd name="connsiteX289" fmla="*/ 2507116 w 4094032"/>
                  <a:gd name="connsiteY289" fmla="*/ 4009236 h 4094034"/>
                  <a:gd name="connsiteX290" fmla="*/ 2517280 w 4094032"/>
                  <a:gd name="connsiteY290" fmla="*/ 4000478 h 4094034"/>
                  <a:gd name="connsiteX291" fmla="*/ 2517803 w 4094032"/>
                  <a:gd name="connsiteY291" fmla="*/ 3967778 h 4094034"/>
                  <a:gd name="connsiteX292" fmla="*/ 2516835 w 4094032"/>
                  <a:gd name="connsiteY292" fmla="*/ 3937686 h 4094034"/>
                  <a:gd name="connsiteX293" fmla="*/ 2518215 w 4094032"/>
                  <a:gd name="connsiteY293" fmla="*/ 3933897 h 4094034"/>
                  <a:gd name="connsiteX294" fmla="*/ 2528461 w 4094032"/>
                  <a:gd name="connsiteY294" fmla="*/ 3931838 h 4094034"/>
                  <a:gd name="connsiteX295" fmla="*/ 2547794 w 4094032"/>
                  <a:gd name="connsiteY295" fmla="*/ 3926839 h 4094034"/>
                  <a:gd name="connsiteX296" fmla="*/ 2600809 w 4094032"/>
                  <a:gd name="connsiteY296" fmla="*/ 3877451 h 4094034"/>
                  <a:gd name="connsiteX297" fmla="*/ 2608093 w 4094032"/>
                  <a:gd name="connsiteY297" fmla="*/ 3861595 h 4094034"/>
                  <a:gd name="connsiteX298" fmla="*/ 2614539 w 4094032"/>
                  <a:gd name="connsiteY298" fmla="*/ 3851114 h 4094034"/>
                  <a:gd name="connsiteX299" fmla="*/ 2620761 w 4094032"/>
                  <a:gd name="connsiteY299" fmla="*/ 3852854 h 4094034"/>
                  <a:gd name="connsiteX300" fmla="*/ 2643961 w 4094032"/>
                  <a:gd name="connsiteY300" fmla="*/ 3856067 h 4094034"/>
                  <a:gd name="connsiteX301" fmla="*/ 2674645 w 4094032"/>
                  <a:gd name="connsiteY301" fmla="*/ 3885422 h 4094034"/>
                  <a:gd name="connsiteX302" fmla="*/ 2688350 w 4094032"/>
                  <a:gd name="connsiteY302" fmla="*/ 3899022 h 4094034"/>
                  <a:gd name="connsiteX303" fmla="*/ 2729200 w 4094032"/>
                  <a:gd name="connsiteY303" fmla="*/ 3899113 h 4094034"/>
                  <a:gd name="connsiteX304" fmla="*/ 2785963 w 4094032"/>
                  <a:gd name="connsiteY304" fmla="*/ 3888780 h 4094034"/>
                  <a:gd name="connsiteX305" fmla="*/ 2821741 w 4094032"/>
                  <a:gd name="connsiteY305" fmla="*/ 3874780 h 4094034"/>
                  <a:gd name="connsiteX306" fmla="*/ 2829670 w 4094032"/>
                  <a:gd name="connsiteY306" fmla="*/ 3858144 h 4094034"/>
                  <a:gd name="connsiteX307" fmla="*/ 2823823 w 4094032"/>
                  <a:gd name="connsiteY307" fmla="*/ 3851324 h 4094034"/>
                  <a:gd name="connsiteX308" fmla="*/ 2787742 w 4094032"/>
                  <a:gd name="connsiteY308" fmla="*/ 3844195 h 4094034"/>
                  <a:gd name="connsiteX309" fmla="*/ 2735138 w 4094032"/>
                  <a:gd name="connsiteY309" fmla="*/ 3838696 h 4094034"/>
                  <a:gd name="connsiteX310" fmla="*/ 2665438 w 4094032"/>
                  <a:gd name="connsiteY310" fmla="*/ 3822800 h 4094034"/>
                  <a:gd name="connsiteX311" fmla="*/ 2632069 w 4094032"/>
                  <a:gd name="connsiteY311" fmla="*/ 3803777 h 4094034"/>
                  <a:gd name="connsiteX312" fmla="*/ 2631873 w 4094032"/>
                  <a:gd name="connsiteY312" fmla="*/ 3801465 h 4094034"/>
                  <a:gd name="connsiteX313" fmla="*/ 2617432 w 4094032"/>
                  <a:gd name="connsiteY313" fmla="*/ 3706052 h 4094034"/>
                  <a:gd name="connsiteX314" fmla="*/ 2621281 w 4094032"/>
                  <a:gd name="connsiteY314" fmla="*/ 3694591 h 4094034"/>
                  <a:gd name="connsiteX315" fmla="*/ 2636029 w 4094032"/>
                  <a:gd name="connsiteY315" fmla="*/ 3664736 h 4094034"/>
                  <a:gd name="connsiteX316" fmla="*/ 2644747 w 4094032"/>
                  <a:gd name="connsiteY316" fmla="*/ 3642366 h 4094034"/>
                  <a:gd name="connsiteX317" fmla="*/ 2647889 w 4094032"/>
                  <a:gd name="connsiteY317" fmla="*/ 3627078 h 4094034"/>
                  <a:gd name="connsiteX318" fmla="*/ 2638035 w 4094032"/>
                  <a:gd name="connsiteY318" fmla="*/ 3610073 h 4094034"/>
                  <a:gd name="connsiteX319" fmla="*/ 2623604 w 4094032"/>
                  <a:gd name="connsiteY319" fmla="*/ 3602484 h 4094034"/>
                  <a:gd name="connsiteX320" fmla="*/ 2611586 w 4094032"/>
                  <a:gd name="connsiteY320" fmla="*/ 3610585 h 4094034"/>
                  <a:gd name="connsiteX321" fmla="*/ 2573431 w 4094032"/>
                  <a:gd name="connsiteY321" fmla="*/ 3646964 h 4094034"/>
                  <a:gd name="connsiteX322" fmla="*/ 2553406 w 4094032"/>
                  <a:gd name="connsiteY322" fmla="*/ 3662928 h 4094034"/>
                  <a:gd name="connsiteX323" fmla="*/ 2548896 w 4094032"/>
                  <a:gd name="connsiteY323" fmla="*/ 3666944 h 4094034"/>
                  <a:gd name="connsiteX324" fmla="*/ 2548350 w 4094032"/>
                  <a:gd name="connsiteY324" fmla="*/ 3665657 h 4094034"/>
                  <a:gd name="connsiteX325" fmla="*/ 2547805 w 4094032"/>
                  <a:gd name="connsiteY325" fmla="*/ 3661031 h 4094034"/>
                  <a:gd name="connsiteX326" fmla="*/ 2540254 w 4094032"/>
                  <a:gd name="connsiteY326" fmla="*/ 3598319 h 4094034"/>
                  <a:gd name="connsiteX327" fmla="*/ 2533517 w 4094032"/>
                  <a:gd name="connsiteY327" fmla="*/ 3558501 h 4094034"/>
                  <a:gd name="connsiteX328" fmla="*/ 2534361 w 4094032"/>
                  <a:gd name="connsiteY328" fmla="*/ 3536596 h 4094034"/>
                  <a:gd name="connsiteX329" fmla="*/ 2534376 w 4094032"/>
                  <a:gd name="connsiteY329" fmla="*/ 3519438 h 4094034"/>
                  <a:gd name="connsiteX330" fmla="*/ 2519260 w 4094032"/>
                  <a:gd name="connsiteY330" fmla="*/ 3508181 h 4094034"/>
                  <a:gd name="connsiteX331" fmla="*/ 3250910 w 4094032"/>
                  <a:gd name="connsiteY331" fmla="*/ 3311105 h 4094034"/>
                  <a:gd name="connsiteX332" fmla="*/ 3231454 w 4094032"/>
                  <a:gd name="connsiteY332" fmla="*/ 3316294 h 4094034"/>
                  <a:gd name="connsiteX333" fmla="*/ 3190494 w 4094032"/>
                  <a:gd name="connsiteY333" fmla="*/ 3347307 h 4094034"/>
                  <a:gd name="connsiteX334" fmla="*/ 3148043 w 4094032"/>
                  <a:gd name="connsiteY334" fmla="*/ 3421966 h 4094034"/>
                  <a:gd name="connsiteX335" fmla="*/ 3136113 w 4094032"/>
                  <a:gd name="connsiteY335" fmla="*/ 3452205 h 4094034"/>
                  <a:gd name="connsiteX336" fmla="*/ 3131093 w 4094032"/>
                  <a:gd name="connsiteY336" fmla="*/ 3465904 h 4094034"/>
                  <a:gd name="connsiteX337" fmla="*/ 3136122 w 4094032"/>
                  <a:gd name="connsiteY337" fmla="*/ 3484279 h 4094034"/>
                  <a:gd name="connsiteX338" fmla="*/ 3162593 w 4094032"/>
                  <a:gd name="connsiteY338" fmla="*/ 3514401 h 4094034"/>
                  <a:gd name="connsiteX339" fmla="*/ 3193464 w 4094032"/>
                  <a:gd name="connsiteY339" fmla="*/ 3546759 h 4094034"/>
                  <a:gd name="connsiteX340" fmla="*/ 3223524 w 4094032"/>
                  <a:gd name="connsiteY340" fmla="*/ 3578372 h 4094034"/>
                  <a:gd name="connsiteX341" fmla="*/ 3249622 w 4094032"/>
                  <a:gd name="connsiteY341" fmla="*/ 3606762 h 4094034"/>
                  <a:gd name="connsiteX342" fmla="*/ 3260909 w 4094032"/>
                  <a:gd name="connsiteY342" fmla="*/ 3621578 h 4094034"/>
                  <a:gd name="connsiteX343" fmla="*/ 3288532 w 4094032"/>
                  <a:gd name="connsiteY343" fmla="*/ 3619966 h 4094034"/>
                  <a:gd name="connsiteX344" fmla="*/ 3283002 w 4094032"/>
                  <a:gd name="connsiteY344" fmla="*/ 3584021 h 4094034"/>
                  <a:gd name="connsiteX345" fmla="*/ 3271007 w 4094032"/>
                  <a:gd name="connsiteY345" fmla="*/ 3566145 h 4094034"/>
                  <a:gd name="connsiteX346" fmla="*/ 3262052 w 4094032"/>
                  <a:gd name="connsiteY346" fmla="*/ 3549709 h 4094034"/>
                  <a:gd name="connsiteX347" fmla="*/ 3266270 w 4094032"/>
                  <a:gd name="connsiteY347" fmla="*/ 3534381 h 4094034"/>
                  <a:gd name="connsiteX348" fmla="*/ 3280853 w 4094032"/>
                  <a:gd name="connsiteY348" fmla="*/ 3501367 h 4094034"/>
                  <a:gd name="connsiteX349" fmla="*/ 3293255 w 4094032"/>
                  <a:gd name="connsiteY349" fmla="*/ 3469288 h 4094034"/>
                  <a:gd name="connsiteX350" fmla="*/ 3287031 w 4094032"/>
                  <a:gd name="connsiteY350" fmla="*/ 3449451 h 4094034"/>
                  <a:gd name="connsiteX351" fmla="*/ 3271949 w 4094032"/>
                  <a:gd name="connsiteY351" fmla="*/ 3442536 h 4094034"/>
                  <a:gd name="connsiteX352" fmla="*/ 3254829 w 4094032"/>
                  <a:gd name="connsiteY352" fmla="*/ 3454363 h 4094034"/>
                  <a:gd name="connsiteX353" fmla="*/ 3232504 w 4094032"/>
                  <a:gd name="connsiteY353" fmla="*/ 3490620 h 4094034"/>
                  <a:gd name="connsiteX354" fmla="*/ 3226187 w 4094032"/>
                  <a:gd name="connsiteY354" fmla="*/ 3502438 h 4094034"/>
                  <a:gd name="connsiteX355" fmla="*/ 3221978 w 4094032"/>
                  <a:gd name="connsiteY355" fmla="*/ 3501103 h 4094034"/>
                  <a:gd name="connsiteX356" fmla="*/ 3218424 w 4094032"/>
                  <a:gd name="connsiteY356" fmla="*/ 3497393 h 4094034"/>
                  <a:gd name="connsiteX357" fmla="*/ 3217708 w 4094032"/>
                  <a:gd name="connsiteY357" fmla="*/ 3496685 h 4094034"/>
                  <a:gd name="connsiteX358" fmla="*/ 3238261 w 4094032"/>
                  <a:gd name="connsiteY358" fmla="*/ 3452776 h 4094034"/>
                  <a:gd name="connsiteX359" fmla="*/ 3243460 w 4094032"/>
                  <a:gd name="connsiteY359" fmla="*/ 3425719 h 4094034"/>
                  <a:gd name="connsiteX360" fmla="*/ 3233937 w 4094032"/>
                  <a:gd name="connsiteY360" fmla="*/ 3409714 h 4094034"/>
                  <a:gd name="connsiteX361" fmla="*/ 3216971 w 4094032"/>
                  <a:gd name="connsiteY361" fmla="*/ 3411468 h 4094034"/>
                  <a:gd name="connsiteX362" fmla="*/ 3200371 w 4094032"/>
                  <a:gd name="connsiteY362" fmla="*/ 3437110 h 4094034"/>
                  <a:gd name="connsiteX363" fmla="*/ 3186887 w 4094032"/>
                  <a:gd name="connsiteY363" fmla="*/ 3459354 h 4094034"/>
                  <a:gd name="connsiteX364" fmla="*/ 3186133 w 4094032"/>
                  <a:gd name="connsiteY364" fmla="*/ 3459309 h 4094034"/>
                  <a:gd name="connsiteX365" fmla="*/ 3182121 w 4094032"/>
                  <a:gd name="connsiteY365" fmla="*/ 3453394 h 4094034"/>
                  <a:gd name="connsiteX366" fmla="*/ 3179609 w 4094032"/>
                  <a:gd name="connsiteY366" fmla="*/ 3442655 h 4094034"/>
                  <a:gd name="connsiteX367" fmla="*/ 3186764 w 4094032"/>
                  <a:gd name="connsiteY367" fmla="*/ 3421785 h 4094034"/>
                  <a:gd name="connsiteX368" fmla="*/ 3199317 w 4094032"/>
                  <a:gd name="connsiteY368" fmla="*/ 3396012 h 4094034"/>
                  <a:gd name="connsiteX369" fmla="*/ 3211579 w 4094032"/>
                  <a:gd name="connsiteY369" fmla="*/ 3379564 h 4094034"/>
                  <a:gd name="connsiteX370" fmla="*/ 3220758 w 4094032"/>
                  <a:gd name="connsiteY370" fmla="*/ 3372718 h 4094034"/>
                  <a:gd name="connsiteX371" fmla="*/ 3230354 w 4094032"/>
                  <a:gd name="connsiteY371" fmla="*/ 3376441 h 4094034"/>
                  <a:gd name="connsiteX372" fmla="*/ 3268514 w 4094032"/>
                  <a:gd name="connsiteY372" fmla="*/ 3406352 h 4094034"/>
                  <a:gd name="connsiteX373" fmla="*/ 3313793 w 4094032"/>
                  <a:gd name="connsiteY373" fmla="*/ 3444235 h 4094034"/>
                  <a:gd name="connsiteX374" fmla="*/ 3357975 w 4094032"/>
                  <a:gd name="connsiteY374" fmla="*/ 3483913 h 4094034"/>
                  <a:gd name="connsiteX375" fmla="*/ 3363186 w 4094032"/>
                  <a:gd name="connsiteY375" fmla="*/ 3492067 h 4094034"/>
                  <a:gd name="connsiteX376" fmla="*/ 3355916 w 4094032"/>
                  <a:gd name="connsiteY376" fmla="*/ 3502702 h 4094034"/>
                  <a:gd name="connsiteX377" fmla="*/ 3323805 w 4094032"/>
                  <a:gd name="connsiteY377" fmla="*/ 3526897 h 4094034"/>
                  <a:gd name="connsiteX378" fmla="*/ 3315462 w 4094032"/>
                  <a:gd name="connsiteY378" fmla="*/ 3534432 h 4094034"/>
                  <a:gd name="connsiteX379" fmla="*/ 3316411 w 4094032"/>
                  <a:gd name="connsiteY379" fmla="*/ 3543292 h 4094034"/>
                  <a:gd name="connsiteX380" fmla="*/ 3356917 w 4094032"/>
                  <a:gd name="connsiteY380" fmla="*/ 3539716 h 4094034"/>
                  <a:gd name="connsiteX381" fmla="*/ 3412122 w 4094032"/>
                  <a:gd name="connsiteY381" fmla="*/ 3522403 h 4094034"/>
                  <a:gd name="connsiteX382" fmla="*/ 3440084 w 4094032"/>
                  <a:gd name="connsiteY382" fmla="*/ 3511916 h 4094034"/>
                  <a:gd name="connsiteX383" fmla="*/ 3453426 w 4094032"/>
                  <a:gd name="connsiteY383" fmla="*/ 3502985 h 4094034"/>
                  <a:gd name="connsiteX384" fmla="*/ 3457394 w 4094032"/>
                  <a:gd name="connsiteY384" fmla="*/ 3485812 h 4094034"/>
                  <a:gd name="connsiteX385" fmla="*/ 3446667 w 4094032"/>
                  <a:gd name="connsiteY385" fmla="*/ 3467421 h 4094034"/>
                  <a:gd name="connsiteX386" fmla="*/ 3425838 w 4094032"/>
                  <a:gd name="connsiteY386" fmla="*/ 3450764 h 4094034"/>
                  <a:gd name="connsiteX387" fmla="*/ 3408160 w 4094032"/>
                  <a:gd name="connsiteY387" fmla="*/ 3436993 h 4094034"/>
                  <a:gd name="connsiteX388" fmla="*/ 3398449 w 4094032"/>
                  <a:gd name="connsiteY388" fmla="*/ 3428094 h 4094034"/>
                  <a:gd name="connsiteX389" fmla="*/ 3387671 w 4094032"/>
                  <a:gd name="connsiteY389" fmla="*/ 3419463 h 4094034"/>
                  <a:gd name="connsiteX390" fmla="*/ 3371946 w 4094032"/>
                  <a:gd name="connsiteY390" fmla="*/ 3409172 h 4094034"/>
                  <a:gd name="connsiteX391" fmla="*/ 3325420 w 4094032"/>
                  <a:gd name="connsiteY391" fmla="*/ 3374620 h 4094034"/>
                  <a:gd name="connsiteX392" fmla="*/ 3280562 w 4094032"/>
                  <a:gd name="connsiteY392" fmla="*/ 3338727 h 4094034"/>
                  <a:gd name="connsiteX393" fmla="*/ 3263453 w 4094032"/>
                  <a:gd name="connsiteY393" fmla="*/ 3318175 h 4094034"/>
                  <a:gd name="connsiteX394" fmla="*/ 3250910 w 4094032"/>
                  <a:gd name="connsiteY394" fmla="*/ 3311105 h 4094034"/>
                  <a:gd name="connsiteX395" fmla="*/ 888979 w 4094032"/>
                  <a:gd name="connsiteY395" fmla="*/ 3255250 h 4094034"/>
                  <a:gd name="connsiteX396" fmla="*/ 882061 w 4094032"/>
                  <a:gd name="connsiteY396" fmla="*/ 3271253 h 4094034"/>
                  <a:gd name="connsiteX397" fmla="*/ 878635 w 4094032"/>
                  <a:gd name="connsiteY397" fmla="*/ 3291187 h 4094034"/>
                  <a:gd name="connsiteX398" fmla="*/ 884624 w 4094032"/>
                  <a:gd name="connsiteY398" fmla="*/ 3305541 h 4094034"/>
                  <a:gd name="connsiteX399" fmla="*/ 901401 w 4094032"/>
                  <a:gd name="connsiteY399" fmla="*/ 3314140 h 4094034"/>
                  <a:gd name="connsiteX400" fmla="*/ 919945 w 4094032"/>
                  <a:gd name="connsiteY400" fmla="*/ 3321285 h 4094034"/>
                  <a:gd name="connsiteX401" fmla="*/ 936776 w 4094032"/>
                  <a:gd name="connsiteY401" fmla="*/ 3333978 h 4094034"/>
                  <a:gd name="connsiteX402" fmla="*/ 938454 w 4094032"/>
                  <a:gd name="connsiteY402" fmla="*/ 3337262 h 4094034"/>
                  <a:gd name="connsiteX403" fmla="*/ 911583 w 4094032"/>
                  <a:gd name="connsiteY403" fmla="*/ 3351795 h 4094034"/>
                  <a:gd name="connsiteX404" fmla="*/ 853108 w 4094032"/>
                  <a:gd name="connsiteY404" fmla="*/ 3369927 h 4094034"/>
                  <a:gd name="connsiteX405" fmla="*/ 793312 w 4094032"/>
                  <a:gd name="connsiteY405" fmla="*/ 3368303 h 4094034"/>
                  <a:gd name="connsiteX406" fmla="*/ 730758 w 4094032"/>
                  <a:gd name="connsiteY406" fmla="*/ 3343899 h 4094034"/>
                  <a:gd name="connsiteX407" fmla="*/ 708904 w 4094032"/>
                  <a:gd name="connsiteY407" fmla="*/ 3340266 h 4094034"/>
                  <a:gd name="connsiteX408" fmla="*/ 715063 w 4094032"/>
                  <a:gd name="connsiteY408" fmla="*/ 3367477 h 4094034"/>
                  <a:gd name="connsiteX409" fmla="*/ 737212 w 4094032"/>
                  <a:gd name="connsiteY409" fmla="*/ 3397928 h 4094034"/>
                  <a:gd name="connsiteX410" fmla="*/ 766549 w 4094032"/>
                  <a:gd name="connsiteY410" fmla="*/ 3417696 h 4094034"/>
                  <a:gd name="connsiteX411" fmla="*/ 795092 w 4094032"/>
                  <a:gd name="connsiteY411" fmla="*/ 3421319 h 4094034"/>
                  <a:gd name="connsiteX412" fmla="*/ 834777 w 4094032"/>
                  <a:gd name="connsiteY412" fmla="*/ 3407416 h 4094034"/>
                  <a:gd name="connsiteX413" fmla="*/ 885599 w 4094032"/>
                  <a:gd name="connsiteY413" fmla="*/ 3411211 h 4094034"/>
                  <a:gd name="connsiteX414" fmla="*/ 926563 w 4094032"/>
                  <a:gd name="connsiteY414" fmla="*/ 3398419 h 4094034"/>
                  <a:gd name="connsiteX415" fmla="*/ 931893 w 4094032"/>
                  <a:gd name="connsiteY415" fmla="*/ 3398400 h 4094034"/>
                  <a:gd name="connsiteX416" fmla="*/ 934315 w 4094032"/>
                  <a:gd name="connsiteY416" fmla="*/ 3402912 h 4094034"/>
                  <a:gd name="connsiteX417" fmla="*/ 951216 w 4094032"/>
                  <a:gd name="connsiteY417" fmla="*/ 3450103 h 4094034"/>
                  <a:gd name="connsiteX418" fmla="*/ 955195 w 4094032"/>
                  <a:gd name="connsiteY418" fmla="*/ 3498048 h 4094034"/>
                  <a:gd name="connsiteX419" fmla="*/ 933204 w 4094032"/>
                  <a:gd name="connsiteY419" fmla="*/ 3546768 h 4094034"/>
                  <a:gd name="connsiteX420" fmla="*/ 933979 w 4094032"/>
                  <a:gd name="connsiteY420" fmla="*/ 3576844 h 4094034"/>
                  <a:gd name="connsiteX421" fmla="*/ 943944 w 4094032"/>
                  <a:gd name="connsiteY421" fmla="*/ 3591359 h 4094034"/>
                  <a:gd name="connsiteX422" fmla="*/ 952357 w 4094032"/>
                  <a:gd name="connsiteY422" fmla="*/ 3607596 h 4094034"/>
                  <a:gd name="connsiteX423" fmla="*/ 997856 w 4094032"/>
                  <a:gd name="connsiteY423" fmla="*/ 3660796 h 4094034"/>
                  <a:gd name="connsiteX424" fmla="*/ 1069438 w 4094032"/>
                  <a:gd name="connsiteY424" fmla="*/ 3695838 h 4094034"/>
                  <a:gd name="connsiteX425" fmla="*/ 1073104 w 4094032"/>
                  <a:gd name="connsiteY425" fmla="*/ 3678038 h 4094034"/>
                  <a:gd name="connsiteX426" fmla="*/ 1056624 w 4094032"/>
                  <a:gd name="connsiteY426" fmla="*/ 3632942 h 4094034"/>
                  <a:gd name="connsiteX427" fmla="*/ 1027931 w 4094032"/>
                  <a:gd name="connsiteY427" fmla="*/ 3573794 h 4094034"/>
                  <a:gd name="connsiteX428" fmla="*/ 1004858 w 4094032"/>
                  <a:gd name="connsiteY428" fmla="*/ 3515362 h 4094034"/>
                  <a:gd name="connsiteX429" fmla="*/ 997028 w 4094032"/>
                  <a:gd name="connsiteY429" fmla="*/ 3464325 h 4094034"/>
                  <a:gd name="connsiteX430" fmla="*/ 995897 w 4094032"/>
                  <a:gd name="connsiteY430" fmla="*/ 3386731 h 4094034"/>
                  <a:gd name="connsiteX431" fmla="*/ 998899 w 4094032"/>
                  <a:gd name="connsiteY431" fmla="*/ 3377336 h 4094034"/>
                  <a:gd name="connsiteX432" fmla="*/ 1009348 w 4094032"/>
                  <a:gd name="connsiteY432" fmla="*/ 3377926 h 4094034"/>
                  <a:gd name="connsiteX433" fmla="*/ 1031489 w 4094032"/>
                  <a:gd name="connsiteY433" fmla="*/ 3384229 h 4094034"/>
                  <a:gd name="connsiteX434" fmla="*/ 1062711 w 4094032"/>
                  <a:gd name="connsiteY434" fmla="*/ 3397845 h 4094034"/>
                  <a:gd name="connsiteX435" fmla="*/ 1092888 w 4094032"/>
                  <a:gd name="connsiteY435" fmla="*/ 3420633 h 4094034"/>
                  <a:gd name="connsiteX436" fmla="*/ 1104328 w 4094032"/>
                  <a:gd name="connsiteY436" fmla="*/ 3433027 h 4094034"/>
                  <a:gd name="connsiteX437" fmla="*/ 1128598 w 4094032"/>
                  <a:gd name="connsiteY437" fmla="*/ 3434297 h 4094034"/>
                  <a:gd name="connsiteX438" fmla="*/ 1140262 w 4094032"/>
                  <a:gd name="connsiteY438" fmla="*/ 3401739 h 4094034"/>
                  <a:gd name="connsiteX439" fmla="*/ 1133450 w 4094032"/>
                  <a:gd name="connsiteY439" fmla="*/ 3371350 h 4094034"/>
                  <a:gd name="connsiteX440" fmla="*/ 1102846 w 4094032"/>
                  <a:gd name="connsiteY440" fmla="*/ 3351112 h 4094034"/>
                  <a:gd name="connsiteX441" fmla="*/ 1065008 w 4094032"/>
                  <a:gd name="connsiteY441" fmla="*/ 3332414 h 4094034"/>
                  <a:gd name="connsiteX442" fmla="*/ 1048057 w 4094032"/>
                  <a:gd name="connsiteY442" fmla="*/ 3324829 h 4094034"/>
                  <a:gd name="connsiteX443" fmla="*/ 1052047 w 4094032"/>
                  <a:gd name="connsiteY443" fmla="*/ 3320274 h 4094034"/>
                  <a:gd name="connsiteX444" fmla="*/ 1057861 w 4094032"/>
                  <a:gd name="connsiteY444" fmla="*/ 3307619 h 4094034"/>
                  <a:gd name="connsiteX445" fmla="*/ 1050754 w 4094032"/>
                  <a:gd name="connsiteY445" fmla="*/ 3288298 h 4094034"/>
                  <a:gd name="connsiteX446" fmla="*/ 1036623 w 4094032"/>
                  <a:gd name="connsiteY446" fmla="*/ 3272193 h 4094034"/>
                  <a:gd name="connsiteX447" fmla="*/ 1027241 w 4094032"/>
                  <a:gd name="connsiteY447" fmla="*/ 3266168 h 4094034"/>
                  <a:gd name="connsiteX448" fmla="*/ 1018529 w 4094032"/>
                  <a:gd name="connsiteY448" fmla="*/ 3269502 h 4094034"/>
                  <a:gd name="connsiteX449" fmla="*/ 1009846 w 4094032"/>
                  <a:gd name="connsiteY449" fmla="*/ 3279625 h 4094034"/>
                  <a:gd name="connsiteX450" fmla="*/ 990060 w 4094032"/>
                  <a:gd name="connsiteY450" fmla="*/ 3298129 h 4094034"/>
                  <a:gd name="connsiteX451" fmla="*/ 976202 w 4094032"/>
                  <a:gd name="connsiteY451" fmla="*/ 3295719 h 4094034"/>
                  <a:gd name="connsiteX452" fmla="*/ 949517 w 4094032"/>
                  <a:gd name="connsiteY452" fmla="*/ 3279620 h 4094034"/>
                  <a:gd name="connsiteX453" fmla="*/ 888979 w 4094032"/>
                  <a:gd name="connsiteY453" fmla="*/ 3255250 h 4094034"/>
                  <a:gd name="connsiteX454" fmla="*/ 2978060 w 4094032"/>
                  <a:gd name="connsiteY454" fmla="*/ 3206890 h 4094034"/>
                  <a:gd name="connsiteX455" fmla="*/ 2954806 w 4094032"/>
                  <a:gd name="connsiteY455" fmla="*/ 3210079 h 4094034"/>
                  <a:gd name="connsiteX456" fmla="*/ 2962473 w 4094032"/>
                  <a:gd name="connsiteY456" fmla="*/ 3241513 h 4094034"/>
                  <a:gd name="connsiteX457" fmla="*/ 2984880 w 4094032"/>
                  <a:gd name="connsiteY457" fmla="*/ 3272730 h 4094034"/>
                  <a:gd name="connsiteX458" fmla="*/ 3002967 w 4094032"/>
                  <a:gd name="connsiteY458" fmla="*/ 3277684 h 4094034"/>
                  <a:gd name="connsiteX459" fmla="*/ 3030242 w 4094032"/>
                  <a:gd name="connsiteY459" fmla="*/ 3264653 h 4094034"/>
                  <a:gd name="connsiteX460" fmla="*/ 3058001 w 4094032"/>
                  <a:gd name="connsiteY460" fmla="*/ 3242270 h 4094034"/>
                  <a:gd name="connsiteX461" fmla="*/ 3060478 w 4094032"/>
                  <a:gd name="connsiteY461" fmla="*/ 3223123 h 4094034"/>
                  <a:gd name="connsiteX462" fmla="*/ 3035876 w 4094032"/>
                  <a:gd name="connsiteY462" fmla="*/ 3211818 h 4094034"/>
                  <a:gd name="connsiteX463" fmla="*/ 3008361 w 4094032"/>
                  <a:gd name="connsiteY463" fmla="*/ 3208075 h 4094034"/>
                  <a:gd name="connsiteX464" fmla="*/ 2978060 w 4094032"/>
                  <a:gd name="connsiteY464" fmla="*/ 3206890 h 4094034"/>
                  <a:gd name="connsiteX465" fmla="*/ 1036313 w 4094032"/>
                  <a:gd name="connsiteY465" fmla="*/ 3164568 h 4094034"/>
                  <a:gd name="connsiteX466" fmla="*/ 1024806 w 4094032"/>
                  <a:gd name="connsiteY466" fmla="*/ 3169227 h 4094034"/>
                  <a:gd name="connsiteX467" fmla="*/ 1017037 w 4094032"/>
                  <a:gd name="connsiteY467" fmla="*/ 3186791 h 4094034"/>
                  <a:gd name="connsiteX468" fmla="*/ 1004587 w 4094032"/>
                  <a:gd name="connsiteY468" fmla="*/ 3220777 h 4094034"/>
                  <a:gd name="connsiteX469" fmla="*/ 1004779 w 4094032"/>
                  <a:gd name="connsiteY469" fmla="*/ 3246694 h 4094034"/>
                  <a:gd name="connsiteX470" fmla="*/ 1014376 w 4094032"/>
                  <a:gd name="connsiteY470" fmla="*/ 3251049 h 4094034"/>
                  <a:gd name="connsiteX471" fmla="*/ 1046620 w 4094032"/>
                  <a:gd name="connsiteY471" fmla="*/ 3270381 h 4094034"/>
                  <a:gd name="connsiteX472" fmla="*/ 1057629 w 4094032"/>
                  <a:gd name="connsiteY472" fmla="*/ 3282330 h 4094034"/>
                  <a:gd name="connsiteX473" fmla="*/ 1085200 w 4094032"/>
                  <a:gd name="connsiteY473" fmla="*/ 3296816 h 4094034"/>
                  <a:gd name="connsiteX474" fmla="*/ 1172453 w 4094032"/>
                  <a:gd name="connsiteY474" fmla="*/ 3306995 h 4094034"/>
                  <a:gd name="connsiteX475" fmla="*/ 1188706 w 4094032"/>
                  <a:gd name="connsiteY475" fmla="*/ 3297700 h 4094034"/>
                  <a:gd name="connsiteX476" fmla="*/ 1194321 w 4094032"/>
                  <a:gd name="connsiteY476" fmla="*/ 3260933 h 4094034"/>
                  <a:gd name="connsiteX477" fmla="*/ 1148404 w 4094032"/>
                  <a:gd name="connsiteY477" fmla="*/ 3239148 h 4094034"/>
                  <a:gd name="connsiteX478" fmla="*/ 1101883 w 4094032"/>
                  <a:gd name="connsiteY478" fmla="*/ 3210510 h 4094034"/>
                  <a:gd name="connsiteX479" fmla="*/ 1050630 w 4094032"/>
                  <a:gd name="connsiteY479" fmla="*/ 3172102 h 4094034"/>
                  <a:gd name="connsiteX480" fmla="*/ 1036313 w 4094032"/>
                  <a:gd name="connsiteY480" fmla="*/ 3164568 h 4094034"/>
                  <a:gd name="connsiteX481" fmla="*/ 3195542 w 4094032"/>
                  <a:gd name="connsiteY481" fmla="*/ 3126012 h 4094034"/>
                  <a:gd name="connsiteX482" fmla="*/ 3150120 w 4094032"/>
                  <a:gd name="connsiteY482" fmla="*/ 3140550 h 4094034"/>
                  <a:gd name="connsiteX483" fmla="*/ 3135732 w 4094032"/>
                  <a:gd name="connsiteY483" fmla="*/ 3160340 h 4094034"/>
                  <a:gd name="connsiteX484" fmla="*/ 3111439 w 4094032"/>
                  <a:gd name="connsiteY484" fmla="*/ 3193163 h 4094034"/>
                  <a:gd name="connsiteX485" fmla="*/ 3053150 w 4094032"/>
                  <a:gd name="connsiteY485" fmla="*/ 3277990 h 4094034"/>
                  <a:gd name="connsiteX486" fmla="*/ 2986055 w 4094032"/>
                  <a:gd name="connsiteY486" fmla="*/ 3385757 h 4094034"/>
                  <a:gd name="connsiteX487" fmla="*/ 2949285 w 4094032"/>
                  <a:gd name="connsiteY487" fmla="*/ 3444422 h 4094034"/>
                  <a:gd name="connsiteX488" fmla="*/ 2951952 w 4094032"/>
                  <a:gd name="connsiteY488" fmla="*/ 3475673 h 4094034"/>
                  <a:gd name="connsiteX489" fmla="*/ 2968428 w 4094032"/>
                  <a:gd name="connsiteY489" fmla="*/ 3485701 h 4094034"/>
                  <a:gd name="connsiteX490" fmla="*/ 2984749 w 4094032"/>
                  <a:gd name="connsiteY490" fmla="*/ 3486146 h 4094034"/>
                  <a:gd name="connsiteX491" fmla="*/ 2992376 w 4094032"/>
                  <a:gd name="connsiteY491" fmla="*/ 3470767 h 4094034"/>
                  <a:gd name="connsiteX492" fmla="*/ 3028423 w 4094032"/>
                  <a:gd name="connsiteY492" fmla="*/ 3400383 h 4094034"/>
                  <a:gd name="connsiteX493" fmla="*/ 3053231 w 4094032"/>
                  <a:gd name="connsiteY493" fmla="*/ 3367825 h 4094034"/>
                  <a:gd name="connsiteX494" fmla="*/ 3055805 w 4094032"/>
                  <a:gd name="connsiteY494" fmla="*/ 3368404 h 4094034"/>
                  <a:gd name="connsiteX495" fmla="*/ 3059681 w 4094032"/>
                  <a:gd name="connsiteY495" fmla="*/ 3370541 h 4094034"/>
                  <a:gd name="connsiteX496" fmla="*/ 3065702 w 4094032"/>
                  <a:gd name="connsiteY496" fmla="*/ 3402451 h 4094034"/>
                  <a:gd name="connsiteX497" fmla="*/ 3057451 w 4094032"/>
                  <a:gd name="connsiteY497" fmla="*/ 3441930 h 4094034"/>
                  <a:gd name="connsiteX498" fmla="*/ 3056285 w 4094032"/>
                  <a:gd name="connsiteY498" fmla="*/ 3462455 h 4094034"/>
                  <a:gd name="connsiteX499" fmla="*/ 3084036 w 4094032"/>
                  <a:gd name="connsiteY499" fmla="*/ 3470515 h 4094034"/>
                  <a:gd name="connsiteX500" fmla="*/ 3110760 w 4094032"/>
                  <a:gd name="connsiteY500" fmla="*/ 3468305 h 4094034"/>
                  <a:gd name="connsiteX501" fmla="*/ 3116082 w 4094032"/>
                  <a:gd name="connsiteY501" fmla="*/ 3454383 h 4094034"/>
                  <a:gd name="connsiteX502" fmla="*/ 3135299 w 4094032"/>
                  <a:gd name="connsiteY502" fmla="*/ 3404230 h 4094034"/>
                  <a:gd name="connsiteX503" fmla="*/ 3164366 w 4094032"/>
                  <a:gd name="connsiteY503" fmla="*/ 3351033 h 4094034"/>
                  <a:gd name="connsiteX504" fmla="*/ 3168586 w 4094032"/>
                  <a:gd name="connsiteY504" fmla="*/ 3323230 h 4094034"/>
                  <a:gd name="connsiteX505" fmla="*/ 3160784 w 4094032"/>
                  <a:gd name="connsiteY505" fmla="*/ 3306758 h 4094034"/>
                  <a:gd name="connsiteX506" fmla="*/ 3162938 w 4094032"/>
                  <a:gd name="connsiteY506" fmla="*/ 3289501 h 4094034"/>
                  <a:gd name="connsiteX507" fmla="*/ 3170658 w 4094032"/>
                  <a:gd name="connsiteY507" fmla="*/ 3273555 h 4094034"/>
                  <a:gd name="connsiteX508" fmla="*/ 3180223 w 4094032"/>
                  <a:gd name="connsiteY508" fmla="*/ 3268794 h 4094034"/>
                  <a:gd name="connsiteX509" fmla="*/ 3188294 w 4094032"/>
                  <a:gd name="connsiteY509" fmla="*/ 3271534 h 4094034"/>
                  <a:gd name="connsiteX510" fmla="*/ 3192040 w 4094032"/>
                  <a:gd name="connsiteY510" fmla="*/ 3278817 h 4094034"/>
                  <a:gd name="connsiteX511" fmla="*/ 3189829 w 4094032"/>
                  <a:gd name="connsiteY511" fmla="*/ 3291816 h 4094034"/>
                  <a:gd name="connsiteX512" fmla="*/ 3192470 w 4094032"/>
                  <a:gd name="connsiteY512" fmla="*/ 3305415 h 4094034"/>
                  <a:gd name="connsiteX513" fmla="*/ 3225029 w 4094032"/>
                  <a:gd name="connsiteY513" fmla="*/ 3299407 h 4094034"/>
                  <a:gd name="connsiteX514" fmla="*/ 3257776 w 4094032"/>
                  <a:gd name="connsiteY514" fmla="*/ 3276876 h 4094034"/>
                  <a:gd name="connsiteX515" fmla="*/ 3259497 w 4094032"/>
                  <a:gd name="connsiteY515" fmla="*/ 3261757 h 4094034"/>
                  <a:gd name="connsiteX516" fmla="*/ 3234268 w 4094032"/>
                  <a:gd name="connsiteY516" fmla="*/ 3250685 h 4094034"/>
                  <a:gd name="connsiteX517" fmla="*/ 3197887 w 4094032"/>
                  <a:gd name="connsiteY517" fmla="*/ 3246210 h 4094034"/>
                  <a:gd name="connsiteX518" fmla="*/ 3168049 w 4094032"/>
                  <a:gd name="connsiteY518" fmla="*/ 3248961 h 4094034"/>
                  <a:gd name="connsiteX519" fmla="*/ 3148942 w 4094032"/>
                  <a:gd name="connsiteY519" fmla="*/ 3258812 h 4094034"/>
                  <a:gd name="connsiteX520" fmla="*/ 3135685 w 4094032"/>
                  <a:gd name="connsiteY520" fmla="*/ 3283657 h 4094034"/>
                  <a:gd name="connsiteX521" fmla="*/ 3129044 w 4094032"/>
                  <a:gd name="connsiteY521" fmla="*/ 3314836 h 4094034"/>
                  <a:gd name="connsiteX522" fmla="*/ 3115709 w 4094032"/>
                  <a:gd name="connsiteY522" fmla="*/ 3342935 h 4094034"/>
                  <a:gd name="connsiteX523" fmla="*/ 3111301 w 4094032"/>
                  <a:gd name="connsiteY523" fmla="*/ 3345234 h 4094034"/>
                  <a:gd name="connsiteX524" fmla="*/ 3107747 w 4094032"/>
                  <a:gd name="connsiteY524" fmla="*/ 3320047 h 4094034"/>
                  <a:gd name="connsiteX525" fmla="*/ 3106859 w 4094032"/>
                  <a:gd name="connsiteY525" fmla="*/ 3298740 h 4094034"/>
                  <a:gd name="connsiteX526" fmla="*/ 3107993 w 4094032"/>
                  <a:gd name="connsiteY526" fmla="*/ 3294075 h 4094034"/>
                  <a:gd name="connsiteX527" fmla="*/ 3124627 w 4094032"/>
                  <a:gd name="connsiteY527" fmla="*/ 3265261 h 4094034"/>
                  <a:gd name="connsiteX528" fmla="*/ 3159597 w 4094032"/>
                  <a:gd name="connsiteY528" fmla="*/ 3220042 h 4094034"/>
                  <a:gd name="connsiteX529" fmla="*/ 3223157 w 4094032"/>
                  <a:gd name="connsiteY529" fmla="*/ 3166504 h 4094034"/>
                  <a:gd name="connsiteX530" fmla="*/ 3230809 w 4094032"/>
                  <a:gd name="connsiteY530" fmla="*/ 3160075 h 4094034"/>
                  <a:gd name="connsiteX531" fmla="*/ 3231658 w 4094032"/>
                  <a:gd name="connsiteY531" fmla="*/ 3140388 h 4094034"/>
                  <a:gd name="connsiteX532" fmla="*/ 3195542 w 4094032"/>
                  <a:gd name="connsiteY532" fmla="*/ 3126012 h 4094034"/>
                  <a:gd name="connsiteX533" fmla="*/ 250565 w 4094032"/>
                  <a:gd name="connsiteY533" fmla="*/ 1849288 h 4094034"/>
                  <a:gd name="connsiteX534" fmla="*/ 154042 w 4094032"/>
                  <a:gd name="connsiteY534" fmla="*/ 1858219 h 4094034"/>
                  <a:gd name="connsiteX535" fmla="*/ 181445 w 4094032"/>
                  <a:gd name="connsiteY535" fmla="*/ 2154398 h 4094034"/>
                  <a:gd name="connsiteX536" fmla="*/ 277968 w 4094032"/>
                  <a:gd name="connsiteY536" fmla="*/ 2145469 h 4094034"/>
                  <a:gd name="connsiteX537" fmla="*/ 276953 w 4094032"/>
                  <a:gd name="connsiteY537" fmla="*/ 2134514 h 4094034"/>
                  <a:gd name="connsiteX538" fmla="*/ 214548 w 4094032"/>
                  <a:gd name="connsiteY538" fmla="*/ 2113397 h 4094034"/>
                  <a:gd name="connsiteX539" fmla="*/ 182975 w 4094032"/>
                  <a:gd name="connsiteY539" fmla="*/ 2065038 h 4094034"/>
                  <a:gd name="connsiteX540" fmla="*/ 440711 w 4094032"/>
                  <a:gd name="connsiteY540" fmla="*/ 2041193 h 4094034"/>
                  <a:gd name="connsiteX541" fmla="*/ 444038 w 4094032"/>
                  <a:gd name="connsiteY541" fmla="*/ 2077156 h 4094034"/>
                  <a:gd name="connsiteX542" fmla="*/ 453753 w 4094032"/>
                  <a:gd name="connsiteY542" fmla="*/ 2076257 h 4094034"/>
                  <a:gd name="connsiteX543" fmla="*/ 436103 w 4094032"/>
                  <a:gd name="connsiteY543" fmla="*/ 1885487 h 4094034"/>
                  <a:gd name="connsiteX544" fmla="*/ 426388 w 4094032"/>
                  <a:gd name="connsiteY544" fmla="*/ 1886385 h 4094034"/>
                  <a:gd name="connsiteX545" fmla="*/ 429715 w 4094032"/>
                  <a:gd name="connsiteY545" fmla="*/ 1922348 h 4094034"/>
                  <a:gd name="connsiteX546" fmla="*/ 171980 w 4094032"/>
                  <a:gd name="connsiteY546" fmla="*/ 1946195 h 4094034"/>
                  <a:gd name="connsiteX547" fmla="*/ 194144 w 4094032"/>
                  <a:gd name="connsiteY547" fmla="*/ 1892864 h 4094034"/>
                  <a:gd name="connsiteX548" fmla="*/ 251616 w 4094032"/>
                  <a:gd name="connsiteY548" fmla="*/ 1860656 h 4094034"/>
                  <a:gd name="connsiteX549" fmla="*/ 3867485 w 4094032"/>
                  <a:gd name="connsiteY549" fmla="*/ 1719420 h 4094034"/>
                  <a:gd name="connsiteX550" fmla="*/ 3857729 w 4094032"/>
                  <a:gd name="connsiteY550" fmla="*/ 1719452 h 4094034"/>
                  <a:gd name="connsiteX551" fmla="*/ 3857814 w 4094032"/>
                  <a:gd name="connsiteY551" fmla="*/ 1745398 h 4094034"/>
                  <a:gd name="connsiteX552" fmla="*/ 3832343 w 4094032"/>
                  <a:gd name="connsiteY552" fmla="*/ 1763747 h 4094034"/>
                  <a:gd name="connsiteX553" fmla="*/ 3669195 w 4094032"/>
                  <a:gd name="connsiteY553" fmla="*/ 1764279 h 4094034"/>
                  <a:gd name="connsiteX554" fmla="*/ 3621837 w 4094032"/>
                  <a:gd name="connsiteY554" fmla="*/ 1754366 h 4094034"/>
                  <a:gd name="connsiteX555" fmla="*/ 3598894 w 4094032"/>
                  <a:gd name="connsiteY555" fmla="*/ 1720297 h 4094034"/>
                  <a:gd name="connsiteX556" fmla="*/ 3589138 w 4094032"/>
                  <a:gd name="connsiteY556" fmla="*/ 1720329 h 4094034"/>
                  <a:gd name="connsiteX557" fmla="*/ 3589489 w 4094032"/>
                  <a:gd name="connsiteY557" fmla="*/ 1827848 h 4094034"/>
                  <a:gd name="connsiteX558" fmla="*/ 3599245 w 4094032"/>
                  <a:gd name="connsiteY558" fmla="*/ 1827816 h 4094034"/>
                  <a:gd name="connsiteX559" fmla="*/ 3684177 w 4094032"/>
                  <a:gd name="connsiteY559" fmla="*/ 1775647 h 4094034"/>
                  <a:gd name="connsiteX560" fmla="*/ 3816812 w 4094032"/>
                  <a:gd name="connsiteY560" fmla="*/ 1775214 h 4094034"/>
                  <a:gd name="connsiteX561" fmla="*/ 3589858 w 4094032"/>
                  <a:gd name="connsiteY561" fmla="*/ 1940972 h 4094034"/>
                  <a:gd name="connsiteX562" fmla="*/ 3590077 w 4094032"/>
                  <a:gd name="connsiteY562" fmla="*/ 2008015 h 4094034"/>
                  <a:gd name="connsiteX563" fmla="*/ 3780622 w 4094032"/>
                  <a:gd name="connsiteY563" fmla="*/ 2007394 h 4094034"/>
                  <a:gd name="connsiteX564" fmla="*/ 3858812 w 4094032"/>
                  <a:gd name="connsiteY564" fmla="*/ 2051351 h 4094034"/>
                  <a:gd name="connsiteX565" fmla="*/ 3868568 w 4094032"/>
                  <a:gd name="connsiteY565" fmla="*/ 2051320 h 4094034"/>
                  <a:gd name="connsiteX566" fmla="*/ 3868205 w 4094032"/>
                  <a:gd name="connsiteY566" fmla="*/ 1940063 h 4094034"/>
                  <a:gd name="connsiteX567" fmla="*/ 3858449 w 4094032"/>
                  <a:gd name="connsiteY567" fmla="*/ 1940095 h 4094034"/>
                  <a:gd name="connsiteX568" fmla="*/ 3858479 w 4094032"/>
                  <a:gd name="connsiteY568" fmla="*/ 1949436 h 4094034"/>
                  <a:gd name="connsiteX569" fmla="*/ 3838460 w 4094032"/>
                  <a:gd name="connsiteY569" fmla="*/ 1984580 h 4094034"/>
                  <a:gd name="connsiteX570" fmla="*/ 3777058 w 4094032"/>
                  <a:gd name="connsiteY570" fmla="*/ 1996404 h 4094034"/>
                  <a:gd name="connsiteX571" fmla="*/ 3708977 w 4094032"/>
                  <a:gd name="connsiteY571" fmla="*/ 1996626 h 4094034"/>
                  <a:gd name="connsiteX572" fmla="*/ 3868011 w 4094032"/>
                  <a:gd name="connsiteY572" fmla="*/ 1880492 h 4094034"/>
                  <a:gd name="connsiteX573" fmla="*/ 177380 w 4094032"/>
                  <a:gd name="connsiteY573" fmla="*/ 1620556 h 4094034"/>
                  <a:gd name="connsiteX574" fmla="*/ 159404 w 4094032"/>
                  <a:gd name="connsiteY574" fmla="*/ 1806709 h 4094034"/>
                  <a:gd name="connsiteX575" fmla="*/ 169115 w 4094032"/>
                  <a:gd name="connsiteY575" fmla="*/ 1807646 h 4094034"/>
                  <a:gd name="connsiteX576" fmla="*/ 172207 w 4094032"/>
                  <a:gd name="connsiteY576" fmla="*/ 1775622 h 4094034"/>
                  <a:gd name="connsiteX577" fmla="*/ 429846 w 4094032"/>
                  <a:gd name="connsiteY577" fmla="*/ 1800500 h 4094034"/>
                  <a:gd name="connsiteX578" fmla="*/ 426754 w 4094032"/>
                  <a:gd name="connsiteY578" fmla="*/ 1832524 h 4094034"/>
                  <a:gd name="connsiteX579" fmla="*/ 436465 w 4094032"/>
                  <a:gd name="connsiteY579" fmla="*/ 1833462 h 4094034"/>
                  <a:gd name="connsiteX580" fmla="*/ 454439 w 4094032"/>
                  <a:gd name="connsiteY580" fmla="*/ 1647308 h 4094034"/>
                  <a:gd name="connsiteX581" fmla="*/ 444728 w 4094032"/>
                  <a:gd name="connsiteY581" fmla="*/ 1646371 h 4094034"/>
                  <a:gd name="connsiteX582" fmla="*/ 441497 w 4094032"/>
                  <a:gd name="connsiteY582" fmla="*/ 1679841 h 4094034"/>
                  <a:gd name="connsiteX583" fmla="*/ 183858 w 4094032"/>
                  <a:gd name="connsiteY583" fmla="*/ 1654964 h 4094034"/>
                  <a:gd name="connsiteX584" fmla="*/ 187090 w 4094032"/>
                  <a:gd name="connsiteY584" fmla="*/ 1621493 h 4094034"/>
                  <a:gd name="connsiteX585" fmla="*/ 3788822 w 4094032"/>
                  <a:gd name="connsiteY585" fmla="*/ 1489762 h 4094034"/>
                  <a:gd name="connsiteX586" fmla="*/ 3822071 w 4094032"/>
                  <a:gd name="connsiteY586" fmla="*/ 1505372 h 4094034"/>
                  <a:gd name="connsiteX587" fmla="*/ 3800915 w 4094032"/>
                  <a:gd name="connsiteY587" fmla="*/ 1532737 h 4094034"/>
                  <a:gd name="connsiteX588" fmla="*/ 3592369 w 4094032"/>
                  <a:gd name="connsiteY588" fmla="*/ 1585189 h 4094034"/>
                  <a:gd name="connsiteX589" fmla="*/ 3560181 w 4094032"/>
                  <a:gd name="connsiteY589" fmla="*/ 1571239 h 4094034"/>
                  <a:gd name="connsiteX590" fmla="*/ 3561739 w 4094032"/>
                  <a:gd name="connsiteY590" fmla="*/ 1552333 h 4094034"/>
                  <a:gd name="connsiteX591" fmla="*/ 3580075 w 4094032"/>
                  <a:gd name="connsiteY591" fmla="*/ 1542263 h 4094034"/>
                  <a:gd name="connsiteX592" fmla="*/ 401940 w 4094032"/>
                  <a:gd name="connsiteY592" fmla="*/ 1468974 h 4094034"/>
                  <a:gd name="connsiteX593" fmla="*/ 376105 w 4094032"/>
                  <a:gd name="connsiteY593" fmla="*/ 1555708 h 4094034"/>
                  <a:gd name="connsiteX594" fmla="*/ 264712 w 4094032"/>
                  <a:gd name="connsiteY594" fmla="*/ 1475964 h 4094034"/>
                  <a:gd name="connsiteX595" fmla="*/ 264949 w 4094032"/>
                  <a:gd name="connsiteY595" fmla="*/ 1475168 h 4094034"/>
                  <a:gd name="connsiteX596" fmla="*/ 3715111 w 4094032"/>
                  <a:gd name="connsiteY596" fmla="*/ 1380925 h 4094034"/>
                  <a:gd name="connsiteX597" fmla="*/ 3654259 w 4094032"/>
                  <a:gd name="connsiteY597" fmla="*/ 1385341 h 4094034"/>
                  <a:gd name="connsiteX598" fmla="*/ 3559208 w 4094032"/>
                  <a:gd name="connsiteY598" fmla="*/ 1453765 h 4094034"/>
                  <a:gd name="connsiteX599" fmla="*/ 3548003 w 4094032"/>
                  <a:gd name="connsiteY599" fmla="*/ 1574729 h 4094034"/>
                  <a:gd name="connsiteX600" fmla="*/ 3615200 w 4094032"/>
                  <a:gd name="connsiteY600" fmla="*/ 1673835 h 4094034"/>
                  <a:gd name="connsiteX601" fmla="*/ 3728188 w 4094032"/>
                  <a:gd name="connsiteY601" fmla="*/ 1687795 h 4094034"/>
                  <a:gd name="connsiteX602" fmla="*/ 3823468 w 4094032"/>
                  <a:gd name="connsiteY602" fmla="*/ 1620705 h 4094034"/>
                  <a:gd name="connsiteX603" fmla="*/ 3834246 w 4094032"/>
                  <a:gd name="connsiteY603" fmla="*/ 1500169 h 4094034"/>
                  <a:gd name="connsiteX604" fmla="*/ 3768029 w 4094032"/>
                  <a:gd name="connsiteY604" fmla="*/ 1400283 h 4094034"/>
                  <a:gd name="connsiteX605" fmla="*/ 3715111 w 4094032"/>
                  <a:gd name="connsiteY605" fmla="*/ 1380925 h 4094034"/>
                  <a:gd name="connsiteX606" fmla="*/ 3684570 w 4094032"/>
                  <a:gd name="connsiteY606" fmla="*/ 1121929 h 4094034"/>
                  <a:gd name="connsiteX607" fmla="*/ 3675734 w 4094032"/>
                  <a:gd name="connsiteY607" fmla="*/ 1126064 h 4094034"/>
                  <a:gd name="connsiteX608" fmla="*/ 3689370 w 4094032"/>
                  <a:gd name="connsiteY608" fmla="*/ 1155204 h 4094034"/>
                  <a:gd name="connsiteX609" fmla="*/ 3454930 w 4094032"/>
                  <a:gd name="connsiteY609" fmla="*/ 1264906 h 4094034"/>
                  <a:gd name="connsiteX610" fmla="*/ 3441294 w 4094032"/>
                  <a:gd name="connsiteY610" fmla="*/ 1235765 h 4094034"/>
                  <a:gd name="connsiteX611" fmla="*/ 3432458 w 4094032"/>
                  <a:gd name="connsiteY611" fmla="*/ 1239899 h 4094034"/>
                  <a:gd name="connsiteX612" fmla="*/ 3511721 w 4094032"/>
                  <a:gd name="connsiteY612" fmla="*/ 1409291 h 4094034"/>
                  <a:gd name="connsiteX613" fmla="*/ 3520557 w 4094032"/>
                  <a:gd name="connsiteY613" fmla="*/ 1405156 h 4094034"/>
                  <a:gd name="connsiteX614" fmla="*/ 3506305 w 4094032"/>
                  <a:gd name="connsiteY614" fmla="*/ 1374699 h 4094034"/>
                  <a:gd name="connsiteX615" fmla="*/ 3740746 w 4094032"/>
                  <a:gd name="connsiteY615" fmla="*/ 1264998 h 4094034"/>
                  <a:gd name="connsiteX616" fmla="*/ 3754997 w 4094032"/>
                  <a:gd name="connsiteY616" fmla="*/ 1295454 h 4094034"/>
                  <a:gd name="connsiteX617" fmla="*/ 3763833 w 4094032"/>
                  <a:gd name="connsiteY617" fmla="*/ 1291320 h 4094034"/>
                  <a:gd name="connsiteX618" fmla="*/ 461175 w 4094032"/>
                  <a:gd name="connsiteY618" fmla="*/ 921272 h 4094034"/>
                  <a:gd name="connsiteX619" fmla="*/ 405840 w 4094032"/>
                  <a:gd name="connsiteY619" fmla="*/ 1017792 h 4094034"/>
                  <a:gd name="connsiteX620" fmla="*/ 414304 w 4094032"/>
                  <a:gd name="connsiteY620" fmla="*/ 1022644 h 4094034"/>
                  <a:gd name="connsiteX621" fmla="*/ 418950 w 4094032"/>
                  <a:gd name="connsiteY621" fmla="*/ 1014541 h 4094034"/>
                  <a:gd name="connsiteX622" fmla="*/ 453864 w 4094032"/>
                  <a:gd name="connsiteY622" fmla="*/ 994121 h 4094034"/>
                  <a:gd name="connsiteX623" fmla="*/ 512948 w 4094032"/>
                  <a:gd name="connsiteY623" fmla="*/ 1014594 h 4094034"/>
                  <a:gd name="connsiteX624" fmla="*/ 572011 w 4094032"/>
                  <a:gd name="connsiteY624" fmla="*/ 1048455 h 4094034"/>
                  <a:gd name="connsiteX625" fmla="*/ 376212 w 4094032"/>
                  <a:gd name="connsiteY625" fmla="*/ 1069473 h 4094034"/>
                  <a:gd name="connsiteX626" fmla="*/ 296103 w 4094032"/>
                  <a:gd name="connsiteY626" fmla="*/ 1209211 h 4094034"/>
                  <a:gd name="connsiteX627" fmla="*/ 304567 w 4094032"/>
                  <a:gd name="connsiteY627" fmla="*/ 1214063 h 4094034"/>
                  <a:gd name="connsiteX628" fmla="*/ 317470 w 4094032"/>
                  <a:gd name="connsiteY628" fmla="*/ 1191554 h 4094034"/>
                  <a:gd name="connsiteX629" fmla="*/ 348704 w 4094032"/>
                  <a:gd name="connsiteY629" fmla="*/ 1188405 h 4094034"/>
                  <a:gd name="connsiteX630" fmla="*/ 490243 w 4094032"/>
                  <a:gd name="connsiteY630" fmla="*/ 1269548 h 4094034"/>
                  <a:gd name="connsiteX631" fmla="*/ 526293 w 4094032"/>
                  <a:gd name="connsiteY631" fmla="*/ 1301818 h 4094034"/>
                  <a:gd name="connsiteX632" fmla="*/ 533861 w 4094032"/>
                  <a:gd name="connsiteY632" fmla="*/ 1321798 h 4094034"/>
                  <a:gd name="connsiteX633" fmla="*/ 530265 w 4094032"/>
                  <a:gd name="connsiteY633" fmla="*/ 1337726 h 4094034"/>
                  <a:gd name="connsiteX634" fmla="*/ 527569 w 4094032"/>
                  <a:gd name="connsiteY634" fmla="*/ 1346776 h 4094034"/>
                  <a:gd name="connsiteX635" fmla="*/ 243430 w 4094032"/>
                  <a:gd name="connsiteY635" fmla="*/ 1359819 h 4094034"/>
                  <a:gd name="connsiteX636" fmla="*/ 216291 w 4094032"/>
                  <a:gd name="connsiteY636" fmla="*/ 1450928 h 4094034"/>
                  <a:gd name="connsiteX637" fmla="*/ 392278 w 4094032"/>
                  <a:gd name="connsiteY637" fmla="*/ 1580667 h 4094034"/>
                  <a:gd name="connsiteX638" fmla="*/ 425472 w 4094032"/>
                  <a:gd name="connsiteY638" fmla="*/ 1612105 h 4094034"/>
                  <a:gd name="connsiteX639" fmla="*/ 439577 w 4094032"/>
                  <a:gd name="connsiteY639" fmla="*/ 1642187 h 4094034"/>
                  <a:gd name="connsiteX640" fmla="*/ 448927 w 4094032"/>
                  <a:gd name="connsiteY640" fmla="*/ 1644972 h 4094034"/>
                  <a:gd name="connsiteX641" fmla="*/ 479857 w 4094032"/>
                  <a:gd name="connsiteY641" fmla="*/ 1541130 h 4094034"/>
                  <a:gd name="connsiteX642" fmla="*/ 470508 w 4094032"/>
                  <a:gd name="connsiteY642" fmla="*/ 1538346 h 4094034"/>
                  <a:gd name="connsiteX643" fmla="*/ 444857 w 4094032"/>
                  <a:gd name="connsiteY643" fmla="*/ 1571747 h 4094034"/>
                  <a:gd name="connsiteX644" fmla="*/ 406376 w 4094032"/>
                  <a:gd name="connsiteY644" fmla="*/ 1571872 h 4094034"/>
                  <a:gd name="connsiteX645" fmla="*/ 384566 w 4094032"/>
                  <a:gd name="connsiteY645" fmla="*/ 1561477 h 4094034"/>
                  <a:gd name="connsiteX646" fmla="*/ 412119 w 4094032"/>
                  <a:gd name="connsiteY646" fmla="*/ 1468974 h 4094034"/>
                  <a:gd name="connsiteX647" fmla="*/ 492254 w 4094032"/>
                  <a:gd name="connsiteY647" fmla="*/ 1465338 h 4094034"/>
                  <a:gd name="connsiteX648" fmla="*/ 483306 w 4094032"/>
                  <a:gd name="connsiteY648" fmla="*/ 1495377 h 4094034"/>
                  <a:gd name="connsiteX649" fmla="*/ 492657 w 4094032"/>
                  <a:gd name="connsiteY649" fmla="*/ 1498161 h 4094034"/>
                  <a:gd name="connsiteX650" fmla="*/ 537503 w 4094032"/>
                  <a:gd name="connsiteY650" fmla="*/ 1347602 h 4094034"/>
                  <a:gd name="connsiteX651" fmla="*/ 537583 w 4094032"/>
                  <a:gd name="connsiteY651" fmla="*/ 1347649 h 4094034"/>
                  <a:gd name="connsiteX652" fmla="*/ 591059 w 4094032"/>
                  <a:gd name="connsiteY652" fmla="*/ 1254370 h 4094034"/>
                  <a:gd name="connsiteX653" fmla="*/ 582595 w 4094032"/>
                  <a:gd name="connsiteY653" fmla="*/ 1249518 h 4094034"/>
                  <a:gd name="connsiteX654" fmla="*/ 482955 w 4094032"/>
                  <a:gd name="connsiteY654" fmla="*/ 1252210 h 4094034"/>
                  <a:gd name="connsiteX655" fmla="*/ 367888 w 4094032"/>
                  <a:gd name="connsiteY655" fmla="*/ 1186244 h 4094034"/>
                  <a:gd name="connsiteX656" fmla="*/ 647322 w 4094032"/>
                  <a:gd name="connsiteY656" fmla="*/ 1156229 h 4094034"/>
                  <a:gd name="connsiteX657" fmla="*/ 680665 w 4094032"/>
                  <a:gd name="connsiteY657" fmla="*/ 1098064 h 4094034"/>
                  <a:gd name="connsiteX658" fmla="*/ 515358 w 4094032"/>
                  <a:gd name="connsiteY658" fmla="*/ 1003296 h 4094034"/>
                  <a:gd name="connsiteX659" fmla="*/ 469638 w 4094032"/>
                  <a:gd name="connsiteY659" fmla="*/ 926123 h 4094034"/>
                  <a:gd name="connsiteX660" fmla="*/ 3495171 w 4094032"/>
                  <a:gd name="connsiteY660" fmla="*/ 832607 h 4094034"/>
                  <a:gd name="connsiteX661" fmla="*/ 3415971 w 4094032"/>
                  <a:gd name="connsiteY661" fmla="*/ 888496 h 4094034"/>
                  <a:gd name="connsiteX662" fmla="*/ 3422313 w 4094032"/>
                  <a:gd name="connsiteY662" fmla="*/ 897484 h 4094034"/>
                  <a:gd name="connsiteX663" fmla="*/ 3486934 w 4094032"/>
                  <a:gd name="connsiteY663" fmla="*/ 884656 h 4094034"/>
                  <a:gd name="connsiteX664" fmla="*/ 3538422 w 4094032"/>
                  <a:gd name="connsiteY664" fmla="*/ 910819 h 4094034"/>
                  <a:gd name="connsiteX665" fmla="*/ 3326938 w 4094032"/>
                  <a:gd name="connsiteY665" fmla="*/ 1060054 h 4094034"/>
                  <a:gd name="connsiteX666" fmla="*/ 3306115 w 4094032"/>
                  <a:gd name="connsiteY666" fmla="*/ 1030545 h 4094034"/>
                  <a:gd name="connsiteX667" fmla="*/ 3298143 w 4094032"/>
                  <a:gd name="connsiteY667" fmla="*/ 1036169 h 4094034"/>
                  <a:gd name="connsiteX668" fmla="*/ 3408605 w 4094032"/>
                  <a:gd name="connsiteY668" fmla="*/ 1192705 h 4094034"/>
                  <a:gd name="connsiteX669" fmla="*/ 3416576 w 4094032"/>
                  <a:gd name="connsiteY669" fmla="*/ 1187080 h 4094034"/>
                  <a:gd name="connsiteX670" fmla="*/ 3395751 w 4094032"/>
                  <a:gd name="connsiteY670" fmla="*/ 1157571 h 4094034"/>
                  <a:gd name="connsiteX671" fmla="*/ 3607235 w 4094032"/>
                  <a:gd name="connsiteY671" fmla="*/ 1008334 h 4094034"/>
                  <a:gd name="connsiteX672" fmla="*/ 3614628 w 4094032"/>
                  <a:gd name="connsiteY672" fmla="*/ 1065612 h 4094034"/>
                  <a:gd name="connsiteX673" fmla="*/ 3580884 w 4094032"/>
                  <a:gd name="connsiteY673" fmla="*/ 1122196 h 4094034"/>
                  <a:gd name="connsiteX674" fmla="*/ 3587466 w 4094032"/>
                  <a:gd name="connsiteY674" fmla="*/ 1131523 h 4094034"/>
                  <a:gd name="connsiteX675" fmla="*/ 3666666 w 4094032"/>
                  <a:gd name="connsiteY675" fmla="*/ 1075635 h 4094034"/>
                  <a:gd name="connsiteX676" fmla="*/ 3298695 w 4094032"/>
                  <a:gd name="connsiteY676" fmla="*/ 709593 h 4094034"/>
                  <a:gd name="connsiteX677" fmla="*/ 3299296 w 4094032"/>
                  <a:gd name="connsiteY677" fmla="*/ 710164 h 4094034"/>
                  <a:gd name="connsiteX678" fmla="*/ 3242581 w 4094032"/>
                  <a:gd name="connsiteY678" fmla="*/ 835018 h 4094034"/>
                  <a:gd name="connsiteX679" fmla="*/ 3177050 w 4094032"/>
                  <a:gd name="connsiteY679" fmla="*/ 772601 h 4094034"/>
                  <a:gd name="connsiteX680" fmla="*/ 3342995 w 4094032"/>
                  <a:gd name="connsiteY680" fmla="*/ 677829 h 4094034"/>
                  <a:gd name="connsiteX681" fmla="*/ 3147468 w 4094032"/>
                  <a:gd name="connsiteY681" fmla="*/ 775671 h 4094034"/>
                  <a:gd name="connsiteX682" fmla="*/ 3104383 w 4094032"/>
                  <a:gd name="connsiteY682" fmla="*/ 790961 h 4094034"/>
                  <a:gd name="connsiteX683" fmla="*/ 3071175 w 4094032"/>
                  <a:gd name="connsiteY683" fmla="*/ 789861 h 4094034"/>
                  <a:gd name="connsiteX684" fmla="*/ 3064447 w 4094032"/>
                  <a:gd name="connsiteY684" fmla="*/ 796925 h 4094034"/>
                  <a:gd name="connsiteX685" fmla="*/ 3142904 w 4094032"/>
                  <a:gd name="connsiteY685" fmla="*/ 871652 h 4094034"/>
                  <a:gd name="connsiteX686" fmla="*/ 3149633 w 4094032"/>
                  <a:gd name="connsiteY686" fmla="*/ 864588 h 4094034"/>
                  <a:gd name="connsiteX687" fmla="*/ 3131529 w 4094032"/>
                  <a:gd name="connsiteY687" fmla="*/ 826563 h 4094034"/>
                  <a:gd name="connsiteX688" fmla="*/ 3148899 w 4094032"/>
                  <a:gd name="connsiteY688" fmla="*/ 792226 h 4094034"/>
                  <a:gd name="connsiteX689" fmla="*/ 3168067 w 4094032"/>
                  <a:gd name="connsiteY689" fmla="*/ 777518 h 4094034"/>
                  <a:gd name="connsiteX690" fmla="*/ 3237957 w 4094032"/>
                  <a:gd name="connsiteY690" fmla="*/ 844086 h 4094034"/>
                  <a:gd name="connsiteX691" fmla="*/ 3204793 w 4094032"/>
                  <a:gd name="connsiteY691" fmla="*/ 917127 h 4094034"/>
                  <a:gd name="connsiteX692" fmla="*/ 3182098 w 4094032"/>
                  <a:gd name="connsiteY692" fmla="*/ 895510 h 4094034"/>
                  <a:gd name="connsiteX693" fmla="*/ 3175369 w 4094032"/>
                  <a:gd name="connsiteY693" fmla="*/ 902575 h 4094034"/>
                  <a:gd name="connsiteX694" fmla="*/ 3298767 w 4094032"/>
                  <a:gd name="connsiteY694" fmla="*/ 1020106 h 4094034"/>
                  <a:gd name="connsiteX695" fmla="*/ 3305495 w 4094032"/>
                  <a:gd name="connsiteY695" fmla="*/ 1013042 h 4094034"/>
                  <a:gd name="connsiteX696" fmla="*/ 3294373 w 4094032"/>
                  <a:gd name="connsiteY696" fmla="*/ 1002449 h 4094034"/>
                  <a:gd name="connsiteX697" fmla="*/ 3411832 w 4094032"/>
                  <a:gd name="connsiteY697" fmla="*/ 743396 h 4094034"/>
                  <a:gd name="connsiteX698" fmla="*/ 720445 w 4094032"/>
                  <a:gd name="connsiteY698" fmla="*/ 634693 h 4094034"/>
                  <a:gd name="connsiteX699" fmla="*/ 651962 w 4094032"/>
                  <a:gd name="connsiteY699" fmla="*/ 709046 h 4094034"/>
                  <a:gd name="connsiteX700" fmla="*/ 659138 w 4094032"/>
                  <a:gd name="connsiteY700" fmla="*/ 715656 h 4094034"/>
                  <a:gd name="connsiteX701" fmla="*/ 680334 w 4094032"/>
                  <a:gd name="connsiteY701" fmla="*/ 700609 h 4094034"/>
                  <a:gd name="connsiteX702" fmla="*/ 699995 w 4094032"/>
                  <a:gd name="connsiteY702" fmla="*/ 708983 h 4094034"/>
                  <a:gd name="connsiteX703" fmla="*/ 710053 w 4094032"/>
                  <a:gd name="connsiteY703" fmla="*/ 723185 h 4094034"/>
                  <a:gd name="connsiteX704" fmla="*/ 714915 w 4094032"/>
                  <a:gd name="connsiteY704" fmla="*/ 737822 h 4094034"/>
                  <a:gd name="connsiteX705" fmla="*/ 720318 w 4094032"/>
                  <a:gd name="connsiteY705" fmla="*/ 785268 h 4094034"/>
                  <a:gd name="connsiteX706" fmla="*/ 619624 w 4094032"/>
                  <a:gd name="connsiteY706" fmla="*/ 758559 h 4094034"/>
                  <a:gd name="connsiteX707" fmla="*/ 639452 w 4094032"/>
                  <a:gd name="connsiteY707" fmla="*/ 737030 h 4094034"/>
                  <a:gd name="connsiteX708" fmla="*/ 632276 w 4094032"/>
                  <a:gd name="connsiteY708" fmla="*/ 730422 h 4094034"/>
                  <a:gd name="connsiteX709" fmla="*/ 504170 w 4094032"/>
                  <a:gd name="connsiteY709" fmla="*/ 869509 h 4094034"/>
                  <a:gd name="connsiteX710" fmla="*/ 511346 w 4094032"/>
                  <a:gd name="connsiteY710" fmla="*/ 876119 h 4094034"/>
                  <a:gd name="connsiteX711" fmla="*/ 528079 w 4094032"/>
                  <a:gd name="connsiteY711" fmla="*/ 857950 h 4094034"/>
                  <a:gd name="connsiteX712" fmla="*/ 688039 w 4094032"/>
                  <a:gd name="connsiteY712" fmla="*/ 900586 h 4094034"/>
                  <a:gd name="connsiteX713" fmla="*/ 698940 w 4094032"/>
                  <a:gd name="connsiteY713" fmla="*/ 976377 h 4094034"/>
                  <a:gd name="connsiteX714" fmla="*/ 701669 w 4094032"/>
                  <a:gd name="connsiteY714" fmla="*/ 1030250 h 4094034"/>
                  <a:gd name="connsiteX715" fmla="*/ 691608 w 4094032"/>
                  <a:gd name="connsiteY715" fmla="*/ 1062467 h 4094034"/>
                  <a:gd name="connsiteX716" fmla="*/ 698784 w 4094032"/>
                  <a:gd name="connsiteY716" fmla="*/ 1069075 h 4094034"/>
                  <a:gd name="connsiteX717" fmla="*/ 770781 w 4094032"/>
                  <a:gd name="connsiteY717" fmla="*/ 990905 h 4094034"/>
                  <a:gd name="connsiteX718" fmla="*/ 763606 w 4094032"/>
                  <a:gd name="connsiteY718" fmla="*/ 984296 h 4094034"/>
                  <a:gd name="connsiteX719" fmla="*/ 722276 w 4094032"/>
                  <a:gd name="connsiteY719" fmla="*/ 986582 h 4094034"/>
                  <a:gd name="connsiteX720" fmla="*/ 712392 w 4094032"/>
                  <a:gd name="connsiteY720" fmla="*/ 971271 h 4094034"/>
                  <a:gd name="connsiteX721" fmla="*/ 699788 w 4094032"/>
                  <a:gd name="connsiteY721" fmla="*/ 904069 h 4094034"/>
                  <a:gd name="connsiteX722" fmla="*/ 810855 w 4094032"/>
                  <a:gd name="connsiteY722" fmla="*/ 932997 h 4094034"/>
                  <a:gd name="connsiteX723" fmla="*/ 788496 w 4094032"/>
                  <a:gd name="connsiteY723" fmla="*/ 957272 h 4094034"/>
                  <a:gd name="connsiteX724" fmla="*/ 795671 w 4094032"/>
                  <a:gd name="connsiteY724" fmla="*/ 963881 h 4094034"/>
                  <a:gd name="connsiteX725" fmla="*/ 924059 w 4094032"/>
                  <a:gd name="connsiteY725" fmla="*/ 824488 h 4094034"/>
                  <a:gd name="connsiteX726" fmla="*/ 916883 w 4094032"/>
                  <a:gd name="connsiteY726" fmla="*/ 817879 h 4094034"/>
                  <a:gd name="connsiteX727" fmla="*/ 902540 w 4094032"/>
                  <a:gd name="connsiteY727" fmla="*/ 833452 h 4094034"/>
                  <a:gd name="connsiteX728" fmla="*/ 731760 w 4094032"/>
                  <a:gd name="connsiteY728" fmla="*/ 788470 h 4094034"/>
                  <a:gd name="connsiteX729" fmla="*/ 720168 w 4094032"/>
                  <a:gd name="connsiteY729" fmla="*/ 681565 h 4094034"/>
                  <a:gd name="connsiteX730" fmla="*/ 727621 w 4094032"/>
                  <a:gd name="connsiteY730" fmla="*/ 641303 h 4094034"/>
                  <a:gd name="connsiteX731" fmla="*/ 2047018 w 4094032"/>
                  <a:gd name="connsiteY731" fmla="*/ 604397 h 4094034"/>
                  <a:gd name="connsiteX732" fmla="*/ 604399 w 4094032"/>
                  <a:gd name="connsiteY732" fmla="*/ 2047017 h 4094034"/>
                  <a:gd name="connsiteX733" fmla="*/ 2047018 w 4094032"/>
                  <a:gd name="connsiteY733" fmla="*/ 3489637 h 4094034"/>
                  <a:gd name="connsiteX734" fmla="*/ 3489637 w 4094032"/>
                  <a:gd name="connsiteY734" fmla="*/ 2047017 h 4094034"/>
                  <a:gd name="connsiteX735" fmla="*/ 2047018 w 4094032"/>
                  <a:gd name="connsiteY735" fmla="*/ 604397 h 4094034"/>
                  <a:gd name="connsiteX736" fmla="*/ 914232 w 4094032"/>
                  <a:gd name="connsiteY736" fmla="*/ 491261 h 4094034"/>
                  <a:gd name="connsiteX737" fmla="*/ 765867 w 4094032"/>
                  <a:gd name="connsiteY737" fmla="*/ 605118 h 4094034"/>
                  <a:gd name="connsiteX738" fmla="*/ 771806 w 4094032"/>
                  <a:gd name="connsiteY738" fmla="*/ 612857 h 4094034"/>
                  <a:gd name="connsiteX739" fmla="*/ 797330 w 4094032"/>
                  <a:gd name="connsiteY739" fmla="*/ 593270 h 4094034"/>
                  <a:gd name="connsiteX740" fmla="*/ 954909 w 4094032"/>
                  <a:gd name="connsiteY740" fmla="*/ 798612 h 4094034"/>
                  <a:gd name="connsiteX741" fmla="*/ 929385 w 4094032"/>
                  <a:gd name="connsiteY741" fmla="*/ 818199 h 4094034"/>
                  <a:gd name="connsiteX742" fmla="*/ 935325 w 4094032"/>
                  <a:gd name="connsiteY742" fmla="*/ 825938 h 4094034"/>
                  <a:gd name="connsiteX743" fmla="*/ 1083692 w 4094032"/>
                  <a:gd name="connsiteY743" fmla="*/ 712081 h 4094034"/>
                  <a:gd name="connsiteX744" fmla="*/ 1077752 w 4094032"/>
                  <a:gd name="connsiteY744" fmla="*/ 704342 h 4094034"/>
                  <a:gd name="connsiteX745" fmla="*/ 1051075 w 4094032"/>
                  <a:gd name="connsiteY745" fmla="*/ 724814 h 4094034"/>
                  <a:gd name="connsiteX746" fmla="*/ 893496 w 4094032"/>
                  <a:gd name="connsiteY746" fmla="*/ 519472 h 4094034"/>
                  <a:gd name="connsiteX747" fmla="*/ 920172 w 4094032"/>
                  <a:gd name="connsiteY747" fmla="*/ 499000 h 4094034"/>
                  <a:gd name="connsiteX748" fmla="*/ 3011573 w 4094032"/>
                  <a:gd name="connsiteY748" fmla="*/ 464845 h 4094034"/>
                  <a:gd name="connsiteX749" fmla="*/ 2917530 w 4094032"/>
                  <a:gd name="connsiteY749" fmla="*/ 531504 h 4094034"/>
                  <a:gd name="connsiteX750" fmla="*/ 2894417 w 4094032"/>
                  <a:gd name="connsiteY750" fmla="*/ 644056 h 4094034"/>
                  <a:gd name="connsiteX751" fmla="*/ 2962921 w 4094032"/>
                  <a:gd name="connsiteY751" fmla="*/ 738694 h 4094034"/>
                  <a:gd name="connsiteX752" fmla="*/ 3023664 w 4094032"/>
                  <a:gd name="connsiteY752" fmla="*/ 762707 h 4094034"/>
                  <a:gd name="connsiteX753" fmla="*/ 3089533 w 4094032"/>
                  <a:gd name="connsiteY753" fmla="*/ 753301 h 4094034"/>
                  <a:gd name="connsiteX754" fmla="*/ 3085045 w 4094032"/>
                  <a:gd name="connsiteY754" fmla="*/ 742386 h 4094034"/>
                  <a:gd name="connsiteX755" fmla="*/ 2982194 w 4094032"/>
                  <a:gd name="connsiteY755" fmla="*/ 736236 h 4094034"/>
                  <a:gd name="connsiteX756" fmla="*/ 2966995 w 4094032"/>
                  <a:gd name="connsiteY756" fmla="*/ 713660 h 4094034"/>
                  <a:gd name="connsiteX757" fmla="*/ 2979664 w 4094032"/>
                  <a:gd name="connsiteY757" fmla="*/ 680867 h 4094034"/>
                  <a:gd name="connsiteX758" fmla="*/ 3080662 w 4094032"/>
                  <a:gd name="connsiteY758" fmla="*/ 527674 h 4094034"/>
                  <a:gd name="connsiteX759" fmla="*/ 3095302 w 4094032"/>
                  <a:gd name="connsiteY759" fmla="*/ 508486 h 4094034"/>
                  <a:gd name="connsiteX760" fmla="*/ 3109260 w 4094032"/>
                  <a:gd name="connsiteY760" fmla="*/ 502398 h 4094034"/>
                  <a:gd name="connsiteX761" fmla="*/ 3125981 w 4094032"/>
                  <a:gd name="connsiteY761" fmla="*/ 507580 h 4094034"/>
                  <a:gd name="connsiteX762" fmla="*/ 3154046 w 4094032"/>
                  <a:gd name="connsiteY762" fmla="*/ 540999 h 4094034"/>
                  <a:gd name="connsiteX763" fmla="*/ 3164406 w 4094032"/>
                  <a:gd name="connsiteY763" fmla="*/ 591090 h 4094034"/>
                  <a:gd name="connsiteX764" fmla="*/ 3147524 w 4094032"/>
                  <a:gd name="connsiteY764" fmla="*/ 644600 h 4094034"/>
                  <a:gd name="connsiteX765" fmla="*/ 3155670 w 4094032"/>
                  <a:gd name="connsiteY765" fmla="*/ 649970 h 4094034"/>
                  <a:gd name="connsiteX766" fmla="*/ 3219078 w 4094032"/>
                  <a:gd name="connsiteY766" fmla="*/ 553792 h 4094034"/>
                  <a:gd name="connsiteX767" fmla="*/ 3171442 w 4094032"/>
                  <a:gd name="connsiteY767" fmla="*/ 548739 h 4094034"/>
                  <a:gd name="connsiteX768" fmla="*/ 3124861 w 4094032"/>
                  <a:gd name="connsiteY768" fmla="*/ 491179 h 4094034"/>
                  <a:gd name="connsiteX769" fmla="*/ 3011573 w 4094032"/>
                  <a:gd name="connsiteY769" fmla="*/ 464845 h 4094034"/>
                  <a:gd name="connsiteX770" fmla="*/ 1250609 w 4094032"/>
                  <a:gd name="connsiteY770" fmla="*/ 304061 h 4094034"/>
                  <a:gd name="connsiteX771" fmla="*/ 1152441 w 4094032"/>
                  <a:gd name="connsiteY771" fmla="*/ 356416 h 4094034"/>
                  <a:gd name="connsiteX772" fmla="*/ 1157032 w 4094032"/>
                  <a:gd name="connsiteY772" fmla="*/ 365024 h 4094034"/>
                  <a:gd name="connsiteX773" fmla="*/ 1165273 w 4094032"/>
                  <a:gd name="connsiteY773" fmla="*/ 360629 h 4094034"/>
                  <a:gd name="connsiteX774" fmla="*/ 1205701 w 4094032"/>
                  <a:gd name="connsiteY774" fmla="*/ 361886 h 4094034"/>
                  <a:gd name="connsiteX775" fmla="*/ 1244869 w 4094032"/>
                  <a:gd name="connsiteY775" fmla="*/ 410629 h 4094034"/>
                  <a:gd name="connsiteX776" fmla="*/ 1276906 w 4094032"/>
                  <a:gd name="connsiteY776" fmla="*/ 470701 h 4094034"/>
                  <a:gd name="connsiteX777" fmla="*/ 1099877 w 4094032"/>
                  <a:gd name="connsiteY777" fmla="*/ 384449 h 4094034"/>
                  <a:gd name="connsiteX778" fmla="*/ 957754 w 4094032"/>
                  <a:gd name="connsiteY778" fmla="*/ 460246 h 4094034"/>
                  <a:gd name="connsiteX779" fmla="*/ 962344 w 4094032"/>
                  <a:gd name="connsiteY779" fmla="*/ 468854 h 4094034"/>
                  <a:gd name="connsiteX780" fmla="*/ 985238 w 4094032"/>
                  <a:gd name="connsiteY780" fmla="*/ 456644 h 4094034"/>
                  <a:gd name="connsiteX781" fmla="*/ 1013370 w 4094032"/>
                  <a:gd name="connsiteY781" fmla="*/ 470576 h 4094034"/>
                  <a:gd name="connsiteX782" fmla="*/ 1090143 w 4094032"/>
                  <a:gd name="connsiteY782" fmla="*/ 614531 h 4094034"/>
                  <a:gd name="connsiteX783" fmla="*/ 1103531 w 4094032"/>
                  <a:gd name="connsiteY783" fmla="*/ 661026 h 4094034"/>
                  <a:gd name="connsiteX784" fmla="*/ 1084147 w 4094032"/>
                  <a:gd name="connsiteY784" fmla="*/ 697241 h 4094034"/>
                  <a:gd name="connsiteX785" fmla="*/ 1088738 w 4094032"/>
                  <a:gd name="connsiteY785" fmla="*/ 705849 h 4094034"/>
                  <a:gd name="connsiteX786" fmla="*/ 1183608 w 4094032"/>
                  <a:gd name="connsiteY786" fmla="*/ 655252 h 4094034"/>
                  <a:gd name="connsiteX787" fmla="*/ 1179018 w 4094032"/>
                  <a:gd name="connsiteY787" fmla="*/ 646644 h 4094034"/>
                  <a:gd name="connsiteX788" fmla="*/ 1093183 w 4094032"/>
                  <a:gd name="connsiteY788" fmla="*/ 595973 h 4094034"/>
                  <a:gd name="connsiteX789" fmla="*/ 1030769 w 4094032"/>
                  <a:gd name="connsiteY789" fmla="*/ 478940 h 4094034"/>
                  <a:gd name="connsiteX790" fmla="*/ 1283426 w 4094032"/>
                  <a:gd name="connsiteY790" fmla="*/ 602018 h 4094034"/>
                  <a:gd name="connsiteX791" fmla="*/ 1342583 w 4094032"/>
                  <a:gd name="connsiteY791" fmla="*/ 570469 h 4094034"/>
                  <a:gd name="connsiteX792" fmla="*/ 1252915 w 4094032"/>
                  <a:gd name="connsiteY792" fmla="*/ 402338 h 4094034"/>
                  <a:gd name="connsiteX793" fmla="*/ 1255200 w 4094032"/>
                  <a:gd name="connsiteY793" fmla="*/ 312669 h 4094034"/>
                  <a:gd name="connsiteX794" fmla="*/ 2667740 w 4094032"/>
                  <a:gd name="connsiteY794" fmla="*/ 266618 h 4094034"/>
                  <a:gd name="connsiteX795" fmla="*/ 2663886 w 4094032"/>
                  <a:gd name="connsiteY795" fmla="*/ 275580 h 4094034"/>
                  <a:gd name="connsiteX796" fmla="*/ 2694396 w 4094032"/>
                  <a:gd name="connsiteY796" fmla="*/ 288698 h 4094034"/>
                  <a:gd name="connsiteX797" fmla="*/ 2622410 w 4094032"/>
                  <a:gd name="connsiteY797" fmla="*/ 456124 h 4094034"/>
                  <a:gd name="connsiteX798" fmla="*/ 2610087 w 4094032"/>
                  <a:gd name="connsiteY798" fmla="*/ 493980 h 4094034"/>
                  <a:gd name="connsiteX799" fmla="*/ 2615053 w 4094032"/>
                  <a:gd name="connsiteY799" fmla="*/ 524470 h 4094034"/>
                  <a:gd name="connsiteX800" fmla="*/ 2644391 w 4094032"/>
                  <a:gd name="connsiteY800" fmla="*/ 560808 h 4094034"/>
                  <a:gd name="connsiteX801" fmla="*/ 2701314 w 4094032"/>
                  <a:gd name="connsiteY801" fmla="*/ 594208 h 4094034"/>
                  <a:gd name="connsiteX802" fmla="*/ 2782536 w 4094032"/>
                  <a:gd name="connsiteY802" fmla="*/ 604728 h 4094034"/>
                  <a:gd name="connsiteX803" fmla="*/ 2829914 w 4094032"/>
                  <a:gd name="connsiteY803" fmla="*/ 562063 h 4094034"/>
                  <a:gd name="connsiteX804" fmla="*/ 2878452 w 4094032"/>
                  <a:gd name="connsiteY804" fmla="*/ 449174 h 4094034"/>
                  <a:gd name="connsiteX805" fmla="*/ 2910093 w 4094032"/>
                  <a:gd name="connsiteY805" fmla="*/ 404486 h 4094034"/>
                  <a:gd name="connsiteX806" fmla="*/ 2948202 w 4094032"/>
                  <a:gd name="connsiteY806" fmla="*/ 397826 h 4094034"/>
                  <a:gd name="connsiteX807" fmla="*/ 2952057 w 4094032"/>
                  <a:gd name="connsiteY807" fmla="*/ 388864 h 4094034"/>
                  <a:gd name="connsiteX808" fmla="*/ 2854805 w 4094032"/>
                  <a:gd name="connsiteY808" fmla="*/ 347050 h 4094034"/>
                  <a:gd name="connsiteX809" fmla="*/ 2850952 w 4094032"/>
                  <a:gd name="connsiteY809" fmla="*/ 356011 h 4094034"/>
                  <a:gd name="connsiteX810" fmla="*/ 2879309 w 4094032"/>
                  <a:gd name="connsiteY810" fmla="*/ 392267 h 4094034"/>
                  <a:gd name="connsiteX811" fmla="*/ 2863671 w 4094032"/>
                  <a:gd name="connsiteY811" fmla="*/ 455698 h 4094034"/>
                  <a:gd name="connsiteX812" fmla="*/ 2821283 w 4094032"/>
                  <a:gd name="connsiteY812" fmla="*/ 554284 h 4094034"/>
                  <a:gd name="connsiteX813" fmla="*/ 2779211 w 4094032"/>
                  <a:gd name="connsiteY813" fmla="*/ 592228 h 4094034"/>
                  <a:gd name="connsiteX814" fmla="*/ 2730184 w 4094032"/>
                  <a:gd name="connsiteY814" fmla="*/ 588545 h 4094034"/>
                  <a:gd name="connsiteX815" fmla="*/ 2715859 w 4094032"/>
                  <a:gd name="connsiteY815" fmla="*/ 578771 h 4094034"/>
                  <a:gd name="connsiteX816" fmla="*/ 2710315 w 4094032"/>
                  <a:gd name="connsiteY816" fmla="*/ 565656 h 4094034"/>
                  <a:gd name="connsiteX817" fmla="*/ 2717784 w 4094032"/>
                  <a:gd name="connsiteY817" fmla="*/ 541189 h 4094034"/>
                  <a:gd name="connsiteX818" fmla="*/ 2805759 w 4094032"/>
                  <a:gd name="connsiteY818" fmla="*/ 336580 h 4094034"/>
                  <a:gd name="connsiteX819" fmla="*/ 2832646 w 4094032"/>
                  <a:gd name="connsiteY819" fmla="*/ 348141 h 4094034"/>
                  <a:gd name="connsiteX820" fmla="*/ 2836499 w 4094032"/>
                  <a:gd name="connsiteY820" fmla="*/ 339179 h 4094034"/>
                  <a:gd name="connsiteX821" fmla="*/ 2428640 w 4094032"/>
                  <a:gd name="connsiteY821" fmla="*/ 215916 h 4094034"/>
                  <a:gd name="connsiteX822" fmla="*/ 2449324 w 4094032"/>
                  <a:gd name="connsiteY822" fmla="*/ 220431 h 4094034"/>
                  <a:gd name="connsiteX823" fmla="*/ 2473688 w 4094032"/>
                  <a:gd name="connsiteY823" fmla="*/ 233399 h 4094034"/>
                  <a:gd name="connsiteX824" fmla="*/ 2471331 w 4094032"/>
                  <a:gd name="connsiteY824" fmla="*/ 265603 h 4094034"/>
                  <a:gd name="connsiteX825" fmla="*/ 2432991 w 4094032"/>
                  <a:gd name="connsiteY825" fmla="*/ 441220 h 4094034"/>
                  <a:gd name="connsiteX826" fmla="*/ 2418975 w 4094032"/>
                  <a:gd name="connsiteY826" fmla="*/ 470879 h 4094034"/>
                  <a:gd name="connsiteX827" fmla="*/ 2390061 w 4094032"/>
                  <a:gd name="connsiteY827" fmla="*/ 472427 h 4094034"/>
                  <a:gd name="connsiteX828" fmla="*/ 2373433 w 4094032"/>
                  <a:gd name="connsiteY828" fmla="*/ 468797 h 4094034"/>
                  <a:gd name="connsiteX829" fmla="*/ 1562214 w 4094032"/>
                  <a:gd name="connsiteY829" fmla="*/ 200550 h 4094034"/>
                  <a:gd name="connsiteX830" fmla="*/ 1529751 w 4094032"/>
                  <a:gd name="connsiteY830" fmla="*/ 234838 h 4094034"/>
                  <a:gd name="connsiteX831" fmla="*/ 1446808 w 4094032"/>
                  <a:gd name="connsiteY831" fmla="*/ 235556 h 4094034"/>
                  <a:gd name="connsiteX832" fmla="*/ 1378611 w 4094032"/>
                  <a:gd name="connsiteY832" fmla="*/ 273327 h 4094034"/>
                  <a:gd name="connsiteX833" fmla="*/ 1341101 w 4094032"/>
                  <a:gd name="connsiteY833" fmla="*/ 340325 h 4094034"/>
                  <a:gd name="connsiteX834" fmla="*/ 1344948 w 4094032"/>
                  <a:gd name="connsiteY834" fmla="*/ 424261 h 4094034"/>
                  <a:gd name="connsiteX835" fmla="*/ 1417228 w 4094032"/>
                  <a:gd name="connsiteY835" fmla="*/ 511499 h 4094034"/>
                  <a:gd name="connsiteX836" fmla="*/ 1536419 w 4094032"/>
                  <a:gd name="connsiteY836" fmla="*/ 517455 h 4094034"/>
                  <a:gd name="connsiteX837" fmla="*/ 1622564 w 4094032"/>
                  <a:gd name="connsiteY837" fmla="*/ 462120 h 4094034"/>
                  <a:gd name="connsiteX838" fmla="*/ 1662566 w 4094032"/>
                  <a:gd name="connsiteY838" fmla="*/ 483492 h 4094034"/>
                  <a:gd name="connsiteX839" fmla="*/ 1624787 w 4094032"/>
                  <a:gd name="connsiteY839" fmla="*/ 360470 h 4094034"/>
                  <a:gd name="connsiteX840" fmla="*/ 1643438 w 4094032"/>
                  <a:gd name="connsiteY840" fmla="*/ 354743 h 4094034"/>
                  <a:gd name="connsiteX841" fmla="*/ 1640696 w 4094032"/>
                  <a:gd name="connsiteY841" fmla="*/ 345813 h 4094034"/>
                  <a:gd name="connsiteX842" fmla="*/ 1500015 w 4094032"/>
                  <a:gd name="connsiteY842" fmla="*/ 389016 h 4094034"/>
                  <a:gd name="connsiteX843" fmla="*/ 1502758 w 4094032"/>
                  <a:gd name="connsiteY843" fmla="*/ 397945 h 4094034"/>
                  <a:gd name="connsiteX844" fmla="*/ 1522798 w 4094032"/>
                  <a:gd name="connsiteY844" fmla="*/ 391791 h 4094034"/>
                  <a:gd name="connsiteX845" fmla="*/ 1545404 w 4094032"/>
                  <a:gd name="connsiteY845" fmla="*/ 465405 h 4094034"/>
                  <a:gd name="connsiteX846" fmla="*/ 1532304 w 4094032"/>
                  <a:gd name="connsiteY846" fmla="*/ 505473 h 4094034"/>
                  <a:gd name="connsiteX847" fmla="*/ 1503169 w 4094032"/>
                  <a:gd name="connsiteY847" fmla="*/ 482719 h 4094034"/>
                  <a:gd name="connsiteX848" fmla="*/ 1444428 w 4094032"/>
                  <a:gd name="connsiteY848" fmla="*/ 291439 h 4094034"/>
                  <a:gd name="connsiteX849" fmla="*/ 1441873 w 4094032"/>
                  <a:gd name="connsiteY849" fmla="*/ 259437 h 4094034"/>
                  <a:gd name="connsiteX850" fmla="*/ 1465132 w 4094032"/>
                  <a:gd name="connsiteY850" fmla="*/ 243609 h 4094034"/>
                  <a:gd name="connsiteX851" fmla="*/ 1506253 w 4094032"/>
                  <a:gd name="connsiteY851" fmla="*/ 241403 h 4094034"/>
                  <a:gd name="connsiteX852" fmla="*/ 1545571 w 4094032"/>
                  <a:gd name="connsiteY852" fmla="*/ 257013 h 4094034"/>
                  <a:gd name="connsiteX853" fmla="*/ 1571533 w 4094032"/>
                  <a:gd name="connsiteY853" fmla="*/ 279331 h 4094034"/>
                  <a:gd name="connsiteX854" fmla="*/ 1585610 w 4094032"/>
                  <a:gd name="connsiteY854" fmla="*/ 307144 h 4094034"/>
                  <a:gd name="connsiteX855" fmla="*/ 1594144 w 4094032"/>
                  <a:gd name="connsiteY855" fmla="*/ 304524 h 4094034"/>
                  <a:gd name="connsiteX856" fmla="*/ 2280857 w 4094032"/>
                  <a:gd name="connsiteY856" fmla="*/ 173668 h 4094034"/>
                  <a:gd name="connsiteX857" fmla="*/ 2278777 w 4094032"/>
                  <a:gd name="connsiteY857" fmla="*/ 183199 h 4094034"/>
                  <a:gd name="connsiteX858" fmla="*/ 2310210 w 4094032"/>
                  <a:gd name="connsiteY858" fmla="*/ 190060 h 4094034"/>
                  <a:gd name="connsiteX859" fmla="*/ 2255002 w 4094032"/>
                  <a:gd name="connsiteY859" fmla="*/ 442942 h 4094034"/>
                  <a:gd name="connsiteX860" fmla="*/ 2223570 w 4094032"/>
                  <a:gd name="connsiteY860" fmla="*/ 436080 h 4094034"/>
                  <a:gd name="connsiteX861" fmla="*/ 2221489 w 4094032"/>
                  <a:gd name="connsiteY861" fmla="*/ 445611 h 4094034"/>
                  <a:gd name="connsiteX862" fmla="*/ 2436447 w 4094032"/>
                  <a:gd name="connsiteY862" fmla="*/ 492539 h 4094034"/>
                  <a:gd name="connsiteX863" fmla="*/ 2531981 w 4094032"/>
                  <a:gd name="connsiteY863" fmla="*/ 467080 h 4094034"/>
                  <a:gd name="connsiteX864" fmla="*/ 2583449 w 4094032"/>
                  <a:gd name="connsiteY864" fmla="*/ 379737 h 4094034"/>
                  <a:gd name="connsiteX865" fmla="*/ 2573340 w 4094032"/>
                  <a:gd name="connsiteY865" fmla="*/ 282986 h 4094034"/>
                  <a:gd name="connsiteX866" fmla="*/ 2486691 w 4094032"/>
                  <a:gd name="connsiteY866" fmla="*/ 218604 h 4094034"/>
                  <a:gd name="connsiteX867" fmla="*/ 1931855 w 4094032"/>
                  <a:gd name="connsiteY867" fmla="*/ 159903 h 4094034"/>
                  <a:gd name="connsiteX868" fmla="*/ 1931575 w 4094032"/>
                  <a:gd name="connsiteY868" fmla="*/ 169655 h 4094034"/>
                  <a:gd name="connsiteX869" fmla="*/ 1963320 w 4094032"/>
                  <a:gd name="connsiteY869" fmla="*/ 170566 h 4094034"/>
                  <a:gd name="connsiteX870" fmla="*/ 1955896 w 4094032"/>
                  <a:gd name="connsiteY870" fmla="*/ 429297 h 4094034"/>
                  <a:gd name="connsiteX871" fmla="*/ 1924151 w 4094032"/>
                  <a:gd name="connsiteY871" fmla="*/ 428385 h 4094034"/>
                  <a:gd name="connsiteX872" fmla="*/ 1923871 w 4094032"/>
                  <a:gd name="connsiteY872" fmla="*/ 438137 h 4094034"/>
                  <a:gd name="connsiteX873" fmla="*/ 2201275 w 4094032"/>
                  <a:gd name="connsiteY873" fmla="*/ 446097 h 4094034"/>
                  <a:gd name="connsiteX874" fmla="*/ 2204228 w 4094032"/>
                  <a:gd name="connsiteY874" fmla="*/ 343186 h 4094034"/>
                  <a:gd name="connsiteX875" fmla="*/ 2195306 w 4094032"/>
                  <a:gd name="connsiteY875" fmla="*/ 342929 h 4094034"/>
                  <a:gd name="connsiteX876" fmla="*/ 2153925 w 4094032"/>
                  <a:gd name="connsiteY876" fmla="*/ 410060 h 4094034"/>
                  <a:gd name="connsiteX877" fmla="*/ 2077065 w 4094032"/>
                  <a:gd name="connsiteY877" fmla="*/ 432773 h 4094034"/>
                  <a:gd name="connsiteX878" fmla="*/ 2080751 w 4094032"/>
                  <a:gd name="connsiteY878" fmla="*/ 304342 h 4094034"/>
                  <a:gd name="connsiteX879" fmla="*/ 2089257 w 4094032"/>
                  <a:gd name="connsiteY879" fmla="*/ 304585 h 4094034"/>
                  <a:gd name="connsiteX880" fmla="*/ 2123323 w 4094032"/>
                  <a:gd name="connsiteY880" fmla="*/ 322279 h 4094034"/>
                  <a:gd name="connsiteX881" fmla="*/ 2136193 w 4094032"/>
                  <a:gd name="connsiteY881" fmla="*/ 369475 h 4094034"/>
                  <a:gd name="connsiteX882" fmla="*/ 2145115 w 4094032"/>
                  <a:gd name="connsiteY882" fmla="*/ 369730 h 4094034"/>
                  <a:gd name="connsiteX883" fmla="*/ 2149093 w 4094032"/>
                  <a:gd name="connsiteY883" fmla="*/ 231132 h 4094034"/>
                  <a:gd name="connsiteX884" fmla="*/ 2140171 w 4094032"/>
                  <a:gd name="connsiteY884" fmla="*/ 230876 h 4094034"/>
                  <a:gd name="connsiteX885" fmla="*/ 2123788 w 4094032"/>
                  <a:gd name="connsiteY885" fmla="*/ 280762 h 4094034"/>
                  <a:gd name="connsiteX886" fmla="*/ 2089537 w 4094032"/>
                  <a:gd name="connsiteY886" fmla="*/ 294833 h 4094034"/>
                  <a:gd name="connsiteX887" fmla="*/ 2081030 w 4094032"/>
                  <a:gd name="connsiteY887" fmla="*/ 294590 h 4094034"/>
                  <a:gd name="connsiteX888" fmla="*/ 2084489 w 4094032"/>
                  <a:gd name="connsiteY888" fmla="*/ 174043 h 4094034"/>
                  <a:gd name="connsiteX889" fmla="*/ 2089469 w 4094032"/>
                  <a:gd name="connsiteY889" fmla="*/ 174186 h 4094034"/>
                  <a:gd name="connsiteX890" fmla="*/ 2163991 w 4094032"/>
                  <a:gd name="connsiteY890" fmla="*/ 200412 h 4094034"/>
                  <a:gd name="connsiteX891" fmla="*/ 2188493 w 4094032"/>
                  <a:gd name="connsiteY891" fmla="*/ 254690 h 4094034"/>
                  <a:gd name="connsiteX892" fmla="*/ 2197831 w 4094032"/>
                  <a:gd name="connsiteY892" fmla="*/ 254957 h 4094034"/>
                  <a:gd name="connsiteX893" fmla="*/ 2200337 w 4094032"/>
                  <a:gd name="connsiteY893" fmla="*/ 167607 h 4094034"/>
                  <a:gd name="connsiteX894" fmla="*/ 2047016 w 4094032"/>
                  <a:gd name="connsiteY894" fmla="*/ 0 h 4094034"/>
                  <a:gd name="connsiteX895" fmla="*/ 4094032 w 4094032"/>
                  <a:gd name="connsiteY895" fmla="*/ 2047017 h 4094034"/>
                  <a:gd name="connsiteX896" fmla="*/ 2047016 w 4094032"/>
                  <a:gd name="connsiteY896" fmla="*/ 4094034 h 4094034"/>
                  <a:gd name="connsiteX897" fmla="*/ 0 w 4094032"/>
                  <a:gd name="connsiteY897" fmla="*/ 2047017 h 4094034"/>
                  <a:gd name="connsiteX898" fmla="*/ 2047016 w 4094032"/>
                  <a:gd name="connsiteY898" fmla="*/ 0 h 4094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Lst>
                <a:rect l="l" t="t" r="r" b="b"/>
                <a:pathLst>
                  <a:path w="4094032" h="4094034">
                    <a:moveTo>
                      <a:pt x="2435107" y="3824180"/>
                    </a:moveTo>
                    <a:lnTo>
                      <a:pt x="2435531" y="3834101"/>
                    </a:lnTo>
                    <a:cubicBezTo>
                      <a:pt x="2435726" y="3840517"/>
                      <a:pt x="2436713" y="3846784"/>
                      <a:pt x="2438493" y="3852902"/>
                    </a:cubicBezTo>
                    <a:cubicBezTo>
                      <a:pt x="2440273" y="3859019"/>
                      <a:pt x="2441055" y="3862499"/>
                      <a:pt x="2440840" y="3863345"/>
                    </a:cubicBezTo>
                    <a:cubicBezTo>
                      <a:pt x="2440626" y="3864189"/>
                      <a:pt x="2439591" y="3865442"/>
                      <a:pt x="2437737" y="3867105"/>
                    </a:cubicBezTo>
                    <a:cubicBezTo>
                      <a:pt x="2423559" y="3879487"/>
                      <a:pt x="2410217" y="3893847"/>
                      <a:pt x="2397707" y="3910185"/>
                    </a:cubicBezTo>
                    <a:cubicBezTo>
                      <a:pt x="2393441" y="3915877"/>
                      <a:pt x="2389684" y="3919249"/>
                      <a:pt x="2386435" y="3920300"/>
                    </a:cubicBezTo>
                    <a:cubicBezTo>
                      <a:pt x="2383471" y="3921260"/>
                      <a:pt x="2381815" y="3921203"/>
                      <a:pt x="2381469" y="3920133"/>
                    </a:cubicBezTo>
                    <a:cubicBezTo>
                      <a:pt x="2379415" y="3913787"/>
                      <a:pt x="2379003" y="3906829"/>
                      <a:pt x="2380231" y="3899256"/>
                    </a:cubicBezTo>
                    <a:cubicBezTo>
                      <a:pt x="2381459" y="3891684"/>
                      <a:pt x="2385282" y="3883976"/>
                      <a:pt x="2391698" y="3876132"/>
                    </a:cubicBezTo>
                    <a:cubicBezTo>
                      <a:pt x="2398115" y="3868288"/>
                      <a:pt x="2407715" y="3855166"/>
                      <a:pt x="2420499" y="3836767"/>
                    </a:cubicBezTo>
                    <a:close/>
                    <a:moveTo>
                      <a:pt x="2436208" y="3823231"/>
                    </a:moveTo>
                    <a:lnTo>
                      <a:pt x="2435107" y="3824180"/>
                    </a:lnTo>
                    <a:lnTo>
                      <a:pt x="2435101" y="3824055"/>
                    </a:lnTo>
                    <a:cubicBezTo>
                      <a:pt x="2435010" y="3823774"/>
                      <a:pt x="2435379" y="3823500"/>
                      <a:pt x="2436208" y="3823231"/>
                    </a:cubicBezTo>
                    <a:close/>
                    <a:moveTo>
                      <a:pt x="2510858" y="3775783"/>
                    </a:moveTo>
                    <a:cubicBezTo>
                      <a:pt x="2510026" y="3776052"/>
                      <a:pt x="2511047" y="3780627"/>
                      <a:pt x="2513921" y="3789507"/>
                    </a:cubicBezTo>
                    <a:cubicBezTo>
                      <a:pt x="2516796" y="3798388"/>
                      <a:pt x="2519725" y="3804707"/>
                      <a:pt x="2522708" y="3808462"/>
                    </a:cubicBezTo>
                    <a:cubicBezTo>
                      <a:pt x="2525691" y="3812218"/>
                      <a:pt x="2529488" y="3814048"/>
                      <a:pt x="2534097" y="3813948"/>
                    </a:cubicBezTo>
                    <a:cubicBezTo>
                      <a:pt x="2538707" y="3813850"/>
                      <a:pt x="2546025" y="3816504"/>
                      <a:pt x="2556052" y="3821910"/>
                    </a:cubicBezTo>
                    <a:cubicBezTo>
                      <a:pt x="2566078" y="3827316"/>
                      <a:pt x="2571468" y="3831182"/>
                      <a:pt x="2572222" y="3833508"/>
                    </a:cubicBezTo>
                    <a:cubicBezTo>
                      <a:pt x="2572974" y="3835834"/>
                      <a:pt x="2569881" y="3844512"/>
                      <a:pt x="2562944" y="3859542"/>
                    </a:cubicBezTo>
                    <a:cubicBezTo>
                      <a:pt x="2556006" y="3874572"/>
                      <a:pt x="2546782" y="3886919"/>
                      <a:pt x="2535275" y="3896582"/>
                    </a:cubicBezTo>
                    <a:cubicBezTo>
                      <a:pt x="2523766" y="3906245"/>
                      <a:pt x="2516532" y="3911555"/>
                      <a:pt x="2513574" y="3912512"/>
                    </a:cubicBezTo>
                    <a:cubicBezTo>
                      <a:pt x="2514784" y="3912121"/>
                      <a:pt x="2515201" y="3911344"/>
                      <a:pt x="2514825" y="3910184"/>
                    </a:cubicBezTo>
                    <a:lnTo>
                      <a:pt x="2511899" y="3899591"/>
                    </a:lnTo>
                    <a:cubicBezTo>
                      <a:pt x="2510425" y="3893472"/>
                      <a:pt x="2508108" y="3885528"/>
                      <a:pt x="2504947" y="3875758"/>
                    </a:cubicBezTo>
                    <a:cubicBezTo>
                      <a:pt x="2503385" y="3870936"/>
                      <a:pt x="2504210" y="3865383"/>
                      <a:pt x="2507419" y="3859099"/>
                    </a:cubicBezTo>
                    <a:cubicBezTo>
                      <a:pt x="2510628" y="3852814"/>
                      <a:pt x="2511354" y="3846958"/>
                      <a:pt x="2509597" y="3841532"/>
                    </a:cubicBezTo>
                    <a:cubicBezTo>
                      <a:pt x="2506378" y="3831586"/>
                      <a:pt x="2499037" y="3828468"/>
                      <a:pt x="2487573" y="3832179"/>
                    </a:cubicBezTo>
                    <a:cubicBezTo>
                      <a:pt x="2486551" y="3832510"/>
                      <a:pt x="2485261" y="3832925"/>
                      <a:pt x="2483702" y="3833427"/>
                    </a:cubicBezTo>
                    <a:lnTo>
                      <a:pt x="2481549" y="3834390"/>
                    </a:lnTo>
                    <a:lnTo>
                      <a:pt x="2481913" y="3830888"/>
                    </a:lnTo>
                    <a:cubicBezTo>
                      <a:pt x="2482194" y="3828535"/>
                      <a:pt x="2482896" y="3825277"/>
                      <a:pt x="2484018" y="3821115"/>
                    </a:cubicBezTo>
                    <a:cubicBezTo>
                      <a:pt x="2485140" y="3816952"/>
                      <a:pt x="2487716" y="3810320"/>
                      <a:pt x="2491747" y="3801215"/>
                    </a:cubicBezTo>
                    <a:cubicBezTo>
                      <a:pt x="2495778" y="3792112"/>
                      <a:pt x="2497953" y="3787318"/>
                      <a:pt x="2498274" y="3786833"/>
                    </a:cubicBezTo>
                    <a:cubicBezTo>
                      <a:pt x="2498595" y="3786348"/>
                      <a:pt x="2500401" y="3785050"/>
                      <a:pt x="2503691" y="3782939"/>
                    </a:cubicBezTo>
                    <a:cubicBezTo>
                      <a:pt x="2506981" y="3780828"/>
                      <a:pt x="2509205" y="3779041"/>
                      <a:pt x="2510366" y="3777575"/>
                    </a:cubicBezTo>
                    <a:cubicBezTo>
                      <a:pt x="2511525" y="3776111"/>
                      <a:pt x="2511689" y="3775513"/>
                      <a:pt x="2510858" y="3775783"/>
                    </a:cubicBezTo>
                    <a:close/>
                    <a:moveTo>
                      <a:pt x="2492196" y="3739056"/>
                    </a:moveTo>
                    <a:lnTo>
                      <a:pt x="2492057" y="3740793"/>
                    </a:lnTo>
                    <a:cubicBezTo>
                      <a:pt x="2491998" y="3742786"/>
                      <a:pt x="2491952" y="3745899"/>
                      <a:pt x="2491915" y="3750136"/>
                    </a:cubicBezTo>
                    <a:cubicBezTo>
                      <a:pt x="2491843" y="3758606"/>
                      <a:pt x="2491163" y="3763050"/>
                      <a:pt x="2489874" y="3763467"/>
                    </a:cubicBezTo>
                    <a:cubicBezTo>
                      <a:pt x="2488647" y="3763865"/>
                      <a:pt x="2485381" y="3763976"/>
                      <a:pt x="2480079" y="3763800"/>
                    </a:cubicBezTo>
                    <a:cubicBezTo>
                      <a:pt x="2474775" y="3763625"/>
                      <a:pt x="2468907" y="3764579"/>
                      <a:pt x="2462473" y="3766662"/>
                    </a:cubicBezTo>
                    <a:cubicBezTo>
                      <a:pt x="2456040" y="3768744"/>
                      <a:pt x="2450570" y="3771249"/>
                      <a:pt x="2446065" y="3774178"/>
                    </a:cubicBezTo>
                    <a:lnTo>
                      <a:pt x="2444197" y="3775385"/>
                    </a:lnTo>
                    <a:lnTo>
                      <a:pt x="2445418" y="3773199"/>
                    </a:lnTo>
                    <a:cubicBezTo>
                      <a:pt x="2448743" y="3766419"/>
                      <a:pt x="2451361" y="3761560"/>
                      <a:pt x="2453270" y="3758624"/>
                    </a:cubicBezTo>
                    <a:cubicBezTo>
                      <a:pt x="2455181" y="3755686"/>
                      <a:pt x="2459409" y="3752571"/>
                      <a:pt x="2465955" y="3749279"/>
                    </a:cubicBezTo>
                    <a:cubicBezTo>
                      <a:pt x="2469228" y="3747634"/>
                      <a:pt x="2473135" y="3745930"/>
                      <a:pt x="2477673" y="3744167"/>
                    </a:cubicBezTo>
                    <a:close/>
                    <a:moveTo>
                      <a:pt x="2543896" y="3719777"/>
                    </a:moveTo>
                    <a:cubicBezTo>
                      <a:pt x="2545351" y="3719306"/>
                      <a:pt x="2548729" y="3719683"/>
                      <a:pt x="2554027" y="3720910"/>
                    </a:cubicBezTo>
                    <a:cubicBezTo>
                      <a:pt x="2559326" y="3722135"/>
                      <a:pt x="2564187" y="3727212"/>
                      <a:pt x="2568610" y="3736139"/>
                    </a:cubicBezTo>
                    <a:cubicBezTo>
                      <a:pt x="2573033" y="3745066"/>
                      <a:pt x="2575886" y="3751508"/>
                      <a:pt x="2577166" y="3755465"/>
                    </a:cubicBezTo>
                    <a:cubicBezTo>
                      <a:pt x="2578651" y="3760049"/>
                      <a:pt x="2579679" y="3764949"/>
                      <a:pt x="2580255" y="3770163"/>
                    </a:cubicBezTo>
                    <a:cubicBezTo>
                      <a:pt x="2580830" y="3775378"/>
                      <a:pt x="2581329" y="3777916"/>
                      <a:pt x="2581752" y="3777779"/>
                    </a:cubicBezTo>
                    <a:cubicBezTo>
                      <a:pt x="2582175" y="3777642"/>
                      <a:pt x="2580103" y="3776271"/>
                      <a:pt x="2575533" y="3773667"/>
                    </a:cubicBezTo>
                    <a:cubicBezTo>
                      <a:pt x="2570964" y="3771062"/>
                      <a:pt x="2563606" y="3767619"/>
                      <a:pt x="2553455" y="3763339"/>
                    </a:cubicBezTo>
                    <a:cubicBezTo>
                      <a:pt x="2543305" y="3759058"/>
                      <a:pt x="2537493" y="3754641"/>
                      <a:pt x="2536019" y="3750086"/>
                    </a:cubicBezTo>
                    <a:cubicBezTo>
                      <a:pt x="2534543" y="3745531"/>
                      <a:pt x="2534624" y="3741654"/>
                      <a:pt x="2536258" y="3738455"/>
                    </a:cubicBezTo>
                    <a:cubicBezTo>
                      <a:pt x="2537893" y="3735256"/>
                      <a:pt x="2539384" y="3730431"/>
                      <a:pt x="2540732" y="3723980"/>
                    </a:cubicBezTo>
                    <a:cubicBezTo>
                      <a:pt x="2541386" y="3721649"/>
                      <a:pt x="2542441" y="3720248"/>
                      <a:pt x="2543896" y="3719777"/>
                    </a:cubicBezTo>
                    <a:close/>
                    <a:moveTo>
                      <a:pt x="1745169" y="3620650"/>
                    </a:moveTo>
                    <a:cubicBezTo>
                      <a:pt x="1724141" y="3617097"/>
                      <a:pt x="1703835" y="3617919"/>
                      <a:pt x="1684250" y="3623116"/>
                    </a:cubicBezTo>
                    <a:cubicBezTo>
                      <a:pt x="1681876" y="3623843"/>
                      <a:pt x="1677929" y="3624488"/>
                      <a:pt x="1672407" y="3625050"/>
                    </a:cubicBezTo>
                    <a:cubicBezTo>
                      <a:pt x="1666885" y="3625614"/>
                      <a:pt x="1662081" y="3625892"/>
                      <a:pt x="1657993" y="3625885"/>
                    </a:cubicBezTo>
                    <a:cubicBezTo>
                      <a:pt x="1653906" y="3625878"/>
                      <a:pt x="1651357" y="3628870"/>
                      <a:pt x="1650345" y="3634861"/>
                    </a:cubicBezTo>
                    <a:cubicBezTo>
                      <a:pt x="1649333" y="3640850"/>
                      <a:pt x="1650287" y="3647874"/>
                      <a:pt x="1653207" y="3655932"/>
                    </a:cubicBezTo>
                    <a:cubicBezTo>
                      <a:pt x="1656127" y="3663990"/>
                      <a:pt x="1660758" y="3668555"/>
                      <a:pt x="1667100" y="3669627"/>
                    </a:cubicBezTo>
                    <a:cubicBezTo>
                      <a:pt x="1673441" y="3670697"/>
                      <a:pt x="1684048" y="3670604"/>
                      <a:pt x="1698918" y="3669343"/>
                    </a:cubicBezTo>
                    <a:cubicBezTo>
                      <a:pt x="1713789" y="3668084"/>
                      <a:pt x="1726022" y="3666237"/>
                      <a:pt x="1735619" y="3663802"/>
                    </a:cubicBezTo>
                    <a:cubicBezTo>
                      <a:pt x="1745216" y="3661367"/>
                      <a:pt x="1751306" y="3659232"/>
                      <a:pt x="1753890" y="3657396"/>
                    </a:cubicBezTo>
                    <a:cubicBezTo>
                      <a:pt x="1756474" y="3655559"/>
                      <a:pt x="1758027" y="3653088"/>
                      <a:pt x="1758553" y="3649981"/>
                    </a:cubicBezTo>
                    <a:cubicBezTo>
                      <a:pt x="1759078" y="3646874"/>
                      <a:pt x="1759091" y="3642517"/>
                      <a:pt x="1758595" y="3636910"/>
                    </a:cubicBezTo>
                    <a:cubicBezTo>
                      <a:pt x="1758098" y="3631304"/>
                      <a:pt x="1756895" y="3627388"/>
                      <a:pt x="1754989" y="3625163"/>
                    </a:cubicBezTo>
                    <a:cubicBezTo>
                      <a:pt x="1753082" y="3622939"/>
                      <a:pt x="1749809" y="3621434"/>
                      <a:pt x="1745169" y="3620650"/>
                    </a:cubicBezTo>
                    <a:close/>
                    <a:moveTo>
                      <a:pt x="1734389" y="3602535"/>
                    </a:moveTo>
                    <a:cubicBezTo>
                      <a:pt x="1747098" y="3601926"/>
                      <a:pt x="1756758" y="3602180"/>
                      <a:pt x="1763370" y="3603297"/>
                    </a:cubicBezTo>
                    <a:cubicBezTo>
                      <a:pt x="1769981" y="3604415"/>
                      <a:pt x="1776028" y="3607245"/>
                      <a:pt x="1781508" y="3611788"/>
                    </a:cubicBezTo>
                    <a:cubicBezTo>
                      <a:pt x="1786989" y="3616332"/>
                      <a:pt x="1789073" y="3622486"/>
                      <a:pt x="1787761" y="3630251"/>
                    </a:cubicBezTo>
                    <a:cubicBezTo>
                      <a:pt x="1786449" y="3638015"/>
                      <a:pt x="1779575" y="3653329"/>
                      <a:pt x="1767139" y="3676189"/>
                    </a:cubicBezTo>
                    <a:cubicBezTo>
                      <a:pt x="1754704" y="3699051"/>
                      <a:pt x="1747607" y="3710333"/>
                      <a:pt x="1745852" y="3710036"/>
                    </a:cubicBezTo>
                    <a:cubicBezTo>
                      <a:pt x="1745732" y="3710015"/>
                      <a:pt x="1745646" y="3705684"/>
                      <a:pt x="1745591" y="3697040"/>
                    </a:cubicBezTo>
                    <a:cubicBezTo>
                      <a:pt x="1745497" y="3691374"/>
                      <a:pt x="1744398" y="3687280"/>
                      <a:pt x="1742293" y="3684755"/>
                    </a:cubicBezTo>
                    <a:cubicBezTo>
                      <a:pt x="1740189" y="3682229"/>
                      <a:pt x="1735405" y="3680336"/>
                      <a:pt x="1727941" y="3679075"/>
                    </a:cubicBezTo>
                    <a:cubicBezTo>
                      <a:pt x="1720477" y="3677813"/>
                      <a:pt x="1698292" y="3678718"/>
                      <a:pt x="1661384" y="3681786"/>
                    </a:cubicBezTo>
                    <a:cubicBezTo>
                      <a:pt x="1655926" y="3682489"/>
                      <a:pt x="1652039" y="3682644"/>
                      <a:pt x="1649722" y="3682253"/>
                    </a:cubicBezTo>
                    <a:cubicBezTo>
                      <a:pt x="1647406" y="3681862"/>
                      <a:pt x="1645065" y="3678535"/>
                      <a:pt x="1642703" y="3672275"/>
                    </a:cubicBezTo>
                    <a:cubicBezTo>
                      <a:pt x="1640339" y="3666013"/>
                      <a:pt x="1639819" y="3658974"/>
                      <a:pt x="1641140" y="3651156"/>
                    </a:cubicBezTo>
                    <a:cubicBezTo>
                      <a:pt x="1641437" y="3649394"/>
                      <a:pt x="1642008" y="3647221"/>
                      <a:pt x="1642851" y="3644636"/>
                    </a:cubicBezTo>
                    <a:cubicBezTo>
                      <a:pt x="1643694" y="3642050"/>
                      <a:pt x="1644130" y="3636473"/>
                      <a:pt x="1644159" y="3627905"/>
                    </a:cubicBezTo>
                    <a:cubicBezTo>
                      <a:pt x="1644188" y="3619336"/>
                      <a:pt x="1644485" y="3614718"/>
                      <a:pt x="1645049" y="3614049"/>
                    </a:cubicBezTo>
                    <a:cubicBezTo>
                      <a:pt x="1645614" y="3613380"/>
                      <a:pt x="1647127" y="3612707"/>
                      <a:pt x="1649588" y="3612030"/>
                    </a:cubicBezTo>
                    <a:cubicBezTo>
                      <a:pt x="1652050" y="3611354"/>
                      <a:pt x="1663621" y="3609754"/>
                      <a:pt x="1684303" y="3607232"/>
                    </a:cubicBezTo>
                    <a:cubicBezTo>
                      <a:pt x="1704983" y="3604710"/>
                      <a:pt x="1721679" y="3603144"/>
                      <a:pt x="1734389" y="3602535"/>
                    </a:cubicBezTo>
                    <a:close/>
                    <a:moveTo>
                      <a:pt x="1743995" y="3557028"/>
                    </a:moveTo>
                    <a:cubicBezTo>
                      <a:pt x="1734443" y="3556858"/>
                      <a:pt x="1723062" y="3557102"/>
                      <a:pt x="1709850" y="3557759"/>
                    </a:cubicBezTo>
                    <a:cubicBezTo>
                      <a:pt x="1683428" y="3559071"/>
                      <a:pt x="1657832" y="3561311"/>
                      <a:pt x="1633064" y="3564478"/>
                    </a:cubicBezTo>
                    <a:cubicBezTo>
                      <a:pt x="1625234" y="3565399"/>
                      <a:pt x="1617666" y="3565453"/>
                      <a:pt x="1610359" y="3564641"/>
                    </a:cubicBezTo>
                    <a:cubicBezTo>
                      <a:pt x="1603051" y="3563829"/>
                      <a:pt x="1597493" y="3564372"/>
                      <a:pt x="1593682" y="3566273"/>
                    </a:cubicBezTo>
                    <a:cubicBezTo>
                      <a:pt x="1589873" y="3568172"/>
                      <a:pt x="1587426" y="3572327"/>
                      <a:pt x="1586345" y="3578734"/>
                    </a:cubicBezTo>
                    <a:cubicBezTo>
                      <a:pt x="1583885" y="3593286"/>
                      <a:pt x="1583806" y="3610245"/>
                      <a:pt x="1586105" y="3629611"/>
                    </a:cubicBezTo>
                    <a:cubicBezTo>
                      <a:pt x="1588404" y="3648978"/>
                      <a:pt x="1593630" y="3669172"/>
                      <a:pt x="1601782" y="3690195"/>
                    </a:cubicBezTo>
                    <a:cubicBezTo>
                      <a:pt x="1609934" y="3711218"/>
                      <a:pt x="1615891" y="3724520"/>
                      <a:pt x="1619656" y="3730102"/>
                    </a:cubicBezTo>
                    <a:cubicBezTo>
                      <a:pt x="1623419" y="3735684"/>
                      <a:pt x="1626873" y="3738740"/>
                      <a:pt x="1630014" y="3739271"/>
                    </a:cubicBezTo>
                    <a:cubicBezTo>
                      <a:pt x="1633154" y="3739802"/>
                      <a:pt x="1637481" y="3739926"/>
                      <a:pt x="1642995" y="3739642"/>
                    </a:cubicBezTo>
                    <a:cubicBezTo>
                      <a:pt x="1648507" y="3739358"/>
                      <a:pt x="1652078" y="3739353"/>
                      <a:pt x="1653705" y="3739627"/>
                    </a:cubicBezTo>
                    <a:cubicBezTo>
                      <a:pt x="1655332" y="3739903"/>
                      <a:pt x="1656205" y="3741597"/>
                      <a:pt x="1656324" y="3744709"/>
                    </a:cubicBezTo>
                    <a:cubicBezTo>
                      <a:pt x="1656443" y="3747821"/>
                      <a:pt x="1655719" y="3754010"/>
                      <a:pt x="1654153" y="3763277"/>
                    </a:cubicBezTo>
                    <a:cubicBezTo>
                      <a:pt x="1653259" y="3768568"/>
                      <a:pt x="1650894" y="3771231"/>
                      <a:pt x="1647058" y="3771266"/>
                    </a:cubicBezTo>
                    <a:cubicBezTo>
                      <a:pt x="1643221" y="3771301"/>
                      <a:pt x="1638767" y="3770891"/>
                      <a:pt x="1633695" y="3770034"/>
                    </a:cubicBezTo>
                    <a:cubicBezTo>
                      <a:pt x="1631438" y="3769653"/>
                      <a:pt x="1629801" y="3768960"/>
                      <a:pt x="1628784" y="3767956"/>
                    </a:cubicBezTo>
                    <a:cubicBezTo>
                      <a:pt x="1627767" y="3766952"/>
                      <a:pt x="1626432" y="3764807"/>
                      <a:pt x="1624779" y="3761519"/>
                    </a:cubicBezTo>
                    <a:cubicBezTo>
                      <a:pt x="1623126" y="3758232"/>
                      <a:pt x="1618221" y="3752453"/>
                      <a:pt x="1610065" y="3744186"/>
                    </a:cubicBezTo>
                    <a:cubicBezTo>
                      <a:pt x="1601908" y="3735917"/>
                      <a:pt x="1595319" y="3731359"/>
                      <a:pt x="1590297" y="3730509"/>
                    </a:cubicBezTo>
                    <a:cubicBezTo>
                      <a:pt x="1585276" y="3729661"/>
                      <a:pt x="1580945" y="3732175"/>
                      <a:pt x="1577305" y="3738050"/>
                    </a:cubicBezTo>
                    <a:cubicBezTo>
                      <a:pt x="1573665" y="3743926"/>
                      <a:pt x="1561384" y="3757327"/>
                      <a:pt x="1540463" y="3778254"/>
                    </a:cubicBezTo>
                    <a:cubicBezTo>
                      <a:pt x="1519542" y="3799182"/>
                      <a:pt x="1505342" y="3812790"/>
                      <a:pt x="1497863" y="3819077"/>
                    </a:cubicBezTo>
                    <a:cubicBezTo>
                      <a:pt x="1490385" y="3825365"/>
                      <a:pt x="1482287" y="3830010"/>
                      <a:pt x="1473571" y="3833012"/>
                    </a:cubicBezTo>
                    <a:cubicBezTo>
                      <a:pt x="1467887" y="3835353"/>
                      <a:pt x="1464513" y="3839674"/>
                      <a:pt x="1463448" y="3845975"/>
                    </a:cubicBezTo>
                    <a:cubicBezTo>
                      <a:pt x="1462384" y="3852276"/>
                      <a:pt x="1465408" y="3856412"/>
                      <a:pt x="1472519" y="3858385"/>
                    </a:cubicBezTo>
                    <a:cubicBezTo>
                      <a:pt x="1479631" y="3860357"/>
                      <a:pt x="1484954" y="3862465"/>
                      <a:pt x="1488488" y="3864711"/>
                    </a:cubicBezTo>
                    <a:cubicBezTo>
                      <a:pt x="1492024" y="3866955"/>
                      <a:pt x="1495556" y="3868376"/>
                      <a:pt x="1499086" y="3868973"/>
                    </a:cubicBezTo>
                    <a:cubicBezTo>
                      <a:pt x="1502616" y="3869569"/>
                      <a:pt x="1506683" y="3867056"/>
                      <a:pt x="1511290" y="3861435"/>
                    </a:cubicBezTo>
                    <a:cubicBezTo>
                      <a:pt x="1515897" y="3855813"/>
                      <a:pt x="1528121" y="3845948"/>
                      <a:pt x="1547963" y="3831842"/>
                    </a:cubicBezTo>
                    <a:cubicBezTo>
                      <a:pt x="1567806" y="3817736"/>
                      <a:pt x="1578754" y="3810334"/>
                      <a:pt x="1580806" y="3809640"/>
                    </a:cubicBezTo>
                    <a:cubicBezTo>
                      <a:pt x="1582857" y="3808945"/>
                      <a:pt x="1584169" y="3808646"/>
                      <a:pt x="1584739" y="3808743"/>
                    </a:cubicBezTo>
                    <a:cubicBezTo>
                      <a:pt x="1585310" y="3808838"/>
                      <a:pt x="1587594" y="3810846"/>
                      <a:pt x="1591591" y="3814761"/>
                    </a:cubicBezTo>
                    <a:cubicBezTo>
                      <a:pt x="1595588" y="3818677"/>
                      <a:pt x="1599518" y="3820961"/>
                      <a:pt x="1603380" y="3821614"/>
                    </a:cubicBezTo>
                    <a:cubicBezTo>
                      <a:pt x="1607242" y="3822266"/>
                      <a:pt x="1610851" y="3822130"/>
                      <a:pt x="1614205" y="3821204"/>
                    </a:cubicBezTo>
                    <a:cubicBezTo>
                      <a:pt x="1617561" y="3820277"/>
                      <a:pt x="1622425" y="3819682"/>
                      <a:pt x="1628799" y="3819417"/>
                    </a:cubicBezTo>
                    <a:cubicBezTo>
                      <a:pt x="1635173" y="3819153"/>
                      <a:pt x="1639282" y="3819177"/>
                      <a:pt x="1641125" y="3819489"/>
                    </a:cubicBezTo>
                    <a:cubicBezTo>
                      <a:pt x="1644986" y="3820141"/>
                      <a:pt x="1646725" y="3821609"/>
                      <a:pt x="1646340" y="3823890"/>
                    </a:cubicBezTo>
                    <a:cubicBezTo>
                      <a:pt x="1645623" y="3828130"/>
                      <a:pt x="1644720" y="3830951"/>
                      <a:pt x="1643627" y="3832355"/>
                    </a:cubicBezTo>
                    <a:cubicBezTo>
                      <a:pt x="1642536" y="3833761"/>
                      <a:pt x="1641149" y="3834572"/>
                      <a:pt x="1639467" y="3834792"/>
                    </a:cubicBezTo>
                    <a:cubicBezTo>
                      <a:pt x="1637786" y="3835010"/>
                      <a:pt x="1631466" y="3834995"/>
                      <a:pt x="1620507" y="3834746"/>
                    </a:cubicBezTo>
                    <a:cubicBezTo>
                      <a:pt x="1609548" y="3834496"/>
                      <a:pt x="1600080" y="3833826"/>
                      <a:pt x="1592105" y="3832733"/>
                    </a:cubicBezTo>
                    <a:cubicBezTo>
                      <a:pt x="1584129" y="3831639"/>
                      <a:pt x="1579715" y="3833617"/>
                      <a:pt x="1578861" y="3838663"/>
                    </a:cubicBezTo>
                    <a:cubicBezTo>
                      <a:pt x="1578009" y="3843711"/>
                      <a:pt x="1577710" y="3847903"/>
                      <a:pt x="1577965" y="3851242"/>
                    </a:cubicBezTo>
                    <a:cubicBezTo>
                      <a:pt x="1580030" y="3863674"/>
                      <a:pt x="1581092" y="3870725"/>
                      <a:pt x="1581152" y="3872392"/>
                    </a:cubicBezTo>
                    <a:cubicBezTo>
                      <a:pt x="1581313" y="3884647"/>
                      <a:pt x="1584841" y="3891355"/>
                      <a:pt x="1591737" y="3892521"/>
                    </a:cubicBezTo>
                    <a:cubicBezTo>
                      <a:pt x="1594384" y="3892968"/>
                      <a:pt x="1597259" y="3892271"/>
                      <a:pt x="1600366" y="3890429"/>
                    </a:cubicBezTo>
                    <a:cubicBezTo>
                      <a:pt x="1603473" y="3888586"/>
                      <a:pt x="1609159" y="3887524"/>
                      <a:pt x="1617427" y="3887237"/>
                    </a:cubicBezTo>
                    <a:cubicBezTo>
                      <a:pt x="1625694" y="3886950"/>
                      <a:pt x="1630582" y="3886935"/>
                      <a:pt x="1632094" y="3887191"/>
                    </a:cubicBezTo>
                    <a:cubicBezTo>
                      <a:pt x="1633605" y="3887446"/>
                      <a:pt x="1634186" y="3888610"/>
                      <a:pt x="1633835" y="3890682"/>
                    </a:cubicBezTo>
                    <a:cubicBezTo>
                      <a:pt x="1633484" y="3892753"/>
                      <a:pt x="1632588" y="3896011"/>
                      <a:pt x="1631144" y="3900452"/>
                    </a:cubicBezTo>
                    <a:cubicBezTo>
                      <a:pt x="1629701" y="3904892"/>
                      <a:pt x="1628117" y="3907460"/>
                      <a:pt x="1626394" y="3908155"/>
                    </a:cubicBezTo>
                    <a:cubicBezTo>
                      <a:pt x="1624670" y="3908851"/>
                      <a:pt x="1612313" y="3910451"/>
                      <a:pt x="1589319" y="3912957"/>
                    </a:cubicBezTo>
                    <a:cubicBezTo>
                      <a:pt x="1566326" y="3915463"/>
                      <a:pt x="1541116" y="3917027"/>
                      <a:pt x="1513688" y="3917652"/>
                    </a:cubicBezTo>
                    <a:cubicBezTo>
                      <a:pt x="1486260" y="3918276"/>
                      <a:pt x="1468758" y="3919340"/>
                      <a:pt x="1461182" y="3920841"/>
                    </a:cubicBezTo>
                    <a:cubicBezTo>
                      <a:pt x="1453605" y="3922344"/>
                      <a:pt x="1449484" y="3925070"/>
                      <a:pt x="1448817" y="3929020"/>
                    </a:cubicBezTo>
                    <a:cubicBezTo>
                      <a:pt x="1448149" y="3932969"/>
                      <a:pt x="1449809" y="3939644"/>
                      <a:pt x="1453795" y="3949042"/>
                    </a:cubicBezTo>
                    <a:cubicBezTo>
                      <a:pt x="1457783" y="3958441"/>
                      <a:pt x="1461385" y="3963412"/>
                      <a:pt x="1464605" y="3963956"/>
                    </a:cubicBezTo>
                    <a:cubicBezTo>
                      <a:pt x="1467824" y="3964500"/>
                      <a:pt x="1471637" y="3963912"/>
                      <a:pt x="1476041" y="3962193"/>
                    </a:cubicBezTo>
                    <a:cubicBezTo>
                      <a:pt x="1486772" y="3957494"/>
                      <a:pt x="1505161" y="3956545"/>
                      <a:pt x="1531207" y="3959346"/>
                    </a:cubicBezTo>
                    <a:cubicBezTo>
                      <a:pt x="1557254" y="3962148"/>
                      <a:pt x="1585897" y="3963160"/>
                      <a:pt x="1617140" y="3962380"/>
                    </a:cubicBezTo>
                    <a:cubicBezTo>
                      <a:pt x="1648383" y="3961600"/>
                      <a:pt x="1681499" y="3964167"/>
                      <a:pt x="1716490" y="3970079"/>
                    </a:cubicBezTo>
                    <a:cubicBezTo>
                      <a:pt x="1767761" y="3978743"/>
                      <a:pt x="1806597" y="3992388"/>
                      <a:pt x="1832997" y="4011017"/>
                    </a:cubicBezTo>
                    <a:cubicBezTo>
                      <a:pt x="1840444" y="4017544"/>
                      <a:pt x="1846710" y="4021236"/>
                      <a:pt x="1851795" y="4022096"/>
                    </a:cubicBezTo>
                    <a:cubicBezTo>
                      <a:pt x="1856880" y="4022955"/>
                      <a:pt x="1860227" y="4018623"/>
                      <a:pt x="1861836" y="4009099"/>
                    </a:cubicBezTo>
                    <a:lnTo>
                      <a:pt x="1862436" y="4005555"/>
                    </a:lnTo>
                    <a:cubicBezTo>
                      <a:pt x="1863665" y="3998275"/>
                      <a:pt x="1862159" y="3987041"/>
                      <a:pt x="1857916" y="3971850"/>
                    </a:cubicBezTo>
                    <a:cubicBezTo>
                      <a:pt x="1853673" y="3956658"/>
                      <a:pt x="1850065" y="3946669"/>
                      <a:pt x="1847092" y="3941878"/>
                    </a:cubicBezTo>
                    <a:cubicBezTo>
                      <a:pt x="1844120" y="3937087"/>
                      <a:pt x="1840184" y="3934278"/>
                      <a:pt x="1835285" y="3933450"/>
                    </a:cubicBezTo>
                    <a:cubicBezTo>
                      <a:pt x="1830384" y="3932622"/>
                      <a:pt x="1826358" y="3932550"/>
                      <a:pt x="1823206" y="3933233"/>
                    </a:cubicBezTo>
                    <a:cubicBezTo>
                      <a:pt x="1820053" y="3933916"/>
                      <a:pt x="1813154" y="3933358"/>
                      <a:pt x="1802509" y="3931559"/>
                    </a:cubicBezTo>
                    <a:cubicBezTo>
                      <a:pt x="1791862" y="3929760"/>
                      <a:pt x="1777773" y="3926266"/>
                      <a:pt x="1760240" y="3921074"/>
                    </a:cubicBezTo>
                    <a:cubicBezTo>
                      <a:pt x="1742707" y="3915884"/>
                      <a:pt x="1723128" y="3911462"/>
                      <a:pt x="1701504" y="3907808"/>
                    </a:cubicBezTo>
                    <a:cubicBezTo>
                      <a:pt x="1700695" y="3907672"/>
                      <a:pt x="1699767" y="3906660"/>
                      <a:pt x="1698719" y="3904774"/>
                    </a:cubicBezTo>
                    <a:cubicBezTo>
                      <a:pt x="1697670" y="3902887"/>
                      <a:pt x="1697399" y="3900446"/>
                      <a:pt x="1697905" y="3897450"/>
                    </a:cubicBezTo>
                    <a:cubicBezTo>
                      <a:pt x="1698411" y="3894453"/>
                      <a:pt x="1699114" y="3892731"/>
                      <a:pt x="1700016" y="3892284"/>
                    </a:cubicBezTo>
                    <a:cubicBezTo>
                      <a:pt x="1700917" y="3891836"/>
                      <a:pt x="1705054" y="3892235"/>
                      <a:pt x="1712427" y="3893482"/>
                    </a:cubicBezTo>
                    <a:cubicBezTo>
                      <a:pt x="1720565" y="3894856"/>
                      <a:pt x="1727449" y="3894538"/>
                      <a:pt x="1733080" y="3892526"/>
                    </a:cubicBezTo>
                    <a:cubicBezTo>
                      <a:pt x="1738711" y="3890514"/>
                      <a:pt x="1744196" y="3889196"/>
                      <a:pt x="1749535" y="3888570"/>
                    </a:cubicBezTo>
                    <a:cubicBezTo>
                      <a:pt x="1754874" y="3887943"/>
                      <a:pt x="1758783" y="3886595"/>
                      <a:pt x="1761265" y="3884525"/>
                    </a:cubicBezTo>
                    <a:cubicBezTo>
                      <a:pt x="1763745" y="3882455"/>
                      <a:pt x="1765933" y="3875814"/>
                      <a:pt x="1767828" y="3864601"/>
                    </a:cubicBezTo>
                    <a:cubicBezTo>
                      <a:pt x="1769722" y="3853387"/>
                      <a:pt x="1768468" y="3846607"/>
                      <a:pt x="1764063" y="3844262"/>
                    </a:cubicBezTo>
                    <a:cubicBezTo>
                      <a:pt x="1759659" y="3841915"/>
                      <a:pt x="1751909" y="3839804"/>
                      <a:pt x="1740816" y="3837929"/>
                    </a:cubicBezTo>
                    <a:cubicBezTo>
                      <a:pt x="1729723" y="3836055"/>
                      <a:pt x="1721420" y="3835055"/>
                      <a:pt x="1715913" y="3834931"/>
                    </a:cubicBezTo>
                    <a:cubicBezTo>
                      <a:pt x="1710404" y="3834806"/>
                      <a:pt x="1707592" y="3834732"/>
                      <a:pt x="1707476" y="3834709"/>
                    </a:cubicBezTo>
                    <a:cubicBezTo>
                      <a:pt x="1707361" y="3834687"/>
                      <a:pt x="1707594" y="3832955"/>
                      <a:pt x="1708176" y="3829512"/>
                    </a:cubicBezTo>
                    <a:cubicBezTo>
                      <a:pt x="1708758" y="3826070"/>
                      <a:pt x="1709502" y="3824027"/>
                      <a:pt x="1710411" y="3823381"/>
                    </a:cubicBezTo>
                    <a:cubicBezTo>
                      <a:pt x="1711320" y="3822735"/>
                      <a:pt x="1714081" y="3822234"/>
                      <a:pt x="1718693" y="3821878"/>
                    </a:cubicBezTo>
                    <a:cubicBezTo>
                      <a:pt x="1762833" y="3820469"/>
                      <a:pt x="1786466" y="3819120"/>
                      <a:pt x="1789593" y="3817829"/>
                    </a:cubicBezTo>
                    <a:cubicBezTo>
                      <a:pt x="1792718" y="3816540"/>
                      <a:pt x="1794937" y="3812012"/>
                      <a:pt x="1796250" y="3804248"/>
                    </a:cubicBezTo>
                    <a:cubicBezTo>
                      <a:pt x="1797561" y="3796483"/>
                      <a:pt x="1797522" y="3790317"/>
                      <a:pt x="1796129" y="3785752"/>
                    </a:cubicBezTo>
                    <a:cubicBezTo>
                      <a:pt x="1794737" y="3781186"/>
                      <a:pt x="1786894" y="3777696"/>
                      <a:pt x="1772599" y="3775281"/>
                    </a:cubicBezTo>
                    <a:cubicBezTo>
                      <a:pt x="1758305" y="3772866"/>
                      <a:pt x="1742406" y="3771282"/>
                      <a:pt x="1724903" y="3770530"/>
                    </a:cubicBezTo>
                    <a:cubicBezTo>
                      <a:pt x="1722782" y="3770796"/>
                      <a:pt x="1722080" y="3768802"/>
                      <a:pt x="1722800" y="3764545"/>
                    </a:cubicBezTo>
                    <a:cubicBezTo>
                      <a:pt x="1723121" y="3762644"/>
                      <a:pt x="1724274" y="3758931"/>
                      <a:pt x="1726259" y="3753401"/>
                    </a:cubicBezTo>
                    <a:cubicBezTo>
                      <a:pt x="1728244" y="3747871"/>
                      <a:pt x="1729998" y="3745236"/>
                      <a:pt x="1731518" y="3745492"/>
                    </a:cubicBezTo>
                    <a:cubicBezTo>
                      <a:pt x="1733038" y="3745749"/>
                      <a:pt x="1739334" y="3750443"/>
                      <a:pt x="1750403" y="3759575"/>
                    </a:cubicBezTo>
                    <a:cubicBezTo>
                      <a:pt x="1754550" y="3762326"/>
                      <a:pt x="1758162" y="3763961"/>
                      <a:pt x="1761241" y="3764482"/>
                    </a:cubicBezTo>
                    <a:cubicBezTo>
                      <a:pt x="1764318" y="3765002"/>
                      <a:pt x="1767844" y="3763851"/>
                      <a:pt x="1771815" y="3761026"/>
                    </a:cubicBezTo>
                    <a:cubicBezTo>
                      <a:pt x="1775789" y="3758203"/>
                      <a:pt x="1780215" y="3754113"/>
                      <a:pt x="1785095" y="3748756"/>
                    </a:cubicBezTo>
                    <a:cubicBezTo>
                      <a:pt x="1789976" y="3743400"/>
                      <a:pt x="1793904" y="3737926"/>
                      <a:pt x="1796880" y="3732335"/>
                    </a:cubicBezTo>
                    <a:cubicBezTo>
                      <a:pt x="1799856" y="3726744"/>
                      <a:pt x="1802739" y="3722038"/>
                      <a:pt x="1805529" y="3718214"/>
                    </a:cubicBezTo>
                    <a:cubicBezTo>
                      <a:pt x="1808320" y="3714391"/>
                      <a:pt x="1812899" y="3709263"/>
                      <a:pt x="1819267" y="3702829"/>
                    </a:cubicBezTo>
                    <a:cubicBezTo>
                      <a:pt x="1825635" y="3696396"/>
                      <a:pt x="1832681" y="3687509"/>
                      <a:pt x="1840404" y="3676168"/>
                    </a:cubicBezTo>
                    <a:cubicBezTo>
                      <a:pt x="1848128" y="3664828"/>
                      <a:pt x="1853363" y="3655718"/>
                      <a:pt x="1856112" y="3648841"/>
                    </a:cubicBezTo>
                    <a:cubicBezTo>
                      <a:pt x="1858860" y="3641964"/>
                      <a:pt x="1861295" y="3637487"/>
                      <a:pt x="1863416" y="3635407"/>
                    </a:cubicBezTo>
                    <a:cubicBezTo>
                      <a:pt x="1865538" y="3633328"/>
                      <a:pt x="1866999" y="3629917"/>
                      <a:pt x="1867801" y="3625174"/>
                    </a:cubicBezTo>
                    <a:cubicBezTo>
                      <a:pt x="1868601" y="3620431"/>
                      <a:pt x="1865455" y="3615158"/>
                      <a:pt x="1858363" y="3609355"/>
                    </a:cubicBezTo>
                    <a:cubicBezTo>
                      <a:pt x="1856269" y="3607822"/>
                      <a:pt x="1853918" y="3605223"/>
                      <a:pt x="1851314" y="3601558"/>
                    </a:cubicBezTo>
                    <a:cubicBezTo>
                      <a:pt x="1844983" y="3592118"/>
                      <a:pt x="1833851" y="3583383"/>
                      <a:pt x="1817915" y="3575355"/>
                    </a:cubicBezTo>
                    <a:cubicBezTo>
                      <a:pt x="1801981" y="3567326"/>
                      <a:pt x="1785064" y="3561800"/>
                      <a:pt x="1767164" y="3558776"/>
                    </a:cubicBezTo>
                    <a:cubicBezTo>
                      <a:pt x="1761270" y="3557780"/>
                      <a:pt x="1753547" y="3557197"/>
                      <a:pt x="1743995" y="3557028"/>
                    </a:cubicBezTo>
                    <a:close/>
                    <a:moveTo>
                      <a:pt x="2519260" y="3508181"/>
                    </a:moveTo>
                    <a:cubicBezTo>
                      <a:pt x="2511535" y="3507948"/>
                      <a:pt x="2504732" y="3508783"/>
                      <a:pt x="2498848" y="3510687"/>
                    </a:cubicBezTo>
                    <a:cubicBezTo>
                      <a:pt x="2492966" y="3512591"/>
                      <a:pt x="2489591" y="3515531"/>
                      <a:pt x="2488726" y="3519507"/>
                    </a:cubicBezTo>
                    <a:cubicBezTo>
                      <a:pt x="2487861" y="3523483"/>
                      <a:pt x="2488008" y="3534618"/>
                      <a:pt x="2489167" y="3552911"/>
                    </a:cubicBezTo>
                    <a:cubicBezTo>
                      <a:pt x="2490327" y="3571206"/>
                      <a:pt x="2492084" y="3586883"/>
                      <a:pt x="2494441" y="3599945"/>
                    </a:cubicBezTo>
                    <a:cubicBezTo>
                      <a:pt x="2496797" y="3613007"/>
                      <a:pt x="2497788" y="3630356"/>
                      <a:pt x="2497413" y="3651994"/>
                    </a:cubicBezTo>
                    <a:cubicBezTo>
                      <a:pt x="2497038" y="3673631"/>
                      <a:pt x="2496455" y="3685411"/>
                      <a:pt x="2495664" y="3687336"/>
                    </a:cubicBezTo>
                    <a:cubicBezTo>
                      <a:pt x="2494873" y="3689259"/>
                      <a:pt x="2493265" y="3690613"/>
                      <a:pt x="2490839" y="3691399"/>
                    </a:cubicBezTo>
                    <a:cubicBezTo>
                      <a:pt x="2488413" y="3692183"/>
                      <a:pt x="2487395" y="3693178"/>
                      <a:pt x="2487784" y="3694382"/>
                    </a:cubicBezTo>
                    <a:cubicBezTo>
                      <a:pt x="2487683" y="3694067"/>
                      <a:pt x="2487605" y="3693185"/>
                      <a:pt x="2487554" y="3691734"/>
                    </a:cubicBezTo>
                    <a:cubicBezTo>
                      <a:pt x="2487502" y="3690284"/>
                      <a:pt x="2486936" y="3687888"/>
                      <a:pt x="2485854" y="3684546"/>
                    </a:cubicBezTo>
                    <a:cubicBezTo>
                      <a:pt x="2484773" y="3681203"/>
                      <a:pt x="2481247" y="3678007"/>
                      <a:pt x="2475278" y="3674957"/>
                    </a:cubicBezTo>
                    <a:cubicBezTo>
                      <a:pt x="2469307" y="3671907"/>
                      <a:pt x="2464160" y="3671081"/>
                      <a:pt x="2459835" y="3672482"/>
                    </a:cubicBezTo>
                    <a:cubicBezTo>
                      <a:pt x="2455510" y="3673882"/>
                      <a:pt x="2452408" y="3677168"/>
                      <a:pt x="2450529" y="3682341"/>
                    </a:cubicBezTo>
                    <a:cubicBezTo>
                      <a:pt x="2448652" y="3687512"/>
                      <a:pt x="2445667" y="3693828"/>
                      <a:pt x="2441576" y="3701288"/>
                    </a:cubicBezTo>
                    <a:cubicBezTo>
                      <a:pt x="2437483" y="3708748"/>
                      <a:pt x="2435496" y="3712458"/>
                      <a:pt x="2435610" y="3712421"/>
                    </a:cubicBezTo>
                    <a:cubicBezTo>
                      <a:pt x="2435725" y="3712384"/>
                      <a:pt x="2435267" y="3711465"/>
                      <a:pt x="2434236" y="3709662"/>
                    </a:cubicBezTo>
                    <a:cubicBezTo>
                      <a:pt x="2433206" y="3707862"/>
                      <a:pt x="2431512" y="3703322"/>
                      <a:pt x="2429157" y="3696044"/>
                    </a:cubicBezTo>
                    <a:cubicBezTo>
                      <a:pt x="2426801" y="3688767"/>
                      <a:pt x="2425949" y="3684697"/>
                      <a:pt x="2426599" y="3683835"/>
                    </a:cubicBezTo>
                    <a:cubicBezTo>
                      <a:pt x="2427249" y="3682973"/>
                      <a:pt x="2437288" y="3675234"/>
                      <a:pt x="2456717" y="3660619"/>
                    </a:cubicBezTo>
                    <a:cubicBezTo>
                      <a:pt x="2462222" y="3655596"/>
                      <a:pt x="2463999" y="3650072"/>
                      <a:pt x="2462050" y="3644046"/>
                    </a:cubicBezTo>
                    <a:lnTo>
                      <a:pt x="2455845" y="3631378"/>
                    </a:lnTo>
                    <a:cubicBezTo>
                      <a:pt x="2450730" y="3620596"/>
                      <a:pt x="2443431" y="3616741"/>
                      <a:pt x="2433946" y="3619811"/>
                    </a:cubicBezTo>
                    <a:cubicBezTo>
                      <a:pt x="2425925" y="3622407"/>
                      <a:pt x="2417970" y="3626285"/>
                      <a:pt x="2410083" y="3631444"/>
                    </a:cubicBezTo>
                    <a:cubicBezTo>
                      <a:pt x="2409574" y="3632350"/>
                      <a:pt x="2408936" y="3631618"/>
                      <a:pt x="2408168" y="3629246"/>
                    </a:cubicBezTo>
                    <a:cubicBezTo>
                      <a:pt x="2407401" y="3626874"/>
                      <a:pt x="2405830" y="3620401"/>
                      <a:pt x="2403457" y="3609825"/>
                    </a:cubicBezTo>
                    <a:cubicBezTo>
                      <a:pt x="2401083" y="3599248"/>
                      <a:pt x="2399104" y="3591516"/>
                      <a:pt x="2397523" y="3586629"/>
                    </a:cubicBezTo>
                    <a:lnTo>
                      <a:pt x="2391283" y="3569300"/>
                    </a:lnTo>
                    <a:cubicBezTo>
                      <a:pt x="2389348" y="3563324"/>
                      <a:pt x="2388300" y="3558789"/>
                      <a:pt x="2388138" y="3555697"/>
                    </a:cubicBezTo>
                    <a:cubicBezTo>
                      <a:pt x="2387976" y="3552605"/>
                      <a:pt x="2387655" y="3550318"/>
                      <a:pt x="2387175" y="3548835"/>
                    </a:cubicBezTo>
                    <a:cubicBezTo>
                      <a:pt x="2384818" y="3541553"/>
                      <a:pt x="2378854" y="3539459"/>
                      <a:pt x="2369284" y="3542557"/>
                    </a:cubicBezTo>
                    <a:cubicBezTo>
                      <a:pt x="2359000" y="3545886"/>
                      <a:pt x="2350760" y="3549974"/>
                      <a:pt x="2344563" y="3554824"/>
                    </a:cubicBezTo>
                    <a:cubicBezTo>
                      <a:pt x="2338367" y="3559673"/>
                      <a:pt x="2335664" y="3565287"/>
                      <a:pt x="2336451" y="3571665"/>
                    </a:cubicBezTo>
                    <a:cubicBezTo>
                      <a:pt x="2337238" y="3578043"/>
                      <a:pt x="2341500" y="3593825"/>
                      <a:pt x="2349235" y="3619013"/>
                    </a:cubicBezTo>
                    <a:cubicBezTo>
                      <a:pt x="2356969" y="3644202"/>
                      <a:pt x="2361015" y="3658207"/>
                      <a:pt x="2361370" y="3661029"/>
                    </a:cubicBezTo>
                    <a:cubicBezTo>
                      <a:pt x="2361725" y="3663851"/>
                      <a:pt x="2353737" y="3669198"/>
                      <a:pt x="2337405" y="3677071"/>
                    </a:cubicBezTo>
                    <a:cubicBezTo>
                      <a:pt x="2331010" y="3680070"/>
                      <a:pt x="2326367" y="3683521"/>
                      <a:pt x="2323473" y="3687424"/>
                    </a:cubicBezTo>
                    <a:cubicBezTo>
                      <a:pt x="2320580" y="3691328"/>
                      <a:pt x="2319940" y="3695773"/>
                      <a:pt x="2321553" y="3700757"/>
                    </a:cubicBezTo>
                    <a:cubicBezTo>
                      <a:pt x="2323167" y="3705741"/>
                      <a:pt x="2326003" y="3712190"/>
                      <a:pt x="2330064" y="3720101"/>
                    </a:cubicBezTo>
                    <a:cubicBezTo>
                      <a:pt x="2334126" y="3728013"/>
                      <a:pt x="2337842" y="3733779"/>
                      <a:pt x="2341213" y="3737401"/>
                    </a:cubicBezTo>
                    <a:cubicBezTo>
                      <a:pt x="2344583" y="3741021"/>
                      <a:pt x="2348227" y="3742198"/>
                      <a:pt x="2352144" y="3740929"/>
                    </a:cubicBezTo>
                    <a:cubicBezTo>
                      <a:pt x="2356061" y="3739662"/>
                      <a:pt x="2361740" y="3735936"/>
                      <a:pt x="2369181" y="3729751"/>
                    </a:cubicBezTo>
                    <a:cubicBezTo>
                      <a:pt x="2376623" y="3723567"/>
                      <a:pt x="2379843" y="3720636"/>
                      <a:pt x="2378842" y="3720960"/>
                    </a:cubicBezTo>
                    <a:cubicBezTo>
                      <a:pt x="2377841" y="3721284"/>
                      <a:pt x="2378111" y="3723826"/>
                      <a:pt x="2379650" y="3728584"/>
                    </a:cubicBezTo>
                    <a:cubicBezTo>
                      <a:pt x="2381190" y="3733341"/>
                      <a:pt x="2382144" y="3737178"/>
                      <a:pt x="2382509" y="3740094"/>
                    </a:cubicBezTo>
                    <a:cubicBezTo>
                      <a:pt x="2382874" y="3743009"/>
                      <a:pt x="2382078" y="3745078"/>
                      <a:pt x="2380122" y="3746300"/>
                    </a:cubicBezTo>
                    <a:cubicBezTo>
                      <a:pt x="2373304" y="3751006"/>
                      <a:pt x="2363958" y="3758126"/>
                      <a:pt x="2352083" y="3767659"/>
                    </a:cubicBezTo>
                    <a:cubicBezTo>
                      <a:pt x="2340209" y="3777194"/>
                      <a:pt x="2322331" y="3789040"/>
                      <a:pt x="2298451" y="3803198"/>
                    </a:cubicBezTo>
                    <a:cubicBezTo>
                      <a:pt x="2270723" y="3819450"/>
                      <a:pt x="2258711" y="3833300"/>
                      <a:pt x="2262415" y="3844745"/>
                    </a:cubicBezTo>
                    <a:cubicBezTo>
                      <a:pt x="2263771" y="3848931"/>
                      <a:pt x="2267617" y="3852850"/>
                      <a:pt x="2273954" y="3856498"/>
                    </a:cubicBezTo>
                    <a:cubicBezTo>
                      <a:pt x="2280291" y="3860148"/>
                      <a:pt x="2285717" y="3861243"/>
                      <a:pt x="2290234" y="3859781"/>
                    </a:cubicBezTo>
                    <a:cubicBezTo>
                      <a:pt x="2294750" y="3858319"/>
                      <a:pt x="2300574" y="3854402"/>
                      <a:pt x="2307708" y="3848031"/>
                    </a:cubicBezTo>
                    <a:cubicBezTo>
                      <a:pt x="2314842" y="3841658"/>
                      <a:pt x="2320650" y="3836936"/>
                      <a:pt x="2325132" y="3833865"/>
                    </a:cubicBezTo>
                    <a:cubicBezTo>
                      <a:pt x="2329615" y="3830793"/>
                      <a:pt x="2337293" y="3826550"/>
                      <a:pt x="2348165" y="3821137"/>
                    </a:cubicBezTo>
                    <a:cubicBezTo>
                      <a:pt x="2359037" y="3815723"/>
                      <a:pt x="2368710" y="3810399"/>
                      <a:pt x="2377184" y="3805163"/>
                    </a:cubicBezTo>
                    <a:lnTo>
                      <a:pt x="2385132" y="3800218"/>
                    </a:lnTo>
                    <a:lnTo>
                      <a:pt x="2382842" y="3805051"/>
                    </a:lnTo>
                    <a:cubicBezTo>
                      <a:pt x="2379668" y="3812437"/>
                      <a:pt x="2377846" y="3817422"/>
                      <a:pt x="2377371" y="3820004"/>
                    </a:cubicBezTo>
                    <a:cubicBezTo>
                      <a:pt x="2376897" y="3822587"/>
                      <a:pt x="2371818" y="3828753"/>
                      <a:pt x="2362136" y="3838503"/>
                    </a:cubicBezTo>
                    <a:cubicBezTo>
                      <a:pt x="2352870" y="3848774"/>
                      <a:pt x="2349233" y="3859344"/>
                      <a:pt x="2351228" y="3870214"/>
                    </a:cubicBezTo>
                    <a:cubicBezTo>
                      <a:pt x="2351182" y="3871973"/>
                      <a:pt x="2350653" y="3874087"/>
                      <a:pt x="2349641" y="3876557"/>
                    </a:cubicBezTo>
                    <a:cubicBezTo>
                      <a:pt x="2348630" y="3879026"/>
                      <a:pt x="2343219" y="3888478"/>
                      <a:pt x="2333411" y="3904912"/>
                    </a:cubicBezTo>
                    <a:cubicBezTo>
                      <a:pt x="2323603" y="3921345"/>
                      <a:pt x="2316116" y="3932102"/>
                      <a:pt x="2310949" y="3937183"/>
                    </a:cubicBezTo>
                    <a:cubicBezTo>
                      <a:pt x="2291962" y="3954462"/>
                      <a:pt x="2283920" y="3967591"/>
                      <a:pt x="2286827" y="3976568"/>
                    </a:cubicBezTo>
                    <a:cubicBezTo>
                      <a:pt x="2288519" y="3981796"/>
                      <a:pt x="2293032" y="3984316"/>
                      <a:pt x="2300372" y="3984129"/>
                    </a:cubicBezTo>
                    <a:cubicBezTo>
                      <a:pt x="2307710" y="3983943"/>
                      <a:pt x="2313299" y="3983228"/>
                      <a:pt x="2317140" y="3981984"/>
                    </a:cubicBezTo>
                    <a:cubicBezTo>
                      <a:pt x="2320982" y="3980741"/>
                      <a:pt x="2324361" y="3978599"/>
                      <a:pt x="2327280" y="3975555"/>
                    </a:cubicBezTo>
                    <a:cubicBezTo>
                      <a:pt x="2349756" y="3956111"/>
                      <a:pt x="2364383" y="3945291"/>
                      <a:pt x="2371159" y="3943099"/>
                    </a:cubicBezTo>
                    <a:cubicBezTo>
                      <a:pt x="2371534" y="3942977"/>
                      <a:pt x="2372225" y="3943532"/>
                      <a:pt x="2373232" y="3944764"/>
                    </a:cubicBezTo>
                    <a:cubicBezTo>
                      <a:pt x="2385207" y="3959052"/>
                      <a:pt x="2395381" y="3964842"/>
                      <a:pt x="2403753" y="3962132"/>
                    </a:cubicBezTo>
                    <a:cubicBezTo>
                      <a:pt x="2406294" y="3961309"/>
                      <a:pt x="2408671" y="3959744"/>
                      <a:pt x="2410881" y="3957438"/>
                    </a:cubicBezTo>
                    <a:cubicBezTo>
                      <a:pt x="2413092" y="3955132"/>
                      <a:pt x="2417082" y="3952010"/>
                      <a:pt x="2422851" y="3948071"/>
                    </a:cubicBezTo>
                    <a:cubicBezTo>
                      <a:pt x="2428621" y="3944132"/>
                      <a:pt x="2436721" y="3936851"/>
                      <a:pt x="2447153" y="3926226"/>
                    </a:cubicBezTo>
                    <a:cubicBezTo>
                      <a:pt x="2457585" y="3915602"/>
                      <a:pt x="2463092" y="3910195"/>
                      <a:pt x="2463672" y="3910008"/>
                    </a:cubicBezTo>
                    <a:cubicBezTo>
                      <a:pt x="2462838" y="3910277"/>
                      <a:pt x="2463332" y="3913229"/>
                      <a:pt x="2465154" y="3918861"/>
                    </a:cubicBezTo>
                    <a:cubicBezTo>
                      <a:pt x="2466978" y="3924493"/>
                      <a:pt x="2468527" y="3933283"/>
                      <a:pt x="2469805" y="3945229"/>
                    </a:cubicBezTo>
                    <a:cubicBezTo>
                      <a:pt x="2471081" y="3957177"/>
                      <a:pt x="2471522" y="3963534"/>
                      <a:pt x="2471127" y="3964305"/>
                    </a:cubicBezTo>
                    <a:cubicBezTo>
                      <a:pt x="2470731" y="3965074"/>
                      <a:pt x="2467793" y="3966346"/>
                      <a:pt x="2462312" y="3968120"/>
                    </a:cubicBezTo>
                    <a:lnTo>
                      <a:pt x="2422154" y="3979864"/>
                    </a:lnTo>
                    <a:cubicBezTo>
                      <a:pt x="2415960" y="3981869"/>
                      <a:pt x="2413721" y="3985526"/>
                      <a:pt x="2415439" y="3990835"/>
                    </a:cubicBezTo>
                    <a:cubicBezTo>
                      <a:pt x="2417158" y="3996142"/>
                      <a:pt x="2429436" y="4001647"/>
                      <a:pt x="2452277" y="4007346"/>
                    </a:cubicBezTo>
                    <a:cubicBezTo>
                      <a:pt x="2475116" y="4013047"/>
                      <a:pt x="2493396" y="4013676"/>
                      <a:pt x="2507116" y="4009236"/>
                    </a:cubicBezTo>
                    <a:cubicBezTo>
                      <a:pt x="2512482" y="4007499"/>
                      <a:pt x="2515870" y="4004580"/>
                      <a:pt x="2517280" y="4000478"/>
                    </a:cubicBezTo>
                    <a:cubicBezTo>
                      <a:pt x="2518688" y="3996376"/>
                      <a:pt x="2518863" y="3985477"/>
                      <a:pt x="2517803" y="3967778"/>
                    </a:cubicBezTo>
                    <a:cubicBezTo>
                      <a:pt x="2516743" y="3950080"/>
                      <a:pt x="2516421" y="3940050"/>
                      <a:pt x="2516835" y="3937686"/>
                    </a:cubicBezTo>
                    <a:cubicBezTo>
                      <a:pt x="2517250" y="3935323"/>
                      <a:pt x="2517709" y="3934060"/>
                      <a:pt x="2518215" y="3933897"/>
                    </a:cubicBezTo>
                    <a:cubicBezTo>
                      <a:pt x="2518720" y="3933733"/>
                      <a:pt x="2522135" y="3933047"/>
                      <a:pt x="2528461" y="3931838"/>
                    </a:cubicBezTo>
                    <a:cubicBezTo>
                      <a:pt x="2534786" y="3930630"/>
                      <a:pt x="2541230" y="3928964"/>
                      <a:pt x="2547794" y="3926839"/>
                    </a:cubicBezTo>
                    <a:cubicBezTo>
                      <a:pt x="2575652" y="3917824"/>
                      <a:pt x="2593323" y="3901360"/>
                      <a:pt x="2600809" y="3877451"/>
                    </a:cubicBezTo>
                    <a:cubicBezTo>
                      <a:pt x="2601730" y="3873751"/>
                      <a:pt x="2604159" y="3868466"/>
                      <a:pt x="2608093" y="3861595"/>
                    </a:cubicBezTo>
                    <a:cubicBezTo>
                      <a:pt x="2612028" y="3854725"/>
                      <a:pt x="2614176" y="3851231"/>
                      <a:pt x="2614539" y="3851114"/>
                    </a:cubicBezTo>
                    <a:cubicBezTo>
                      <a:pt x="2614116" y="3851251"/>
                      <a:pt x="2616190" y="3851831"/>
                      <a:pt x="2620761" y="3852854"/>
                    </a:cubicBezTo>
                    <a:cubicBezTo>
                      <a:pt x="2625333" y="3853877"/>
                      <a:pt x="2633066" y="3854948"/>
                      <a:pt x="2643961" y="3856067"/>
                    </a:cubicBezTo>
                    <a:cubicBezTo>
                      <a:pt x="2656809" y="3857997"/>
                      <a:pt x="2667037" y="3867781"/>
                      <a:pt x="2674645" y="3885422"/>
                    </a:cubicBezTo>
                    <a:cubicBezTo>
                      <a:pt x="2678099" y="3892812"/>
                      <a:pt x="2682667" y="3897345"/>
                      <a:pt x="2688350" y="3899022"/>
                    </a:cubicBezTo>
                    <a:cubicBezTo>
                      <a:pt x="2694031" y="3900697"/>
                      <a:pt x="2707648" y="3900728"/>
                      <a:pt x="2729200" y="3899113"/>
                    </a:cubicBezTo>
                    <a:cubicBezTo>
                      <a:pt x="2750751" y="3897497"/>
                      <a:pt x="2769672" y="3894053"/>
                      <a:pt x="2785963" y="3888780"/>
                    </a:cubicBezTo>
                    <a:cubicBezTo>
                      <a:pt x="2802254" y="3883507"/>
                      <a:pt x="2814181" y="3878840"/>
                      <a:pt x="2821741" y="3874780"/>
                    </a:cubicBezTo>
                    <a:cubicBezTo>
                      <a:pt x="2829302" y="3870719"/>
                      <a:pt x="2831945" y="3865172"/>
                      <a:pt x="2829670" y="3858144"/>
                    </a:cubicBezTo>
                    <a:cubicBezTo>
                      <a:pt x="2828857" y="3855633"/>
                      <a:pt x="2826908" y="3853360"/>
                      <a:pt x="2823823" y="3851324"/>
                    </a:cubicBezTo>
                    <a:cubicBezTo>
                      <a:pt x="2820738" y="3849288"/>
                      <a:pt x="2808712" y="3846912"/>
                      <a:pt x="2787742" y="3844195"/>
                    </a:cubicBezTo>
                    <a:cubicBezTo>
                      <a:pt x="2766774" y="3841478"/>
                      <a:pt x="2749239" y="3839646"/>
                      <a:pt x="2735138" y="3838696"/>
                    </a:cubicBezTo>
                    <a:cubicBezTo>
                      <a:pt x="2709884" y="3837586"/>
                      <a:pt x="2686651" y="3832289"/>
                      <a:pt x="2665438" y="3822800"/>
                    </a:cubicBezTo>
                    <a:cubicBezTo>
                      <a:pt x="2644227" y="3813313"/>
                      <a:pt x="2633104" y="3806971"/>
                      <a:pt x="2632069" y="3803777"/>
                    </a:cubicBezTo>
                    <a:cubicBezTo>
                      <a:pt x="2631887" y="3803214"/>
                      <a:pt x="2631822" y="3802444"/>
                      <a:pt x="2631873" y="3801465"/>
                    </a:cubicBezTo>
                    <a:cubicBezTo>
                      <a:pt x="2633732" y="3777519"/>
                      <a:pt x="2628919" y="3745714"/>
                      <a:pt x="2617432" y="3706052"/>
                    </a:cubicBezTo>
                    <a:cubicBezTo>
                      <a:pt x="2616568" y="3703385"/>
                      <a:pt x="2617851" y="3699564"/>
                      <a:pt x="2621281" y="3694591"/>
                    </a:cubicBezTo>
                    <a:cubicBezTo>
                      <a:pt x="2628944" y="3684198"/>
                      <a:pt x="2633860" y="3674246"/>
                      <a:pt x="2636029" y="3664736"/>
                    </a:cubicBezTo>
                    <a:cubicBezTo>
                      <a:pt x="2638197" y="3655226"/>
                      <a:pt x="2641103" y="3647770"/>
                      <a:pt x="2644747" y="3642366"/>
                    </a:cubicBezTo>
                    <a:cubicBezTo>
                      <a:pt x="2648392" y="3636963"/>
                      <a:pt x="2649439" y="3631867"/>
                      <a:pt x="2647889" y="3627078"/>
                    </a:cubicBezTo>
                    <a:cubicBezTo>
                      <a:pt x="2646341" y="3622291"/>
                      <a:pt x="2643055" y="3616622"/>
                      <a:pt x="2638035" y="3610073"/>
                    </a:cubicBezTo>
                    <a:cubicBezTo>
                      <a:pt x="2633015" y="3603525"/>
                      <a:pt x="2628204" y="3600995"/>
                      <a:pt x="2623604" y="3602484"/>
                    </a:cubicBezTo>
                    <a:cubicBezTo>
                      <a:pt x="2619003" y="3603973"/>
                      <a:pt x="2614996" y="3606673"/>
                      <a:pt x="2611586" y="3610585"/>
                    </a:cubicBezTo>
                    <a:cubicBezTo>
                      <a:pt x="2596572" y="3626845"/>
                      <a:pt x="2583853" y="3638971"/>
                      <a:pt x="2573431" y="3646964"/>
                    </a:cubicBezTo>
                    <a:cubicBezTo>
                      <a:pt x="2563008" y="3654954"/>
                      <a:pt x="2556333" y="3660276"/>
                      <a:pt x="2553406" y="3662928"/>
                    </a:cubicBezTo>
                    <a:cubicBezTo>
                      <a:pt x="2550478" y="3665579"/>
                      <a:pt x="2548975" y="3666918"/>
                      <a:pt x="2548896" y="3666944"/>
                    </a:cubicBezTo>
                    <a:cubicBezTo>
                      <a:pt x="2548818" y="3666969"/>
                      <a:pt x="2548635" y="3666540"/>
                      <a:pt x="2548350" y="3665657"/>
                    </a:cubicBezTo>
                    <a:cubicBezTo>
                      <a:pt x="2548064" y="3664773"/>
                      <a:pt x="2547882" y="3663232"/>
                      <a:pt x="2547805" y="3661031"/>
                    </a:cubicBezTo>
                    <a:cubicBezTo>
                      <a:pt x="2546961" y="3639965"/>
                      <a:pt x="2544444" y="3619061"/>
                      <a:pt x="2540254" y="3598319"/>
                    </a:cubicBezTo>
                    <a:cubicBezTo>
                      <a:pt x="2536064" y="3577578"/>
                      <a:pt x="2533818" y="3564305"/>
                      <a:pt x="2533517" y="3558501"/>
                    </a:cubicBezTo>
                    <a:cubicBezTo>
                      <a:pt x="2533216" y="3552698"/>
                      <a:pt x="2533497" y="3545396"/>
                      <a:pt x="2534361" y="3536596"/>
                    </a:cubicBezTo>
                    <a:cubicBezTo>
                      <a:pt x="2535225" y="3527794"/>
                      <a:pt x="2535231" y="3522076"/>
                      <a:pt x="2534376" y="3519438"/>
                    </a:cubicBezTo>
                    <a:cubicBezTo>
                      <a:pt x="2532023" y="3512166"/>
                      <a:pt x="2526985" y="3508414"/>
                      <a:pt x="2519260" y="3508181"/>
                    </a:cubicBezTo>
                    <a:close/>
                    <a:moveTo>
                      <a:pt x="3250910" y="3311105"/>
                    </a:moveTo>
                    <a:cubicBezTo>
                      <a:pt x="3245576" y="3310791"/>
                      <a:pt x="3239092" y="3312521"/>
                      <a:pt x="3231454" y="3316294"/>
                    </a:cubicBezTo>
                    <a:cubicBezTo>
                      <a:pt x="3216180" y="3323839"/>
                      <a:pt x="3202527" y="3334178"/>
                      <a:pt x="3190494" y="3347307"/>
                    </a:cubicBezTo>
                    <a:cubicBezTo>
                      <a:pt x="3169618" y="3370084"/>
                      <a:pt x="3155468" y="3394970"/>
                      <a:pt x="3148043" y="3421966"/>
                    </a:cubicBezTo>
                    <a:cubicBezTo>
                      <a:pt x="3142529" y="3437431"/>
                      <a:pt x="3138551" y="3447511"/>
                      <a:pt x="3136113" y="3452205"/>
                    </a:cubicBezTo>
                    <a:cubicBezTo>
                      <a:pt x="3133673" y="3456899"/>
                      <a:pt x="3131999" y="3461466"/>
                      <a:pt x="3131093" y="3465904"/>
                    </a:cubicBezTo>
                    <a:cubicBezTo>
                      <a:pt x="3130186" y="3470342"/>
                      <a:pt x="3131862" y="3476468"/>
                      <a:pt x="3136122" y="3484279"/>
                    </a:cubicBezTo>
                    <a:cubicBezTo>
                      <a:pt x="3140382" y="3492091"/>
                      <a:pt x="3149206" y="3502132"/>
                      <a:pt x="3162593" y="3514401"/>
                    </a:cubicBezTo>
                    <a:cubicBezTo>
                      <a:pt x="3175981" y="3526671"/>
                      <a:pt x="3186270" y="3537457"/>
                      <a:pt x="3193464" y="3546759"/>
                    </a:cubicBezTo>
                    <a:cubicBezTo>
                      <a:pt x="3200657" y="3556061"/>
                      <a:pt x="3210678" y="3566598"/>
                      <a:pt x="3223524" y="3578372"/>
                    </a:cubicBezTo>
                    <a:cubicBezTo>
                      <a:pt x="3236369" y="3590146"/>
                      <a:pt x="3245069" y="3599609"/>
                      <a:pt x="3249622" y="3606762"/>
                    </a:cubicBezTo>
                    <a:cubicBezTo>
                      <a:pt x="3254175" y="3613915"/>
                      <a:pt x="3257937" y="3618853"/>
                      <a:pt x="3260909" y="3621578"/>
                    </a:cubicBezTo>
                    <a:cubicBezTo>
                      <a:pt x="3270382" y="3630260"/>
                      <a:pt x="3279591" y="3629723"/>
                      <a:pt x="3288532" y="3619966"/>
                    </a:cubicBezTo>
                    <a:cubicBezTo>
                      <a:pt x="3297475" y="3610210"/>
                      <a:pt x="3295632" y="3598228"/>
                      <a:pt x="3283002" y="3584021"/>
                    </a:cubicBezTo>
                    <a:cubicBezTo>
                      <a:pt x="3280996" y="3581665"/>
                      <a:pt x="3276997" y="3575706"/>
                      <a:pt x="3271007" y="3566145"/>
                    </a:cubicBezTo>
                    <a:cubicBezTo>
                      <a:pt x="3265017" y="3556584"/>
                      <a:pt x="3262032" y="3551105"/>
                      <a:pt x="3262052" y="3549709"/>
                    </a:cubicBezTo>
                    <a:cubicBezTo>
                      <a:pt x="3262073" y="3548313"/>
                      <a:pt x="3263479" y="3543204"/>
                      <a:pt x="3266270" y="3534381"/>
                    </a:cubicBezTo>
                    <a:cubicBezTo>
                      <a:pt x="3269060" y="3525558"/>
                      <a:pt x="3273921" y="3514554"/>
                      <a:pt x="3280853" y="3501367"/>
                    </a:cubicBezTo>
                    <a:cubicBezTo>
                      <a:pt x="3287787" y="3488181"/>
                      <a:pt x="3291919" y="3477488"/>
                      <a:pt x="3293255" y="3469288"/>
                    </a:cubicBezTo>
                    <a:cubicBezTo>
                      <a:pt x="3294590" y="3461089"/>
                      <a:pt x="3292515" y="3454477"/>
                      <a:pt x="3287031" y="3449451"/>
                    </a:cubicBezTo>
                    <a:cubicBezTo>
                      <a:pt x="3281546" y="3444424"/>
                      <a:pt x="3276519" y="3442119"/>
                      <a:pt x="3271949" y="3442536"/>
                    </a:cubicBezTo>
                    <a:cubicBezTo>
                      <a:pt x="3267380" y="3442954"/>
                      <a:pt x="3261673" y="3446896"/>
                      <a:pt x="3254829" y="3454363"/>
                    </a:cubicBezTo>
                    <a:cubicBezTo>
                      <a:pt x="3247985" y="3461830"/>
                      <a:pt x="3240544" y="3473916"/>
                      <a:pt x="3232504" y="3490620"/>
                    </a:cubicBezTo>
                    <a:cubicBezTo>
                      <a:pt x="3229131" y="3497584"/>
                      <a:pt x="3227026" y="3501524"/>
                      <a:pt x="3226187" y="3502438"/>
                    </a:cubicBezTo>
                    <a:cubicBezTo>
                      <a:pt x="3225351" y="3503352"/>
                      <a:pt x="3223947" y="3502907"/>
                      <a:pt x="3221978" y="3501103"/>
                    </a:cubicBezTo>
                    <a:cubicBezTo>
                      <a:pt x="3220009" y="3499299"/>
                      <a:pt x="3218824" y="3498061"/>
                      <a:pt x="3218424" y="3497393"/>
                    </a:cubicBezTo>
                    <a:cubicBezTo>
                      <a:pt x="3218024" y="3496723"/>
                      <a:pt x="3217785" y="3496488"/>
                      <a:pt x="3217708" y="3496685"/>
                    </a:cubicBezTo>
                    <a:cubicBezTo>
                      <a:pt x="3227161" y="3479878"/>
                      <a:pt x="3234012" y="3465242"/>
                      <a:pt x="3238261" y="3452776"/>
                    </a:cubicBezTo>
                    <a:cubicBezTo>
                      <a:pt x="3242512" y="3440309"/>
                      <a:pt x="3244244" y="3431290"/>
                      <a:pt x="3243460" y="3425719"/>
                    </a:cubicBezTo>
                    <a:cubicBezTo>
                      <a:pt x="3242674" y="3420149"/>
                      <a:pt x="3239500" y="3414814"/>
                      <a:pt x="3233937" y="3409714"/>
                    </a:cubicBezTo>
                    <a:cubicBezTo>
                      <a:pt x="3228372" y="3404614"/>
                      <a:pt x="3222718" y="3405200"/>
                      <a:pt x="3216971" y="3411468"/>
                    </a:cubicBezTo>
                    <a:cubicBezTo>
                      <a:pt x="3211225" y="3417738"/>
                      <a:pt x="3205691" y="3426285"/>
                      <a:pt x="3200371" y="3437110"/>
                    </a:cubicBezTo>
                    <a:cubicBezTo>
                      <a:pt x="3195050" y="3447936"/>
                      <a:pt x="3190556" y="3455350"/>
                      <a:pt x="3186887" y="3459354"/>
                    </a:cubicBezTo>
                    <a:cubicBezTo>
                      <a:pt x="3186672" y="3459588"/>
                      <a:pt x="3186421" y="3459573"/>
                      <a:pt x="3186133" y="3459309"/>
                    </a:cubicBezTo>
                    <a:cubicBezTo>
                      <a:pt x="3185844" y="3459044"/>
                      <a:pt x="3184507" y="3457073"/>
                      <a:pt x="3182121" y="3453394"/>
                    </a:cubicBezTo>
                    <a:cubicBezTo>
                      <a:pt x="3179736" y="3449715"/>
                      <a:pt x="3178899" y="3446137"/>
                      <a:pt x="3179609" y="3442655"/>
                    </a:cubicBezTo>
                    <a:cubicBezTo>
                      <a:pt x="3180319" y="3439175"/>
                      <a:pt x="3182704" y="3432219"/>
                      <a:pt x="3186764" y="3421785"/>
                    </a:cubicBezTo>
                    <a:cubicBezTo>
                      <a:pt x="3190823" y="3411353"/>
                      <a:pt x="3195007" y="3402761"/>
                      <a:pt x="3199317" y="3396012"/>
                    </a:cubicBezTo>
                    <a:cubicBezTo>
                      <a:pt x="3203627" y="3389263"/>
                      <a:pt x="3207714" y="3383781"/>
                      <a:pt x="3211579" y="3379564"/>
                    </a:cubicBezTo>
                    <a:cubicBezTo>
                      <a:pt x="3215443" y="3375347"/>
                      <a:pt x="3218503" y="3373066"/>
                      <a:pt x="3220758" y="3372718"/>
                    </a:cubicBezTo>
                    <a:cubicBezTo>
                      <a:pt x="3223014" y="3372370"/>
                      <a:pt x="3226213" y="3373611"/>
                      <a:pt x="3230354" y="3376441"/>
                    </a:cubicBezTo>
                    <a:cubicBezTo>
                      <a:pt x="3234496" y="3379272"/>
                      <a:pt x="3247216" y="3389242"/>
                      <a:pt x="3268514" y="3406352"/>
                    </a:cubicBezTo>
                    <a:cubicBezTo>
                      <a:pt x="3289812" y="3423461"/>
                      <a:pt x="3304905" y="3436089"/>
                      <a:pt x="3313793" y="3444235"/>
                    </a:cubicBezTo>
                    <a:lnTo>
                      <a:pt x="3357975" y="3483913"/>
                    </a:lnTo>
                    <a:cubicBezTo>
                      <a:pt x="3361672" y="3487303"/>
                      <a:pt x="3363409" y="3490021"/>
                      <a:pt x="3363186" y="3492067"/>
                    </a:cubicBezTo>
                    <a:cubicBezTo>
                      <a:pt x="3362962" y="3494114"/>
                      <a:pt x="3360539" y="3497658"/>
                      <a:pt x="3355916" y="3502702"/>
                    </a:cubicBezTo>
                    <a:cubicBezTo>
                      <a:pt x="3351294" y="3507746"/>
                      <a:pt x="3340591" y="3515811"/>
                      <a:pt x="3323805" y="3526897"/>
                    </a:cubicBezTo>
                    <a:cubicBezTo>
                      <a:pt x="3320896" y="3529026"/>
                      <a:pt x="3318115" y="3531538"/>
                      <a:pt x="3315462" y="3534432"/>
                    </a:cubicBezTo>
                    <a:cubicBezTo>
                      <a:pt x="3312809" y="3537326"/>
                      <a:pt x="3313126" y="3540280"/>
                      <a:pt x="3316411" y="3543292"/>
                    </a:cubicBezTo>
                    <a:cubicBezTo>
                      <a:pt x="3320429" y="3546974"/>
                      <a:pt x="3333930" y="3545781"/>
                      <a:pt x="3356917" y="3539716"/>
                    </a:cubicBezTo>
                    <a:cubicBezTo>
                      <a:pt x="3379904" y="3533649"/>
                      <a:pt x="3398306" y="3527878"/>
                      <a:pt x="3412122" y="3522403"/>
                    </a:cubicBezTo>
                    <a:cubicBezTo>
                      <a:pt x="3425938" y="3516928"/>
                      <a:pt x="3435259" y="3513432"/>
                      <a:pt x="3440084" y="3511916"/>
                    </a:cubicBezTo>
                    <a:cubicBezTo>
                      <a:pt x="3444910" y="3510402"/>
                      <a:pt x="3449357" y="3507424"/>
                      <a:pt x="3453426" y="3502985"/>
                    </a:cubicBezTo>
                    <a:cubicBezTo>
                      <a:pt x="3457495" y="3498547"/>
                      <a:pt x="3458816" y="3492822"/>
                      <a:pt x="3457394" y="3485812"/>
                    </a:cubicBezTo>
                    <a:cubicBezTo>
                      <a:pt x="3455969" y="3478801"/>
                      <a:pt x="3452394" y="3472672"/>
                      <a:pt x="3446667" y="3467421"/>
                    </a:cubicBezTo>
                    <a:cubicBezTo>
                      <a:pt x="3440938" y="3462171"/>
                      <a:pt x="3433995" y="3456619"/>
                      <a:pt x="3425838" y="3450764"/>
                    </a:cubicBezTo>
                    <a:cubicBezTo>
                      <a:pt x="3417680" y="3444908"/>
                      <a:pt x="3411787" y="3440318"/>
                      <a:pt x="3408160" y="3436993"/>
                    </a:cubicBezTo>
                    <a:lnTo>
                      <a:pt x="3398449" y="3428094"/>
                    </a:lnTo>
                    <a:cubicBezTo>
                      <a:pt x="3395286" y="3425194"/>
                      <a:pt x="3391693" y="3422317"/>
                      <a:pt x="3387671" y="3419463"/>
                    </a:cubicBezTo>
                    <a:cubicBezTo>
                      <a:pt x="3383650" y="3416609"/>
                      <a:pt x="3378408" y="3413178"/>
                      <a:pt x="3371946" y="3409172"/>
                    </a:cubicBezTo>
                    <a:cubicBezTo>
                      <a:pt x="3365486" y="3405164"/>
                      <a:pt x="3349975" y="3393647"/>
                      <a:pt x="3325420" y="3374620"/>
                    </a:cubicBezTo>
                    <a:cubicBezTo>
                      <a:pt x="3300863" y="3355593"/>
                      <a:pt x="3285911" y="3343629"/>
                      <a:pt x="3280562" y="3338727"/>
                    </a:cubicBezTo>
                    <a:cubicBezTo>
                      <a:pt x="3275214" y="3333825"/>
                      <a:pt x="3269510" y="3326974"/>
                      <a:pt x="3263453" y="3318175"/>
                    </a:cubicBezTo>
                    <a:cubicBezTo>
                      <a:pt x="3260424" y="3313774"/>
                      <a:pt x="3256243" y="3311418"/>
                      <a:pt x="3250910" y="3311105"/>
                    </a:cubicBezTo>
                    <a:close/>
                    <a:moveTo>
                      <a:pt x="888979" y="3255250"/>
                    </a:moveTo>
                    <a:cubicBezTo>
                      <a:pt x="886292" y="3258110"/>
                      <a:pt x="883987" y="3263444"/>
                      <a:pt x="882061" y="3271253"/>
                    </a:cubicBezTo>
                    <a:cubicBezTo>
                      <a:pt x="880135" y="3279061"/>
                      <a:pt x="878994" y="3285706"/>
                      <a:pt x="878635" y="3291187"/>
                    </a:cubicBezTo>
                    <a:cubicBezTo>
                      <a:pt x="878276" y="3296668"/>
                      <a:pt x="880272" y="3301453"/>
                      <a:pt x="884624" y="3305541"/>
                    </a:cubicBezTo>
                    <a:cubicBezTo>
                      <a:pt x="888207" y="3308905"/>
                      <a:pt x="893799" y="3311772"/>
                      <a:pt x="901401" y="3314140"/>
                    </a:cubicBezTo>
                    <a:cubicBezTo>
                      <a:pt x="909003" y="3316509"/>
                      <a:pt x="915184" y="3318889"/>
                      <a:pt x="919945" y="3321285"/>
                    </a:cubicBezTo>
                    <a:cubicBezTo>
                      <a:pt x="924704" y="3323679"/>
                      <a:pt x="930315" y="3327910"/>
                      <a:pt x="936776" y="3333978"/>
                    </a:cubicBezTo>
                    <a:cubicBezTo>
                      <a:pt x="938463" y="3335562"/>
                      <a:pt x="939022" y="3336657"/>
                      <a:pt x="938454" y="3337262"/>
                    </a:cubicBezTo>
                    <a:cubicBezTo>
                      <a:pt x="937886" y="3337867"/>
                      <a:pt x="928928" y="3342711"/>
                      <a:pt x="911583" y="3351795"/>
                    </a:cubicBezTo>
                    <a:cubicBezTo>
                      <a:pt x="894236" y="3360879"/>
                      <a:pt x="874745" y="3366923"/>
                      <a:pt x="853108" y="3369927"/>
                    </a:cubicBezTo>
                    <a:cubicBezTo>
                      <a:pt x="831471" y="3372930"/>
                      <a:pt x="811539" y="3372389"/>
                      <a:pt x="793312" y="3368303"/>
                    </a:cubicBezTo>
                    <a:cubicBezTo>
                      <a:pt x="775085" y="3364216"/>
                      <a:pt x="754234" y="3356082"/>
                      <a:pt x="730758" y="3343899"/>
                    </a:cubicBezTo>
                    <a:cubicBezTo>
                      <a:pt x="720106" y="3337306"/>
                      <a:pt x="712821" y="3336094"/>
                      <a:pt x="708904" y="3340266"/>
                    </a:cubicBezTo>
                    <a:cubicBezTo>
                      <a:pt x="704986" y="3344437"/>
                      <a:pt x="707039" y="3353507"/>
                      <a:pt x="715063" y="3367477"/>
                    </a:cubicBezTo>
                    <a:cubicBezTo>
                      <a:pt x="723087" y="3381446"/>
                      <a:pt x="730470" y="3391597"/>
                      <a:pt x="737212" y="3397928"/>
                    </a:cubicBezTo>
                    <a:cubicBezTo>
                      <a:pt x="743953" y="3404260"/>
                      <a:pt x="753732" y="3410849"/>
                      <a:pt x="766549" y="3417696"/>
                    </a:cubicBezTo>
                    <a:cubicBezTo>
                      <a:pt x="779365" y="3424543"/>
                      <a:pt x="788879" y="3425751"/>
                      <a:pt x="795092" y="3421319"/>
                    </a:cubicBezTo>
                    <a:cubicBezTo>
                      <a:pt x="804940" y="3414762"/>
                      <a:pt x="818168" y="3410128"/>
                      <a:pt x="834777" y="3407416"/>
                    </a:cubicBezTo>
                    <a:cubicBezTo>
                      <a:pt x="856659" y="3412259"/>
                      <a:pt x="873600" y="3413523"/>
                      <a:pt x="885599" y="3411211"/>
                    </a:cubicBezTo>
                    <a:cubicBezTo>
                      <a:pt x="897597" y="3408898"/>
                      <a:pt x="911252" y="3404635"/>
                      <a:pt x="926563" y="3398419"/>
                    </a:cubicBezTo>
                    <a:cubicBezTo>
                      <a:pt x="929120" y="3397470"/>
                      <a:pt x="930896" y="3397464"/>
                      <a:pt x="931893" y="3398400"/>
                    </a:cubicBezTo>
                    <a:cubicBezTo>
                      <a:pt x="932889" y="3399336"/>
                      <a:pt x="933697" y="3400840"/>
                      <a:pt x="934315" y="3402912"/>
                    </a:cubicBezTo>
                    <a:cubicBezTo>
                      <a:pt x="939356" y="3420244"/>
                      <a:pt x="944990" y="3435974"/>
                      <a:pt x="951216" y="3450103"/>
                    </a:cubicBezTo>
                    <a:cubicBezTo>
                      <a:pt x="957440" y="3464234"/>
                      <a:pt x="958768" y="3480214"/>
                      <a:pt x="955195" y="3498048"/>
                    </a:cubicBezTo>
                    <a:cubicBezTo>
                      <a:pt x="951622" y="3515880"/>
                      <a:pt x="944292" y="3532121"/>
                      <a:pt x="933204" y="3546768"/>
                    </a:cubicBezTo>
                    <a:cubicBezTo>
                      <a:pt x="925589" y="3557106"/>
                      <a:pt x="925847" y="3567131"/>
                      <a:pt x="933979" y="3576844"/>
                    </a:cubicBezTo>
                    <a:cubicBezTo>
                      <a:pt x="936546" y="3579849"/>
                      <a:pt x="939868" y="3584688"/>
                      <a:pt x="943944" y="3591359"/>
                    </a:cubicBezTo>
                    <a:cubicBezTo>
                      <a:pt x="948019" y="3598030"/>
                      <a:pt x="950824" y="3603443"/>
                      <a:pt x="952357" y="3607596"/>
                    </a:cubicBezTo>
                    <a:cubicBezTo>
                      <a:pt x="956917" y="3618856"/>
                      <a:pt x="972083" y="3636590"/>
                      <a:pt x="997856" y="3660796"/>
                    </a:cubicBezTo>
                    <a:cubicBezTo>
                      <a:pt x="1034869" y="3695560"/>
                      <a:pt x="1058730" y="3707240"/>
                      <a:pt x="1069438" y="3695838"/>
                    </a:cubicBezTo>
                    <a:cubicBezTo>
                      <a:pt x="1072964" y="3692085"/>
                      <a:pt x="1074186" y="3686151"/>
                      <a:pt x="1073104" y="3678038"/>
                    </a:cubicBezTo>
                    <a:cubicBezTo>
                      <a:pt x="1072023" y="3669926"/>
                      <a:pt x="1066529" y="3654894"/>
                      <a:pt x="1056624" y="3632942"/>
                    </a:cubicBezTo>
                    <a:cubicBezTo>
                      <a:pt x="1046719" y="3610991"/>
                      <a:pt x="1037154" y="3591276"/>
                      <a:pt x="1027931" y="3573794"/>
                    </a:cubicBezTo>
                    <a:cubicBezTo>
                      <a:pt x="1018709" y="3556312"/>
                      <a:pt x="1011018" y="3536836"/>
                      <a:pt x="1004858" y="3515362"/>
                    </a:cubicBezTo>
                    <a:cubicBezTo>
                      <a:pt x="998700" y="3493890"/>
                      <a:pt x="996089" y="3476877"/>
                      <a:pt x="997028" y="3464325"/>
                    </a:cubicBezTo>
                    <a:cubicBezTo>
                      <a:pt x="997181" y="3457464"/>
                      <a:pt x="996804" y="3431600"/>
                      <a:pt x="995897" y="3386731"/>
                    </a:cubicBezTo>
                    <a:cubicBezTo>
                      <a:pt x="996273" y="3382200"/>
                      <a:pt x="997272" y="3379067"/>
                      <a:pt x="998899" y="3377336"/>
                    </a:cubicBezTo>
                    <a:cubicBezTo>
                      <a:pt x="1000525" y="3375605"/>
                      <a:pt x="1004008" y="3375802"/>
                      <a:pt x="1009348" y="3377926"/>
                    </a:cubicBezTo>
                    <a:cubicBezTo>
                      <a:pt x="1014689" y="3380051"/>
                      <a:pt x="1022069" y="3382152"/>
                      <a:pt x="1031489" y="3384229"/>
                    </a:cubicBezTo>
                    <a:cubicBezTo>
                      <a:pt x="1040908" y="3386306"/>
                      <a:pt x="1051315" y="3390845"/>
                      <a:pt x="1062711" y="3397845"/>
                    </a:cubicBezTo>
                    <a:cubicBezTo>
                      <a:pt x="1074106" y="3404844"/>
                      <a:pt x="1084165" y="3412440"/>
                      <a:pt x="1092888" y="3420633"/>
                    </a:cubicBezTo>
                    <a:lnTo>
                      <a:pt x="1104328" y="3433027"/>
                    </a:lnTo>
                    <a:cubicBezTo>
                      <a:pt x="1113348" y="3441498"/>
                      <a:pt x="1121438" y="3441921"/>
                      <a:pt x="1128598" y="3434297"/>
                    </a:cubicBezTo>
                    <a:cubicBezTo>
                      <a:pt x="1135093" y="3427382"/>
                      <a:pt x="1138981" y="3416529"/>
                      <a:pt x="1140262" y="3401739"/>
                    </a:cubicBezTo>
                    <a:cubicBezTo>
                      <a:pt x="1141545" y="3386949"/>
                      <a:pt x="1139273" y="3376819"/>
                      <a:pt x="1133450" y="3371350"/>
                    </a:cubicBezTo>
                    <a:cubicBezTo>
                      <a:pt x="1127627" y="3365880"/>
                      <a:pt x="1117425" y="3359135"/>
                      <a:pt x="1102846" y="3351112"/>
                    </a:cubicBezTo>
                    <a:cubicBezTo>
                      <a:pt x="1088269" y="3343091"/>
                      <a:pt x="1075655" y="3336857"/>
                      <a:pt x="1065008" y="3332414"/>
                    </a:cubicBezTo>
                    <a:cubicBezTo>
                      <a:pt x="1054361" y="3327971"/>
                      <a:pt x="1048711" y="3325443"/>
                      <a:pt x="1048057" y="3324829"/>
                    </a:cubicBezTo>
                    <a:cubicBezTo>
                      <a:pt x="1048173" y="3324937"/>
                      <a:pt x="1049503" y="3323418"/>
                      <a:pt x="1052047" y="3320274"/>
                    </a:cubicBezTo>
                    <a:cubicBezTo>
                      <a:pt x="1054591" y="3317128"/>
                      <a:pt x="1056529" y="3312910"/>
                      <a:pt x="1057861" y="3307619"/>
                    </a:cubicBezTo>
                    <a:cubicBezTo>
                      <a:pt x="1059193" y="3302327"/>
                      <a:pt x="1056824" y="3295887"/>
                      <a:pt x="1050754" y="3288298"/>
                    </a:cubicBezTo>
                    <a:cubicBezTo>
                      <a:pt x="1044684" y="3280709"/>
                      <a:pt x="1039974" y="3275340"/>
                      <a:pt x="1036623" y="3272193"/>
                    </a:cubicBezTo>
                    <a:cubicBezTo>
                      <a:pt x="1033272" y="3269045"/>
                      <a:pt x="1030145" y="3267038"/>
                      <a:pt x="1027241" y="3266168"/>
                    </a:cubicBezTo>
                    <a:cubicBezTo>
                      <a:pt x="1024337" y="3265299"/>
                      <a:pt x="1021433" y="3266410"/>
                      <a:pt x="1018529" y="3269502"/>
                    </a:cubicBezTo>
                    <a:lnTo>
                      <a:pt x="1009846" y="3279625"/>
                    </a:lnTo>
                    <a:cubicBezTo>
                      <a:pt x="999517" y="3290622"/>
                      <a:pt x="992921" y="3296791"/>
                      <a:pt x="990060" y="3298129"/>
                    </a:cubicBezTo>
                    <a:cubicBezTo>
                      <a:pt x="987198" y="3299467"/>
                      <a:pt x="982578" y="3298664"/>
                      <a:pt x="976202" y="3295719"/>
                    </a:cubicBezTo>
                    <a:cubicBezTo>
                      <a:pt x="969826" y="3292775"/>
                      <a:pt x="960931" y="3287408"/>
                      <a:pt x="949517" y="3279620"/>
                    </a:cubicBezTo>
                    <a:cubicBezTo>
                      <a:pt x="915344" y="3256788"/>
                      <a:pt x="895164" y="3248664"/>
                      <a:pt x="888979" y="3255250"/>
                    </a:cubicBezTo>
                    <a:close/>
                    <a:moveTo>
                      <a:pt x="2978060" y="3206890"/>
                    </a:moveTo>
                    <a:cubicBezTo>
                      <a:pt x="2965263" y="3206063"/>
                      <a:pt x="2957511" y="3207126"/>
                      <a:pt x="2954806" y="3210079"/>
                    </a:cubicBezTo>
                    <a:cubicBezTo>
                      <a:pt x="2950247" y="3215052"/>
                      <a:pt x="2952803" y="3225531"/>
                      <a:pt x="2962473" y="3241513"/>
                    </a:cubicBezTo>
                    <a:cubicBezTo>
                      <a:pt x="2972142" y="3257495"/>
                      <a:pt x="2979611" y="3267902"/>
                      <a:pt x="2984880" y="3272730"/>
                    </a:cubicBezTo>
                    <a:cubicBezTo>
                      <a:pt x="2990149" y="3277558"/>
                      <a:pt x="2996177" y="3279211"/>
                      <a:pt x="3002967" y="3277684"/>
                    </a:cubicBezTo>
                    <a:cubicBezTo>
                      <a:pt x="3009757" y="3276158"/>
                      <a:pt x="3018849" y="3271814"/>
                      <a:pt x="3030242" y="3264653"/>
                    </a:cubicBezTo>
                    <a:cubicBezTo>
                      <a:pt x="3041635" y="3257491"/>
                      <a:pt x="3050888" y="3250031"/>
                      <a:pt x="3058001" y="3242270"/>
                    </a:cubicBezTo>
                    <a:cubicBezTo>
                      <a:pt x="3065113" y="3234511"/>
                      <a:pt x="3065938" y="3228128"/>
                      <a:pt x="3060478" y="3223123"/>
                    </a:cubicBezTo>
                    <a:cubicBezTo>
                      <a:pt x="3055017" y="3218119"/>
                      <a:pt x="3046817" y="3214350"/>
                      <a:pt x="3035876" y="3211818"/>
                    </a:cubicBezTo>
                    <a:cubicBezTo>
                      <a:pt x="3024937" y="3209286"/>
                      <a:pt x="3015765" y="3208037"/>
                      <a:pt x="3008361" y="3208075"/>
                    </a:cubicBezTo>
                    <a:cubicBezTo>
                      <a:pt x="3000957" y="3208111"/>
                      <a:pt x="2990857" y="3207716"/>
                      <a:pt x="2978060" y="3206890"/>
                    </a:cubicBezTo>
                    <a:close/>
                    <a:moveTo>
                      <a:pt x="1036313" y="3164568"/>
                    </a:moveTo>
                    <a:cubicBezTo>
                      <a:pt x="1032008" y="3164089"/>
                      <a:pt x="1028173" y="3165642"/>
                      <a:pt x="1024806" y="3169227"/>
                    </a:cubicBezTo>
                    <a:cubicBezTo>
                      <a:pt x="1021506" y="3172740"/>
                      <a:pt x="1018916" y="3178595"/>
                      <a:pt x="1017037" y="3186791"/>
                    </a:cubicBezTo>
                    <a:cubicBezTo>
                      <a:pt x="1013859" y="3199508"/>
                      <a:pt x="1009709" y="3210837"/>
                      <a:pt x="1004587" y="3220777"/>
                    </a:cubicBezTo>
                    <a:cubicBezTo>
                      <a:pt x="998680" y="3232388"/>
                      <a:pt x="998745" y="3241027"/>
                      <a:pt x="1004779" y="3246694"/>
                    </a:cubicBezTo>
                    <a:cubicBezTo>
                      <a:pt x="1007161" y="3248931"/>
                      <a:pt x="1010360" y="3250383"/>
                      <a:pt x="1014376" y="3251049"/>
                    </a:cubicBezTo>
                    <a:cubicBezTo>
                      <a:pt x="1023697" y="3252502"/>
                      <a:pt x="1034444" y="3258946"/>
                      <a:pt x="1046620" y="3270381"/>
                    </a:cubicBezTo>
                    <a:cubicBezTo>
                      <a:pt x="1050527" y="3274052"/>
                      <a:pt x="1054196" y="3278034"/>
                      <a:pt x="1057629" y="3282330"/>
                    </a:cubicBezTo>
                    <a:cubicBezTo>
                      <a:pt x="1063548" y="3290656"/>
                      <a:pt x="1072739" y="3295484"/>
                      <a:pt x="1085200" y="3296816"/>
                    </a:cubicBezTo>
                    <a:cubicBezTo>
                      <a:pt x="1126712" y="3300579"/>
                      <a:pt x="1155796" y="3303973"/>
                      <a:pt x="1172453" y="3306995"/>
                    </a:cubicBezTo>
                    <a:cubicBezTo>
                      <a:pt x="1176903" y="3307598"/>
                      <a:pt x="1182321" y="3304500"/>
                      <a:pt x="1188706" y="3297700"/>
                    </a:cubicBezTo>
                    <a:cubicBezTo>
                      <a:pt x="1202692" y="3282810"/>
                      <a:pt x="1204564" y="3270553"/>
                      <a:pt x="1194321" y="3260933"/>
                    </a:cubicBezTo>
                    <a:cubicBezTo>
                      <a:pt x="1185904" y="3253028"/>
                      <a:pt x="1170599" y="3245766"/>
                      <a:pt x="1148404" y="3239148"/>
                    </a:cubicBezTo>
                    <a:cubicBezTo>
                      <a:pt x="1137253" y="3233290"/>
                      <a:pt x="1121747" y="3223744"/>
                      <a:pt x="1101883" y="3210510"/>
                    </a:cubicBezTo>
                    <a:cubicBezTo>
                      <a:pt x="1082020" y="3197275"/>
                      <a:pt x="1064936" y="3184473"/>
                      <a:pt x="1050630" y="3172102"/>
                    </a:cubicBezTo>
                    <a:cubicBezTo>
                      <a:pt x="1045390" y="3167558"/>
                      <a:pt x="1040617" y="3165047"/>
                      <a:pt x="1036313" y="3164568"/>
                    </a:cubicBezTo>
                    <a:close/>
                    <a:moveTo>
                      <a:pt x="3195542" y="3126012"/>
                    </a:moveTo>
                    <a:cubicBezTo>
                      <a:pt x="3177695" y="3122138"/>
                      <a:pt x="3162554" y="3126984"/>
                      <a:pt x="3150120" y="3140550"/>
                    </a:cubicBezTo>
                    <a:cubicBezTo>
                      <a:pt x="3146653" y="3144333"/>
                      <a:pt x="3141857" y="3150929"/>
                      <a:pt x="3135732" y="3160340"/>
                    </a:cubicBezTo>
                    <a:cubicBezTo>
                      <a:pt x="3129608" y="3169752"/>
                      <a:pt x="3121511" y="3180693"/>
                      <a:pt x="3111439" y="3193163"/>
                    </a:cubicBezTo>
                    <a:cubicBezTo>
                      <a:pt x="3101368" y="3205633"/>
                      <a:pt x="3081938" y="3233909"/>
                      <a:pt x="3053150" y="3277990"/>
                    </a:cubicBezTo>
                    <a:cubicBezTo>
                      <a:pt x="3024361" y="3322071"/>
                      <a:pt x="3001996" y="3357993"/>
                      <a:pt x="2986055" y="3385757"/>
                    </a:cubicBezTo>
                    <a:cubicBezTo>
                      <a:pt x="2970113" y="3413520"/>
                      <a:pt x="2957857" y="3433076"/>
                      <a:pt x="2949285" y="3444422"/>
                    </a:cubicBezTo>
                    <a:cubicBezTo>
                      <a:pt x="2940713" y="3455769"/>
                      <a:pt x="2941602" y="3466187"/>
                      <a:pt x="2951952" y="3475673"/>
                    </a:cubicBezTo>
                    <a:cubicBezTo>
                      <a:pt x="2955190" y="3478641"/>
                      <a:pt x="2960683" y="3481984"/>
                      <a:pt x="2968428" y="3485701"/>
                    </a:cubicBezTo>
                    <a:cubicBezTo>
                      <a:pt x="2976172" y="3489420"/>
                      <a:pt x="2981613" y="3489567"/>
                      <a:pt x="2984749" y="3486146"/>
                    </a:cubicBezTo>
                    <a:cubicBezTo>
                      <a:pt x="2987886" y="3482724"/>
                      <a:pt x="2990428" y="3477597"/>
                      <a:pt x="2992376" y="3470767"/>
                    </a:cubicBezTo>
                    <a:cubicBezTo>
                      <a:pt x="2999537" y="3445694"/>
                      <a:pt x="3011554" y="3422232"/>
                      <a:pt x="3028423" y="3400383"/>
                    </a:cubicBezTo>
                    <a:lnTo>
                      <a:pt x="3053231" y="3367825"/>
                    </a:lnTo>
                    <a:cubicBezTo>
                      <a:pt x="3053117" y="3367479"/>
                      <a:pt x="3053975" y="3367672"/>
                      <a:pt x="3055805" y="3368404"/>
                    </a:cubicBezTo>
                    <a:cubicBezTo>
                      <a:pt x="3057634" y="3369138"/>
                      <a:pt x="3058927" y="3369850"/>
                      <a:pt x="3059681" y="3370541"/>
                    </a:cubicBezTo>
                    <a:cubicBezTo>
                      <a:pt x="3064669" y="3375113"/>
                      <a:pt x="3066675" y="3385749"/>
                      <a:pt x="3065702" y="3402451"/>
                    </a:cubicBezTo>
                    <a:cubicBezTo>
                      <a:pt x="3064728" y="3419155"/>
                      <a:pt x="3061977" y="3432314"/>
                      <a:pt x="3057451" y="3441930"/>
                    </a:cubicBezTo>
                    <a:cubicBezTo>
                      <a:pt x="3052891" y="3452147"/>
                      <a:pt x="3052502" y="3458989"/>
                      <a:pt x="3056285" y="3462455"/>
                    </a:cubicBezTo>
                    <a:cubicBezTo>
                      <a:pt x="3060068" y="3465922"/>
                      <a:pt x="3069319" y="3468609"/>
                      <a:pt x="3084036" y="3470515"/>
                    </a:cubicBezTo>
                    <a:cubicBezTo>
                      <a:pt x="3098755" y="3472421"/>
                      <a:pt x="3107663" y="3471685"/>
                      <a:pt x="3110760" y="3468305"/>
                    </a:cubicBezTo>
                    <a:cubicBezTo>
                      <a:pt x="3113857" y="3464925"/>
                      <a:pt x="3115630" y="3460285"/>
                      <a:pt x="3116082" y="3454383"/>
                    </a:cubicBezTo>
                    <a:cubicBezTo>
                      <a:pt x="3116679" y="3445073"/>
                      <a:pt x="3123085" y="3428356"/>
                      <a:pt x="3135299" y="3404230"/>
                    </a:cubicBezTo>
                    <a:cubicBezTo>
                      <a:pt x="3147513" y="3380106"/>
                      <a:pt x="3157203" y="3362374"/>
                      <a:pt x="3164366" y="3351033"/>
                    </a:cubicBezTo>
                    <a:cubicBezTo>
                      <a:pt x="3171529" y="3339694"/>
                      <a:pt x="3172936" y="3330426"/>
                      <a:pt x="3168586" y="3323230"/>
                    </a:cubicBezTo>
                    <a:cubicBezTo>
                      <a:pt x="3164149" y="3316336"/>
                      <a:pt x="3161549" y="3310845"/>
                      <a:pt x="3160784" y="3306758"/>
                    </a:cubicBezTo>
                    <a:cubicBezTo>
                      <a:pt x="3160017" y="3302671"/>
                      <a:pt x="3160736" y="3296919"/>
                      <a:pt x="3162938" y="3289501"/>
                    </a:cubicBezTo>
                    <a:cubicBezTo>
                      <a:pt x="3165139" y="3282083"/>
                      <a:pt x="3167713" y="3276767"/>
                      <a:pt x="3170658" y="3273555"/>
                    </a:cubicBezTo>
                    <a:cubicBezTo>
                      <a:pt x="3173602" y="3270341"/>
                      <a:pt x="3176791" y="3268755"/>
                      <a:pt x="3180223" y="3268794"/>
                    </a:cubicBezTo>
                    <a:cubicBezTo>
                      <a:pt x="3183653" y="3268833"/>
                      <a:pt x="3186344" y="3269747"/>
                      <a:pt x="3188294" y="3271534"/>
                    </a:cubicBezTo>
                    <a:cubicBezTo>
                      <a:pt x="3190243" y="3273321"/>
                      <a:pt x="3191493" y="3275749"/>
                      <a:pt x="3192040" y="3278817"/>
                    </a:cubicBezTo>
                    <a:cubicBezTo>
                      <a:pt x="3192589" y="3281885"/>
                      <a:pt x="3191851" y="3286218"/>
                      <a:pt x="3189829" y="3291816"/>
                    </a:cubicBezTo>
                    <a:cubicBezTo>
                      <a:pt x="3187806" y="3297415"/>
                      <a:pt x="3188687" y="3301948"/>
                      <a:pt x="3192470" y="3305415"/>
                    </a:cubicBezTo>
                    <a:cubicBezTo>
                      <a:pt x="3197888" y="3310382"/>
                      <a:pt x="3208742" y="3308378"/>
                      <a:pt x="3225029" y="3299407"/>
                    </a:cubicBezTo>
                    <a:cubicBezTo>
                      <a:pt x="3241316" y="3290435"/>
                      <a:pt x="3252232" y="3282925"/>
                      <a:pt x="3257776" y="3276876"/>
                    </a:cubicBezTo>
                    <a:cubicBezTo>
                      <a:pt x="3263320" y="3270827"/>
                      <a:pt x="3263894" y="3265787"/>
                      <a:pt x="3259497" y="3261757"/>
                    </a:cubicBezTo>
                    <a:cubicBezTo>
                      <a:pt x="3255101" y="3257728"/>
                      <a:pt x="3246691" y="3254037"/>
                      <a:pt x="3234268" y="3250685"/>
                    </a:cubicBezTo>
                    <a:cubicBezTo>
                      <a:pt x="3221845" y="3247333"/>
                      <a:pt x="3209719" y="3245841"/>
                      <a:pt x="3197887" y="3246210"/>
                    </a:cubicBezTo>
                    <a:cubicBezTo>
                      <a:pt x="3186056" y="3246579"/>
                      <a:pt x="3176111" y="3247497"/>
                      <a:pt x="3168049" y="3248961"/>
                    </a:cubicBezTo>
                    <a:cubicBezTo>
                      <a:pt x="3159987" y="3250426"/>
                      <a:pt x="3153617" y="3253709"/>
                      <a:pt x="3148942" y="3258812"/>
                    </a:cubicBezTo>
                    <a:cubicBezTo>
                      <a:pt x="3144265" y="3263914"/>
                      <a:pt x="3139847" y="3272196"/>
                      <a:pt x="3135685" y="3283657"/>
                    </a:cubicBezTo>
                    <a:cubicBezTo>
                      <a:pt x="3131524" y="3295118"/>
                      <a:pt x="3129310" y="3305512"/>
                      <a:pt x="3129044" y="3314836"/>
                    </a:cubicBezTo>
                    <a:cubicBezTo>
                      <a:pt x="3128777" y="3324161"/>
                      <a:pt x="3124332" y="3333528"/>
                      <a:pt x="3115709" y="3342935"/>
                    </a:cubicBezTo>
                    <a:cubicBezTo>
                      <a:pt x="3113605" y="3345232"/>
                      <a:pt x="3112135" y="3345999"/>
                      <a:pt x="3111301" y="3345234"/>
                    </a:cubicBezTo>
                    <a:cubicBezTo>
                      <a:pt x="3108422" y="3342596"/>
                      <a:pt x="3107238" y="3334200"/>
                      <a:pt x="3107747" y="3320047"/>
                    </a:cubicBezTo>
                    <a:cubicBezTo>
                      <a:pt x="3109063" y="3316898"/>
                      <a:pt x="3108767" y="3309796"/>
                      <a:pt x="3106859" y="3298740"/>
                    </a:cubicBezTo>
                    <a:cubicBezTo>
                      <a:pt x="3106764" y="3296558"/>
                      <a:pt x="3107142" y="3295002"/>
                      <a:pt x="3107993" y="3294075"/>
                    </a:cubicBezTo>
                    <a:cubicBezTo>
                      <a:pt x="3113903" y="3285226"/>
                      <a:pt x="3119449" y="3275621"/>
                      <a:pt x="3124627" y="3265261"/>
                    </a:cubicBezTo>
                    <a:cubicBezTo>
                      <a:pt x="3129806" y="3254901"/>
                      <a:pt x="3141462" y="3239828"/>
                      <a:pt x="3159597" y="3220042"/>
                    </a:cubicBezTo>
                    <a:cubicBezTo>
                      <a:pt x="3177730" y="3200256"/>
                      <a:pt x="3198918" y="3182410"/>
                      <a:pt x="3223157" y="3166504"/>
                    </a:cubicBezTo>
                    <a:cubicBezTo>
                      <a:pt x="3226122" y="3164547"/>
                      <a:pt x="3228673" y="3162405"/>
                      <a:pt x="3230809" y="3160075"/>
                    </a:cubicBezTo>
                    <a:cubicBezTo>
                      <a:pt x="3237605" y="3152660"/>
                      <a:pt x="3237889" y="3146098"/>
                      <a:pt x="3231658" y="3140388"/>
                    </a:cubicBezTo>
                    <a:cubicBezTo>
                      <a:pt x="3225430" y="3134678"/>
                      <a:pt x="3213391" y="3129886"/>
                      <a:pt x="3195542" y="3126012"/>
                    </a:cubicBezTo>
                    <a:close/>
                    <a:moveTo>
                      <a:pt x="250565" y="1849288"/>
                    </a:moveTo>
                    <a:lnTo>
                      <a:pt x="154042" y="1858219"/>
                    </a:lnTo>
                    <a:lnTo>
                      <a:pt x="181445" y="2154398"/>
                    </a:lnTo>
                    <a:lnTo>
                      <a:pt x="277968" y="2145469"/>
                    </a:lnTo>
                    <a:lnTo>
                      <a:pt x="276953" y="2134514"/>
                    </a:lnTo>
                    <a:cubicBezTo>
                      <a:pt x="249963" y="2131175"/>
                      <a:pt x="229161" y="2124136"/>
                      <a:pt x="214548" y="2113397"/>
                    </a:cubicBezTo>
                    <a:cubicBezTo>
                      <a:pt x="199935" y="2102659"/>
                      <a:pt x="189411" y="2086539"/>
                      <a:pt x="182975" y="2065038"/>
                    </a:cubicBezTo>
                    <a:lnTo>
                      <a:pt x="440711" y="2041193"/>
                    </a:lnTo>
                    <a:lnTo>
                      <a:pt x="444038" y="2077156"/>
                    </a:lnTo>
                    <a:lnTo>
                      <a:pt x="453753" y="2076257"/>
                    </a:lnTo>
                    <a:lnTo>
                      <a:pt x="436103" y="1885487"/>
                    </a:lnTo>
                    <a:lnTo>
                      <a:pt x="426388" y="1886385"/>
                    </a:lnTo>
                    <a:lnTo>
                      <a:pt x="429715" y="1922348"/>
                    </a:lnTo>
                    <a:lnTo>
                      <a:pt x="171980" y="1946195"/>
                    </a:lnTo>
                    <a:cubicBezTo>
                      <a:pt x="174362" y="1923878"/>
                      <a:pt x="181750" y="1906102"/>
                      <a:pt x="194144" y="1892864"/>
                    </a:cubicBezTo>
                    <a:cubicBezTo>
                      <a:pt x="206539" y="1879628"/>
                      <a:pt x="225696" y="1868891"/>
                      <a:pt x="251616" y="1860656"/>
                    </a:cubicBezTo>
                    <a:close/>
                    <a:moveTo>
                      <a:pt x="3867485" y="1719420"/>
                    </a:moveTo>
                    <a:lnTo>
                      <a:pt x="3857729" y="1719452"/>
                    </a:lnTo>
                    <a:lnTo>
                      <a:pt x="3857814" y="1745398"/>
                    </a:lnTo>
                    <a:lnTo>
                      <a:pt x="3832343" y="1763747"/>
                    </a:lnTo>
                    <a:lnTo>
                      <a:pt x="3669195" y="1764279"/>
                    </a:lnTo>
                    <a:cubicBezTo>
                      <a:pt x="3652036" y="1764336"/>
                      <a:pt x="3636251" y="1761031"/>
                      <a:pt x="3621837" y="1754366"/>
                    </a:cubicBezTo>
                    <a:cubicBezTo>
                      <a:pt x="3607424" y="1747703"/>
                      <a:pt x="3599776" y="1736345"/>
                      <a:pt x="3598894" y="1720297"/>
                    </a:cubicBezTo>
                    <a:lnTo>
                      <a:pt x="3589138" y="1720329"/>
                    </a:lnTo>
                    <a:lnTo>
                      <a:pt x="3589489" y="1827848"/>
                    </a:lnTo>
                    <a:lnTo>
                      <a:pt x="3599245" y="1827816"/>
                    </a:lnTo>
                    <a:cubicBezTo>
                      <a:pt x="3599408" y="1793221"/>
                      <a:pt x="3627719" y="1775831"/>
                      <a:pt x="3684177" y="1775647"/>
                    </a:cubicBezTo>
                    <a:lnTo>
                      <a:pt x="3816812" y="1775214"/>
                    </a:lnTo>
                    <a:lnTo>
                      <a:pt x="3589858" y="1940972"/>
                    </a:lnTo>
                    <a:lnTo>
                      <a:pt x="3590077" y="2008015"/>
                    </a:lnTo>
                    <a:lnTo>
                      <a:pt x="3780622" y="2007394"/>
                    </a:lnTo>
                    <a:cubicBezTo>
                      <a:pt x="3830301" y="2007232"/>
                      <a:pt x="3856364" y="2021884"/>
                      <a:pt x="3858812" y="2051351"/>
                    </a:cubicBezTo>
                    <a:lnTo>
                      <a:pt x="3868568" y="2051320"/>
                    </a:lnTo>
                    <a:lnTo>
                      <a:pt x="3868205" y="1940063"/>
                    </a:lnTo>
                    <a:lnTo>
                      <a:pt x="3858449" y="1940095"/>
                    </a:lnTo>
                    <a:lnTo>
                      <a:pt x="3858479" y="1949436"/>
                    </a:lnTo>
                    <a:cubicBezTo>
                      <a:pt x="3858531" y="1965073"/>
                      <a:pt x="3851857" y="1976787"/>
                      <a:pt x="3838460" y="1984580"/>
                    </a:cubicBezTo>
                    <a:cubicBezTo>
                      <a:pt x="3825063" y="1992373"/>
                      <a:pt x="3804596" y="1996315"/>
                      <a:pt x="3777058" y="1996404"/>
                    </a:cubicBezTo>
                    <a:lnTo>
                      <a:pt x="3708977" y="1996626"/>
                    </a:lnTo>
                    <a:lnTo>
                      <a:pt x="3868011" y="1880492"/>
                    </a:lnTo>
                    <a:close/>
                    <a:moveTo>
                      <a:pt x="177380" y="1620556"/>
                    </a:moveTo>
                    <a:lnTo>
                      <a:pt x="159404" y="1806709"/>
                    </a:lnTo>
                    <a:lnTo>
                      <a:pt x="169115" y="1807646"/>
                    </a:lnTo>
                    <a:lnTo>
                      <a:pt x="172207" y="1775622"/>
                    </a:lnTo>
                    <a:lnTo>
                      <a:pt x="429846" y="1800500"/>
                    </a:lnTo>
                    <a:lnTo>
                      <a:pt x="426754" y="1832524"/>
                    </a:lnTo>
                    <a:lnTo>
                      <a:pt x="436465" y="1833462"/>
                    </a:lnTo>
                    <a:lnTo>
                      <a:pt x="454439" y="1647308"/>
                    </a:lnTo>
                    <a:lnTo>
                      <a:pt x="444728" y="1646371"/>
                    </a:lnTo>
                    <a:lnTo>
                      <a:pt x="441497" y="1679841"/>
                    </a:lnTo>
                    <a:lnTo>
                      <a:pt x="183858" y="1654964"/>
                    </a:lnTo>
                    <a:lnTo>
                      <a:pt x="187090" y="1621493"/>
                    </a:lnTo>
                    <a:close/>
                    <a:moveTo>
                      <a:pt x="3788822" y="1489762"/>
                    </a:moveTo>
                    <a:cubicBezTo>
                      <a:pt x="3807208" y="1485138"/>
                      <a:pt x="3818290" y="1490342"/>
                      <a:pt x="3822071" y="1505372"/>
                    </a:cubicBezTo>
                    <a:cubicBezTo>
                      <a:pt x="3825546" y="1519193"/>
                      <a:pt x="3818495" y="1528316"/>
                      <a:pt x="3800915" y="1532737"/>
                    </a:cubicBezTo>
                    <a:lnTo>
                      <a:pt x="3592369" y="1585189"/>
                    </a:lnTo>
                    <a:cubicBezTo>
                      <a:pt x="3574387" y="1589711"/>
                      <a:pt x="3563657" y="1585061"/>
                      <a:pt x="3560181" y="1571239"/>
                    </a:cubicBezTo>
                    <a:cubicBezTo>
                      <a:pt x="3558122" y="1563053"/>
                      <a:pt x="3558641" y="1556750"/>
                      <a:pt x="3561739" y="1552333"/>
                    </a:cubicBezTo>
                    <a:cubicBezTo>
                      <a:pt x="3564838" y="1547914"/>
                      <a:pt x="3570949" y="1544558"/>
                      <a:pt x="3580075" y="1542263"/>
                    </a:cubicBezTo>
                    <a:close/>
                    <a:moveTo>
                      <a:pt x="401940" y="1468974"/>
                    </a:moveTo>
                    <a:lnTo>
                      <a:pt x="376105" y="1555708"/>
                    </a:lnTo>
                    <a:lnTo>
                      <a:pt x="264712" y="1475964"/>
                    </a:lnTo>
                    <a:lnTo>
                      <a:pt x="264949" y="1475168"/>
                    </a:lnTo>
                    <a:close/>
                    <a:moveTo>
                      <a:pt x="3715111" y="1380925"/>
                    </a:moveTo>
                    <a:cubicBezTo>
                      <a:pt x="3696149" y="1378435"/>
                      <a:pt x="3675865" y="1379907"/>
                      <a:pt x="3654259" y="1385341"/>
                    </a:cubicBezTo>
                    <a:cubicBezTo>
                      <a:pt x="3609974" y="1396478"/>
                      <a:pt x="3578289" y="1419287"/>
                      <a:pt x="3559208" y="1453765"/>
                    </a:cubicBezTo>
                    <a:cubicBezTo>
                      <a:pt x="3540127" y="1488244"/>
                      <a:pt x="3536392" y="1528565"/>
                      <a:pt x="3548003" y="1574729"/>
                    </a:cubicBezTo>
                    <a:cubicBezTo>
                      <a:pt x="3559614" y="1620894"/>
                      <a:pt x="3582012" y="1653929"/>
                      <a:pt x="3615200" y="1673835"/>
                    </a:cubicBezTo>
                    <a:cubicBezTo>
                      <a:pt x="3648387" y="1693740"/>
                      <a:pt x="3686050" y="1698393"/>
                      <a:pt x="3728188" y="1687795"/>
                    </a:cubicBezTo>
                    <a:cubicBezTo>
                      <a:pt x="3772743" y="1676589"/>
                      <a:pt x="3804502" y="1654226"/>
                      <a:pt x="3823468" y="1620705"/>
                    </a:cubicBezTo>
                    <a:cubicBezTo>
                      <a:pt x="3842433" y="1587182"/>
                      <a:pt x="3846026" y="1547004"/>
                      <a:pt x="3834246" y="1500169"/>
                    </a:cubicBezTo>
                    <a:cubicBezTo>
                      <a:pt x="3822736" y="1454406"/>
                      <a:pt x="3800664" y="1421112"/>
                      <a:pt x="3768029" y="1400283"/>
                    </a:cubicBezTo>
                    <a:cubicBezTo>
                      <a:pt x="3751711" y="1389868"/>
                      <a:pt x="3734072" y="1383415"/>
                      <a:pt x="3715111" y="1380925"/>
                    </a:cubicBezTo>
                    <a:close/>
                    <a:moveTo>
                      <a:pt x="3684570" y="1121929"/>
                    </a:moveTo>
                    <a:lnTo>
                      <a:pt x="3675734" y="1126064"/>
                    </a:lnTo>
                    <a:lnTo>
                      <a:pt x="3689370" y="1155204"/>
                    </a:lnTo>
                    <a:lnTo>
                      <a:pt x="3454930" y="1264906"/>
                    </a:lnTo>
                    <a:lnTo>
                      <a:pt x="3441294" y="1235765"/>
                    </a:lnTo>
                    <a:lnTo>
                      <a:pt x="3432458" y="1239899"/>
                    </a:lnTo>
                    <a:lnTo>
                      <a:pt x="3511721" y="1409291"/>
                    </a:lnTo>
                    <a:lnTo>
                      <a:pt x="3520557" y="1405156"/>
                    </a:lnTo>
                    <a:lnTo>
                      <a:pt x="3506305" y="1374699"/>
                    </a:lnTo>
                    <a:lnTo>
                      <a:pt x="3740746" y="1264998"/>
                    </a:lnTo>
                    <a:lnTo>
                      <a:pt x="3754997" y="1295454"/>
                    </a:lnTo>
                    <a:lnTo>
                      <a:pt x="3763833" y="1291320"/>
                    </a:lnTo>
                    <a:close/>
                    <a:moveTo>
                      <a:pt x="461175" y="921272"/>
                    </a:moveTo>
                    <a:lnTo>
                      <a:pt x="405840" y="1017792"/>
                    </a:lnTo>
                    <a:lnTo>
                      <a:pt x="414304" y="1022644"/>
                    </a:lnTo>
                    <a:lnTo>
                      <a:pt x="418950" y="1014541"/>
                    </a:lnTo>
                    <a:cubicBezTo>
                      <a:pt x="426726" y="1000975"/>
                      <a:pt x="438364" y="994168"/>
                      <a:pt x="453864" y="994121"/>
                    </a:cubicBezTo>
                    <a:cubicBezTo>
                      <a:pt x="469363" y="994075"/>
                      <a:pt x="489057" y="1000899"/>
                      <a:pt x="512948" y="1014594"/>
                    </a:cubicBezTo>
                    <a:lnTo>
                      <a:pt x="572011" y="1048455"/>
                    </a:lnTo>
                    <a:lnTo>
                      <a:pt x="376212" y="1069473"/>
                    </a:lnTo>
                    <a:lnTo>
                      <a:pt x="296103" y="1209211"/>
                    </a:lnTo>
                    <a:lnTo>
                      <a:pt x="304567" y="1214063"/>
                    </a:lnTo>
                    <a:lnTo>
                      <a:pt x="317470" y="1191554"/>
                    </a:lnTo>
                    <a:lnTo>
                      <a:pt x="348704" y="1188405"/>
                    </a:lnTo>
                    <a:lnTo>
                      <a:pt x="490243" y="1269548"/>
                    </a:lnTo>
                    <a:cubicBezTo>
                      <a:pt x="505129" y="1278082"/>
                      <a:pt x="517146" y="1288838"/>
                      <a:pt x="526293" y="1301818"/>
                    </a:cubicBezTo>
                    <a:cubicBezTo>
                      <a:pt x="530867" y="1308308"/>
                      <a:pt x="533390" y="1314968"/>
                      <a:pt x="533861" y="1321798"/>
                    </a:cubicBezTo>
                    <a:lnTo>
                      <a:pt x="530265" y="1337726"/>
                    </a:lnTo>
                    <a:lnTo>
                      <a:pt x="527569" y="1346776"/>
                    </a:lnTo>
                    <a:lnTo>
                      <a:pt x="243430" y="1359819"/>
                    </a:lnTo>
                    <a:lnTo>
                      <a:pt x="216291" y="1450928"/>
                    </a:lnTo>
                    <a:lnTo>
                      <a:pt x="392278" y="1580667"/>
                    </a:lnTo>
                    <a:cubicBezTo>
                      <a:pt x="405325" y="1590184"/>
                      <a:pt x="416390" y="1600664"/>
                      <a:pt x="425472" y="1612105"/>
                    </a:cubicBezTo>
                    <a:cubicBezTo>
                      <a:pt x="434553" y="1623545"/>
                      <a:pt x="439256" y="1633573"/>
                      <a:pt x="439577" y="1642187"/>
                    </a:cubicBezTo>
                    <a:lnTo>
                      <a:pt x="448927" y="1644972"/>
                    </a:lnTo>
                    <a:lnTo>
                      <a:pt x="479857" y="1541130"/>
                    </a:lnTo>
                    <a:lnTo>
                      <a:pt x="470508" y="1538346"/>
                    </a:lnTo>
                    <a:cubicBezTo>
                      <a:pt x="465002" y="1556343"/>
                      <a:pt x="456453" y="1567476"/>
                      <a:pt x="444857" y="1571747"/>
                    </a:cubicBezTo>
                    <a:cubicBezTo>
                      <a:pt x="433261" y="1576018"/>
                      <a:pt x="420435" y="1576059"/>
                      <a:pt x="406376" y="1571872"/>
                    </a:cubicBezTo>
                    <a:cubicBezTo>
                      <a:pt x="399082" y="1569700"/>
                      <a:pt x="391812" y="1566235"/>
                      <a:pt x="384566" y="1561477"/>
                    </a:cubicBezTo>
                    <a:lnTo>
                      <a:pt x="412119" y="1468974"/>
                    </a:lnTo>
                    <a:lnTo>
                      <a:pt x="492254" y="1465338"/>
                    </a:lnTo>
                    <a:lnTo>
                      <a:pt x="483306" y="1495377"/>
                    </a:lnTo>
                    <a:lnTo>
                      <a:pt x="492657" y="1498161"/>
                    </a:lnTo>
                    <a:lnTo>
                      <a:pt x="537503" y="1347602"/>
                    </a:lnTo>
                    <a:lnTo>
                      <a:pt x="537583" y="1347649"/>
                    </a:lnTo>
                    <a:lnTo>
                      <a:pt x="591059" y="1254370"/>
                    </a:lnTo>
                    <a:lnTo>
                      <a:pt x="582595" y="1249518"/>
                    </a:lnTo>
                    <a:cubicBezTo>
                      <a:pt x="565149" y="1279393"/>
                      <a:pt x="531936" y="1280290"/>
                      <a:pt x="482955" y="1252210"/>
                    </a:cubicBezTo>
                    <a:lnTo>
                      <a:pt x="367888" y="1186244"/>
                    </a:lnTo>
                    <a:lnTo>
                      <a:pt x="647322" y="1156229"/>
                    </a:lnTo>
                    <a:lnTo>
                      <a:pt x="680665" y="1098064"/>
                    </a:lnTo>
                    <a:lnTo>
                      <a:pt x="515358" y="1003296"/>
                    </a:lnTo>
                    <a:cubicBezTo>
                      <a:pt x="472259" y="978588"/>
                      <a:pt x="457019" y="952864"/>
                      <a:pt x="469638" y="926123"/>
                    </a:cubicBezTo>
                    <a:close/>
                    <a:moveTo>
                      <a:pt x="3495171" y="832607"/>
                    </a:moveTo>
                    <a:lnTo>
                      <a:pt x="3415971" y="888496"/>
                    </a:lnTo>
                    <a:lnTo>
                      <a:pt x="3422313" y="897484"/>
                    </a:lnTo>
                    <a:cubicBezTo>
                      <a:pt x="3447372" y="886915"/>
                      <a:pt x="3468913" y="882638"/>
                      <a:pt x="3486934" y="884656"/>
                    </a:cubicBezTo>
                    <a:cubicBezTo>
                      <a:pt x="3504955" y="886674"/>
                      <a:pt x="3522117" y="895394"/>
                      <a:pt x="3538422" y="910819"/>
                    </a:cubicBezTo>
                    <a:lnTo>
                      <a:pt x="3326938" y="1060054"/>
                    </a:lnTo>
                    <a:lnTo>
                      <a:pt x="3306115" y="1030545"/>
                    </a:lnTo>
                    <a:lnTo>
                      <a:pt x="3298143" y="1036169"/>
                    </a:lnTo>
                    <a:lnTo>
                      <a:pt x="3408605" y="1192705"/>
                    </a:lnTo>
                    <a:lnTo>
                      <a:pt x="3416576" y="1187080"/>
                    </a:lnTo>
                    <a:lnTo>
                      <a:pt x="3395751" y="1157571"/>
                    </a:lnTo>
                    <a:lnTo>
                      <a:pt x="3607235" y="1008334"/>
                    </a:lnTo>
                    <a:cubicBezTo>
                      <a:pt x="3616303" y="1028865"/>
                      <a:pt x="3618767" y="1047957"/>
                      <a:pt x="3614628" y="1065612"/>
                    </a:cubicBezTo>
                    <a:cubicBezTo>
                      <a:pt x="3610490" y="1083268"/>
                      <a:pt x="3599241" y="1102129"/>
                      <a:pt x="3580884" y="1122196"/>
                    </a:cubicBezTo>
                    <a:lnTo>
                      <a:pt x="3587466" y="1131523"/>
                    </a:lnTo>
                    <a:lnTo>
                      <a:pt x="3666666" y="1075635"/>
                    </a:lnTo>
                    <a:close/>
                    <a:moveTo>
                      <a:pt x="3298695" y="709593"/>
                    </a:moveTo>
                    <a:lnTo>
                      <a:pt x="3299296" y="710164"/>
                    </a:lnTo>
                    <a:lnTo>
                      <a:pt x="3242581" y="835018"/>
                    </a:lnTo>
                    <a:lnTo>
                      <a:pt x="3177050" y="772601"/>
                    </a:lnTo>
                    <a:close/>
                    <a:moveTo>
                      <a:pt x="3342995" y="677829"/>
                    </a:moveTo>
                    <a:lnTo>
                      <a:pt x="3147468" y="775671"/>
                    </a:lnTo>
                    <a:cubicBezTo>
                      <a:pt x="3133062" y="782971"/>
                      <a:pt x="3118700" y="788067"/>
                      <a:pt x="3104383" y="790961"/>
                    </a:cubicBezTo>
                    <a:cubicBezTo>
                      <a:pt x="3090065" y="793854"/>
                      <a:pt x="3078997" y="793487"/>
                      <a:pt x="3071175" y="789861"/>
                    </a:cubicBezTo>
                    <a:lnTo>
                      <a:pt x="3064447" y="796925"/>
                    </a:lnTo>
                    <a:lnTo>
                      <a:pt x="3142904" y="871652"/>
                    </a:lnTo>
                    <a:lnTo>
                      <a:pt x="3149633" y="864588"/>
                    </a:lnTo>
                    <a:cubicBezTo>
                      <a:pt x="3136101" y="851509"/>
                      <a:pt x="3130067" y="838833"/>
                      <a:pt x="3131529" y="826563"/>
                    </a:cubicBezTo>
                    <a:cubicBezTo>
                      <a:pt x="3132993" y="814293"/>
                      <a:pt x="3138782" y="802847"/>
                      <a:pt x="3148899" y="792226"/>
                    </a:cubicBezTo>
                    <a:cubicBezTo>
                      <a:pt x="3154148" y="786714"/>
                      <a:pt x="3160537" y="781812"/>
                      <a:pt x="3168067" y="777518"/>
                    </a:cubicBezTo>
                    <a:lnTo>
                      <a:pt x="3237957" y="844086"/>
                    </a:lnTo>
                    <a:lnTo>
                      <a:pt x="3204793" y="917127"/>
                    </a:lnTo>
                    <a:lnTo>
                      <a:pt x="3182098" y="895510"/>
                    </a:lnTo>
                    <a:lnTo>
                      <a:pt x="3175369" y="902575"/>
                    </a:lnTo>
                    <a:lnTo>
                      <a:pt x="3298767" y="1020106"/>
                    </a:lnTo>
                    <a:lnTo>
                      <a:pt x="3305495" y="1013042"/>
                    </a:lnTo>
                    <a:lnTo>
                      <a:pt x="3294373" y="1002449"/>
                    </a:lnTo>
                    <a:lnTo>
                      <a:pt x="3411832" y="743396"/>
                    </a:lnTo>
                    <a:close/>
                    <a:moveTo>
                      <a:pt x="720445" y="634693"/>
                    </a:moveTo>
                    <a:lnTo>
                      <a:pt x="651962" y="709046"/>
                    </a:lnTo>
                    <a:lnTo>
                      <a:pt x="659138" y="715656"/>
                    </a:lnTo>
                    <a:cubicBezTo>
                      <a:pt x="667388" y="706699"/>
                      <a:pt x="674453" y="701684"/>
                      <a:pt x="680334" y="700609"/>
                    </a:cubicBezTo>
                    <a:cubicBezTo>
                      <a:pt x="686215" y="699535"/>
                      <a:pt x="692768" y="702326"/>
                      <a:pt x="699995" y="708983"/>
                    </a:cubicBezTo>
                    <a:cubicBezTo>
                      <a:pt x="703965" y="712638"/>
                      <a:pt x="707318" y="717373"/>
                      <a:pt x="710053" y="723185"/>
                    </a:cubicBezTo>
                    <a:cubicBezTo>
                      <a:pt x="712790" y="728998"/>
                      <a:pt x="714410" y="733876"/>
                      <a:pt x="714915" y="737822"/>
                    </a:cubicBezTo>
                    <a:cubicBezTo>
                      <a:pt x="715420" y="741767"/>
                      <a:pt x="717222" y="757582"/>
                      <a:pt x="720318" y="785268"/>
                    </a:cubicBezTo>
                    <a:lnTo>
                      <a:pt x="619624" y="758559"/>
                    </a:lnTo>
                    <a:lnTo>
                      <a:pt x="639452" y="737030"/>
                    </a:lnTo>
                    <a:lnTo>
                      <a:pt x="632276" y="730422"/>
                    </a:lnTo>
                    <a:lnTo>
                      <a:pt x="504170" y="869509"/>
                    </a:lnTo>
                    <a:lnTo>
                      <a:pt x="511346" y="876119"/>
                    </a:lnTo>
                    <a:lnTo>
                      <a:pt x="528079" y="857950"/>
                    </a:lnTo>
                    <a:lnTo>
                      <a:pt x="688039" y="900586"/>
                    </a:lnTo>
                    <a:lnTo>
                      <a:pt x="698940" y="976377"/>
                    </a:lnTo>
                    <a:cubicBezTo>
                      <a:pt x="702235" y="999353"/>
                      <a:pt x="703144" y="1017310"/>
                      <a:pt x="701669" y="1030250"/>
                    </a:cubicBezTo>
                    <a:cubicBezTo>
                      <a:pt x="700192" y="1043188"/>
                      <a:pt x="696839" y="1053927"/>
                      <a:pt x="691608" y="1062467"/>
                    </a:cubicBezTo>
                    <a:lnTo>
                      <a:pt x="698784" y="1069075"/>
                    </a:lnTo>
                    <a:lnTo>
                      <a:pt x="770781" y="990905"/>
                    </a:lnTo>
                    <a:lnTo>
                      <a:pt x="763606" y="984296"/>
                    </a:lnTo>
                    <a:cubicBezTo>
                      <a:pt x="748673" y="997445"/>
                      <a:pt x="734897" y="998207"/>
                      <a:pt x="722276" y="986582"/>
                    </a:cubicBezTo>
                    <a:cubicBezTo>
                      <a:pt x="718509" y="983113"/>
                      <a:pt x="715215" y="978010"/>
                      <a:pt x="712392" y="971271"/>
                    </a:cubicBezTo>
                    <a:cubicBezTo>
                      <a:pt x="709569" y="964531"/>
                      <a:pt x="705367" y="942131"/>
                      <a:pt x="699788" y="904069"/>
                    </a:cubicBezTo>
                    <a:lnTo>
                      <a:pt x="810855" y="932997"/>
                    </a:lnTo>
                    <a:lnTo>
                      <a:pt x="788496" y="957272"/>
                    </a:lnTo>
                    <a:lnTo>
                      <a:pt x="795671" y="963881"/>
                    </a:lnTo>
                    <a:lnTo>
                      <a:pt x="924059" y="824488"/>
                    </a:lnTo>
                    <a:lnTo>
                      <a:pt x="916883" y="817879"/>
                    </a:lnTo>
                    <a:lnTo>
                      <a:pt x="902540" y="833452"/>
                    </a:lnTo>
                    <a:lnTo>
                      <a:pt x="731760" y="788470"/>
                    </a:lnTo>
                    <a:lnTo>
                      <a:pt x="720168" y="681565"/>
                    </a:lnTo>
                    <a:cubicBezTo>
                      <a:pt x="718256" y="663624"/>
                      <a:pt x="720740" y="650204"/>
                      <a:pt x="727621" y="641303"/>
                    </a:cubicBezTo>
                    <a:close/>
                    <a:moveTo>
                      <a:pt x="2047018" y="604397"/>
                    </a:moveTo>
                    <a:cubicBezTo>
                      <a:pt x="1250282" y="604397"/>
                      <a:pt x="604399" y="1250280"/>
                      <a:pt x="604399" y="2047017"/>
                    </a:cubicBezTo>
                    <a:cubicBezTo>
                      <a:pt x="604399" y="2843754"/>
                      <a:pt x="1250282" y="3489637"/>
                      <a:pt x="2047018" y="3489637"/>
                    </a:cubicBezTo>
                    <a:cubicBezTo>
                      <a:pt x="2843754" y="3489637"/>
                      <a:pt x="3489637" y="2843754"/>
                      <a:pt x="3489637" y="2047017"/>
                    </a:cubicBezTo>
                    <a:cubicBezTo>
                      <a:pt x="3489637" y="1250280"/>
                      <a:pt x="2843754" y="604397"/>
                      <a:pt x="2047018" y="604397"/>
                    </a:cubicBezTo>
                    <a:close/>
                    <a:moveTo>
                      <a:pt x="914232" y="491261"/>
                    </a:moveTo>
                    <a:lnTo>
                      <a:pt x="765867" y="605118"/>
                    </a:lnTo>
                    <a:lnTo>
                      <a:pt x="771806" y="612857"/>
                    </a:lnTo>
                    <a:lnTo>
                      <a:pt x="797330" y="593270"/>
                    </a:lnTo>
                    <a:lnTo>
                      <a:pt x="954909" y="798612"/>
                    </a:lnTo>
                    <a:lnTo>
                      <a:pt x="929385" y="818199"/>
                    </a:lnTo>
                    <a:lnTo>
                      <a:pt x="935325" y="825938"/>
                    </a:lnTo>
                    <a:lnTo>
                      <a:pt x="1083692" y="712081"/>
                    </a:lnTo>
                    <a:lnTo>
                      <a:pt x="1077752" y="704342"/>
                    </a:lnTo>
                    <a:lnTo>
                      <a:pt x="1051075" y="724814"/>
                    </a:lnTo>
                    <a:lnTo>
                      <a:pt x="893496" y="519472"/>
                    </a:lnTo>
                    <a:lnTo>
                      <a:pt x="920172" y="499000"/>
                    </a:lnTo>
                    <a:close/>
                    <a:moveTo>
                      <a:pt x="3011573" y="464845"/>
                    </a:moveTo>
                    <a:cubicBezTo>
                      <a:pt x="2973479" y="471968"/>
                      <a:pt x="2942132" y="494187"/>
                      <a:pt x="2917530" y="531504"/>
                    </a:cubicBezTo>
                    <a:cubicBezTo>
                      <a:pt x="2893537" y="567896"/>
                      <a:pt x="2885832" y="605413"/>
                      <a:pt x="2894417" y="644056"/>
                    </a:cubicBezTo>
                    <a:cubicBezTo>
                      <a:pt x="2903000" y="682699"/>
                      <a:pt x="2925835" y="714246"/>
                      <a:pt x="2962921" y="738694"/>
                    </a:cubicBezTo>
                    <a:cubicBezTo>
                      <a:pt x="2984178" y="752709"/>
                      <a:pt x="3004426" y="760713"/>
                      <a:pt x="3023664" y="762707"/>
                    </a:cubicBezTo>
                    <a:cubicBezTo>
                      <a:pt x="3042903" y="764699"/>
                      <a:pt x="3064859" y="761564"/>
                      <a:pt x="3089533" y="753301"/>
                    </a:cubicBezTo>
                    <a:lnTo>
                      <a:pt x="3085045" y="742386"/>
                    </a:lnTo>
                    <a:cubicBezTo>
                      <a:pt x="3044204" y="756566"/>
                      <a:pt x="3009921" y="754515"/>
                      <a:pt x="2982194" y="736236"/>
                    </a:cubicBezTo>
                    <a:cubicBezTo>
                      <a:pt x="2972374" y="729762"/>
                      <a:pt x="2967307" y="722236"/>
                      <a:pt x="2966995" y="713660"/>
                    </a:cubicBezTo>
                    <a:cubicBezTo>
                      <a:pt x="2966682" y="705084"/>
                      <a:pt x="2970905" y="694153"/>
                      <a:pt x="2979664" y="680867"/>
                    </a:cubicBezTo>
                    <a:lnTo>
                      <a:pt x="3080662" y="527674"/>
                    </a:lnTo>
                    <a:cubicBezTo>
                      <a:pt x="3086603" y="518662"/>
                      <a:pt x="3091484" y="512267"/>
                      <a:pt x="3095302" y="508486"/>
                    </a:cubicBezTo>
                    <a:cubicBezTo>
                      <a:pt x="3099120" y="504705"/>
                      <a:pt x="3103773" y="502676"/>
                      <a:pt x="3109260" y="502398"/>
                    </a:cubicBezTo>
                    <a:cubicBezTo>
                      <a:pt x="3114746" y="502121"/>
                      <a:pt x="3120321" y="503848"/>
                      <a:pt x="3125981" y="507580"/>
                    </a:cubicBezTo>
                    <a:cubicBezTo>
                      <a:pt x="3137651" y="515273"/>
                      <a:pt x="3147005" y="526412"/>
                      <a:pt x="3154046" y="540999"/>
                    </a:cubicBezTo>
                    <a:cubicBezTo>
                      <a:pt x="3161086" y="555586"/>
                      <a:pt x="3164540" y="572282"/>
                      <a:pt x="3164406" y="591090"/>
                    </a:cubicBezTo>
                    <a:cubicBezTo>
                      <a:pt x="3164272" y="609896"/>
                      <a:pt x="3158645" y="627733"/>
                      <a:pt x="3147524" y="644600"/>
                    </a:cubicBezTo>
                    <a:lnTo>
                      <a:pt x="3155670" y="649970"/>
                    </a:lnTo>
                    <a:lnTo>
                      <a:pt x="3219078" y="553792"/>
                    </a:lnTo>
                    <a:lnTo>
                      <a:pt x="3171442" y="548739"/>
                    </a:lnTo>
                    <a:cubicBezTo>
                      <a:pt x="3164534" y="526284"/>
                      <a:pt x="3149007" y="507098"/>
                      <a:pt x="3124861" y="491179"/>
                    </a:cubicBezTo>
                    <a:cubicBezTo>
                      <a:pt x="3087429" y="466501"/>
                      <a:pt x="3049667" y="457723"/>
                      <a:pt x="3011573" y="464845"/>
                    </a:cubicBezTo>
                    <a:close/>
                    <a:moveTo>
                      <a:pt x="1250609" y="304061"/>
                    </a:moveTo>
                    <a:lnTo>
                      <a:pt x="1152441" y="356416"/>
                    </a:lnTo>
                    <a:lnTo>
                      <a:pt x="1157032" y="365024"/>
                    </a:lnTo>
                    <a:lnTo>
                      <a:pt x="1165273" y="360629"/>
                    </a:lnTo>
                    <a:cubicBezTo>
                      <a:pt x="1179070" y="353270"/>
                      <a:pt x="1192547" y="353689"/>
                      <a:pt x="1205701" y="361886"/>
                    </a:cubicBezTo>
                    <a:cubicBezTo>
                      <a:pt x="1218854" y="370083"/>
                      <a:pt x="1231911" y="386331"/>
                      <a:pt x="1244869" y="410629"/>
                    </a:cubicBezTo>
                    <a:lnTo>
                      <a:pt x="1276906" y="470701"/>
                    </a:lnTo>
                    <a:lnTo>
                      <a:pt x="1099877" y="384449"/>
                    </a:lnTo>
                    <a:lnTo>
                      <a:pt x="957754" y="460246"/>
                    </a:lnTo>
                    <a:lnTo>
                      <a:pt x="962344" y="468854"/>
                    </a:lnTo>
                    <a:lnTo>
                      <a:pt x="985238" y="456644"/>
                    </a:lnTo>
                    <a:lnTo>
                      <a:pt x="1013370" y="470576"/>
                    </a:lnTo>
                    <a:lnTo>
                      <a:pt x="1090143" y="614531"/>
                    </a:lnTo>
                    <a:cubicBezTo>
                      <a:pt x="1098218" y="629672"/>
                      <a:pt x="1102680" y="645170"/>
                      <a:pt x="1103531" y="661026"/>
                    </a:cubicBezTo>
                    <a:cubicBezTo>
                      <a:pt x="1104381" y="676883"/>
                      <a:pt x="1097920" y="688955"/>
                      <a:pt x="1084147" y="697241"/>
                    </a:cubicBezTo>
                    <a:lnTo>
                      <a:pt x="1088738" y="705849"/>
                    </a:lnTo>
                    <a:lnTo>
                      <a:pt x="1183608" y="655252"/>
                    </a:lnTo>
                    <a:lnTo>
                      <a:pt x="1179018" y="646644"/>
                    </a:lnTo>
                    <a:cubicBezTo>
                      <a:pt x="1148363" y="662679"/>
                      <a:pt x="1119752" y="645789"/>
                      <a:pt x="1093183" y="595973"/>
                    </a:cubicBezTo>
                    <a:lnTo>
                      <a:pt x="1030769" y="478940"/>
                    </a:lnTo>
                    <a:lnTo>
                      <a:pt x="1283426" y="602018"/>
                    </a:lnTo>
                    <a:lnTo>
                      <a:pt x="1342583" y="570469"/>
                    </a:lnTo>
                    <a:lnTo>
                      <a:pt x="1252915" y="402338"/>
                    </a:lnTo>
                    <a:cubicBezTo>
                      <a:pt x="1229539" y="358504"/>
                      <a:pt x="1230299" y="328615"/>
                      <a:pt x="1255200" y="312669"/>
                    </a:cubicBezTo>
                    <a:close/>
                    <a:moveTo>
                      <a:pt x="2667740" y="266618"/>
                    </a:moveTo>
                    <a:lnTo>
                      <a:pt x="2663886" y="275580"/>
                    </a:lnTo>
                    <a:lnTo>
                      <a:pt x="2694396" y="288698"/>
                    </a:lnTo>
                    <a:lnTo>
                      <a:pt x="2622410" y="456124"/>
                    </a:lnTo>
                    <a:cubicBezTo>
                      <a:pt x="2615249" y="472777"/>
                      <a:pt x="2611142" y="485395"/>
                      <a:pt x="2610087" y="493980"/>
                    </a:cubicBezTo>
                    <a:cubicBezTo>
                      <a:pt x="2609032" y="502564"/>
                      <a:pt x="2610688" y="512727"/>
                      <a:pt x="2615053" y="524470"/>
                    </a:cubicBezTo>
                    <a:cubicBezTo>
                      <a:pt x="2619417" y="536213"/>
                      <a:pt x="2629197" y="548326"/>
                      <a:pt x="2644391" y="560808"/>
                    </a:cubicBezTo>
                    <a:cubicBezTo>
                      <a:pt x="2659584" y="573291"/>
                      <a:pt x="2678559" y="584424"/>
                      <a:pt x="2701314" y="594208"/>
                    </a:cubicBezTo>
                    <a:cubicBezTo>
                      <a:pt x="2733223" y="607928"/>
                      <a:pt x="2760296" y="611434"/>
                      <a:pt x="2782536" y="604728"/>
                    </a:cubicBezTo>
                    <a:cubicBezTo>
                      <a:pt x="2804775" y="598022"/>
                      <a:pt x="2820568" y="583801"/>
                      <a:pt x="2829914" y="562063"/>
                    </a:cubicBezTo>
                    <a:lnTo>
                      <a:pt x="2878452" y="449174"/>
                    </a:lnTo>
                    <a:cubicBezTo>
                      <a:pt x="2887361" y="428452"/>
                      <a:pt x="2897908" y="413556"/>
                      <a:pt x="2910093" y="404486"/>
                    </a:cubicBezTo>
                    <a:cubicBezTo>
                      <a:pt x="2922277" y="395416"/>
                      <a:pt x="2934980" y="393195"/>
                      <a:pt x="2948202" y="397826"/>
                    </a:cubicBezTo>
                    <a:lnTo>
                      <a:pt x="2952057" y="388864"/>
                    </a:lnTo>
                    <a:lnTo>
                      <a:pt x="2854805" y="347050"/>
                    </a:lnTo>
                    <a:lnTo>
                      <a:pt x="2850952" y="356011"/>
                    </a:lnTo>
                    <a:cubicBezTo>
                      <a:pt x="2869130" y="363828"/>
                      <a:pt x="2878583" y="375914"/>
                      <a:pt x="2879309" y="392267"/>
                    </a:cubicBezTo>
                    <a:cubicBezTo>
                      <a:pt x="2880035" y="408621"/>
                      <a:pt x="2874822" y="429765"/>
                      <a:pt x="2863671" y="455698"/>
                    </a:cubicBezTo>
                    <a:lnTo>
                      <a:pt x="2821283" y="554284"/>
                    </a:lnTo>
                    <a:cubicBezTo>
                      <a:pt x="2811936" y="576023"/>
                      <a:pt x="2797912" y="588670"/>
                      <a:pt x="2779211" y="592228"/>
                    </a:cubicBezTo>
                    <a:cubicBezTo>
                      <a:pt x="2760511" y="595786"/>
                      <a:pt x="2744168" y="594559"/>
                      <a:pt x="2730184" y="588545"/>
                    </a:cubicBezTo>
                    <a:cubicBezTo>
                      <a:pt x="2724337" y="586031"/>
                      <a:pt x="2719561" y="582773"/>
                      <a:pt x="2715859" y="578771"/>
                    </a:cubicBezTo>
                    <a:cubicBezTo>
                      <a:pt x="2712157" y="574769"/>
                      <a:pt x="2710310" y="570398"/>
                      <a:pt x="2710315" y="565656"/>
                    </a:cubicBezTo>
                    <a:cubicBezTo>
                      <a:pt x="2710321" y="560913"/>
                      <a:pt x="2712810" y="552758"/>
                      <a:pt x="2717784" y="541189"/>
                    </a:cubicBezTo>
                    <a:lnTo>
                      <a:pt x="2805759" y="336580"/>
                    </a:lnTo>
                    <a:lnTo>
                      <a:pt x="2832646" y="348141"/>
                    </a:lnTo>
                    <a:lnTo>
                      <a:pt x="2836499" y="339179"/>
                    </a:lnTo>
                    <a:close/>
                    <a:moveTo>
                      <a:pt x="2428640" y="215916"/>
                    </a:moveTo>
                    <a:lnTo>
                      <a:pt x="2449324" y="220431"/>
                    </a:lnTo>
                    <a:cubicBezTo>
                      <a:pt x="2463655" y="223561"/>
                      <a:pt x="2471776" y="227883"/>
                      <a:pt x="2473688" y="233399"/>
                    </a:cubicBezTo>
                    <a:cubicBezTo>
                      <a:pt x="2475600" y="238915"/>
                      <a:pt x="2474814" y="249649"/>
                      <a:pt x="2471331" y="265603"/>
                    </a:cubicBezTo>
                    <a:lnTo>
                      <a:pt x="2432991" y="441220"/>
                    </a:lnTo>
                    <a:cubicBezTo>
                      <a:pt x="2429539" y="457038"/>
                      <a:pt x="2424866" y="466924"/>
                      <a:pt x="2418975" y="470879"/>
                    </a:cubicBezTo>
                    <a:cubicBezTo>
                      <a:pt x="2413084" y="474833"/>
                      <a:pt x="2403446" y="475349"/>
                      <a:pt x="2390061" y="472427"/>
                    </a:cubicBezTo>
                    <a:lnTo>
                      <a:pt x="2373433" y="468797"/>
                    </a:lnTo>
                    <a:close/>
                    <a:moveTo>
                      <a:pt x="1562214" y="200550"/>
                    </a:moveTo>
                    <a:lnTo>
                      <a:pt x="1529751" y="234838"/>
                    </a:lnTo>
                    <a:cubicBezTo>
                      <a:pt x="1503690" y="226340"/>
                      <a:pt x="1476043" y="226579"/>
                      <a:pt x="1446808" y="235556"/>
                    </a:cubicBezTo>
                    <a:cubicBezTo>
                      <a:pt x="1420220" y="243722"/>
                      <a:pt x="1397488" y="256311"/>
                      <a:pt x="1378611" y="273327"/>
                    </a:cubicBezTo>
                    <a:cubicBezTo>
                      <a:pt x="1359734" y="290343"/>
                      <a:pt x="1347231" y="312676"/>
                      <a:pt x="1341101" y="340325"/>
                    </a:cubicBezTo>
                    <a:cubicBezTo>
                      <a:pt x="1334972" y="367973"/>
                      <a:pt x="1336254" y="395952"/>
                      <a:pt x="1344948" y="424261"/>
                    </a:cubicBezTo>
                    <a:cubicBezTo>
                      <a:pt x="1357459" y="465003"/>
                      <a:pt x="1381553" y="494082"/>
                      <a:pt x="1417228" y="511499"/>
                    </a:cubicBezTo>
                    <a:cubicBezTo>
                      <a:pt x="1452903" y="528916"/>
                      <a:pt x="1492633" y="530901"/>
                      <a:pt x="1536419" y="517455"/>
                    </a:cubicBezTo>
                    <a:cubicBezTo>
                      <a:pt x="1572267" y="506445"/>
                      <a:pt x="1600982" y="488001"/>
                      <a:pt x="1622564" y="462120"/>
                    </a:cubicBezTo>
                    <a:lnTo>
                      <a:pt x="1662566" y="483492"/>
                    </a:lnTo>
                    <a:lnTo>
                      <a:pt x="1624787" y="360470"/>
                    </a:lnTo>
                    <a:lnTo>
                      <a:pt x="1643438" y="354743"/>
                    </a:lnTo>
                    <a:lnTo>
                      <a:pt x="1640696" y="345813"/>
                    </a:lnTo>
                    <a:lnTo>
                      <a:pt x="1500015" y="389016"/>
                    </a:lnTo>
                    <a:lnTo>
                      <a:pt x="1502758" y="397945"/>
                    </a:lnTo>
                    <a:lnTo>
                      <a:pt x="1522798" y="391791"/>
                    </a:lnTo>
                    <a:lnTo>
                      <a:pt x="1545404" y="465405"/>
                    </a:lnTo>
                    <a:cubicBezTo>
                      <a:pt x="1552148" y="487364"/>
                      <a:pt x="1547781" y="500720"/>
                      <a:pt x="1532304" y="505473"/>
                    </a:cubicBezTo>
                    <a:cubicBezTo>
                      <a:pt x="1518812" y="509616"/>
                      <a:pt x="1509099" y="502031"/>
                      <a:pt x="1503169" y="482719"/>
                    </a:cubicBezTo>
                    <a:lnTo>
                      <a:pt x="1444428" y="291439"/>
                    </a:lnTo>
                    <a:cubicBezTo>
                      <a:pt x="1439919" y="276756"/>
                      <a:pt x="1439067" y="266089"/>
                      <a:pt x="1441873" y="259437"/>
                    </a:cubicBezTo>
                    <a:cubicBezTo>
                      <a:pt x="1444680" y="252784"/>
                      <a:pt x="1452433" y="247508"/>
                      <a:pt x="1465132" y="243609"/>
                    </a:cubicBezTo>
                    <a:cubicBezTo>
                      <a:pt x="1478227" y="239587"/>
                      <a:pt x="1491935" y="238852"/>
                      <a:pt x="1506253" y="241403"/>
                    </a:cubicBezTo>
                    <a:cubicBezTo>
                      <a:pt x="1520571" y="243954"/>
                      <a:pt x="1533677" y="249158"/>
                      <a:pt x="1545571" y="257013"/>
                    </a:cubicBezTo>
                    <a:cubicBezTo>
                      <a:pt x="1557465" y="264869"/>
                      <a:pt x="1566119" y="272308"/>
                      <a:pt x="1571533" y="279331"/>
                    </a:cubicBezTo>
                    <a:cubicBezTo>
                      <a:pt x="1576947" y="286354"/>
                      <a:pt x="1581639" y="295624"/>
                      <a:pt x="1585610" y="307144"/>
                    </a:cubicBezTo>
                    <a:lnTo>
                      <a:pt x="1594144" y="304524"/>
                    </a:lnTo>
                    <a:close/>
                    <a:moveTo>
                      <a:pt x="2280857" y="173668"/>
                    </a:moveTo>
                    <a:lnTo>
                      <a:pt x="2278777" y="183199"/>
                    </a:lnTo>
                    <a:lnTo>
                      <a:pt x="2310210" y="190060"/>
                    </a:lnTo>
                    <a:lnTo>
                      <a:pt x="2255002" y="442942"/>
                    </a:lnTo>
                    <a:lnTo>
                      <a:pt x="2223570" y="436080"/>
                    </a:lnTo>
                    <a:lnTo>
                      <a:pt x="2221489" y="445611"/>
                    </a:lnTo>
                    <a:lnTo>
                      <a:pt x="2436447" y="492539"/>
                    </a:lnTo>
                    <a:cubicBezTo>
                      <a:pt x="2473086" y="500538"/>
                      <a:pt x="2504930" y="492051"/>
                      <a:pt x="2531981" y="467080"/>
                    </a:cubicBezTo>
                    <a:cubicBezTo>
                      <a:pt x="2559032" y="442109"/>
                      <a:pt x="2576189" y="412995"/>
                      <a:pt x="2583449" y="379737"/>
                    </a:cubicBezTo>
                    <a:cubicBezTo>
                      <a:pt x="2590266" y="348506"/>
                      <a:pt x="2586897" y="316257"/>
                      <a:pt x="2573340" y="282986"/>
                    </a:cubicBezTo>
                    <a:cubicBezTo>
                      <a:pt x="2559782" y="249715"/>
                      <a:pt x="2530900" y="228255"/>
                      <a:pt x="2486691" y="218604"/>
                    </a:cubicBezTo>
                    <a:close/>
                    <a:moveTo>
                      <a:pt x="1931855" y="159903"/>
                    </a:moveTo>
                    <a:lnTo>
                      <a:pt x="1931575" y="169655"/>
                    </a:lnTo>
                    <a:lnTo>
                      <a:pt x="1963320" y="170566"/>
                    </a:lnTo>
                    <a:lnTo>
                      <a:pt x="1955896" y="429297"/>
                    </a:lnTo>
                    <a:lnTo>
                      <a:pt x="1924151" y="428385"/>
                    </a:lnTo>
                    <a:lnTo>
                      <a:pt x="1923871" y="438137"/>
                    </a:lnTo>
                    <a:lnTo>
                      <a:pt x="2201275" y="446097"/>
                    </a:lnTo>
                    <a:lnTo>
                      <a:pt x="2204228" y="343186"/>
                    </a:lnTo>
                    <a:lnTo>
                      <a:pt x="2195306" y="342929"/>
                    </a:lnTo>
                    <a:cubicBezTo>
                      <a:pt x="2189359" y="371692"/>
                      <a:pt x="2175565" y="394069"/>
                      <a:pt x="2153925" y="410060"/>
                    </a:cubicBezTo>
                    <a:cubicBezTo>
                      <a:pt x="2132287" y="426051"/>
                      <a:pt x="2106666" y="433623"/>
                      <a:pt x="2077065" y="432773"/>
                    </a:cubicBezTo>
                    <a:lnTo>
                      <a:pt x="2080751" y="304342"/>
                    </a:lnTo>
                    <a:lnTo>
                      <a:pt x="2089257" y="304585"/>
                    </a:lnTo>
                    <a:cubicBezTo>
                      <a:pt x="2102813" y="304975"/>
                      <a:pt x="2114168" y="310872"/>
                      <a:pt x="2123323" y="322279"/>
                    </a:cubicBezTo>
                    <a:cubicBezTo>
                      <a:pt x="2132480" y="333686"/>
                      <a:pt x="2136770" y="349417"/>
                      <a:pt x="2136193" y="369475"/>
                    </a:cubicBezTo>
                    <a:lnTo>
                      <a:pt x="2145115" y="369730"/>
                    </a:lnTo>
                    <a:lnTo>
                      <a:pt x="2149093" y="231132"/>
                    </a:lnTo>
                    <a:lnTo>
                      <a:pt x="2140171" y="230876"/>
                    </a:lnTo>
                    <a:cubicBezTo>
                      <a:pt x="2139496" y="254390"/>
                      <a:pt x="2134036" y="271020"/>
                      <a:pt x="2123788" y="280762"/>
                    </a:cubicBezTo>
                    <a:cubicBezTo>
                      <a:pt x="2113542" y="290504"/>
                      <a:pt x="2102125" y="295195"/>
                      <a:pt x="2089537" y="294833"/>
                    </a:cubicBezTo>
                    <a:lnTo>
                      <a:pt x="2081030" y="294590"/>
                    </a:lnTo>
                    <a:lnTo>
                      <a:pt x="2084489" y="174043"/>
                    </a:lnTo>
                    <a:lnTo>
                      <a:pt x="2089469" y="174186"/>
                    </a:lnTo>
                    <a:cubicBezTo>
                      <a:pt x="2123220" y="175154"/>
                      <a:pt x="2148059" y="183896"/>
                      <a:pt x="2163991" y="200412"/>
                    </a:cubicBezTo>
                    <a:cubicBezTo>
                      <a:pt x="2179921" y="216927"/>
                      <a:pt x="2188089" y="235020"/>
                      <a:pt x="2188493" y="254690"/>
                    </a:cubicBezTo>
                    <a:lnTo>
                      <a:pt x="2197831" y="254957"/>
                    </a:lnTo>
                    <a:lnTo>
                      <a:pt x="2200337" y="167607"/>
                    </a:lnTo>
                    <a:close/>
                    <a:moveTo>
                      <a:pt x="2047016" y="0"/>
                    </a:moveTo>
                    <a:cubicBezTo>
                      <a:pt x="3177552" y="0"/>
                      <a:pt x="4094032" y="916481"/>
                      <a:pt x="4094032" y="2047017"/>
                    </a:cubicBezTo>
                    <a:cubicBezTo>
                      <a:pt x="4094032" y="3177553"/>
                      <a:pt x="3177552" y="4094034"/>
                      <a:pt x="2047016" y="4094034"/>
                    </a:cubicBezTo>
                    <a:cubicBezTo>
                      <a:pt x="916480" y="4094034"/>
                      <a:pt x="0" y="3177553"/>
                      <a:pt x="0" y="2047017"/>
                    </a:cubicBezTo>
                    <a:cubicBezTo>
                      <a:pt x="0" y="916481"/>
                      <a:pt x="916480" y="0"/>
                      <a:pt x="2047016" y="0"/>
                    </a:cubicBezTo>
                    <a:close/>
                  </a:path>
                </a:pathLst>
              </a:custGeom>
              <a:solidFill>
                <a:srgbClr val="29176E"/>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1" name="任意多边形 206"/>
              <p:cNvSpPr/>
              <p:nvPr/>
            </p:nvSpPr>
            <p:spPr>
              <a:xfrm>
                <a:off x="2943609" y="1835801"/>
                <a:ext cx="2090962" cy="1523520"/>
              </a:xfrm>
              <a:custGeom>
                <a:avLst/>
                <a:gdLst>
                  <a:gd name="connsiteX0" fmla="*/ 0 w 1854558"/>
                  <a:gd name="connsiteY0" fmla="*/ 0 h 1331675"/>
                  <a:gd name="connsiteX1" fmla="*/ 888643 w 1854558"/>
                  <a:gd name="connsiteY1" fmla="*/ 852581 h 1331675"/>
                  <a:gd name="connsiteX2" fmla="*/ 1633042 w 1854558"/>
                  <a:gd name="connsiteY2" fmla="*/ 1040613 h 1331675"/>
                  <a:gd name="connsiteX3" fmla="*/ 1854558 w 1854558"/>
                  <a:gd name="connsiteY3" fmla="*/ 855157 h 1331675"/>
                  <a:gd name="connsiteX4" fmla="*/ 1576375 w 1854558"/>
                  <a:gd name="connsiteY4" fmla="*/ 1331675 h 1331675"/>
                  <a:gd name="connsiteX5" fmla="*/ 656823 w 1854558"/>
                  <a:gd name="connsiteY5" fmla="*/ 932430 h 1331675"/>
                  <a:gd name="connsiteX6" fmla="*/ 0 w 1854558"/>
                  <a:gd name="connsiteY6" fmla="*/ 0 h 1331675"/>
                  <a:gd name="connsiteX0-1" fmla="*/ 0 w 1854558"/>
                  <a:gd name="connsiteY0-2" fmla="*/ 183 h 1331858"/>
                  <a:gd name="connsiteX1-3" fmla="*/ 888643 w 1854558"/>
                  <a:gd name="connsiteY1-4" fmla="*/ 852764 h 1331858"/>
                  <a:gd name="connsiteX2-5" fmla="*/ 1633042 w 1854558"/>
                  <a:gd name="connsiteY2-6" fmla="*/ 1040796 h 1331858"/>
                  <a:gd name="connsiteX3-7" fmla="*/ 1854558 w 1854558"/>
                  <a:gd name="connsiteY3-8" fmla="*/ 855340 h 1331858"/>
                  <a:gd name="connsiteX4-9" fmla="*/ 1576375 w 1854558"/>
                  <a:gd name="connsiteY4-10" fmla="*/ 1331858 h 1331858"/>
                  <a:gd name="connsiteX5-11" fmla="*/ 656823 w 1854558"/>
                  <a:gd name="connsiteY5-12" fmla="*/ 932613 h 1331858"/>
                  <a:gd name="connsiteX6-13" fmla="*/ 0 w 1854558"/>
                  <a:gd name="connsiteY6-14" fmla="*/ 183 h 1331858"/>
                  <a:gd name="connsiteX0-15" fmla="*/ 0 w 1854558"/>
                  <a:gd name="connsiteY0-16" fmla="*/ 150 h 1331825"/>
                  <a:gd name="connsiteX1-17" fmla="*/ 888643 w 1854558"/>
                  <a:gd name="connsiteY1-18" fmla="*/ 852731 h 1331825"/>
                  <a:gd name="connsiteX2-19" fmla="*/ 1633042 w 1854558"/>
                  <a:gd name="connsiteY2-20" fmla="*/ 1040763 h 1331825"/>
                  <a:gd name="connsiteX3-21" fmla="*/ 1854558 w 1854558"/>
                  <a:gd name="connsiteY3-22" fmla="*/ 855307 h 1331825"/>
                  <a:gd name="connsiteX4-23" fmla="*/ 1576375 w 1854558"/>
                  <a:gd name="connsiteY4-24" fmla="*/ 1331825 h 1331825"/>
                  <a:gd name="connsiteX5-25" fmla="*/ 656823 w 1854558"/>
                  <a:gd name="connsiteY5-26" fmla="*/ 932580 h 1331825"/>
                  <a:gd name="connsiteX6-27" fmla="*/ 0 w 1854558"/>
                  <a:gd name="connsiteY6-28" fmla="*/ 150 h 1331825"/>
                  <a:gd name="connsiteX0-29" fmla="*/ 0 w 1854558"/>
                  <a:gd name="connsiteY0-30" fmla="*/ 150 h 1331825"/>
                  <a:gd name="connsiteX1-31" fmla="*/ 888643 w 1854558"/>
                  <a:gd name="connsiteY1-32" fmla="*/ 852731 h 1331825"/>
                  <a:gd name="connsiteX2-33" fmla="*/ 1633042 w 1854558"/>
                  <a:gd name="connsiteY2-34" fmla="*/ 1040763 h 1331825"/>
                  <a:gd name="connsiteX3-35" fmla="*/ 1854558 w 1854558"/>
                  <a:gd name="connsiteY3-36" fmla="*/ 855307 h 1331825"/>
                  <a:gd name="connsiteX4-37" fmla="*/ 1576375 w 1854558"/>
                  <a:gd name="connsiteY4-38" fmla="*/ 1331825 h 1331825"/>
                  <a:gd name="connsiteX5-39" fmla="*/ 656823 w 1854558"/>
                  <a:gd name="connsiteY5-40" fmla="*/ 932580 h 1331825"/>
                  <a:gd name="connsiteX6-41" fmla="*/ 0 w 1854558"/>
                  <a:gd name="connsiteY6-42" fmla="*/ 150 h 1331825"/>
                  <a:gd name="connsiteX0-43" fmla="*/ 0 w 1854558"/>
                  <a:gd name="connsiteY0-44" fmla="*/ 150 h 1331825"/>
                  <a:gd name="connsiteX1-45" fmla="*/ 888643 w 1854558"/>
                  <a:gd name="connsiteY1-46" fmla="*/ 852731 h 1331825"/>
                  <a:gd name="connsiteX2-47" fmla="*/ 1633042 w 1854558"/>
                  <a:gd name="connsiteY2-48" fmla="*/ 1040763 h 1331825"/>
                  <a:gd name="connsiteX3-49" fmla="*/ 1854558 w 1854558"/>
                  <a:gd name="connsiteY3-50" fmla="*/ 855307 h 1331825"/>
                  <a:gd name="connsiteX4-51" fmla="*/ 1576375 w 1854558"/>
                  <a:gd name="connsiteY4-52" fmla="*/ 1331825 h 1331825"/>
                  <a:gd name="connsiteX5-53" fmla="*/ 656823 w 1854558"/>
                  <a:gd name="connsiteY5-54" fmla="*/ 932580 h 1331825"/>
                  <a:gd name="connsiteX6-55" fmla="*/ 0 w 1854558"/>
                  <a:gd name="connsiteY6-56" fmla="*/ 150 h 1331825"/>
                  <a:gd name="connsiteX0-57" fmla="*/ 0 w 1854558"/>
                  <a:gd name="connsiteY0-58" fmla="*/ 150 h 1331825"/>
                  <a:gd name="connsiteX1-59" fmla="*/ 888643 w 1854558"/>
                  <a:gd name="connsiteY1-60" fmla="*/ 852731 h 1331825"/>
                  <a:gd name="connsiteX2-61" fmla="*/ 1633042 w 1854558"/>
                  <a:gd name="connsiteY2-62" fmla="*/ 1040763 h 1331825"/>
                  <a:gd name="connsiteX3-63" fmla="*/ 1854558 w 1854558"/>
                  <a:gd name="connsiteY3-64" fmla="*/ 855307 h 1331825"/>
                  <a:gd name="connsiteX4-65" fmla="*/ 1576375 w 1854558"/>
                  <a:gd name="connsiteY4-66" fmla="*/ 1331825 h 1331825"/>
                  <a:gd name="connsiteX5-67" fmla="*/ 656823 w 1854558"/>
                  <a:gd name="connsiteY5-68" fmla="*/ 932580 h 1331825"/>
                  <a:gd name="connsiteX6-69" fmla="*/ 0 w 1854558"/>
                  <a:gd name="connsiteY6-70" fmla="*/ 150 h 1331825"/>
                  <a:gd name="connsiteX0-71" fmla="*/ 0 w 1854558"/>
                  <a:gd name="connsiteY0-72" fmla="*/ 150 h 1331825"/>
                  <a:gd name="connsiteX1-73" fmla="*/ 888643 w 1854558"/>
                  <a:gd name="connsiteY1-74" fmla="*/ 852731 h 1331825"/>
                  <a:gd name="connsiteX2-75" fmla="*/ 1633042 w 1854558"/>
                  <a:gd name="connsiteY2-76" fmla="*/ 1040763 h 1331825"/>
                  <a:gd name="connsiteX3-77" fmla="*/ 1854558 w 1854558"/>
                  <a:gd name="connsiteY3-78" fmla="*/ 855307 h 1331825"/>
                  <a:gd name="connsiteX4-79" fmla="*/ 1576375 w 1854558"/>
                  <a:gd name="connsiteY4-80" fmla="*/ 1331825 h 1331825"/>
                  <a:gd name="connsiteX5-81" fmla="*/ 656823 w 1854558"/>
                  <a:gd name="connsiteY5-82" fmla="*/ 932580 h 1331825"/>
                  <a:gd name="connsiteX6-83" fmla="*/ 0 w 1854558"/>
                  <a:gd name="connsiteY6-84" fmla="*/ 150 h 1331825"/>
                  <a:gd name="connsiteX0-85" fmla="*/ 0 w 1854558"/>
                  <a:gd name="connsiteY0-86" fmla="*/ 150 h 1331825"/>
                  <a:gd name="connsiteX1-87" fmla="*/ 888643 w 1854558"/>
                  <a:gd name="connsiteY1-88" fmla="*/ 852731 h 1331825"/>
                  <a:gd name="connsiteX2-89" fmla="*/ 1633042 w 1854558"/>
                  <a:gd name="connsiteY2-90" fmla="*/ 1040763 h 1331825"/>
                  <a:gd name="connsiteX3-91" fmla="*/ 1854558 w 1854558"/>
                  <a:gd name="connsiteY3-92" fmla="*/ 855307 h 1331825"/>
                  <a:gd name="connsiteX4-93" fmla="*/ 1576375 w 1854558"/>
                  <a:gd name="connsiteY4-94" fmla="*/ 1331825 h 1331825"/>
                  <a:gd name="connsiteX5-95" fmla="*/ 656823 w 1854558"/>
                  <a:gd name="connsiteY5-96" fmla="*/ 932580 h 1331825"/>
                  <a:gd name="connsiteX6-97" fmla="*/ 0 w 1854558"/>
                  <a:gd name="connsiteY6-98" fmla="*/ 150 h 1331825"/>
                  <a:gd name="connsiteX0-99" fmla="*/ 0 w 1854558"/>
                  <a:gd name="connsiteY0-100" fmla="*/ 150 h 1331825"/>
                  <a:gd name="connsiteX1-101" fmla="*/ 888643 w 1854558"/>
                  <a:gd name="connsiteY1-102" fmla="*/ 852731 h 1331825"/>
                  <a:gd name="connsiteX2-103" fmla="*/ 1633042 w 1854558"/>
                  <a:gd name="connsiteY2-104" fmla="*/ 1040763 h 1331825"/>
                  <a:gd name="connsiteX3-105" fmla="*/ 1854558 w 1854558"/>
                  <a:gd name="connsiteY3-106" fmla="*/ 855307 h 1331825"/>
                  <a:gd name="connsiteX4-107" fmla="*/ 1576375 w 1854558"/>
                  <a:gd name="connsiteY4-108" fmla="*/ 1331825 h 1331825"/>
                  <a:gd name="connsiteX5-109" fmla="*/ 656823 w 1854558"/>
                  <a:gd name="connsiteY5-110" fmla="*/ 932580 h 1331825"/>
                  <a:gd name="connsiteX6-111" fmla="*/ 0 w 1854558"/>
                  <a:gd name="connsiteY6-112" fmla="*/ 150 h 1331825"/>
                  <a:gd name="connsiteX0-113" fmla="*/ 0 w 1854558"/>
                  <a:gd name="connsiteY0-114" fmla="*/ 150 h 1331825"/>
                  <a:gd name="connsiteX1-115" fmla="*/ 888643 w 1854558"/>
                  <a:gd name="connsiteY1-116" fmla="*/ 852731 h 1331825"/>
                  <a:gd name="connsiteX2-117" fmla="*/ 1633042 w 1854558"/>
                  <a:gd name="connsiteY2-118" fmla="*/ 1040763 h 1331825"/>
                  <a:gd name="connsiteX3-119" fmla="*/ 1854558 w 1854558"/>
                  <a:gd name="connsiteY3-120" fmla="*/ 855307 h 1331825"/>
                  <a:gd name="connsiteX4-121" fmla="*/ 1576375 w 1854558"/>
                  <a:gd name="connsiteY4-122" fmla="*/ 1331825 h 1331825"/>
                  <a:gd name="connsiteX5-123" fmla="*/ 656823 w 1854558"/>
                  <a:gd name="connsiteY5-124" fmla="*/ 932580 h 1331825"/>
                  <a:gd name="connsiteX6-125" fmla="*/ 0 w 1854558"/>
                  <a:gd name="connsiteY6-126" fmla="*/ 150 h 1331825"/>
                  <a:gd name="connsiteX0-127" fmla="*/ 0 w 1854558"/>
                  <a:gd name="connsiteY0-128" fmla="*/ 150 h 1331825"/>
                  <a:gd name="connsiteX1-129" fmla="*/ 888643 w 1854558"/>
                  <a:gd name="connsiteY1-130" fmla="*/ 852731 h 1331825"/>
                  <a:gd name="connsiteX2-131" fmla="*/ 1633042 w 1854558"/>
                  <a:gd name="connsiteY2-132" fmla="*/ 1040763 h 1331825"/>
                  <a:gd name="connsiteX3-133" fmla="*/ 1854558 w 1854558"/>
                  <a:gd name="connsiteY3-134" fmla="*/ 855307 h 1331825"/>
                  <a:gd name="connsiteX4-135" fmla="*/ 1576375 w 1854558"/>
                  <a:gd name="connsiteY4-136" fmla="*/ 1331825 h 1331825"/>
                  <a:gd name="connsiteX5-137" fmla="*/ 656823 w 1854558"/>
                  <a:gd name="connsiteY5-138" fmla="*/ 932580 h 1331825"/>
                  <a:gd name="connsiteX6-139" fmla="*/ 0 w 1854558"/>
                  <a:gd name="connsiteY6-140" fmla="*/ 150 h 1331825"/>
                  <a:gd name="connsiteX0-141" fmla="*/ 0 w 1854558"/>
                  <a:gd name="connsiteY0-142" fmla="*/ 150 h 1331825"/>
                  <a:gd name="connsiteX1-143" fmla="*/ 888643 w 1854558"/>
                  <a:gd name="connsiteY1-144" fmla="*/ 852731 h 1331825"/>
                  <a:gd name="connsiteX2-145" fmla="*/ 1633042 w 1854558"/>
                  <a:gd name="connsiteY2-146" fmla="*/ 1040763 h 1331825"/>
                  <a:gd name="connsiteX3-147" fmla="*/ 1854558 w 1854558"/>
                  <a:gd name="connsiteY3-148" fmla="*/ 855307 h 1331825"/>
                  <a:gd name="connsiteX4-149" fmla="*/ 1576375 w 1854558"/>
                  <a:gd name="connsiteY4-150" fmla="*/ 1331825 h 1331825"/>
                  <a:gd name="connsiteX5-151" fmla="*/ 656823 w 1854558"/>
                  <a:gd name="connsiteY5-152" fmla="*/ 932580 h 1331825"/>
                  <a:gd name="connsiteX6-153" fmla="*/ 0 w 1854558"/>
                  <a:gd name="connsiteY6-154" fmla="*/ 150 h 1331825"/>
                  <a:gd name="connsiteX0-155" fmla="*/ 0 w 1854558"/>
                  <a:gd name="connsiteY0-156" fmla="*/ 150 h 1331825"/>
                  <a:gd name="connsiteX1-157" fmla="*/ 888643 w 1854558"/>
                  <a:gd name="connsiteY1-158" fmla="*/ 852731 h 1331825"/>
                  <a:gd name="connsiteX2-159" fmla="*/ 1633042 w 1854558"/>
                  <a:gd name="connsiteY2-160" fmla="*/ 1040763 h 1331825"/>
                  <a:gd name="connsiteX3-161" fmla="*/ 1854558 w 1854558"/>
                  <a:gd name="connsiteY3-162" fmla="*/ 855307 h 1331825"/>
                  <a:gd name="connsiteX4-163" fmla="*/ 1576375 w 1854558"/>
                  <a:gd name="connsiteY4-164" fmla="*/ 1331825 h 1331825"/>
                  <a:gd name="connsiteX5-165" fmla="*/ 656823 w 1854558"/>
                  <a:gd name="connsiteY5-166" fmla="*/ 932580 h 1331825"/>
                  <a:gd name="connsiteX6-167" fmla="*/ 0 w 1854558"/>
                  <a:gd name="connsiteY6-168" fmla="*/ 150 h 1331825"/>
                  <a:gd name="connsiteX0-169" fmla="*/ 0 w 1854558"/>
                  <a:gd name="connsiteY0-170" fmla="*/ 150 h 1331825"/>
                  <a:gd name="connsiteX1-171" fmla="*/ 888643 w 1854558"/>
                  <a:gd name="connsiteY1-172" fmla="*/ 852731 h 1331825"/>
                  <a:gd name="connsiteX2-173" fmla="*/ 1633042 w 1854558"/>
                  <a:gd name="connsiteY2-174" fmla="*/ 1040763 h 1331825"/>
                  <a:gd name="connsiteX3-175" fmla="*/ 1854558 w 1854558"/>
                  <a:gd name="connsiteY3-176" fmla="*/ 855307 h 1331825"/>
                  <a:gd name="connsiteX4-177" fmla="*/ 1576375 w 1854558"/>
                  <a:gd name="connsiteY4-178" fmla="*/ 1331825 h 1331825"/>
                  <a:gd name="connsiteX5-179" fmla="*/ 656823 w 1854558"/>
                  <a:gd name="connsiteY5-180" fmla="*/ 932580 h 1331825"/>
                  <a:gd name="connsiteX6-181" fmla="*/ 0 w 1854558"/>
                  <a:gd name="connsiteY6-182" fmla="*/ 150 h 1331825"/>
                  <a:gd name="connsiteX0-183" fmla="*/ 0 w 1854558"/>
                  <a:gd name="connsiteY0-184" fmla="*/ 150 h 1331825"/>
                  <a:gd name="connsiteX1-185" fmla="*/ 888643 w 1854558"/>
                  <a:gd name="connsiteY1-186" fmla="*/ 852731 h 1331825"/>
                  <a:gd name="connsiteX2-187" fmla="*/ 1633042 w 1854558"/>
                  <a:gd name="connsiteY2-188" fmla="*/ 1040763 h 1331825"/>
                  <a:gd name="connsiteX3-189" fmla="*/ 1854558 w 1854558"/>
                  <a:gd name="connsiteY3-190" fmla="*/ 855307 h 1331825"/>
                  <a:gd name="connsiteX4-191" fmla="*/ 1576375 w 1854558"/>
                  <a:gd name="connsiteY4-192" fmla="*/ 1331825 h 1331825"/>
                  <a:gd name="connsiteX5-193" fmla="*/ 656823 w 1854558"/>
                  <a:gd name="connsiteY5-194" fmla="*/ 932580 h 1331825"/>
                  <a:gd name="connsiteX6-195" fmla="*/ 0 w 1854558"/>
                  <a:gd name="connsiteY6-196" fmla="*/ 150 h 1331825"/>
                  <a:gd name="connsiteX0-197" fmla="*/ 0 w 1862416"/>
                  <a:gd name="connsiteY0-198" fmla="*/ 150 h 1331825"/>
                  <a:gd name="connsiteX1-199" fmla="*/ 888643 w 1862416"/>
                  <a:gd name="connsiteY1-200" fmla="*/ 852731 h 1331825"/>
                  <a:gd name="connsiteX2-201" fmla="*/ 1633042 w 1862416"/>
                  <a:gd name="connsiteY2-202" fmla="*/ 1040763 h 1331825"/>
                  <a:gd name="connsiteX3-203" fmla="*/ 1854558 w 1862416"/>
                  <a:gd name="connsiteY3-204" fmla="*/ 855307 h 1331825"/>
                  <a:gd name="connsiteX4-205" fmla="*/ 1576375 w 1862416"/>
                  <a:gd name="connsiteY4-206" fmla="*/ 1331825 h 1331825"/>
                  <a:gd name="connsiteX5-207" fmla="*/ 656823 w 1862416"/>
                  <a:gd name="connsiteY5-208" fmla="*/ 932580 h 1331825"/>
                  <a:gd name="connsiteX6-209" fmla="*/ 0 w 1862416"/>
                  <a:gd name="connsiteY6-210" fmla="*/ 150 h 1331825"/>
                  <a:gd name="connsiteX0-211" fmla="*/ 0 w 1857411"/>
                  <a:gd name="connsiteY0-212" fmla="*/ 150 h 1331825"/>
                  <a:gd name="connsiteX1-213" fmla="*/ 888643 w 1857411"/>
                  <a:gd name="connsiteY1-214" fmla="*/ 852731 h 1331825"/>
                  <a:gd name="connsiteX2-215" fmla="*/ 1633042 w 1857411"/>
                  <a:gd name="connsiteY2-216" fmla="*/ 1040763 h 1331825"/>
                  <a:gd name="connsiteX3-217" fmla="*/ 1849407 w 1857411"/>
                  <a:gd name="connsiteY3-218" fmla="*/ 790912 h 1331825"/>
                  <a:gd name="connsiteX4-219" fmla="*/ 1576375 w 1857411"/>
                  <a:gd name="connsiteY4-220" fmla="*/ 1331825 h 1331825"/>
                  <a:gd name="connsiteX5-221" fmla="*/ 656823 w 1857411"/>
                  <a:gd name="connsiteY5-222" fmla="*/ 932580 h 1331825"/>
                  <a:gd name="connsiteX6-223" fmla="*/ 0 w 1857411"/>
                  <a:gd name="connsiteY6-224" fmla="*/ 150 h 1331825"/>
                  <a:gd name="connsiteX0-225" fmla="*/ 0 w 1857411"/>
                  <a:gd name="connsiteY0-226" fmla="*/ 150 h 1331825"/>
                  <a:gd name="connsiteX1-227" fmla="*/ 888643 w 1857411"/>
                  <a:gd name="connsiteY1-228" fmla="*/ 852731 h 1331825"/>
                  <a:gd name="connsiteX2-229" fmla="*/ 1633042 w 1857411"/>
                  <a:gd name="connsiteY2-230" fmla="*/ 1040763 h 1331825"/>
                  <a:gd name="connsiteX3-231" fmla="*/ 1849407 w 1857411"/>
                  <a:gd name="connsiteY3-232" fmla="*/ 790912 h 1331825"/>
                  <a:gd name="connsiteX4-233" fmla="*/ 1576375 w 1857411"/>
                  <a:gd name="connsiteY4-234" fmla="*/ 1331825 h 1331825"/>
                  <a:gd name="connsiteX5-235" fmla="*/ 656823 w 1857411"/>
                  <a:gd name="connsiteY5-236" fmla="*/ 932580 h 1331825"/>
                  <a:gd name="connsiteX6-237" fmla="*/ 0 w 1857411"/>
                  <a:gd name="connsiteY6-238" fmla="*/ 150 h 1331825"/>
                  <a:gd name="connsiteX0-239" fmla="*/ 0 w 1869157"/>
                  <a:gd name="connsiteY0-240" fmla="*/ 150 h 1331825"/>
                  <a:gd name="connsiteX1-241" fmla="*/ 888643 w 1869157"/>
                  <a:gd name="connsiteY1-242" fmla="*/ 852731 h 1331825"/>
                  <a:gd name="connsiteX2-243" fmla="*/ 1633042 w 1869157"/>
                  <a:gd name="connsiteY2-244" fmla="*/ 1040763 h 1331825"/>
                  <a:gd name="connsiteX3-245" fmla="*/ 1849407 w 1869157"/>
                  <a:gd name="connsiteY3-246" fmla="*/ 790912 h 1331825"/>
                  <a:gd name="connsiteX4-247" fmla="*/ 1576375 w 1869157"/>
                  <a:gd name="connsiteY4-248" fmla="*/ 1331825 h 1331825"/>
                  <a:gd name="connsiteX5-249" fmla="*/ 656823 w 1869157"/>
                  <a:gd name="connsiteY5-250" fmla="*/ 932580 h 1331825"/>
                  <a:gd name="connsiteX6-251" fmla="*/ 0 w 1869157"/>
                  <a:gd name="connsiteY6-252" fmla="*/ 150 h 1331825"/>
                  <a:gd name="connsiteX0-253" fmla="*/ 0 w 1872113"/>
                  <a:gd name="connsiteY0-254" fmla="*/ 150 h 1331825"/>
                  <a:gd name="connsiteX1-255" fmla="*/ 888643 w 1872113"/>
                  <a:gd name="connsiteY1-256" fmla="*/ 852731 h 1331825"/>
                  <a:gd name="connsiteX2-257" fmla="*/ 1633042 w 1872113"/>
                  <a:gd name="connsiteY2-258" fmla="*/ 1040763 h 1331825"/>
                  <a:gd name="connsiteX3-259" fmla="*/ 1849407 w 1872113"/>
                  <a:gd name="connsiteY3-260" fmla="*/ 790912 h 1331825"/>
                  <a:gd name="connsiteX4-261" fmla="*/ 1576375 w 1872113"/>
                  <a:gd name="connsiteY4-262" fmla="*/ 1331825 h 1331825"/>
                  <a:gd name="connsiteX5-263" fmla="*/ 656823 w 1872113"/>
                  <a:gd name="connsiteY5-264" fmla="*/ 932580 h 1331825"/>
                  <a:gd name="connsiteX6-265" fmla="*/ 0 w 1872113"/>
                  <a:gd name="connsiteY6-266" fmla="*/ 150 h 1331825"/>
                  <a:gd name="connsiteX0-267" fmla="*/ 0 w 1872113"/>
                  <a:gd name="connsiteY0-268" fmla="*/ 150 h 1331825"/>
                  <a:gd name="connsiteX1-269" fmla="*/ 888643 w 1872113"/>
                  <a:gd name="connsiteY1-270" fmla="*/ 852731 h 1331825"/>
                  <a:gd name="connsiteX2-271" fmla="*/ 1633042 w 1872113"/>
                  <a:gd name="connsiteY2-272" fmla="*/ 1040763 h 1331825"/>
                  <a:gd name="connsiteX3-273" fmla="*/ 1849407 w 1872113"/>
                  <a:gd name="connsiteY3-274" fmla="*/ 790912 h 1331825"/>
                  <a:gd name="connsiteX4-275" fmla="*/ 1576375 w 1872113"/>
                  <a:gd name="connsiteY4-276" fmla="*/ 1331825 h 1331825"/>
                  <a:gd name="connsiteX5-277" fmla="*/ 656823 w 1872113"/>
                  <a:gd name="connsiteY5-278" fmla="*/ 932580 h 1331825"/>
                  <a:gd name="connsiteX6-279" fmla="*/ 0 w 1872113"/>
                  <a:gd name="connsiteY6-280" fmla="*/ 150 h 1331825"/>
                  <a:gd name="connsiteX0-281" fmla="*/ 0 w 1872113"/>
                  <a:gd name="connsiteY0-282" fmla="*/ 150 h 1355091"/>
                  <a:gd name="connsiteX1-283" fmla="*/ 888643 w 1872113"/>
                  <a:gd name="connsiteY1-284" fmla="*/ 852731 h 1355091"/>
                  <a:gd name="connsiteX2-285" fmla="*/ 1633042 w 1872113"/>
                  <a:gd name="connsiteY2-286" fmla="*/ 1040763 h 1355091"/>
                  <a:gd name="connsiteX3-287" fmla="*/ 1849407 w 1872113"/>
                  <a:gd name="connsiteY3-288" fmla="*/ 790912 h 1355091"/>
                  <a:gd name="connsiteX4-289" fmla="*/ 1576375 w 1872113"/>
                  <a:gd name="connsiteY4-290" fmla="*/ 1331825 h 1355091"/>
                  <a:gd name="connsiteX5-291" fmla="*/ 656823 w 1872113"/>
                  <a:gd name="connsiteY5-292" fmla="*/ 932580 h 1355091"/>
                  <a:gd name="connsiteX6-293" fmla="*/ 0 w 1872113"/>
                  <a:gd name="connsiteY6-294" fmla="*/ 150 h 1355091"/>
                  <a:gd name="connsiteX0-295" fmla="*/ 0 w 1872113"/>
                  <a:gd name="connsiteY0-296" fmla="*/ 150 h 1353113"/>
                  <a:gd name="connsiteX1-297" fmla="*/ 888643 w 1872113"/>
                  <a:gd name="connsiteY1-298" fmla="*/ 852731 h 1353113"/>
                  <a:gd name="connsiteX2-299" fmla="*/ 1633042 w 1872113"/>
                  <a:gd name="connsiteY2-300" fmla="*/ 1040763 h 1353113"/>
                  <a:gd name="connsiteX3-301" fmla="*/ 1849407 w 1872113"/>
                  <a:gd name="connsiteY3-302" fmla="*/ 790912 h 1353113"/>
                  <a:gd name="connsiteX4-303" fmla="*/ 1576375 w 1872113"/>
                  <a:gd name="connsiteY4-304" fmla="*/ 1331825 h 1353113"/>
                  <a:gd name="connsiteX5-305" fmla="*/ 656823 w 1872113"/>
                  <a:gd name="connsiteY5-306" fmla="*/ 932580 h 1353113"/>
                  <a:gd name="connsiteX6-307" fmla="*/ 0 w 1872113"/>
                  <a:gd name="connsiteY6-308" fmla="*/ 150 h 1353113"/>
                  <a:gd name="connsiteX0-309" fmla="*/ 0 w 1872113"/>
                  <a:gd name="connsiteY0-310" fmla="*/ 150 h 1348332"/>
                  <a:gd name="connsiteX1-311" fmla="*/ 888643 w 1872113"/>
                  <a:gd name="connsiteY1-312" fmla="*/ 852731 h 1348332"/>
                  <a:gd name="connsiteX2-313" fmla="*/ 1633042 w 1872113"/>
                  <a:gd name="connsiteY2-314" fmla="*/ 1040763 h 1348332"/>
                  <a:gd name="connsiteX3-315" fmla="*/ 1849407 w 1872113"/>
                  <a:gd name="connsiteY3-316" fmla="*/ 790912 h 1348332"/>
                  <a:gd name="connsiteX4-317" fmla="*/ 1576375 w 1872113"/>
                  <a:gd name="connsiteY4-318" fmla="*/ 1331825 h 1348332"/>
                  <a:gd name="connsiteX5-319" fmla="*/ 656823 w 1872113"/>
                  <a:gd name="connsiteY5-320" fmla="*/ 932580 h 1348332"/>
                  <a:gd name="connsiteX6-321" fmla="*/ 0 w 1872113"/>
                  <a:gd name="connsiteY6-322" fmla="*/ 150 h 1348332"/>
                  <a:gd name="connsiteX0-323" fmla="*/ 0 w 1872113"/>
                  <a:gd name="connsiteY0-324" fmla="*/ 150 h 1348332"/>
                  <a:gd name="connsiteX1-325" fmla="*/ 888643 w 1872113"/>
                  <a:gd name="connsiteY1-326" fmla="*/ 852731 h 1348332"/>
                  <a:gd name="connsiteX2-327" fmla="*/ 1633042 w 1872113"/>
                  <a:gd name="connsiteY2-328" fmla="*/ 1040763 h 1348332"/>
                  <a:gd name="connsiteX3-329" fmla="*/ 1849407 w 1872113"/>
                  <a:gd name="connsiteY3-330" fmla="*/ 790912 h 1348332"/>
                  <a:gd name="connsiteX4-331" fmla="*/ 1576375 w 1872113"/>
                  <a:gd name="connsiteY4-332" fmla="*/ 1331825 h 1348332"/>
                  <a:gd name="connsiteX5-333" fmla="*/ 656823 w 1872113"/>
                  <a:gd name="connsiteY5-334" fmla="*/ 932580 h 1348332"/>
                  <a:gd name="connsiteX6-335" fmla="*/ 0 w 1872113"/>
                  <a:gd name="connsiteY6-336" fmla="*/ 150 h 1348332"/>
                  <a:gd name="connsiteX0-337" fmla="*/ 0 w 1872113"/>
                  <a:gd name="connsiteY0-338" fmla="*/ 150 h 1348332"/>
                  <a:gd name="connsiteX1-339" fmla="*/ 888643 w 1872113"/>
                  <a:gd name="connsiteY1-340" fmla="*/ 852731 h 1348332"/>
                  <a:gd name="connsiteX2-341" fmla="*/ 1633042 w 1872113"/>
                  <a:gd name="connsiteY2-342" fmla="*/ 1040763 h 1348332"/>
                  <a:gd name="connsiteX3-343" fmla="*/ 1849407 w 1872113"/>
                  <a:gd name="connsiteY3-344" fmla="*/ 790912 h 1348332"/>
                  <a:gd name="connsiteX4-345" fmla="*/ 1576375 w 1872113"/>
                  <a:gd name="connsiteY4-346" fmla="*/ 1331825 h 1348332"/>
                  <a:gd name="connsiteX5-347" fmla="*/ 656823 w 1872113"/>
                  <a:gd name="connsiteY5-348" fmla="*/ 932580 h 1348332"/>
                  <a:gd name="connsiteX6-349" fmla="*/ 0 w 1872113"/>
                  <a:gd name="connsiteY6-350" fmla="*/ 150 h 1348332"/>
                  <a:gd name="connsiteX0-351" fmla="*/ 0 w 1872113"/>
                  <a:gd name="connsiteY0-352" fmla="*/ 151 h 1348333"/>
                  <a:gd name="connsiteX1-353" fmla="*/ 888643 w 1872113"/>
                  <a:gd name="connsiteY1-354" fmla="*/ 852732 h 1348333"/>
                  <a:gd name="connsiteX2-355" fmla="*/ 1633042 w 1872113"/>
                  <a:gd name="connsiteY2-356" fmla="*/ 1040764 h 1348333"/>
                  <a:gd name="connsiteX3-357" fmla="*/ 1849407 w 1872113"/>
                  <a:gd name="connsiteY3-358" fmla="*/ 790913 h 1348333"/>
                  <a:gd name="connsiteX4-359" fmla="*/ 1576375 w 1872113"/>
                  <a:gd name="connsiteY4-360" fmla="*/ 1331826 h 1348333"/>
                  <a:gd name="connsiteX5-361" fmla="*/ 656823 w 1872113"/>
                  <a:gd name="connsiteY5-362" fmla="*/ 932581 h 1348333"/>
                  <a:gd name="connsiteX6-363" fmla="*/ 0 w 1872113"/>
                  <a:gd name="connsiteY6-364" fmla="*/ 151 h 1348333"/>
                  <a:gd name="connsiteX0-365" fmla="*/ 0 w 1872113"/>
                  <a:gd name="connsiteY0-366" fmla="*/ 151 h 1348333"/>
                  <a:gd name="connsiteX1-367" fmla="*/ 888643 w 1872113"/>
                  <a:gd name="connsiteY1-368" fmla="*/ 852732 h 1348333"/>
                  <a:gd name="connsiteX2-369" fmla="*/ 1633042 w 1872113"/>
                  <a:gd name="connsiteY2-370" fmla="*/ 1040764 h 1348333"/>
                  <a:gd name="connsiteX3-371" fmla="*/ 1849407 w 1872113"/>
                  <a:gd name="connsiteY3-372" fmla="*/ 790913 h 1348333"/>
                  <a:gd name="connsiteX4-373" fmla="*/ 1576375 w 1872113"/>
                  <a:gd name="connsiteY4-374" fmla="*/ 1331826 h 1348333"/>
                  <a:gd name="connsiteX5-375" fmla="*/ 656823 w 1872113"/>
                  <a:gd name="connsiteY5-376" fmla="*/ 932581 h 1348333"/>
                  <a:gd name="connsiteX6-377" fmla="*/ 0 w 1872113"/>
                  <a:gd name="connsiteY6-378" fmla="*/ 151 h 1348333"/>
                  <a:gd name="connsiteX0-379" fmla="*/ 0 w 1872113"/>
                  <a:gd name="connsiteY0-380" fmla="*/ 163 h 1348345"/>
                  <a:gd name="connsiteX1-381" fmla="*/ 888643 w 1872113"/>
                  <a:gd name="connsiteY1-382" fmla="*/ 852744 h 1348345"/>
                  <a:gd name="connsiteX2-383" fmla="*/ 1633042 w 1872113"/>
                  <a:gd name="connsiteY2-384" fmla="*/ 1040776 h 1348345"/>
                  <a:gd name="connsiteX3-385" fmla="*/ 1849407 w 1872113"/>
                  <a:gd name="connsiteY3-386" fmla="*/ 790925 h 1348345"/>
                  <a:gd name="connsiteX4-387" fmla="*/ 1576375 w 1872113"/>
                  <a:gd name="connsiteY4-388" fmla="*/ 1331838 h 1348345"/>
                  <a:gd name="connsiteX5-389" fmla="*/ 656823 w 1872113"/>
                  <a:gd name="connsiteY5-390" fmla="*/ 932593 h 1348345"/>
                  <a:gd name="connsiteX6-391" fmla="*/ 0 w 1872113"/>
                  <a:gd name="connsiteY6-392" fmla="*/ 163 h 1348345"/>
                  <a:gd name="connsiteX0-393" fmla="*/ 0 w 1872113"/>
                  <a:gd name="connsiteY0-394" fmla="*/ 163 h 1348345"/>
                  <a:gd name="connsiteX1-395" fmla="*/ 888643 w 1872113"/>
                  <a:gd name="connsiteY1-396" fmla="*/ 852744 h 1348345"/>
                  <a:gd name="connsiteX2-397" fmla="*/ 1633042 w 1872113"/>
                  <a:gd name="connsiteY2-398" fmla="*/ 1040776 h 1348345"/>
                  <a:gd name="connsiteX3-399" fmla="*/ 1849407 w 1872113"/>
                  <a:gd name="connsiteY3-400" fmla="*/ 790925 h 1348345"/>
                  <a:gd name="connsiteX4-401" fmla="*/ 1576375 w 1872113"/>
                  <a:gd name="connsiteY4-402" fmla="*/ 1331838 h 1348345"/>
                  <a:gd name="connsiteX5-403" fmla="*/ 656823 w 1872113"/>
                  <a:gd name="connsiteY5-404" fmla="*/ 932593 h 1348345"/>
                  <a:gd name="connsiteX6-405" fmla="*/ 0 w 1872113"/>
                  <a:gd name="connsiteY6-406" fmla="*/ 163 h 1348345"/>
                  <a:gd name="connsiteX0-407" fmla="*/ 0 w 1872113"/>
                  <a:gd name="connsiteY0-408" fmla="*/ 189 h 1348371"/>
                  <a:gd name="connsiteX1-409" fmla="*/ 888643 w 1872113"/>
                  <a:gd name="connsiteY1-410" fmla="*/ 852770 h 1348371"/>
                  <a:gd name="connsiteX2-411" fmla="*/ 1633042 w 1872113"/>
                  <a:gd name="connsiteY2-412" fmla="*/ 1040802 h 1348371"/>
                  <a:gd name="connsiteX3-413" fmla="*/ 1849407 w 1872113"/>
                  <a:gd name="connsiteY3-414" fmla="*/ 790951 h 1348371"/>
                  <a:gd name="connsiteX4-415" fmla="*/ 1576375 w 1872113"/>
                  <a:gd name="connsiteY4-416" fmla="*/ 1331864 h 1348371"/>
                  <a:gd name="connsiteX5-417" fmla="*/ 656823 w 1872113"/>
                  <a:gd name="connsiteY5-418" fmla="*/ 932619 h 1348371"/>
                  <a:gd name="connsiteX6-419" fmla="*/ 0 w 1872113"/>
                  <a:gd name="connsiteY6-420" fmla="*/ 189 h 1348371"/>
                  <a:gd name="connsiteX0-421" fmla="*/ 0 w 1872113"/>
                  <a:gd name="connsiteY0-422" fmla="*/ 189 h 1348371"/>
                  <a:gd name="connsiteX1-423" fmla="*/ 888643 w 1872113"/>
                  <a:gd name="connsiteY1-424" fmla="*/ 852770 h 1348371"/>
                  <a:gd name="connsiteX2-425" fmla="*/ 1633042 w 1872113"/>
                  <a:gd name="connsiteY2-426" fmla="*/ 1040802 h 1348371"/>
                  <a:gd name="connsiteX3-427" fmla="*/ 1849407 w 1872113"/>
                  <a:gd name="connsiteY3-428" fmla="*/ 790951 h 1348371"/>
                  <a:gd name="connsiteX4-429" fmla="*/ 1576375 w 1872113"/>
                  <a:gd name="connsiteY4-430" fmla="*/ 1331864 h 1348371"/>
                  <a:gd name="connsiteX5-431" fmla="*/ 656823 w 1872113"/>
                  <a:gd name="connsiteY5-432" fmla="*/ 932619 h 1348371"/>
                  <a:gd name="connsiteX6-433" fmla="*/ 0 w 1872113"/>
                  <a:gd name="connsiteY6-434" fmla="*/ 189 h 1348371"/>
                  <a:gd name="connsiteX0-435" fmla="*/ 0 w 1872113"/>
                  <a:gd name="connsiteY0-436" fmla="*/ 132 h 1374960"/>
                  <a:gd name="connsiteX1-437" fmla="*/ 1102651 w 1872113"/>
                  <a:gd name="connsiteY1-438" fmla="*/ 1105632 h 1374960"/>
                  <a:gd name="connsiteX2-439" fmla="*/ 1633042 w 1872113"/>
                  <a:gd name="connsiteY2-440" fmla="*/ 1040745 h 1374960"/>
                  <a:gd name="connsiteX3-441" fmla="*/ 1849407 w 1872113"/>
                  <a:gd name="connsiteY3-442" fmla="*/ 790894 h 1374960"/>
                  <a:gd name="connsiteX4-443" fmla="*/ 1576375 w 1872113"/>
                  <a:gd name="connsiteY4-444" fmla="*/ 1331807 h 1374960"/>
                  <a:gd name="connsiteX5-445" fmla="*/ 656823 w 1872113"/>
                  <a:gd name="connsiteY5-446" fmla="*/ 932562 h 1374960"/>
                  <a:gd name="connsiteX6-447" fmla="*/ 0 w 1872113"/>
                  <a:gd name="connsiteY6-448" fmla="*/ 132 h 1374960"/>
                  <a:gd name="connsiteX0-449" fmla="*/ 0 w 1872113"/>
                  <a:gd name="connsiteY0-450" fmla="*/ 128 h 1374956"/>
                  <a:gd name="connsiteX1-451" fmla="*/ 1102651 w 1872113"/>
                  <a:gd name="connsiteY1-452" fmla="*/ 1105628 h 1374956"/>
                  <a:gd name="connsiteX2-453" fmla="*/ 1633042 w 1872113"/>
                  <a:gd name="connsiteY2-454" fmla="*/ 1040741 h 1374956"/>
                  <a:gd name="connsiteX3-455" fmla="*/ 1849407 w 1872113"/>
                  <a:gd name="connsiteY3-456" fmla="*/ 790890 h 1374956"/>
                  <a:gd name="connsiteX4-457" fmla="*/ 1576375 w 1872113"/>
                  <a:gd name="connsiteY4-458" fmla="*/ 1331803 h 1374956"/>
                  <a:gd name="connsiteX5-459" fmla="*/ 656823 w 1872113"/>
                  <a:gd name="connsiteY5-460" fmla="*/ 932558 h 1374956"/>
                  <a:gd name="connsiteX6-461" fmla="*/ 0 w 1872113"/>
                  <a:gd name="connsiteY6-462" fmla="*/ 128 h 1374956"/>
                  <a:gd name="connsiteX0-463" fmla="*/ 0 w 1872113"/>
                  <a:gd name="connsiteY0-464" fmla="*/ 159 h 1374987"/>
                  <a:gd name="connsiteX1-465" fmla="*/ 1102651 w 1872113"/>
                  <a:gd name="connsiteY1-466" fmla="*/ 1105659 h 1374987"/>
                  <a:gd name="connsiteX2-467" fmla="*/ 1633042 w 1872113"/>
                  <a:gd name="connsiteY2-468" fmla="*/ 1040772 h 1374987"/>
                  <a:gd name="connsiteX3-469" fmla="*/ 1849407 w 1872113"/>
                  <a:gd name="connsiteY3-470" fmla="*/ 790921 h 1374987"/>
                  <a:gd name="connsiteX4-471" fmla="*/ 1576375 w 1872113"/>
                  <a:gd name="connsiteY4-472" fmla="*/ 1331834 h 1374987"/>
                  <a:gd name="connsiteX5-473" fmla="*/ 656823 w 1872113"/>
                  <a:gd name="connsiteY5-474" fmla="*/ 932589 h 1374987"/>
                  <a:gd name="connsiteX6-475" fmla="*/ 0 w 1872113"/>
                  <a:gd name="connsiteY6-476" fmla="*/ 159 h 1374987"/>
                  <a:gd name="connsiteX0-477" fmla="*/ 0 w 1872113"/>
                  <a:gd name="connsiteY0-478" fmla="*/ 157 h 1385012"/>
                  <a:gd name="connsiteX1-479" fmla="*/ 1083196 w 1872113"/>
                  <a:gd name="connsiteY1-480" fmla="*/ 1120248 h 1385012"/>
                  <a:gd name="connsiteX2-481" fmla="*/ 1633042 w 1872113"/>
                  <a:gd name="connsiteY2-482" fmla="*/ 1040770 h 1385012"/>
                  <a:gd name="connsiteX3-483" fmla="*/ 1849407 w 1872113"/>
                  <a:gd name="connsiteY3-484" fmla="*/ 790919 h 1385012"/>
                  <a:gd name="connsiteX4-485" fmla="*/ 1576375 w 1872113"/>
                  <a:gd name="connsiteY4-486" fmla="*/ 1331832 h 1385012"/>
                  <a:gd name="connsiteX5-487" fmla="*/ 656823 w 1872113"/>
                  <a:gd name="connsiteY5-488" fmla="*/ 932587 h 1385012"/>
                  <a:gd name="connsiteX6-489" fmla="*/ 0 w 1872113"/>
                  <a:gd name="connsiteY6-490" fmla="*/ 157 h 1385012"/>
                  <a:gd name="connsiteX0-491" fmla="*/ 0 w 1872113"/>
                  <a:gd name="connsiteY0-492" fmla="*/ 183 h 1385038"/>
                  <a:gd name="connsiteX1-493" fmla="*/ 1083196 w 1872113"/>
                  <a:gd name="connsiteY1-494" fmla="*/ 1120274 h 1385038"/>
                  <a:gd name="connsiteX2-495" fmla="*/ 1633042 w 1872113"/>
                  <a:gd name="connsiteY2-496" fmla="*/ 1040796 h 1385038"/>
                  <a:gd name="connsiteX3-497" fmla="*/ 1849407 w 1872113"/>
                  <a:gd name="connsiteY3-498" fmla="*/ 790945 h 1385038"/>
                  <a:gd name="connsiteX4-499" fmla="*/ 1576375 w 1872113"/>
                  <a:gd name="connsiteY4-500" fmla="*/ 1331858 h 1385038"/>
                  <a:gd name="connsiteX5-501" fmla="*/ 656823 w 1872113"/>
                  <a:gd name="connsiteY5-502" fmla="*/ 932613 h 1385038"/>
                  <a:gd name="connsiteX6-503" fmla="*/ 0 w 1872113"/>
                  <a:gd name="connsiteY6-504" fmla="*/ 183 h 1385038"/>
                  <a:gd name="connsiteX0-505" fmla="*/ 0 w 1872113"/>
                  <a:gd name="connsiteY0-506" fmla="*/ 210 h 1348392"/>
                  <a:gd name="connsiteX1-507" fmla="*/ 1024830 w 1872113"/>
                  <a:gd name="connsiteY1-508" fmla="*/ 1042480 h 1348392"/>
                  <a:gd name="connsiteX2-509" fmla="*/ 1633042 w 1872113"/>
                  <a:gd name="connsiteY2-510" fmla="*/ 1040823 h 1348392"/>
                  <a:gd name="connsiteX3-511" fmla="*/ 1849407 w 1872113"/>
                  <a:gd name="connsiteY3-512" fmla="*/ 790972 h 1348392"/>
                  <a:gd name="connsiteX4-513" fmla="*/ 1576375 w 1872113"/>
                  <a:gd name="connsiteY4-514" fmla="*/ 1331885 h 1348392"/>
                  <a:gd name="connsiteX5-515" fmla="*/ 656823 w 1872113"/>
                  <a:gd name="connsiteY5-516" fmla="*/ 932640 h 1348392"/>
                  <a:gd name="connsiteX6-517" fmla="*/ 0 w 1872113"/>
                  <a:gd name="connsiteY6-518" fmla="*/ 210 h 1348392"/>
                  <a:gd name="connsiteX0-519" fmla="*/ 0 w 1872113"/>
                  <a:gd name="connsiteY0-520" fmla="*/ 179 h 1348361"/>
                  <a:gd name="connsiteX1-521" fmla="*/ 1024830 w 1872113"/>
                  <a:gd name="connsiteY1-522" fmla="*/ 1042449 h 1348361"/>
                  <a:gd name="connsiteX2-523" fmla="*/ 1633042 w 1872113"/>
                  <a:gd name="connsiteY2-524" fmla="*/ 1040792 h 1348361"/>
                  <a:gd name="connsiteX3-525" fmla="*/ 1849407 w 1872113"/>
                  <a:gd name="connsiteY3-526" fmla="*/ 790941 h 1348361"/>
                  <a:gd name="connsiteX4-527" fmla="*/ 1576375 w 1872113"/>
                  <a:gd name="connsiteY4-528" fmla="*/ 1331854 h 1348361"/>
                  <a:gd name="connsiteX5-529" fmla="*/ 656823 w 1872113"/>
                  <a:gd name="connsiteY5-530" fmla="*/ 932609 h 1348361"/>
                  <a:gd name="connsiteX6-531" fmla="*/ 0 w 1872113"/>
                  <a:gd name="connsiteY6-532" fmla="*/ 179 h 1348361"/>
                  <a:gd name="connsiteX0-533" fmla="*/ 0 w 1872113"/>
                  <a:gd name="connsiteY0-534" fmla="*/ 179 h 1348361"/>
                  <a:gd name="connsiteX1-535" fmla="*/ 1024830 w 1872113"/>
                  <a:gd name="connsiteY1-536" fmla="*/ 1042449 h 1348361"/>
                  <a:gd name="connsiteX2-537" fmla="*/ 1633042 w 1872113"/>
                  <a:gd name="connsiteY2-538" fmla="*/ 1040792 h 1348361"/>
                  <a:gd name="connsiteX3-539" fmla="*/ 1849407 w 1872113"/>
                  <a:gd name="connsiteY3-540" fmla="*/ 790941 h 1348361"/>
                  <a:gd name="connsiteX4-541" fmla="*/ 1576375 w 1872113"/>
                  <a:gd name="connsiteY4-542" fmla="*/ 1331854 h 1348361"/>
                  <a:gd name="connsiteX5-543" fmla="*/ 656823 w 1872113"/>
                  <a:gd name="connsiteY5-544" fmla="*/ 932609 h 1348361"/>
                  <a:gd name="connsiteX6-545" fmla="*/ 0 w 1872113"/>
                  <a:gd name="connsiteY6-546" fmla="*/ 179 h 1348361"/>
                  <a:gd name="connsiteX0-547" fmla="*/ 0 w 1872113"/>
                  <a:gd name="connsiteY0-548" fmla="*/ 179 h 1348361"/>
                  <a:gd name="connsiteX1-549" fmla="*/ 1024830 w 1872113"/>
                  <a:gd name="connsiteY1-550" fmla="*/ 1042449 h 1348361"/>
                  <a:gd name="connsiteX2-551" fmla="*/ 1633042 w 1872113"/>
                  <a:gd name="connsiteY2-552" fmla="*/ 1040792 h 1348361"/>
                  <a:gd name="connsiteX3-553" fmla="*/ 1849407 w 1872113"/>
                  <a:gd name="connsiteY3-554" fmla="*/ 790941 h 1348361"/>
                  <a:gd name="connsiteX4-555" fmla="*/ 1576375 w 1872113"/>
                  <a:gd name="connsiteY4-556" fmla="*/ 1331854 h 1348361"/>
                  <a:gd name="connsiteX5-557" fmla="*/ 656823 w 1872113"/>
                  <a:gd name="connsiteY5-558" fmla="*/ 932609 h 1348361"/>
                  <a:gd name="connsiteX6-559" fmla="*/ 0 w 1872113"/>
                  <a:gd name="connsiteY6-560" fmla="*/ 179 h 1348361"/>
                  <a:gd name="connsiteX0-561" fmla="*/ 0 w 1872113"/>
                  <a:gd name="connsiteY0-562" fmla="*/ 179 h 1348361"/>
                  <a:gd name="connsiteX1-563" fmla="*/ 1024830 w 1872113"/>
                  <a:gd name="connsiteY1-564" fmla="*/ 1042449 h 1348361"/>
                  <a:gd name="connsiteX2-565" fmla="*/ 1633042 w 1872113"/>
                  <a:gd name="connsiteY2-566" fmla="*/ 1040792 h 1348361"/>
                  <a:gd name="connsiteX3-567" fmla="*/ 1849407 w 1872113"/>
                  <a:gd name="connsiteY3-568" fmla="*/ 790941 h 1348361"/>
                  <a:gd name="connsiteX4-569" fmla="*/ 1576375 w 1872113"/>
                  <a:gd name="connsiteY4-570" fmla="*/ 1331854 h 1348361"/>
                  <a:gd name="connsiteX5-571" fmla="*/ 656823 w 1872113"/>
                  <a:gd name="connsiteY5-572" fmla="*/ 932609 h 1348361"/>
                  <a:gd name="connsiteX6-573" fmla="*/ 0 w 1872113"/>
                  <a:gd name="connsiteY6-574" fmla="*/ 179 h 1348361"/>
                  <a:gd name="connsiteX0-575" fmla="*/ 0 w 1872113"/>
                  <a:gd name="connsiteY0-576" fmla="*/ 179 h 1364062"/>
                  <a:gd name="connsiteX1-577" fmla="*/ 1024830 w 1872113"/>
                  <a:gd name="connsiteY1-578" fmla="*/ 1042449 h 1364062"/>
                  <a:gd name="connsiteX2-579" fmla="*/ 1633042 w 1872113"/>
                  <a:gd name="connsiteY2-580" fmla="*/ 1040792 h 1364062"/>
                  <a:gd name="connsiteX3-581" fmla="*/ 1849407 w 1872113"/>
                  <a:gd name="connsiteY3-582" fmla="*/ 790941 h 1364062"/>
                  <a:gd name="connsiteX4-583" fmla="*/ 1576375 w 1872113"/>
                  <a:gd name="connsiteY4-584" fmla="*/ 1331854 h 1364062"/>
                  <a:gd name="connsiteX5-585" fmla="*/ 656823 w 1872113"/>
                  <a:gd name="connsiteY5-586" fmla="*/ 932609 h 1364062"/>
                  <a:gd name="connsiteX6-587" fmla="*/ 0 w 1872113"/>
                  <a:gd name="connsiteY6-588" fmla="*/ 179 h 1364062"/>
                  <a:gd name="connsiteX0-589" fmla="*/ 0 w 1872113"/>
                  <a:gd name="connsiteY0-590" fmla="*/ 179 h 1364062"/>
                  <a:gd name="connsiteX1-591" fmla="*/ 1024830 w 1872113"/>
                  <a:gd name="connsiteY1-592" fmla="*/ 1042449 h 1364062"/>
                  <a:gd name="connsiteX2-593" fmla="*/ 1633042 w 1872113"/>
                  <a:gd name="connsiteY2-594" fmla="*/ 1040792 h 1364062"/>
                  <a:gd name="connsiteX3-595" fmla="*/ 1849407 w 1872113"/>
                  <a:gd name="connsiteY3-596" fmla="*/ 790941 h 1364062"/>
                  <a:gd name="connsiteX4-597" fmla="*/ 1576375 w 1872113"/>
                  <a:gd name="connsiteY4-598" fmla="*/ 1331854 h 1364062"/>
                  <a:gd name="connsiteX5-599" fmla="*/ 656823 w 1872113"/>
                  <a:gd name="connsiteY5-600" fmla="*/ 932609 h 1364062"/>
                  <a:gd name="connsiteX6-601" fmla="*/ 0 w 1872113"/>
                  <a:gd name="connsiteY6-602" fmla="*/ 179 h 136406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872113" h="1364062">
                    <a:moveTo>
                      <a:pt x="0" y="179"/>
                    </a:moveTo>
                    <a:cubicBezTo>
                      <a:pt x="770157" y="-11841"/>
                      <a:pt x="664867" y="584897"/>
                      <a:pt x="1024830" y="1042449"/>
                    </a:cubicBezTo>
                    <a:cubicBezTo>
                      <a:pt x="1244628" y="1375089"/>
                      <a:pt x="1879184" y="1276041"/>
                      <a:pt x="1633042" y="1040792"/>
                    </a:cubicBezTo>
                    <a:cubicBezTo>
                      <a:pt x="1184560" y="1017048"/>
                      <a:pt x="1584961" y="316999"/>
                      <a:pt x="1849407" y="790941"/>
                    </a:cubicBezTo>
                    <a:cubicBezTo>
                      <a:pt x="1944710" y="1065690"/>
                      <a:pt x="1718043" y="1270895"/>
                      <a:pt x="1576375" y="1331854"/>
                    </a:cubicBezTo>
                    <a:cubicBezTo>
                      <a:pt x="1190543" y="1446031"/>
                      <a:pt x="896370" y="1243420"/>
                      <a:pt x="656823" y="932609"/>
                    </a:cubicBezTo>
                    <a:cubicBezTo>
                      <a:pt x="418715" y="511615"/>
                      <a:pt x="345154" y="115230"/>
                      <a:pt x="0" y="179"/>
                    </a:cubicBezTo>
                    <a:close/>
                  </a:path>
                </a:pathLst>
              </a:custGeom>
              <a:solidFill>
                <a:srgbClr val="0166AA"/>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2" name="任意多边形 207"/>
              <p:cNvSpPr/>
              <p:nvPr/>
            </p:nvSpPr>
            <p:spPr>
              <a:xfrm>
                <a:off x="3882836" y="1448855"/>
                <a:ext cx="1178833" cy="1131323"/>
              </a:xfrm>
              <a:custGeom>
                <a:avLst/>
                <a:gdLst>
                  <a:gd name="connsiteX0" fmla="*/ 0 w 1055451"/>
                  <a:gd name="connsiteY0" fmla="*/ 797668 h 987358"/>
                  <a:gd name="connsiteX1" fmla="*/ 1055451 w 1055451"/>
                  <a:gd name="connsiteY1" fmla="*/ 0 h 987358"/>
                  <a:gd name="connsiteX2" fmla="*/ 958175 w 1055451"/>
                  <a:gd name="connsiteY2" fmla="*/ 389106 h 987358"/>
                  <a:gd name="connsiteX3" fmla="*/ 107005 w 1055451"/>
                  <a:gd name="connsiteY3" fmla="*/ 987358 h 987358"/>
                  <a:gd name="connsiteX4" fmla="*/ 0 w 1055451"/>
                  <a:gd name="connsiteY4" fmla="*/ 797668 h 987358"/>
                  <a:gd name="connsiteX0-1" fmla="*/ 0 w 1055451"/>
                  <a:gd name="connsiteY0-2" fmla="*/ 821924 h 1011614"/>
                  <a:gd name="connsiteX1-3" fmla="*/ 1055451 w 1055451"/>
                  <a:gd name="connsiteY1-4" fmla="*/ 24256 h 1011614"/>
                  <a:gd name="connsiteX2-5" fmla="*/ 958175 w 1055451"/>
                  <a:gd name="connsiteY2-6" fmla="*/ 413362 h 1011614"/>
                  <a:gd name="connsiteX3-7" fmla="*/ 107005 w 1055451"/>
                  <a:gd name="connsiteY3-8" fmla="*/ 1011614 h 1011614"/>
                  <a:gd name="connsiteX4-9" fmla="*/ 0 w 1055451"/>
                  <a:gd name="connsiteY4-10" fmla="*/ 821924 h 1011614"/>
                  <a:gd name="connsiteX0-11" fmla="*/ 0 w 1055451"/>
                  <a:gd name="connsiteY0-12" fmla="*/ 823226 h 1012916"/>
                  <a:gd name="connsiteX1-13" fmla="*/ 1055451 w 1055451"/>
                  <a:gd name="connsiteY1-14" fmla="*/ 25558 h 1012916"/>
                  <a:gd name="connsiteX2-15" fmla="*/ 958175 w 1055451"/>
                  <a:gd name="connsiteY2-16" fmla="*/ 414664 h 1012916"/>
                  <a:gd name="connsiteX3-17" fmla="*/ 107005 w 1055451"/>
                  <a:gd name="connsiteY3-18" fmla="*/ 1012916 h 1012916"/>
                  <a:gd name="connsiteX4-19" fmla="*/ 0 w 1055451"/>
                  <a:gd name="connsiteY4-20" fmla="*/ 823226 h 1012916"/>
                  <a:gd name="connsiteX0-21" fmla="*/ 0 w 1055451"/>
                  <a:gd name="connsiteY0-22" fmla="*/ 823226 h 1012916"/>
                  <a:gd name="connsiteX1-23" fmla="*/ 1055451 w 1055451"/>
                  <a:gd name="connsiteY1-24" fmla="*/ 25558 h 1012916"/>
                  <a:gd name="connsiteX2-25" fmla="*/ 958175 w 1055451"/>
                  <a:gd name="connsiteY2-26" fmla="*/ 414664 h 1012916"/>
                  <a:gd name="connsiteX3-27" fmla="*/ 107005 w 1055451"/>
                  <a:gd name="connsiteY3-28" fmla="*/ 1012916 h 1012916"/>
                  <a:gd name="connsiteX4-29" fmla="*/ 0 w 1055451"/>
                  <a:gd name="connsiteY4-30" fmla="*/ 823226 h 1012916"/>
                  <a:gd name="connsiteX0-31" fmla="*/ 0 w 1055451"/>
                  <a:gd name="connsiteY0-32" fmla="*/ 823226 h 1012916"/>
                  <a:gd name="connsiteX1-33" fmla="*/ 1055451 w 1055451"/>
                  <a:gd name="connsiteY1-34" fmla="*/ 25558 h 1012916"/>
                  <a:gd name="connsiteX2-35" fmla="*/ 958175 w 1055451"/>
                  <a:gd name="connsiteY2-36" fmla="*/ 414664 h 1012916"/>
                  <a:gd name="connsiteX3-37" fmla="*/ 107005 w 1055451"/>
                  <a:gd name="connsiteY3-38" fmla="*/ 1012916 h 1012916"/>
                  <a:gd name="connsiteX4-39" fmla="*/ 0 w 1055451"/>
                  <a:gd name="connsiteY4-40" fmla="*/ 823226 h 1012916"/>
                  <a:gd name="connsiteX0-41" fmla="*/ 0 w 1055451"/>
                  <a:gd name="connsiteY0-42" fmla="*/ 823226 h 1012916"/>
                  <a:gd name="connsiteX1-43" fmla="*/ 1055451 w 1055451"/>
                  <a:gd name="connsiteY1-44" fmla="*/ 25558 h 1012916"/>
                  <a:gd name="connsiteX2-45" fmla="*/ 958175 w 1055451"/>
                  <a:gd name="connsiteY2-46" fmla="*/ 414664 h 1012916"/>
                  <a:gd name="connsiteX3-47" fmla="*/ 107005 w 1055451"/>
                  <a:gd name="connsiteY3-48" fmla="*/ 1012916 h 1012916"/>
                  <a:gd name="connsiteX4-49" fmla="*/ 0 w 1055451"/>
                  <a:gd name="connsiteY4-50" fmla="*/ 823226 h 1012916"/>
                  <a:gd name="connsiteX0-51" fmla="*/ 0 w 1055451"/>
                  <a:gd name="connsiteY0-52" fmla="*/ 823226 h 1012916"/>
                  <a:gd name="connsiteX1-53" fmla="*/ 1055451 w 1055451"/>
                  <a:gd name="connsiteY1-54" fmla="*/ 25558 h 1012916"/>
                  <a:gd name="connsiteX2-55" fmla="*/ 958175 w 1055451"/>
                  <a:gd name="connsiteY2-56" fmla="*/ 414664 h 1012916"/>
                  <a:gd name="connsiteX3-57" fmla="*/ 107005 w 1055451"/>
                  <a:gd name="connsiteY3-58" fmla="*/ 1012916 h 1012916"/>
                  <a:gd name="connsiteX4-59" fmla="*/ 0 w 1055451"/>
                  <a:gd name="connsiteY4-60" fmla="*/ 823226 h 101291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55451" h="1012916">
                    <a:moveTo>
                      <a:pt x="0" y="823226"/>
                    </a:moveTo>
                    <a:cubicBezTo>
                      <a:pt x="64851" y="513562"/>
                      <a:pt x="368030" y="-136570"/>
                      <a:pt x="1055451" y="25558"/>
                    </a:cubicBezTo>
                    <a:lnTo>
                      <a:pt x="958175" y="414664"/>
                    </a:lnTo>
                    <a:cubicBezTo>
                      <a:pt x="494490" y="443847"/>
                      <a:pt x="381001" y="643265"/>
                      <a:pt x="107005" y="1012916"/>
                    </a:cubicBezTo>
                    <a:lnTo>
                      <a:pt x="0" y="823226"/>
                    </a:lnTo>
                    <a:close/>
                  </a:path>
                </a:pathLst>
              </a:custGeom>
              <a:solidFill>
                <a:srgbClr val="D8251C"/>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任意多边形 208"/>
              <p:cNvSpPr/>
              <p:nvPr/>
            </p:nvSpPr>
            <p:spPr>
              <a:xfrm>
                <a:off x="4018645" y="1743588"/>
                <a:ext cx="1352669" cy="977832"/>
              </a:xfrm>
              <a:custGeom>
                <a:avLst/>
                <a:gdLst>
                  <a:gd name="connsiteX0" fmla="*/ 1021404 w 1211094"/>
                  <a:gd name="connsiteY0" fmla="*/ 442608 h 875489"/>
                  <a:gd name="connsiteX1" fmla="*/ 1211094 w 1211094"/>
                  <a:gd name="connsiteY1" fmla="*/ 58366 h 875489"/>
                  <a:gd name="connsiteX2" fmla="*/ 977630 w 1211094"/>
                  <a:gd name="connsiteY2" fmla="*/ 0 h 875489"/>
                  <a:gd name="connsiteX3" fmla="*/ 919264 w 1211094"/>
                  <a:gd name="connsiteY3" fmla="*/ 228600 h 875489"/>
                  <a:gd name="connsiteX4" fmla="*/ 0 w 1211094"/>
                  <a:gd name="connsiteY4" fmla="*/ 846306 h 875489"/>
                  <a:gd name="connsiteX5" fmla="*/ 68094 w 1211094"/>
                  <a:gd name="connsiteY5" fmla="*/ 875489 h 875489"/>
                  <a:gd name="connsiteX6" fmla="*/ 1021404 w 1211094"/>
                  <a:gd name="connsiteY6" fmla="*/ 442608 h 875489"/>
                  <a:gd name="connsiteX0-1" fmla="*/ 1021404 w 1211094"/>
                  <a:gd name="connsiteY0-2" fmla="*/ 442608 h 875489"/>
                  <a:gd name="connsiteX1-3" fmla="*/ 1211094 w 1211094"/>
                  <a:gd name="connsiteY1-4" fmla="*/ 58366 h 875489"/>
                  <a:gd name="connsiteX2-5" fmla="*/ 977630 w 1211094"/>
                  <a:gd name="connsiteY2-6" fmla="*/ 0 h 875489"/>
                  <a:gd name="connsiteX3-7" fmla="*/ 919264 w 1211094"/>
                  <a:gd name="connsiteY3-8" fmla="*/ 228600 h 875489"/>
                  <a:gd name="connsiteX4-9" fmla="*/ 0 w 1211094"/>
                  <a:gd name="connsiteY4-10" fmla="*/ 846306 h 875489"/>
                  <a:gd name="connsiteX5-11" fmla="*/ 68094 w 1211094"/>
                  <a:gd name="connsiteY5-12" fmla="*/ 875489 h 875489"/>
                  <a:gd name="connsiteX6-13" fmla="*/ 1021404 w 1211094"/>
                  <a:gd name="connsiteY6-14" fmla="*/ 442608 h 875489"/>
                  <a:gd name="connsiteX0-15" fmla="*/ 1021404 w 1211094"/>
                  <a:gd name="connsiteY0-16" fmla="*/ 442608 h 875489"/>
                  <a:gd name="connsiteX1-17" fmla="*/ 1211094 w 1211094"/>
                  <a:gd name="connsiteY1-18" fmla="*/ 58366 h 875489"/>
                  <a:gd name="connsiteX2-19" fmla="*/ 977630 w 1211094"/>
                  <a:gd name="connsiteY2-20" fmla="*/ 0 h 875489"/>
                  <a:gd name="connsiteX3-21" fmla="*/ 919264 w 1211094"/>
                  <a:gd name="connsiteY3-22" fmla="*/ 228600 h 875489"/>
                  <a:gd name="connsiteX4-23" fmla="*/ 0 w 1211094"/>
                  <a:gd name="connsiteY4-24" fmla="*/ 846306 h 875489"/>
                  <a:gd name="connsiteX5-25" fmla="*/ 68094 w 1211094"/>
                  <a:gd name="connsiteY5-26" fmla="*/ 875489 h 875489"/>
                  <a:gd name="connsiteX6-27" fmla="*/ 1021404 w 1211094"/>
                  <a:gd name="connsiteY6-28" fmla="*/ 442608 h 875489"/>
                  <a:gd name="connsiteX0-29" fmla="*/ 1021404 w 1211094"/>
                  <a:gd name="connsiteY0-30" fmla="*/ 442608 h 875489"/>
                  <a:gd name="connsiteX1-31" fmla="*/ 1211094 w 1211094"/>
                  <a:gd name="connsiteY1-32" fmla="*/ 58366 h 875489"/>
                  <a:gd name="connsiteX2-33" fmla="*/ 977630 w 1211094"/>
                  <a:gd name="connsiteY2-34" fmla="*/ 0 h 875489"/>
                  <a:gd name="connsiteX3-35" fmla="*/ 919264 w 1211094"/>
                  <a:gd name="connsiteY3-36" fmla="*/ 228600 h 875489"/>
                  <a:gd name="connsiteX4-37" fmla="*/ 0 w 1211094"/>
                  <a:gd name="connsiteY4-38" fmla="*/ 846306 h 875489"/>
                  <a:gd name="connsiteX5-39" fmla="*/ 68094 w 1211094"/>
                  <a:gd name="connsiteY5-40" fmla="*/ 875489 h 875489"/>
                  <a:gd name="connsiteX6-41" fmla="*/ 1021404 w 1211094"/>
                  <a:gd name="connsiteY6-42" fmla="*/ 442608 h 875489"/>
                  <a:gd name="connsiteX0-43" fmla="*/ 1021404 w 1211094"/>
                  <a:gd name="connsiteY0-44" fmla="*/ 442608 h 875489"/>
                  <a:gd name="connsiteX1-45" fmla="*/ 1211094 w 1211094"/>
                  <a:gd name="connsiteY1-46" fmla="*/ 58366 h 875489"/>
                  <a:gd name="connsiteX2-47" fmla="*/ 977630 w 1211094"/>
                  <a:gd name="connsiteY2-48" fmla="*/ 0 h 875489"/>
                  <a:gd name="connsiteX3-49" fmla="*/ 919264 w 1211094"/>
                  <a:gd name="connsiteY3-50" fmla="*/ 228600 h 875489"/>
                  <a:gd name="connsiteX4-51" fmla="*/ 0 w 1211094"/>
                  <a:gd name="connsiteY4-52" fmla="*/ 846306 h 875489"/>
                  <a:gd name="connsiteX5-53" fmla="*/ 68094 w 1211094"/>
                  <a:gd name="connsiteY5-54" fmla="*/ 875489 h 875489"/>
                  <a:gd name="connsiteX6-55" fmla="*/ 1021404 w 1211094"/>
                  <a:gd name="connsiteY6-56" fmla="*/ 442608 h 875489"/>
                  <a:gd name="connsiteX0-57" fmla="*/ 1021404 w 1211094"/>
                  <a:gd name="connsiteY0-58" fmla="*/ 442608 h 875489"/>
                  <a:gd name="connsiteX1-59" fmla="*/ 1211094 w 1211094"/>
                  <a:gd name="connsiteY1-60" fmla="*/ 58366 h 875489"/>
                  <a:gd name="connsiteX2-61" fmla="*/ 977630 w 1211094"/>
                  <a:gd name="connsiteY2-62" fmla="*/ 0 h 875489"/>
                  <a:gd name="connsiteX3-63" fmla="*/ 919264 w 1211094"/>
                  <a:gd name="connsiteY3-64" fmla="*/ 228600 h 875489"/>
                  <a:gd name="connsiteX4-65" fmla="*/ 0 w 1211094"/>
                  <a:gd name="connsiteY4-66" fmla="*/ 846306 h 875489"/>
                  <a:gd name="connsiteX5-67" fmla="*/ 68094 w 1211094"/>
                  <a:gd name="connsiteY5-68" fmla="*/ 875489 h 875489"/>
                  <a:gd name="connsiteX6-69" fmla="*/ 1021404 w 1211094"/>
                  <a:gd name="connsiteY6-70" fmla="*/ 442608 h 875489"/>
                  <a:gd name="connsiteX0-71" fmla="*/ 1021404 w 1211094"/>
                  <a:gd name="connsiteY0-72" fmla="*/ 442608 h 875489"/>
                  <a:gd name="connsiteX1-73" fmla="*/ 1211094 w 1211094"/>
                  <a:gd name="connsiteY1-74" fmla="*/ 58366 h 875489"/>
                  <a:gd name="connsiteX2-75" fmla="*/ 977630 w 1211094"/>
                  <a:gd name="connsiteY2-76" fmla="*/ 0 h 875489"/>
                  <a:gd name="connsiteX3-77" fmla="*/ 919264 w 1211094"/>
                  <a:gd name="connsiteY3-78" fmla="*/ 228600 h 875489"/>
                  <a:gd name="connsiteX4-79" fmla="*/ 0 w 1211094"/>
                  <a:gd name="connsiteY4-80" fmla="*/ 846306 h 875489"/>
                  <a:gd name="connsiteX5-81" fmla="*/ 68094 w 1211094"/>
                  <a:gd name="connsiteY5-82" fmla="*/ 875489 h 875489"/>
                  <a:gd name="connsiteX6-83" fmla="*/ 1021404 w 1211094"/>
                  <a:gd name="connsiteY6-84" fmla="*/ 442608 h 875489"/>
                  <a:gd name="connsiteX0-85" fmla="*/ 1021404 w 1211094"/>
                  <a:gd name="connsiteY0-86" fmla="*/ 442608 h 875489"/>
                  <a:gd name="connsiteX1-87" fmla="*/ 1211094 w 1211094"/>
                  <a:gd name="connsiteY1-88" fmla="*/ 58366 h 875489"/>
                  <a:gd name="connsiteX2-89" fmla="*/ 977630 w 1211094"/>
                  <a:gd name="connsiteY2-90" fmla="*/ 0 h 875489"/>
                  <a:gd name="connsiteX3-91" fmla="*/ 919264 w 1211094"/>
                  <a:gd name="connsiteY3-92" fmla="*/ 228600 h 875489"/>
                  <a:gd name="connsiteX4-93" fmla="*/ 0 w 1211094"/>
                  <a:gd name="connsiteY4-94" fmla="*/ 846306 h 875489"/>
                  <a:gd name="connsiteX5-95" fmla="*/ 68094 w 1211094"/>
                  <a:gd name="connsiteY5-96" fmla="*/ 875489 h 875489"/>
                  <a:gd name="connsiteX6-97" fmla="*/ 1021404 w 1211094"/>
                  <a:gd name="connsiteY6-98" fmla="*/ 442608 h 8754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11094" h="875489">
                    <a:moveTo>
                      <a:pt x="1021404" y="442608"/>
                    </a:moveTo>
                    <a:lnTo>
                      <a:pt x="1211094" y="58366"/>
                    </a:lnTo>
                    <a:cubicBezTo>
                      <a:pt x="1128409" y="19456"/>
                      <a:pt x="1094362" y="0"/>
                      <a:pt x="977630" y="0"/>
                    </a:cubicBezTo>
                    <a:lnTo>
                      <a:pt x="919264" y="228600"/>
                    </a:lnTo>
                    <a:cubicBezTo>
                      <a:pt x="432882" y="201039"/>
                      <a:pt x="199417" y="582038"/>
                      <a:pt x="0" y="846306"/>
                    </a:cubicBezTo>
                    <a:lnTo>
                      <a:pt x="68094" y="875489"/>
                    </a:lnTo>
                    <a:cubicBezTo>
                      <a:pt x="293451" y="575553"/>
                      <a:pt x="596630" y="402077"/>
                      <a:pt x="1021404" y="442608"/>
                    </a:cubicBezTo>
                    <a:close/>
                  </a:path>
                </a:pathLst>
              </a:custGeom>
              <a:solidFill>
                <a:srgbClr val="0192DC"/>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grpSp>
      <p:grpSp>
        <p:nvGrpSpPr>
          <p:cNvPr id="18" name="组合 17"/>
          <p:cNvGrpSpPr/>
          <p:nvPr userDrawn="1"/>
        </p:nvGrpSpPr>
        <p:grpSpPr>
          <a:xfrm>
            <a:off x="9539242" y="219650"/>
            <a:ext cx="157209" cy="266330"/>
            <a:chOff x="9489857" y="269289"/>
            <a:chExt cx="157209" cy="266330"/>
          </a:xfrm>
        </p:grpSpPr>
        <p:sp>
          <p:nvSpPr>
            <p:cNvPr id="19" name="任意多边形: 形状 18"/>
            <p:cNvSpPr/>
            <p:nvPr/>
          </p:nvSpPr>
          <p:spPr>
            <a:xfrm flipH="1">
              <a:off x="9489857" y="378284"/>
              <a:ext cx="157209" cy="157335"/>
            </a:xfrm>
            <a:custGeom>
              <a:avLst/>
              <a:gdLst>
                <a:gd name="connsiteX0" fmla="*/ 130377 w 172577"/>
                <a:gd name="connsiteY0" fmla="*/ 0 h 172489"/>
                <a:gd name="connsiteX1" fmla="*/ 42200 w 172577"/>
                <a:gd name="connsiteY1" fmla="*/ 0 h 172489"/>
                <a:gd name="connsiteX2" fmla="*/ 30888 w 172577"/>
                <a:gd name="connsiteY2" fmla="*/ 19163 h 172489"/>
                <a:gd name="connsiteX3" fmla="*/ 25372 w 172577"/>
                <a:gd name="connsiteY3" fmla="*/ 24969 h 172489"/>
                <a:gd name="connsiteX4" fmla="*/ 25372 w 172577"/>
                <a:gd name="connsiteY4" fmla="*/ 25104 h 172489"/>
                <a:gd name="connsiteX5" fmla="*/ 25273 w 172577"/>
                <a:gd name="connsiteY5" fmla="*/ 25186 h 172489"/>
                <a:gd name="connsiteX6" fmla="*/ 0 w 172577"/>
                <a:gd name="connsiteY6" fmla="*/ 86201 h 172489"/>
                <a:gd name="connsiteX7" fmla="*/ 86289 w 172577"/>
                <a:gd name="connsiteY7" fmla="*/ 172489 h 172489"/>
                <a:gd name="connsiteX8" fmla="*/ 172577 w 172577"/>
                <a:gd name="connsiteY8" fmla="*/ 86201 h 172489"/>
                <a:gd name="connsiteX9" fmla="*/ 147304 w 172577"/>
                <a:gd name="connsiteY9" fmla="*/ 25186 h 172489"/>
                <a:gd name="connsiteX10" fmla="*/ 147205 w 172577"/>
                <a:gd name="connsiteY10" fmla="*/ 25104 h 172489"/>
                <a:gd name="connsiteX11" fmla="*/ 147205 w 172577"/>
                <a:gd name="connsiteY11" fmla="*/ 24969 h 172489"/>
                <a:gd name="connsiteX12" fmla="*/ 141690 w 172577"/>
                <a:gd name="connsiteY12" fmla="*/ 19163 h 172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577" h="172489">
                  <a:moveTo>
                    <a:pt x="130377" y="0"/>
                  </a:moveTo>
                  <a:lnTo>
                    <a:pt x="42200" y="0"/>
                  </a:lnTo>
                  <a:lnTo>
                    <a:pt x="30888" y="19163"/>
                  </a:lnTo>
                  <a:lnTo>
                    <a:pt x="25372" y="24969"/>
                  </a:lnTo>
                  <a:lnTo>
                    <a:pt x="25372" y="25104"/>
                  </a:lnTo>
                  <a:lnTo>
                    <a:pt x="25273" y="25186"/>
                  </a:lnTo>
                  <a:cubicBezTo>
                    <a:pt x="9658" y="40801"/>
                    <a:pt x="0" y="62373"/>
                    <a:pt x="0" y="86201"/>
                  </a:cubicBezTo>
                  <a:cubicBezTo>
                    <a:pt x="0" y="133856"/>
                    <a:pt x="38633" y="172489"/>
                    <a:pt x="86289" y="172489"/>
                  </a:cubicBezTo>
                  <a:cubicBezTo>
                    <a:pt x="133944" y="172489"/>
                    <a:pt x="172577" y="133856"/>
                    <a:pt x="172577" y="86201"/>
                  </a:cubicBezTo>
                  <a:cubicBezTo>
                    <a:pt x="172577" y="62373"/>
                    <a:pt x="162919" y="40801"/>
                    <a:pt x="147304" y="25186"/>
                  </a:cubicBezTo>
                  <a:lnTo>
                    <a:pt x="147205" y="25104"/>
                  </a:lnTo>
                  <a:lnTo>
                    <a:pt x="147205" y="24969"/>
                  </a:lnTo>
                  <a:lnTo>
                    <a:pt x="141690" y="19163"/>
                  </a:lnTo>
                  <a:close/>
                </a:path>
              </a:pathLst>
            </a:cu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0" name="任意多边形 11"/>
            <p:cNvSpPr/>
            <p:nvPr/>
          </p:nvSpPr>
          <p:spPr>
            <a:xfrm>
              <a:off x="9521891" y="269289"/>
              <a:ext cx="93321" cy="108995"/>
            </a:xfrm>
            <a:custGeom>
              <a:avLst/>
              <a:gdLst>
                <a:gd name="connsiteX0" fmla="*/ 194917 w 488413"/>
                <a:gd name="connsiteY0" fmla="*/ 0 h 792548"/>
                <a:gd name="connsiteX1" fmla="*/ 293495 w 488413"/>
                <a:gd name="connsiteY1" fmla="*/ 0 h 792548"/>
                <a:gd name="connsiteX2" fmla="*/ 293495 w 488413"/>
                <a:gd name="connsiteY2" fmla="*/ 7282 h 792548"/>
                <a:gd name="connsiteX3" fmla="*/ 334571 w 488413"/>
                <a:gd name="connsiteY3" fmla="*/ 7282 h 792548"/>
                <a:gd name="connsiteX4" fmla="*/ 422694 w 488413"/>
                <a:gd name="connsiteY4" fmla="*/ 95405 h 792548"/>
                <a:gd name="connsiteX5" fmla="*/ 422694 w 488413"/>
                <a:gd name="connsiteY5" fmla="*/ 104136 h 792548"/>
                <a:gd name="connsiteX6" fmla="*/ 426382 w 488413"/>
                <a:gd name="connsiteY6" fmla="*/ 104881 h 792548"/>
                <a:gd name="connsiteX7" fmla="*/ 488413 w 488413"/>
                <a:gd name="connsiteY7" fmla="*/ 198465 h 792548"/>
                <a:gd name="connsiteX8" fmla="*/ 488413 w 488413"/>
                <a:gd name="connsiteY8" fmla="*/ 203318 h 792548"/>
                <a:gd name="connsiteX9" fmla="*/ 488413 w 488413"/>
                <a:gd name="connsiteY9" fmla="*/ 255224 h 792548"/>
                <a:gd name="connsiteX10" fmla="*/ 488413 w 488413"/>
                <a:gd name="connsiteY10" fmla="*/ 792548 h 792548"/>
                <a:gd name="connsiteX11" fmla="*/ 0 w 488413"/>
                <a:gd name="connsiteY11" fmla="*/ 792548 h 792548"/>
                <a:gd name="connsiteX12" fmla="*/ 0 w 488413"/>
                <a:gd name="connsiteY12" fmla="*/ 255224 h 792548"/>
                <a:gd name="connsiteX13" fmla="*/ 0 w 488413"/>
                <a:gd name="connsiteY13" fmla="*/ 203318 h 792548"/>
                <a:gd name="connsiteX14" fmla="*/ 0 w 488413"/>
                <a:gd name="connsiteY14" fmla="*/ 198465 h 792548"/>
                <a:gd name="connsiteX15" fmla="*/ 62031 w 488413"/>
                <a:gd name="connsiteY15" fmla="*/ 104881 h 792548"/>
                <a:gd name="connsiteX16" fmla="*/ 65719 w 488413"/>
                <a:gd name="connsiteY16" fmla="*/ 104136 h 792548"/>
                <a:gd name="connsiteX17" fmla="*/ 65719 w 488413"/>
                <a:gd name="connsiteY17" fmla="*/ 95405 h 792548"/>
                <a:gd name="connsiteX18" fmla="*/ 153843 w 488413"/>
                <a:gd name="connsiteY18" fmla="*/ 7282 h 792548"/>
                <a:gd name="connsiteX19" fmla="*/ 194917 w 488413"/>
                <a:gd name="connsiteY19" fmla="*/ 7282 h 79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88413" h="792548">
                  <a:moveTo>
                    <a:pt x="194917" y="0"/>
                  </a:moveTo>
                  <a:lnTo>
                    <a:pt x="293495" y="0"/>
                  </a:lnTo>
                  <a:lnTo>
                    <a:pt x="293495" y="7282"/>
                  </a:lnTo>
                  <a:lnTo>
                    <a:pt x="334571" y="7282"/>
                  </a:lnTo>
                  <a:cubicBezTo>
                    <a:pt x="383240" y="7282"/>
                    <a:pt x="422694" y="46735"/>
                    <a:pt x="422694" y="95405"/>
                  </a:cubicBezTo>
                  <a:lnTo>
                    <a:pt x="422694" y="104136"/>
                  </a:lnTo>
                  <a:lnTo>
                    <a:pt x="426382" y="104881"/>
                  </a:lnTo>
                  <a:cubicBezTo>
                    <a:pt x="462836" y="120300"/>
                    <a:pt x="488413" y="156395"/>
                    <a:pt x="488413" y="198465"/>
                  </a:cubicBezTo>
                  <a:lnTo>
                    <a:pt x="488413" y="203318"/>
                  </a:lnTo>
                  <a:lnTo>
                    <a:pt x="488413" y="255224"/>
                  </a:lnTo>
                  <a:lnTo>
                    <a:pt x="488413" y="792548"/>
                  </a:lnTo>
                  <a:lnTo>
                    <a:pt x="0" y="792548"/>
                  </a:lnTo>
                  <a:lnTo>
                    <a:pt x="0" y="255224"/>
                  </a:lnTo>
                  <a:lnTo>
                    <a:pt x="0" y="203318"/>
                  </a:lnTo>
                  <a:lnTo>
                    <a:pt x="0" y="198465"/>
                  </a:lnTo>
                  <a:cubicBezTo>
                    <a:pt x="0" y="156395"/>
                    <a:pt x="25578" y="120300"/>
                    <a:pt x="62031" y="104881"/>
                  </a:cubicBezTo>
                  <a:lnTo>
                    <a:pt x="65719" y="104136"/>
                  </a:lnTo>
                  <a:lnTo>
                    <a:pt x="65719" y="95405"/>
                  </a:lnTo>
                  <a:cubicBezTo>
                    <a:pt x="65719" y="46735"/>
                    <a:pt x="105173" y="7282"/>
                    <a:pt x="153843" y="7282"/>
                  </a:cubicBezTo>
                  <a:lnTo>
                    <a:pt x="194917" y="7282"/>
                  </a:lnTo>
                  <a:close/>
                </a:path>
              </a:pathLst>
            </a:custGeom>
            <a:solidFill>
              <a:schemeClr val="tx1">
                <a:lumMod val="95000"/>
                <a:lumOff val="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sp>
        <p:nvSpPr>
          <p:cNvPr id="21" name="文本框 20"/>
          <p:cNvSpPr txBox="1"/>
          <p:nvPr userDrawn="1"/>
        </p:nvSpPr>
        <p:spPr>
          <a:xfrm>
            <a:off x="9686853" y="218132"/>
            <a:ext cx="723275" cy="307777"/>
          </a:xfrm>
          <a:prstGeom prst="rect">
            <a:avLst/>
          </a:prstGeom>
          <a:noFill/>
        </p:spPr>
        <p:txBody>
          <a:bodyPr wrap="none" rtlCol="0">
            <a:spAutoFit/>
          </a:bodyPr>
          <a:lstStyle/>
          <a:p>
            <a:r>
              <a:rPr lang="zh-CN" altLang="en-US" sz="1400" b="1" dirty="0"/>
              <a:t>中考帮</a:t>
            </a:r>
          </a:p>
        </p:txBody>
      </p:sp>
      <p:cxnSp>
        <p:nvCxnSpPr>
          <p:cNvPr id="22" name="直接连接符 21"/>
          <p:cNvCxnSpPr/>
          <p:nvPr userDrawn="1"/>
        </p:nvCxnSpPr>
        <p:spPr>
          <a:xfrm>
            <a:off x="10495853" y="321845"/>
            <a:ext cx="0" cy="97907"/>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目录">
    <p:spTree>
      <p:nvGrpSpPr>
        <p:cNvPr id="1" name=""/>
        <p:cNvGrpSpPr/>
        <p:nvPr/>
      </p:nvGrpSpPr>
      <p:grpSpPr>
        <a:xfrm>
          <a:off x="0" y="0"/>
          <a:ext cx="0" cy="0"/>
          <a:chOff x="0" y="0"/>
          <a:chExt cx="0" cy="0"/>
        </a:xfrm>
      </p:grpSpPr>
    </p:spTree>
  </p:cSld>
  <p:clrMapOvr>
    <a:masterClrMapping/>
  </p:clrMapOvr>
  <p:transition spd="med">
    <p:wipe dir="d"/>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A61DF0-C4A4-4DA9-87A1-DB1A3C5C94B8}" type="datetimeFigureOut">
              <a:rPr lang="zh-CN" altLang="en-US" smtClean="0"/>
              <a:t>2021/3/11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E8E485-00DC-4063-B6EA-323604CC0A98}"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Lst>
  <p:transition spd="med">
    <p:wipe dir="d"/>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slide" Target="slide5.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6" name="Freeform 30"/>
          <p:cNvSpPr/>
          <p:nvPr/>
        </p:nvSpPr>
        <p:spPr bwMode="auto">
          <a:xfrm>
            <a:off x="3568382" y="288607"/>
            <a:ext cx="5055235" cy="6280785"/>
          </a:xfrm>
          <a:custGeom>
            <a:avLst/>
            <a:gdLst>
              <a:gd name="T0" fmla="*/ 2147483647 w 230"/>
              <a:gd name="T1" fmla="*/ 2147483647 h 285"/>
              <a:gd name="T2" fmla="*/ 2147483647 w 230"/>
              <a:gd name="T3" fmla="*/ 2147483647 h 285"/>
              <a:gd name="T4" fmla="*/ 2147483647 w 230"/>
              <a:gd name="T5" fmla="*/ 2147483647 h 285"/>
              <a:gd name="T6" fmla="*/ 2147483647 w 230"/>
              <a:gd name="T7" fmla="*/ 2147483647 h 285"/>
              <a:gd name="T8" fmla="*/ 2147483647 w 230"/>
              <a:gd name="T9" fmla="*/ 2147483647 h 285"/>
              <a:gd name="T10" fmla="*/ 2147483647 w 230"/>
              <a:gd name="T11" fmla="*/ 2147483647 h 285"/>
              <a:gd name="T12" fmla="*/ 2147483647 w 230"/>
              <a:gd name="T13" fmla="*/ 2147483647 h 285"/>
              <a:gd name="T14" fmla="*/ 2147483647 w 230"/>
              <a:gd name="T15" fmla="*/ 2147483647 h 285"/>
              <a:gd name="T16" fmla="*/ 2147483647 w 230"/>
              <a:gd name="T17" fmla="*/ 2147483647 h 285"/>
              <a:gd name="T18" fmla="*/ 2147483647 w 230"/>
              <a:gd name="T19" fmla="*/ 2147483647 h 285"/>
              <a:gd name="T20" fmla="*/ 2147483647 w 230"/>
              <a:gd name="T21" fmla="*/ 2147483647 h 285"/>
              <a:gd name="T22" fmla="*/ 2147483647 w 230"/>
              <a:gd name="T23" fmla="*/ 2147483647 h 285"/>
              <a:gd name="T24" fmla="*/ 2147483647 w 230"/>
              <a:gd name="T25" fmla="*/ 2147483647 h 285"/>
              <a:gd name="T26" fmla="*/ 2147483647 w 230"/>
              <a:gd name="T27" fmla="*/ 2147483647 h 285"/>
              <a:gd name="T28" fmla="*/ 2147483647 w 230"/>
              <a:gd name="T29" fmla="*/ 2147483647 h 285"/>
              <a:gd name="T30" fmla="*/ 2147483647 w 230"/>
              <a:gd name="T31" fmla="*/ 2147483647 h 285"/>
              <a:gd name="T32" fmla="*/ 2147483647 w 230"/>
              <a:gd name="T33" fmla="*/ 2147483647 h 285"/>
              <a:gd name="T34" fmla="*/ 2147483647 w 230"/>
              <a:gd name="T35" fmla="*/ 2147483647 h 285"/>
              <a:gd name="T36" fmla="*/ 2147483647 w 230"/>
              <a:gd name="T37" fmla="*/ 2147483647 h 285"/>
              <a:gd name="T38" fmla="*/ 2147483647 w 230"/>
              <a:gd name="T39" fmla="*/ 2147483647 h 285"/>
              <a:gd name="T40" fmla="*/ 2147483647 w 230"/>
              <a:gd name="T41" fmla="*/ 2147483647 h 285"/>
              <a:gd name="T42" fmla="*/ 0 w 230"/>
              <a:gd name="T43" fmla="*/ 2147483647 h 285"/>
              <a:gd name="T44" fmla="*/ 2147483647 w 230"/>
              <a:gd name="T45" fmla="*/ 2147483647 h 285"/>
              <a:gd name="T46" fmla="*/ 2147483647 w 230"/>
              <a:gd name="T47" fmla="*/ 2147483647 h 285"/>
              <a:gd name="T48" fmla="*/ 2147483647 w 230"/>
              <a:gd name="T49" fmla="*/ 2147483647 h 285"/>
              <a:gd name="T50" fmla="*/ 2147483647 w 230"/>
              <a:gd name="T51" fmla="*/ 2147483647 h 285"/>
              <a:gd name="T52" fmla="*/ 2147483647 w 230"/>
              <a:gd name="T53" fmla="*/ 2147483647 h 285"/>
              <a:gd name="T54" fmla="*/ 2147483647 w 230"/>
              <a:gd name="T55" fmla="*/ 2147483647 h 285"/>
              <a:gd name="T56" fmla="*/ 2147483647 w 230"/>
              <a:gd name="T57" fmla="*/ 2147483647 h 285"/>
              <a:gd name="T58" fmla="*/ 2147483647 w 230"/>
              <a:gd name="T59" fmla="*/ 2147483647 h 285"/>
              <a:gd name="T60" fmla="*/ 2147483647 w 230"/>
              <a:gd name="T61" fmla="*/ 2147483647 h 285"/>
              <a:gd name="T62" fmla="*/ 2147483647 w 230"/>
              <a:gd name="T63" fmla="*/ 0 h 285"/>
              <a:gd name="T64" fmla="*/ 2147483647 w 230"/>
              <a:gd name="T65" fmla="*/ 0 h 285"/>
              <a:gd name="T66" fmla="*/ 2147483647 w 230"/>
              <a:gd name="T67" fmla="*/ 2147483647 h 285"/>
              <a:gd name="T68" fmla="*/ 2147483647 w 230"/>
              <a:gd name="T69" fmla="*/ 2147483647 h 285"/>
              <a:gd name="T70" fmla="*/ 2147483647 w 230"/>
              <a:gd name="T71" fmla="*/ 2147483647 h 285"/>
              <a:gd name="T72" fmla="*/ 2147483647 w 230"/>
              <a:gd name="T73" fmla="*/ 2147483647 h 285"/>
              <a:gd name="T74" fmla="*/ 2147483647 w 230"/>
              <a:gd name="T75" fmla="*/ 2147483647 h 285"/>
              <a:gd name="T76" fmla="*/ 2147483647 w 230"/>
              <a:gd name="T77" fmla="*/ 2147483647 h 285"/>
              <a:gd name="T78" fmla="*/ 2147483647 w 230"/>
              <a:gd name="T79" fmla="*/ 2147483647 h 285"/>
              <a:gd name="T80" fmla="*/ 2147483647 w 230"/>
              <a:gd name="T81" fmla="*/ 2147483647 h 285"/>
              <a:gd name="T82" fmla="*/ 2147483647 w 230"/>
              <a:gd name="T83" fmla="*/ 2147483647 h 285"/>
              <a:gd name="T84" fmla="*/ 2147483647 w 230"/>
              <a:gd name="T85" fmla="*/ 2147483647 h 285"/>
              <a:gd name="T86" fmla="*/ 2147483647 w 230"/>
              <a:gd name="T87" fmla="*/ 2147483647 h 285"/>
              <a:gd name="T88" fmla="*/ 2147483647 w 230"/>
              <a:gd name="T89" fmla="*/ 2147483647 h 285"/>
              <a:gd name="T90" fmla="*/ 2147483647 w 230"/>
              <a:gd name="T91" fmla="*/ 2147483647 h 285"/>
              <a:gd name="T92" fmla="*/ 2147483647 w 230"/>
              <a:gd name="T93" fmla="*/ 2147483647 h 285"/>
              <a:gd name="T94" fmla="*/ 2147483647 w 230"/>
              <a:gd name="T95" fmla="*/ 2147483647 h 285"/>
              <a:gd name="T96" fmla="*/ 2147483647 w 230"/>
              <a:gd name="T97" fmla="*/ 2147483647 h 285"/>
              <a:gd name="T98" fmla="*/ 2147483647 w 230"/>
              <a:gd name="T99" fmla="*/ 2147483647 h 285"/>
              <a:gd name="T100" fmla="*/ 2147483647 w 230"/>
              <a:gd name="T101" fmla="*/ 2147483647 h 285"/>
              <a:gd name="T102" fmla="*/ 2147483647 w 230"/>
              <a:gd name="T103" fmla="*/ 2147483647 h 285"/>
              <a:gd name="T104" fmla="*/ 2147483647 w 230"/>
              <a:gd name="T105" fmla="*/ 2147483647 h 285"/>
              <a:gd name="T106" fmla="*/ 2147483647 w 230"/>
              <a:gd name="T107" fmla="*/ 2147483647 h 285"/>
              <a:gd name="T108" fmla="*/ 2147483647 w 230"/>
              <a:gd name="T109" fmla="*/ 2147483647 h 285"/>
              <a:gd name="T110" fmla="*/ 2147483647 w 230"/>
              <a:gd name="T111" fmla="*/ 2147483647 h 285"/>
              <a:gd name="T112" fmla="*/ 2147483647 w 230"/>
              <a:gd name="T113" fmla="*/ 2147483647 h 285"/>
              <a:gd name="T114" fmla="*/ 2147483647 w 230"/>
              <a:gd name="T115" fmla="*/ 2147483647 h 285"/>
              <a:gd name="T116" fmla="*/ 2147483647 w 230"/>
              <a:gd name="T117" fmla="*/ 2147483647 h 285"/>
              <a:gd name="T118" fmla="*/ 2147483647 w 230"/>
              <a:gd name="T119" fmla="*/ 2147483647 h 285"/>
              <a:gd name="T120" fmla="*/ 2147483647 w 230"/>
              <a:gd name="T121" fmla="*/ 2147483647 h 285"/>
              <a:gd name="T122" fmla="*/ 2147483647 w 230"/>
              <a:gd name="T123" fmla="*/ 2147483647 h 28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30"/>
              <a:gd name="T187" fmla="*/ 0 h 285"/>
              <a:gd name="T188" fmla="*/ 230 w 230"/>
              <a:gd name="T189" fmla="*/ 285 h 28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30" h="285">
                <a:moveTo>
                  <a:pt x="108" y="285"/>
                </a:moveTo>
                <a:cubicBezTo>
                  <a:pt x="105" y="285"/>
                  <a:pt x="105" y="285"/>
                  <a:pt x="105" y="282"/>
                </a:cubicBezTo>
                <a:cubicBezTo>
                  <a:pt x="105" y="276"/>
                  <a:pt x="105" y="267"/>
                  <a:pt x="105" y="261"/>
                </a:cubicBezTo>
                <a:cubicBezTo>
                  <a:pt x="105" y="258"/>
                  <a:pt x="102" y="258"/>
                  <a:pt x="102" y="258"/>
                </a:cubicBezTo>
                <a:cubicBezTo>
                  <a:pt x="84" y="258"/>
                  <a:pt x="84" y="255"/>
                  <a:pt x="75" y="270"/>
                </a:cubicBezTo>
                <a:cubicBezTo>
                  <a:pt x="75" y="270"/>
                  <a:pt x="72" y="270"/>
                  <a:pt x="72" y="273"/>
                </a:cubicBezTo>
                <a:cubicBezTo>
                  <a:pt x="72" y="267"/>
                  <a:pt x="66" y="267"/>
                  <a:pt x="63" y="264"/>
                </a:cubicBezTo>
                <a:cubicBezTo>
                  <a:pt x="63" y="261"/>
                  <a:pt x="63" y="261"/>
                  <a:pt x="60" y="258"/>
                </a:cubicBezTo>
                <a:cubicBezTo>
                  <a:pt x="60" y="243"/>
                  <a:pt x="54" y="243"/>
                  <a:pt x="51" y="234"/>
                </a:cubicBezTo>
                <a:cubicBezTo>
                  <a:pt x="48" y="231"/>
                  <a:pt x="48" y="231"/>
                  <a:pt x="45" y="231"/>
                </a:cubicBezTo>
                <a:cubicBezTo>
                  <a:pt x="45" y="222"/>
                  <a:pt x="51" y="222"/>
                  <a:pt x="54" y="216"/>
                </a:cubicBezTo>
                <a:cubicBezTo>
                  <a:pt x="54" y="198"/>
                  <a:pt x="36" y="201"/>
                  <a:pt x="30" y="195"/>
                </a:cubicBezTo>
                <a:cubicBezTo>
                  <a:pt x="30" y="192"/>
                  <a:pt x="30" y="192"/>
                  <a:pt x="30" y="189"/>
                </a:cubicBezTo>
                <a:cubicBezTo>
                  <a:pt x="27" y="189"/>
                  <a:pt x="27" y="186"/>
                  <a:pt x="27" y="186"/>
                </a:cubicBezTo>
                <a:cubicBezTo>
                  <a:pt x="27" y="177"/>
                  <a:pt x="36" y="174"/>
                  <a:pt x="42" y="171"/>
                </a:cubicBezTo>
                <a:cubicBezTo>
                  <a:pt x="45" y="168"/>
                  <a:pt x="48" y="165"/>
                  <a:pt x="51" y="162"/>
                </a:cubicBezTo>
                <a:cubicBezTo>
                  <a:pt x="51" y="147"/>
                  <a:pt x="45" y="132"/>
                  <a:pt x="39" y="126"/>
                </a:cubicBezTo>
                <a:cubicBezTo>
                  <a:pt x="33" y="126"/>
                  <a:pt x="30" y="126"/>
                  <a:pt x="27" y="126"/>
                </a:cubicBezTo>
                <a:cubicBezTo>
                  <a:pt x="24" y="126"/>
                  <a:pt x="24" y="129"/>
                  <a:pt x="24" y="129"/>
                </a:cubicBezTo>
                <a:cubicBezTo>
                  <a:pt x="21" y="129"/>
                  <a:pt x="21" y="129"/>
                  <a:pt x="18" y="129"/>
                </a:cubicBezTo>
                <a:cubicBezTo>
                  <a:pt x="12" y="123"/>
                  <a:pt x="12" y="111"/>
                  <a:pt x="9" y="105"/>
                </a:cubicBezTo>
                <a:cubicBezTo>
                  <a:pt x="6" y="102"/>
                  <a:pt x="3" y="102"/>
                  <a:pt x="0" y="99"/>
                </a:cubicBezTo>
                <a:cubicBezTo>
                  <a:pt x="0" y="87"/>
                  <a:pt x="12" y="81"/>
                  <a:pt x="21" y="72"/>
                </a:cubicBezTo>
                <a:cubicBezTo>
                  <a:pt x="24" y="60"/>
                  <a:pt x="21" y="48"/>
                  <a:pt x="21" y="36"/>
                </a:cubicBezTo>
                <a:cubicBezTo>
                  <a:pt x="21" y="33"/>
                  <a:pt x="21" y="33"/>
                  <a:pt x="24" y="33"/>
                </a:cubicBezTo>
                <a:cubicBezTo>
                  <a:pt x="27" y="36"/>
                  <a:pt x="27" y="36"/>
                  <a:pt x="27" y="36"/>
                </a:cubicBezTo>
                <a:cubicBezTo>
                  <a:pt x="30" y="39"/>
                  <a:pt x="33" y="54"/>
                  <a:pt x="45" y="57"/>
                </a:cubicBezTo>
                <a:cubicBezTo>
                  <a:pt x="48" y="57"/>
                  <a:pt x="51" y="57"/>
                  <a:pt x="54" y="57"/>
                </a:cubicBezTo>
                <a:cubicBezTo>
                  <a:pt x="63" y="48"/>
                  <a:pt x="60" y="42"/>
                  <a:pt x="66" y="30"/>
                </a:cubicBezTo>
                <a:cubicBezTo>
                  <a:pt x="66" y="30"/>
                  <a:pt x="66" y="27"/>
                  <a:pt x="66" y="24"/>
                </a:cubicBezTo>
                <a:cubicBezTo>
                  <a:pt x="60" y="18"/>
                  <a:pt x="54" y="12"/>
                  <a:pt x="48" y="6"/>
                </a:cubicBezTo>
                <a:cubicBezTo>
                  <a:pt x="48" y="0"/>
                  <a:pt x="51" y="0"/>
                  <a:pt x="54" y="0"/>
                </a:cubicBezTo>
                <a:cubicBezTo>
                  <a:pt x="57" y="0"/>
                  <a:pt x="57" y="0"/>
                  <a:pt x="57" y="0"/>
                </a:cubicBezTo>
                <a:cubicBezTo>
                  <a:pt x="66" y="6"/>
                  <a:pt x="75" y="15"/>
                  <a:pt x="78" y="27"/>
                </a:cubicBezTo>
                <a:cubicBezTo>
                  <a:pt x="81" y="30"/>
                  <a:pt x="84" y="36"/>
                  <a:pt x="87" y="39"/>
                </a:cubicBezTo>
                <a:cubicBezTo>
                  <a:pt x="99" y="39"/>
                  <a:pt x="111" y="42"/>
                  <a:pt x="123" y="45"/>
                </a:cubicBezTo>
                <a:cubicBezTo>
                  <a:pt x="126" y="48"/>
                  <a:pt x="129" y="48"/>
                  <a:pt x="132" y="51"/>
                </a:cubicBezTo>
                <a:cubicBezTo>
                  <a:pt x="138" y="63"/>
                  <a:pt x="140" y="84"/>
                  <a:pt x="155" y="96"/>
                </a:cubicBezTo>
                <a:cubicBezTo>
                  <a:pt x="155" y="96"/>
                  <a:pt x="155" y="99"/>
                  <a:pt x="158" y="99"/>
                </a:cubicBezTo>
                <a:cubicBezTo>
                  <a:pt x="161" y="99"/>
                  <a:pt x="170" y="99"/>
                  <a:pt x="176" y="96"/>
                </a:cubicBezTo>
                <a:cubicBezTo>
                  <a:pt x="179" y="84"/>
                  <a:pt x="176" y="90"/>
                  <a:pt x="188" y="87"/>
                </a:cubicBezTo>
                <a:cubicBezTo>
                  <a:pt x="188" y="90"/>
                  <a:pt x="194" y="99"/>
                  <a:pt x="194" y="108"/>
                </a:cubicBezTo>
                <a:cubicBezTo>
                  <a:pt x="188" y="111"/>
                  <a:pt x="179" y="111"/>
                  <a:pt x="173" y="111"/>
                </a:cubicBezTo>
                <a:cubicBezTo>
                  <a:pt x="170" y="114"/>
                  <a:pt x="167" y="120"/>
                  <a:pt x="167" y="123"/>
                </a:cubicBezTo>
                <a:cubicBezTo>
                  <a:pt x="167" y="129"/>
                  <a:pt x="167" y="132"/>
                  <a:pt x="167" y="135"/>
                </a:cubicBezTo>
                <a:cubicBezTo>
                  <a:pt x="161" y="141"/>
                  <a:pt x="161" y="141"/>
                  <a:pt x="161" y="150"/>
                </a:cubicBezTo>
                <a:cubicBezTo>
                  <a:pt x="167" y="156"/>
                  <a:pt x="176" y="162"/>
                  <a:pt x="182" y="171"/>
                </a:cubicBezTo>
                <a:cubicBezTo>
                  <a:pt x="185" y="171"/>
                  <a:pt x="191" y="171"/>
                  <a:pt x="194" y="177"/>
                </a:cubicBezTo>
                <a:cubicBezTo>
                  <a:pt x="197" y="180"/>
                  <a:pt x="200" y="183"/>
                  <a:pt x="203" y="186"/>
                </a:cubicBezTo>
                <a:cubicBezTo>
                  <a:pt x="209" y="186"/>
                  <a:pt x="218" y="186"/>
                  <a:pt x="227" y="189"/>
                </a:cubicBezTo>
                <a:cubicBezTo>
                  <a:pt x="227" y="189"/>
                  <a:pt x="230" y="189"/>
                  <a:pt x="230" y="192"/>
                </a:cubicBezTo>
                <a:cubicBezTo>
                  <a:pt x="230" y="195"/>
                  <a:pt x="230" y="195"/>
                  <a:pt x="230" y="198"/>
                </a:cubicBezTo>
                <a:cubicBezTo>
                  <a:pt x="221" y="210"/>
                  <a:pt x="206" y="201"/>
                  <a:pt x="206" y="219"/>
                </a:cubicBezTo>
                <a:cubicBezTo>
                  <a:pt x="209" y="222"/>
                  <a:pt x="209" y="225"/>
                  <a:pt x="209" y="228"/>
                </a:cubicBezTo>
                <a:cubicBezTo>
                  <a:pt x="203" y="231"/>
                  <a:pt x="200" y="234"/>
                  <a:pt x="197" y="234"/>
                </a:cubicBezTo>
                <a:cubicBezTo>
                  <a:pt x="197" y="243"/>
                  <a:pt x="197" y="252"/>
                  <a:pt x="197" y="258"/>
                </a:cubicBezTo>
                <a:cubicBezTo>
                  <a:pt x="188" y="273"/>
                  <a:pt x="179" y="276"/>
                  <a:pt x="164" y="279"/>
                </a:cubicBezTo>
                <a:cubicBezTo>
                  <a:pt x="152" y="282"/>
                  <a:pt x="146" y="285"/>
                  <a:pt x="138" y="282"/>
                </a:cubicBezTo>
                <a:cubicBezTo>
                  <a:pt x="129" y="273"/>
                  <a:pt x="129" y="267"/>
                  <a:pt x="123" y="264"/>
                </a:cubicBezTo>
                <a:cubicBezTo>
                  <a:pt x="117" y="264"/>
                  <a:pt x="120" y="264"/>
                  <a:pt x="117" y="270"/>
                </a:cubicBezTo>
                <a:cubicBezTo>
                  <a:pt x="114" y="276"/>
                  <a:pt x="114" y="279"/>
                  <a:pt x="114" y="285"/>
                </a:cubicBezTo>
                <a:cubicBezTo>
                  <a:pt x="111" y="285"/>
                  <a:pt x="108" y="285"/>
                  <a:pt x="108" y="285"/>
                </a:cubicBezTo>
                <a:close/>
              </a:path>
            </a:pathLst>
          </a:custGeom>
          <a:solidFill>
            <a:schemeClr val="bg1">
              <a:lumMod val="95000"/>
            </a:schemeClr>
          </a:solidFill>
          <a:ln w="12700" cmpd="sng">
            <a:solidFill>
              <a:schemeClr val="bg1">
                <a:lumMod val="75000"/>
              </a:schemeClr>
            </a:solidFill>
            <a:prstDash val="solid"/>
          </a:ln>
        </p:spPr>
        <p:txBody>
          <a:bodyPr/>
          <a:lstStyle/>
          <a:p>
            <a:endParaRPr lang="zh-CN" altLang="en-US"/>
          </a:p>
        </p:txBody>
      </p:sp>
      <p:grpSp>
        <p:nvGrpSpPr>
          <p:cNvPr id="4" name="组合 3"/>
          <p:cNvGrpSpPr/>
          <p:nvPr/>
        </p:nvGrpSpPr>
        <p:grpSpPr>
          <a:xfrm>
            <a:off x="1055077" y="1569507"/>
            <a:ext cx="10081846" cy="2358653"/>
            <a:chOff x="1055077" y="1569507"/>
            <a:chExt cx="10081846" cy="2358653"/>
          </a:xfrm>
        </p:grpSpPr>
        <p:sp>
          <p:nvSpPr>
            <p:cNvPr id="10" name="矩形 9"/>
            <p:cNvSpPr/>
            <p:nvPr/>
          </p:nvSpPr>
          <p:spPr>
            <a:xfrm>
              <a:off x="1055077" y="3221405"/>
              <a:ext cx="10081846" cy="706755"/>
            </a:xfrm>
            <a:prstGeom prst="rect">
              <a:avLst/>
            </a:prstGeom>
          </p:spPr>
          <p:txBody>
            <a:bodyPr wrap="square">
              <a:spAutoFit/>
            </a:bodyPr>
            <a:lstStyle/>
            <a:p>
              <a:pPr algn="ctr"/>
              <a:r>
                <a:rPr lang="zh-CN" altLang="en-US" sz="4000" b="1" dirty="0">
                  <a:solidFill>
                    <a:srgbClr val="EE3028"/>
                  </a:solidFill>
                  <a:cs typeface="+mn-ea"/>
                  <a:sym typeface="+mn-lt"/>
                </a:rPr>
                <a:t>第五讲　机械运动　运动和力</a:t>
              </a:r>
            </a:p>
          </p:txBody>
        </p:sp>
        <p:sp>
          <p:nvSpPr>
            <p:cNvPr id="12" name="文本框 11"/>
            <p:cNvSpPr txBox="1"/>
            <p:nvPr/>
          </p:nvSpPr>
          <p:spPr>
            <a:xfrm>
              <a:off x="3462973" y="2418125"/>
              <a:ext cx="5266055" cy="662548"/>
            </a:xfrm>
            <a:prstGeom prst="roundRect">
              <a:avLst>
                <a:gd name="adj" fmla="val 50000"/>
              </a:avLst>
            </a:prstGeom>
            <a:solidFill>
              <a:srgbClr val="EE3028"/>
            </a:solidFill>
            <a:effectLst/>
          </p:spPr>
          <p:txBody>
            <a:bodyPr wrap="square" bIns="54000" rtlCol="0">
              <a:spAutoFit/>
            </a:bodyPr>
            <a:lstStyle/>
            <a:p>
              <a:pPr algn="ctr"/>
              <a:r>
                <a:rPr lang="zh-CN" altLang="en-US" sz="2400" b="1" dirty="0">
                  <a:solidFill>
                    <a:schemeClr val="bg1"/>
                  </a:solidFill>
                  <a:cs typeface="+mn-ea"/>
                  <a:sym typeface="+mn-lt"/>
                </a:rPr>
                <a:t>第一部分　安徽中考考点过关</a:t>
              </a:r>
            </a:p>
          </p:txBody>
        </p:sp>
        <p:sp>
          <p:nvSpPr>
            <p:cNvPr id="43" name="文本框 42"/>
            <p:cNvSpPr txBox="1"/>
            <p:nvPr/>
          </p:nvSpPr>
          <p:spPr>
            <a:xfrm>
              <a:off x="3785111" y="1569507"/>
              <a:ext cx="4621778" cy="646331"/>
            </a:xfrm>
            <a:prstGeom prst="rect">
              <a:avLst/>
            </a:prstGeom>
            <a:noFill/>
          </p:spPr>
          <p:txBody>
            <a:bodyPr wrap="none" rtlCol="0">
              <a:spAutoFit/>
            </a:bodyPr>
            <a:lstStyle/>
            <a:p>
              <a:pPr algn="ctr"/>
              <a:r>
                <a:rPr lang="en-US" altLang="zh-CN" sz="3600" b="1" dirty="0">
                  <a:solidFill>
                    <a:schemeClr val="tx1">
                      <a:lumMod val="85000"/>
                      <a:lumOff val="15000"/>
                    </a:schemeClr>
                  </a:solidFill>
                </a:rPr>
                <a:t>《</a:t>
              </a:r>
              <a:r>
                <a:rPr lang="zh-CN" altLang="en-US" sz="3600" b="1" dirty="0">
                  <a:solidFill>
                    <a:schemeClr val="tx1">
                      <a:lumMod val="85000"/>
                      <a:lumOff val="15000"/>
                    </a:schemeClr>
                  </a:solidFill>
                </a:rPr>
                <a:t>安徽</a:t>
              </a:r>
              <a:r>
                <a:rPr lang="en-US" altLang="zh-CN" sz="3600" b="1" dirty="0">
                  <a:solidFill>
                    <a:schemeClr val="tx1">
                      <a:lumMod val="85000"/>
                      <a:lumOff val="15000"/>
                    </a:schemeClr>
                  </a:solidFill>
                </a:rPr>
                <a:t>·</a:t>
              </a:r>
              <a:r>
                <a:rPr lang="zh-CN" altLang="en-US" sz="3600" b="1" dirty="0">
                  <a:solidFill>
                    <a:schemeClr val="tx1">
                      <a:lumMod val="85000"/>
                      <a:lumOff val="15000"/>
                    </a:schemeClr>
                  </a:solidFill>
                </a:rPr>
                <a:t>中考帮</a:t>
              </a:r>
              <a:r>
                <a:rPr lang="en-US" altLang="zh-CN" sz="3600" b="1" dirty="0">
                  <a:solidFill>
                    <a:schemeClr val="tx1">
                      <a:lumMod val="85000"/>
                      <a:lumOff val="15000"/>
                    </a:schemeClr>
                  </a:solidFill>
                </a:rPr>
                <a:t>》</a:t>
              </a:r>
              <a:r>
                <a:rPr lang="zh-CN" altLang="en-US" sz="3600" b="1" dirty="0">
                  <a:solidFill>
                    <a:schemeClr val="tx1">
                      <a:lumMod val="85000"/>
                      <a:lumOff val="15000"/>
                    </a:schemeClr>
                  </a:solidFill>
                </a:rPr>
                <a:t>物理 </a:t>
              </a:r>
            </a:p>
          </p:txBody>
        </p:sp>
      </p:gr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二力平衡</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dirty="0">
                <a:solidFill>
                  <a:schemeClr val="bg1"/>
                </a:solidFill>
                <a:sym typeface="+mn-lt"/>
              </a:rPr>
              <a:t>2</a:t>
            </a:r>
          </a:p>
        </p:txBody>
      </p:sp>
      <p:sp>
        <p:nvSpPr>
          <p:cNvPr id="8" name="圆角矩形 36"/>
          <p:cNvSpPr/>
          <p:nvPr/>
        </p:nvSpPr>
        <p:spPr>
          <a:xfrm>
            <a:off x="5638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770067" y="1633104"/>
            <a:ext cx="10694013" cy="3784600"/>
          </a:xfrm>
          <a:prstGeom prst="rect">
            <a:avLst/>
          </a:prstGeom>
        </p:spPr>
        <p:txBody>
          <a:bodyPr wrap="square">
            <a:spAutoFit/>
          </a:bodyPr>
          <a:lstStyle/>
          <a:p>
            <a:pPr algn="just" fontAlgn="auto">
              <a:lnSpc>
                <a:spcPct val="20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本节的研究对象都可以看作一个有质量的点,称作“质点”,其受到的力都可以看作是作用在表示该研究对象的一个点上;质点的平衡状态包括静止状态和匀速直线运动状态.杠杆不可以看作质点,杠杆的平衡状态包括静止状态和匀速转动状态.</a:t>
            </a:r>
          </a:p>
          <a:p>
            <a:pPr algn="just" fontAlgn="auto">
              <a:lnSpc>
                <a:spcPct val="20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p:txBody>
      </p:sp>
      <p:sp>
        <p:nvSpPr>
          <p:cNvPr id="14" name="文本框 13"/>
          <p:cNvSpPr txBox="1"/>
          <p:nvPr/>
        </p:nvSpPr>
        <p:spPr>
          <a:xfrm>
            <a:off x="8667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得分指南</a:t>
            </a:r>
            <a:endParaRPr lang="en-US" altLang="zh-CN" sz="2800" b="1" dirty="0">
              <a:solidFill>
                <a:srgbClr val="EE3028"/>
              </a:solidFill>
              <a:latin typeface="黑体" panose="02010609060101010101" pitchFamily="49" charset="-122"/>
              <a:ea typeface="黑体" panose="02010609060101010101" pitchFamily="49" charset="-122"/>
            </a:endParaRPr>
          </a:p>
        </p:txBody>
      </p:sp>
    </p:spTree>
  </p:cSld>
  <p:clrMapOvr>
    <a:masterClrMapping/>
  </p:clrMapOvr>
  <p:transition spd="med">
    <p:wipe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二力平衡</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dirty="0">
                <a:solidFill>
                  <a:schemeClr val="bg1"/>
                </a:solidFill>
                <a:sym typeface="+mn-lt"/>
              </a:rPr>
              <a:t>2</a:t>
            </a:r>
          </a:p>
        </p:txBody>
      </p:sp>
      <p:sp>
        <p:nvSpPr>
          <p:cNvPr id="8" name="圆角矩形 36"/>
          <p:cNvSpPr/>
          <p:nvPr/>
        </p:nvSpPr>
        <p:spPr>
          <a:xfrm>
            <a:off x="5638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770067" y="1633104"/>
            <a:ext cx="10694013" cy="4225290"/>
          </a:xfrm>
          <a:prstGeom prst="rect">
            <a:avLst/>
          </a:prstGeom>
        </p:spPr>
        <p:txBody>
          <a:bodyPr wrap="square">
            <a:spAutoFit/>
          </a:bodyPr>
          <a:lstStyle/>
          <a:p>
            <a:pPr algn="just" fontAlgn="auto">
              <a:lnSpc>
                <a:spcPct val="16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4.物体在非平衡力作用下的运动</a:t>
            </a:r>
          </a:p>
          <a:p>
            <a:pPr algn="just" fontAlgn="auto">
              <a:lnSpc>
                <a:spcPct val="16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(1)静止的物体将沿合外力的方向开始运动.</a:t>
            </a:r>
          </a:p>
          <a:p>
            <a:pPr algn="just" fontAlgn="auto">
              <a:lnSpc>
                <a:spcPct val="16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(2)当物体的运动方向与合外力方向相同时,物体做加速运动;当物体的运动方向与合外力方向相反时,物体做减速运动.</a:t>
            </a:r>
          </a:p>
          <a:p>
            <a:pPr algn="just" fontAlgn="auto">
              <a:lnSpc>
                <a:spcPct val="16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(3)当物体的运动方向与合外力方向间夹角不为零时,物体的运动方向发生改变,做曲线运动;当合外力方向与物体的运动方向始终垂直时,物体速度方向变化,速度大小不变.</a:t>
            </a:r>
          </a:p>
        </p:txBody>
      </p:sp>
      <p:sp>
        <p:nvSpPr>
          <p:cNvPr id="14" name="文本框 13"/>
          <p:cNvSpPr txBox="1"/>
          <p:nvPr/>
        </p:nvSpPr>
        <p:spPr>
          <a:xfrm>
            <a:off x="8667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得分指南</a:t>
            </a:r>
            <a:endParaRPr lang="en-US" altLang="zh-CN" sz="2800" b="1" dirty="0">
              <a:solidFill>
                <a:srgbClr val="EE3028"/>
              </a:solidFill>
              <a:latin typeface="黑体" panose="02010609060101010101" pitchFamily="49" charset="-122"/>
              <a:ea typeface="黑体" panose="02010609060101010101" pitchFamily="49" charset="-122"/>
            </a:endParaRPr>
          </a:p>
        </p:txBody>
      </p:sp>
    </p:spTree>
  </p:cSld>
  <p:clrMapOvr>
    <a:masterClrMapping/>
  </p:clrMapOvr>
  <p:transition spd="med">
    <p:wipe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二力平衡</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dirty="0">
                <a:solidFill>
                  <a:schemeClr val="bg1"/>
                </a:solidFill>
                <a:sym typeface="+mn-lt"/>
              </a:rPr>
              <a:t>2</a:t>
            </a:r>
          </a:p>
        </p:txBody>
      </p:sp>
      <p:sp>
        <p:nvSpPr>
          <p:cNvPr id="8" name="圆角矩形 36"/>
          <p:cNvSpPr/>
          <p:nvPr/>
        </p:nvSpPr>
        <p:spPr>
          <a:xfrm>
            <a:off x="5638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770067" y="1633104"/>
            <a:ext cx="10694013" cy="3415030"/>
          </a:xfrm>
          <a:prstGeom prst="rect">
            <a:avLst/>
          </a:prstGeom>
        </p:spPr>
        <p:txBody>
          <a:bodyPr wrap="square">
            <a:spAutoFit/>
          </a:bodyPr>
          <a:lstStyle/>
          <a:p>
            <a:pPr algn="just" fontAlgn="auto">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判断以下命题的正误.</a:t>
            </a:r>
          </a:p>
          <a:p>
            <a:pPr algn="just" fontAlgn="auto">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1.高速飞行的子弹射入靶子后静止,惯性消失.	                       (　)</a:t>
            </a:r>
          </a:p>
          <a:p>
            <a:pPr algn="just" fontAlgn="auto">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2.火箭升空的过程中,速度增大,惯性不变.	                       (　)</a:t>
            </a:r>
          </a:p>
          <a:p>
            <a:pPr algn="just" fontAlgn="auto">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3.足球被踢出后能继续飞行,是因为受到了惯性力.	                 (　)</a:t>
            </a:r>
          </a:p>
          <a:p>
            <a:pPr algn="just" fontAlgn="auto">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4.如下两图中,棋子、硬纸片被击出说明力是物体运动的原因,上面的棋子、砝码下落是因为具有惯性.                                  	     (　)</a:t>
            </a:r>
          </a:p>
        </p:txBody>
      </p:sp>
      <p:sp>
        <p:nvSpPr>
          <p:cNvPr id="14" name="文本框 13"/>
          <p:cNvSpPr txBox="1"/>
          <p:nvPr/>
        </p:nvSpPr>
        <p:spPr>
          <a:xfrm>
            <a:off x="8667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失分警示</a:t>
            </a:r>
          </a:p>
        </p:txBody>
      </p:sp>
      <p:pic>
        <p:nvPicPr>
          <p:cNvPr id="895" name="18ZKYBWLKDBS82.jpg" descr="id:2147493582;FounderCES"/>
          <p:cNvPicPr>
            <a:picLocks noChangeAspect="1"/>
          </p:cNvPicPr>
          <p:nvPr/>
        </p:nvPicPr>
        <p:blipFill>
          <a:blip r:embed="rId2"/>
          <a:stretch>
            <a:fillRect/>
          </a:stretch>
        </p:blipFill>
        <p:spPr>
          <a:xfrm>
            <a:off x="4370705" y="5048250"/>
            <a:ext cx="3493135" cy="1134110"/>
          </a:xfrm>
          <a:prstGeom prst="rect">
            <a:avLst/>
          </a:prstGeom>
        </p:spPr>
      </p:pic>
      <p:sp>
        <p:nvSpPr>
          <p:cNvPr id="12" name="矩形 11"/>
          <p:cNvSpPr/>
          <p:nvPr/>
        </p:nvSpPr>
        <p:spPr>
          <a:xfrm>
            <a:off x="10843689" y="2342242"/>
            <a:ext cx="4889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2" name="矩形 1"/>
          <p:cNvSpPr/>
          <p:nvPr/>
        </p:nvSpPr>
        <p:spPr>
          <a:xfrm>
            <a:off x="10843689" y="2878182"/>
            <a:ext cx="4889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3" name="矩形 2"/>
          <p:cNvSpPr/>
          <p:nvPr/>
        </p:nvSpPr>
        <p:spPr>
          <a:xfrm>
            <a:off x="10843689" y="3416027"/>
            <a:ext cx="4889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4" name="矩形 3"/>
          <p:cNvSpPr/>
          <p:nvPr/>
        </p:nvSpPr>
        <p:spPr>
          <a:xfrm>
            <a:off x="10843689" y="4502512"/>
            <a:ext cx="4889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3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 grpId="0"/>
      <p:bldP spid="3"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二力平衡</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dirty="0">
                <a:solidFill>
                  <a:schemeClr val="bg1"/>
                </a:solidFill>
                <a:sym typeface="+mn-lt"/>
              </a:rPr>
              <a:t>2</a:t>
            </a:r>
          </a:p>
        </p:txBody>
      </p:sp>
      <p:sp>
        <p:nvSpPr>
          <p:cNvPr id="8" name="圆角矩形 36"/>
          <p:cNvSpPr/>
          <p:nvPr/>
        </p:nvSpPr>
        <p:spPr>
          <a:xfrm>
            <a:off x="5638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770067" y="1633104"/>
            <a:ext cx="10694013" cy="4076700"/>
          </a:xfrm>
          <a:prstGeom prst="rect">
            <a:avLst/>
          </a:prstGeom>
        </p:spPr>
        <p:txBody>
          <a:bodyPr wrap="square">
            <a:spAutoFit/>
          </a:bodyPr>
          <a:lstStyle/>
          <a:p>
            <a:pPr algn="just" fontAlgn="auto">
              <a:lnSpc>
                <a:spcPct val="18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5.根据牛顿第一定律,物体静止时一定不受力的作用,物体受力时一定不能静止.	                                                           (　)</a:t>
            </a:r>
          </a:p>
          <a:p>
            <a:pPr algn="just" fontAlgn="auto">
              <a:lnSpc>
                <a:spcPct val="18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6.物体速度为零时,一定处于静止状态,受力平衡.                      (　)</a:t>
            </a:r>
          </a:p>
          <a:p>
            <a:pPr algn="just" fontAlgn="auto">
              <a:lnSpc>
                <a:spcPct val="18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7.手握竖直的玻璃杯静止时,手对玻璃杯的握力与玻璃杯的重力是一对平衡力.	                                                           (　)</a:t>
            </a:r>
          </a:p>
          <a:p>
            <a:pPr algn="just" fontAlgn="auto">
              <a:lnSpc>
                <a:spcPct val="18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8.如图所示,人推墙时,人对墙的力和墙对人的力是一对平衡力.	     (　)</a:t>
            </a:r>
          </a:p>
        </p:txBody>
      </p:sp>
      <p:sp>
        <p:nvSpPr>
          <p:cNvPr id="14" name="文本框 13"/>
          <p:cNvSpPr txBox="1"/>
          <p:nvPr/>
        </p:nvSpPr>
        <p:spPr>
          <a:xfrm>
            <a:off x="8667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失分警示</a:t>
            </a:r>
          </a:p>
        </p:txBody>
      </p:sp>
      <p:sp>
        <p:nvSpPr>
          <p:cNvPr id="12" name="矩形 11"/>
          <p:cNvSpPr/>
          <p:nvPr/>
        </p:nvSpPr>
        <p:spPr>
          <a:xfrm>
            <a:off x="10843689" y="2581637"/>
            <a:ext cx="4889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2" name="矩形 1"/>
          <p:cNvSpPr/>
          <p:nvPr/>
        </p:nvSpPr>
        <p:spPr>
          <a:xfrm>
            <a:off x="10843689" y="3198857"/>
            <a:ext cx="4889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3" name="矩形 2"/>
          <p:cNvSpPr/>
          <p:nvPr/>
        </p:nvSpPr>
        <p:spPr>
          <a:xfrm>
            <a:off x="10818924" y="4476477"/>
            <a:ext cx="4889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4" name="矩形 3"/>
          <p:cNvSpPr/>
          <p:nvPr/>
        </p:nvSpPr>
        <p:spPr>
          <a:xfrm>
            <a:off x="10843895" y="5163820"/>
            <a:ext cx="46418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3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 grpId="0"/>
      <p:bldP spid="3" grpId="0"/>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二力平衡</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dirty="0">
                <a:solidFill>
                  <a:schemeClr val="bg1"/>
                </a:solidFill>
                <a:sym typeface="+mn-lt"/>
              </a:rPr>
              <a:t>2</a:t>
            </a:r>
          </a:p>
        </p:txBody>
      </p:sp>
      <p:sp>
        <p:nvSpPr>
          <p:cNvPr id="8" name="圆角矩形 36"/>
          <p:cNvSpPr/>
          <p:nvPr/>
        </p:nvSpPr>
        <p:spPr>
          <a:xfrm>
            <a:off x="5638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770067" y="1633104"/>
            <a:ext cx="10694013" cy="4523105"/>
          </a:xfrm>
          <a:prstGeom prst="rect">
            <a:avLst/>
          </a:prstGeom>
        </p:spPr>
        <p:txBody>
          <a:bodyPr wrap="square">
            <a:spAutoFit/>
          </a:bodyPr>
          <a:lstStyle/>
          <a:p>
            <a:pPr algn="just" fontAlgn="auto">
              <a:lnSpc>
                <a:spcPct val="20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9.叠放在水平桌面上的两个物体静止时,下面的物体所受的重力和桌面对它的支持力是一对平衡力.	                                         (　)</a:t>
            </a:r>
          </a:p>
          <a:p>
            <a:pPr algn="just" fontAlgn="auto">
              <a:lnSpc>
                <a:spcPct val="20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10.叠放的两个物体静止时,上面的物体所受的重力和支持力一定是一对平衡力.	                                                           (　)</a:t>
            </a:r>
          </a:p>
          <a:p>
            <a:pPr algn="just" fontAlgn="auto">
              <a:lnSpc>
                <a:spcPct val="20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11.用水平力推静止在水平地面上的汽车,汽车不动,则推力小于静摩擦力.</a:t>
            </a:r>
          </a:p>
          <a:p>
            <a:pPr algn="just" fontAlgn="auto">
              <a:lnSpc>
                <a:spcPct val="20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　)</a:t>
            </a:r>
          </a:p>
        </p:txBody>
      </p:sp>
      <p:sp>
        <p:nvSpPr>
          <p:cNvPr id="14" name="文本框 13"/>
          <p:cNvSpPr txBox="1"/>
          <p:nvPr/>
        </p:nvSpPr>
        <p:spPr>
          <a:xfrm>
            <a:off x="8667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失分警示</a:t>
            </a:r>
          </a:p>
        </p:txBody>
      </p:sp>
      <p:sp>
        <p:nvSpPr>
          <p:cNvPr id="12" name="矩形 11"/>
          <p:cNvSpPr/>
          <p:nvPr/>
        </p:nvSpPr>
        <p:spPr>
          <a:xfrm>
            <a:off x="10843689" y="2669902"/>
            <a:ext cx="4889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2" name="矩形 1"/>
          <p:cNvSpPr/>
          <p:nvPr/>
        </p:nvSpPr>
        <p:spPr>
          <a:xfrm>
            <a:off x="10843689" y="4134847"/>
            <a:ext cx="4889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3" name="矩形 2"/>
          <p:cNvSpPr/>
          <p:nvPr/>
        </p:nvSpPr>
        <p:spPr>
          <a:xfrm>
            <a:off x="10843689" y="5611857"/>
            <a:ext cx="4889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 grpId="0"/>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4642930" y="2018413"/>
            <a:ext cx="2906139" cy="262021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E3028"/>
          </a:solidFill>
          <a:ln w="9525" cap="flat">
            <a:noFill/>
            <a:prstDash val="solid"/>
            <a:miter lim="800000"/>
          </a:ln>
        </p:spPr>
        <p:txBody>
          <a:bodyPr vert="horz" wrap="square" lIns="91440" tIns="45720" rIns="91440" bIns="45720" numCol="1" anchor="ctr" anchorCtr="0" compatLnSpc="1"/>
          <a:lstStyle/>
          <a:p>
            <a:pPr algn="ctr"/>
            <a:r>
              <a:rPr lang="zh-CN" altLang="en-US" sz="4000" b="1" dirty="0">
                <a:solidFill>
                  <a:schemeClr val="bg1"/>
                </a:solidFill>
                <a:cs typeface="+mn-ea"/>
                <a:sym typeface="+mn-lt"/>
              </a:rPr>
              <a:t>方法帮</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惯性</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257200"/>
            <a:ext cx="10741315" cy="1753235"/>
          </a:xfrm>
          <a:prstGeom prst="rect">
            <a:avLst/>
          </a:prstGeom>
        </p:spPr>
        <p:txBody>
          <a:bodyPr wrap="square">
            <a:spAutoFit/>
          </a:bodyPr>
          <a:lstStyle/>
          <a:p>
            <a:pPr algn="just" fontAlgn="auto">
              <a:lnSpc>
                <a:spcPct val="150000"/>
              </a:lnSpc>
            </a:pPr>
            <a:r>
              <a:rPr lang="zh-CN" altLang="en-US" sz="2400" dirty="0">
                <a:latin typeface="黑体" panose="02010609060101010101" pitchFamily="49" charset="-122"/>
                <a:ea typeface="黑体" panose="02010609060101010101" pitchFamily="49" charset="-122"/>
              </a:rPr>
              <a:t>类型1　应用惯性解释生活中的现象</a:t>
            </a:r>
          </a:p>
          <a:p>
            <a:pPr algn="just" fontAlgn="auto">
              <a:lnSpc>
                <a:spcPct val="15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1</a:t>
            </a:r>
            <a:r>
              <a:rPr lang="zh-CN" altLang="en-US" sz="2400" dirty="0">
                <a:latin typeface="黑体" panose="02010609060101010101" pitchFamily="49" charset="-122"/>
                <a:ea typeface="黑体" panose="02010609060101010101" pitchFamily="49" charset="-122"/>
              </a:rPr>
              <a:t>　</a:t>
            </a:r>
            <a:r>
              <a:rPr sz="2400" dirty="0">
                <a:latin typeface="仿宋" panose="02010609060101010101" pitchFamily="49" charset="-122"/>
                <a:ea typeface="仿宋" panose="02010609060101010101" pitchFamily="49" charset="-122"/>
                <a:cs typeface="仿宋" panose="02010609060101010101" pitchFamily="49" charset="-122"/>
              </a:rPr>
              <a:t>[2020芜湖三模]</a:t>
            </a:r>
            <a:r>
              <a:rPr sz="2400" dirty="0">
                <a:latin typeface="宋体" panose="02010600030101010101" pitchFamily="2" charset="-122"/>
                <a:ea typeface="宋体" panose="02010600030101010101" pitchFamily="2" charset="-122"/>
              </a:rPr>
              <a:t>子弹被打出枪膛后还能继续高速飞行,这是因为</a:t>
            </a:r>
            <a:r>
              <a:rPr lang="en-US" sz="2400" dirty="0">
                <a:latin typeface="宋体" panose="02010600030101010101" pitchFamily="2" charset="-122"/>
                <a:ea typeface="宋体" panose="02010600030101010101" pitchFamily="2" charset="-122"/>
              </a:rPr>
              <a:t>_________</a:t>
            </a:r>
          </a:p>
          <a:p>
            <a:pPr algn="just" fontAlgn="auto">
              <a:lnSpc>
                <a:spcPct val="150000"/>
              </a:lnSpc>
            </a:pPr>
            <a:r>
              <a:rPr lang="en-US" sz="2400" dirty="0">
                <a:latin typeface="宋体" panose="02010600030101010101" pitchFamily="2" charset="-122"/>
                <a:ea typeface="宋体" panose="02010600030101010101" pitchFamily="2" charset="-122"/>
              </a:rPr>
              <a:t>________</a:t>
            </a:r>
            <a:r>
              <a:rPr sz="2400" dirty="0">
                <a:latin typeface="宋体" panose="02010600030101010101" pitchFamily="2" charset="-122"/>
                <a:ea typeface="宋体" panose="02010600030101010101" pitchFamily="2" charset="-122"/>
              </a:rPr>
              <a:t>. </a:t>
            </a:r>
            <a:endParaRPr lang="zh-CN" sz="2400" dirty="0">
              <a:latin typeface="宋体" panose="02010600030101010101" pitchFamily="2" charset="-122"/>
              <a:ea typeface="宋体" panose="02010600030101010101" pitchFamily="2" charset="-122"/>
            </a:endParaRPr>
          </a:p>
        </p:txBody>
      </p:sp>
      <p:pic>
        <p:nvPicPr>
          <p:cNvPr id="914" name="2020QGWLZZ5.jpg" descr="id:2147493666;FounderCES"/>
          <p:cNvPicPr>
            <a:picLocks noChangeAspect="1"/>
          </p:cNvPicPr>
          <p:nvPr/>
        </p:nvPicPr>
        <p:blipFill>
          <a:blip r:embed="rId2"/>
          <a:stretch>
            <a:fillRect/>
          </a:stretch>
        </p:blipFill>
        <p:spPr>
          <a:xfrm>
            <a:off x="9003030" y="3527425"/>
            <a:ext cx="2169795" cy="2143760"/>
          </a:xfrm>
          <a:prstGeom prst="rect">
            <a:avLst/>
          </a:prstGeom>
        </p:spPr>
      </p:pic>
      <p:sp>
        <p:nvSpPr>
          <p:cNvPr id="2" name="矩形 1"/>
          <p:cNvSpPr/>
          <p:nvPr/>
        </p:nvSpPr>
        <p:spPr>
          <a:xfrm>
            <a:off x="763270" y="3011170"/>
            <a:ext cx="7132320" cy="2748280"/>
          </a:xfrm>
          <a:prstGeom prst="rect">
            <a:avLst/>
          </a:prstGeom>
        </p:spPr>
        <p:txBody>
          <a:bodyPr wrap="square">
            <a:spAutoFit/>
          </a:bodyPr>
          <a:lstStyle/>
          <a:p>
            <a:pPr algn="just" fontAlgn="auto">
              <a:lnSpc>
                <a:spcPct val="180000"/>
              </a:lnSpc>
            </a:pPr>
            <a:r>
              <a:rPr sz="2400" dirty="0">
                <a:latin typeface="黑体" panose="02010609060101010101" pitchFamily="49" charset="-122"/>
                <a:ea typeface="黑体" panose="02010609060101010101" pitchFamily="49" charset="-122"/>
                <a:cs typeface="黑体" panose="02010609060101010101" pitchFamily="49" charset="-122"/>
              </a:rPr>
              <a:t>例2</a:t>
            </a:r>
            <a:r>
              <a:rPr sz="2400" dirty="0">
                <a:latin typeface="宋体" panose="02010600030101010101" pitchFamily="2" charset="-122"/>
                <a:ea typeface="宋体" panose="02010600030101010101" pitchFamily="2" charset="-122"/>
              </a:rPr>
              <a:t> </a:t>
            </a:r>
            <a:r>
              <a:rPr sz="2400" dirty="0">
                <a:latin typeface="仿宋" panose="02010609060101010101" pitchFamily="49" charset="-122"/>
                <a:ea typeface="仿宋" panose="02010609060101010101" pitchFamily="49" charset="-122"/>
                <a:cs typeface="仿宋" panose="02010609060101010101" pitchFamily="49" charset="-122"/>
              </a:rPr>
              <a:t>[2020湖南株洲]</a:t>
            </a:r>
            <a:r>
              <a:rPr sz="2400" dirty="0">
                <a:latin typeface="宋体" panose="02010600030101010101" pitchFamily="2" charset="-122"/>
                <a:ea typeface="宋体" panose="02010600030101010101" pitchFamily="2" charset="-122"/>
              </a:rPr>
              <a:t>锤头松动了,要把锤头和锤柄套紧,人们常采用撞击锤柄下端的方法,如图.这主要是因为下列哪一个物体具有惯性              </a:t>
            </a:r>
            <a:r>
              <a:rPr lang="zh-CN" sz="2400" dirty="0">
                <a:latin typeface="宋体" panose="02010600030101010101" pitchFamily="2" charset="-122"/>
                <a:ea typeface="宋体" panose="02010600030101010101" pitchFamily="2" charset="-122"/>
              </a:rPr>
              <a:t>（  ）</a:t>
            </a:r>
          </a:p>
          <a:p>
            <a:pPr algn="just" fontAlgn="auto">
              <a:lnSpc>
                <a:spcPct val="180000"/>
              </a:lnSpc>
            </a:pPr>
            <a:r>
              <a:rPr lang="zh-CN" sz="2400" dirty="0">
                <a:latin typeface="宋体" panose="02010600030101010101" pitchFamily="2" charset="-122"/>
                <a:ea typeface="宋体" panose="02010600030101010101" pitchFamily="2" charset="-122"/>
              </a:rPr>
              <a:t>A.手</a:t>
            </a:r>
            <a:r>
              <a:rPr lang="zh-CN" sz="2400" dirty="0">
                <a:latin typeface="宋体" panose="02010600030101010101" pitchFamily="2" charset="-122"/>
                <a:ea typeface="宋体" panose="02010600030101010101" pitchFamily="2" charset="-122"/>
                <a:sym typeface="+mn-ea"/>
              </a:rPr>
              <a:t>    </a:t>
            </a:r>
            <a:r>
              <a:rPr lang="zh-CN" sz="2400" dirty="0">
                <a:latin typeface="宋体" panose="02010600030101010101" pitchFamily="2" charset="-122"/>
                <a:ea typeface="宋体" panose="02010600030101010101" pitchFamily="2" charset="-122"/>
              </a:rPr>
              <a:t>B.锤柄</a:t>
            </a:r>
            <a:r>
              <a:rPr lang="zh-CN" sz="2400" dirty="0">
                <a:latin typeface="宋体" panose="02010600030101010101" pitchFamily="2" charset="-122"/>
                <a:ea typeface="宋体" panose="02010600030101010101" pitchFamily="2" charset="-122"/>
                <a:sym typeface="+mn-ea"/>
              </a:rPr>
              <a:t>    </a:t>
            </a:r>
            <a:r>
              <a:rPr lang="zh-CN" sz="2400" dirty="0">
                <a:latin typeface="宋体" panose="02010600030101010101" pitchFamily="2" charset="-122"/>
                <a:ea typeface="宋体" panose="02010600030101010101" pitchFamily="2" charset="-122"/>
              </a:rPr>
              <a:t>C.凳子</a:t>
            </a:r>
            <a:r>
              <a:rPr lang="zh-CN" sz="2400" dirty="0">
                <a:latin typeface="宋体" panose="02010600030101010101" pitchFamily="2" charset="-122"/>
                <a:ea typeface="宋体" panose="02010600030101010101" pitchFamily="2" charset="-122"/>
                <a:sym typeface="+mn-ea"/>
              </a:rPr>
              <a:t>    </a:t>
            </a:r>
            <a:r>
              <a:rPr lang="zh-CN" sz="2400" dirty="0">
                <a:latin typeface="宋体" panose="02010600030101010101" pitchFamily="2" charset="-122"/>
                <a:ea typeface="宋体" panose="02010600030101010101" pitchFamily="2" charset="-122"/>
              </a:rPr>
              <a:t>D.锤头</a:t>
            </a:r>
          </a:p>
        </p:txBody>
      </p:sp>
      <p:sp>
        <p:nvSpPr>
          <p:cNvPr id="12" name="矩形 11"/>
          <p:cNvSpPr/>
          <p:nvPr/>
        </p:nvSpPr>
        <p:spPr>
          <a:xfrm>
            <a:off x="9997869" y="1903457"/>
            <a:ext cx="140716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子弹具有</a:t>
            </a:r>
          </a:p>
        </p:txBody>
      </p:sp>
      <p:sp>
        <p:nvSpPr>
          <p:cNvPr id="3" name="矩形 2"/>
          <p:cNvSpPr/>
          <p:nvPr/>
        </p:nvSpPr>
        <p:spPr>
          <a:xfrm>
            <a:off x="975154" y="2431142"/>
            <a:ext cx="79502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惯性</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4" name="矩形 3"/>
          <p:cNvSpPr/>
          <p:nvPr/>
        </p:nvSpPr>
        <p:spPr>
          <a:xfrm>
            <a:off x="7147354" y="4539342"/>
            <a:ext cx="3365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D</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3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3" grpId="0"/>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惯性</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257200"/>
            <a:ext cx="10741315" cy="3046095"/>
          </a:xfrm>
          <a:prstGeom prst="rect">
            <a:avLst/>
          </a:prstGeom>
        </p:spPr>
        <p:txBody>
          <a:bodyPr wrap="square">
            <a:spAutoFit/>
          </a:bodyPr>
          <a:lstStyle/>
          <a:p>
            <a:pPr algn="just" fontAlgn="auto">
              <a:lnSpc>
                <a:spcPct val="200000"/>
              </a:lnSpc>
            </a:pPr>
            <a:r>
              <a:rPr lang="zh-CN" altLang="en-US" sz="2400" dirty="0">
                <a:latin typeface="黑体" panose="02010609060101010101" pitchFamily="49" charset="-122"/>
                <a:ea typeface="黑体" panose="02010609060101010101" pitchFamily="49" charset="-122"/>
              </a:rPr>
              <a:t>类型2　惯性大小的影响因素</a:t>
            </a:r>
          </a:p>
          <a:p>
            <a:pPr algn="just" fontAlgn="auto">
              <a:lnSpc>
                <a:spcPct val="20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3</a:t>
            </a:r>
            <a:r>
              <a:rPr lang="zh-CN" altLang="en-US" sz="2400" dirty="0">
                <a:latin typeface="黑体" panose="02010609060101010101" pitchFamily="49" charset="-122"/>
                <a:ea typeface="黑体" panose="02010609060101010101" pitchFamily="49" charset="-122"/>
              </a:rPr>
              <a:t>　</a:t>
            </a:r>
            <a:r>
              <a:rPr sz="2400" dirty="0">
                <a:latin typeface="仿宋" panose="02010609060101010101" pitchFamily="49" charset="-122"/>
                <a:ea typeface="仿宋" panose="02010609060101010101" pitchFamily="49" charset="-122"/>
                <a:cs typeface="仿宋" panose="02010609060101010101" pitchFamily="49" charset="-122"/>
              </a:rPr>
              <a:t>[2020合肥肥东县模拟]</a:t>
            </a:r>
            <a:r>
              <a:rPr sz="2400" dirty="0">
                <a:latin typeface="宋体" panose="02010600030101010101" pitchFamily="2" charset="-122"/>
                <a:ea typeface="宋体" panose="02010600030101010101" pitchFamily="2" charset="-122"/>
              </a:rPr>
              <a:t>同一物体在月球表面受到的重力是在地球表面所受重力的六分之一,同一个人在月球上比在地球上能跳得更高,在月球上人的惯性和在地球上相比</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(选填“变大”“变小”或“不变”). </a:t>
            </a:r>
          </a:p>
        </p:txBody>
      </p:sp>
      <p:sp>
        <p:nvSpPr>
          <p:cNvPr id="4" name="矩形 3"/>
          <p:cNvSpPr/>
          <p:nvPr/>
        </p:nvSpPr>
        <p:spPr>
          <a:xfrm>
            <a:off x="3285284" y="3617957"/>
            <a:ext cx="79502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不变</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惯性</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p:cNvSpPr/>
          <p:nvPr/>
        </p:nvSpPr>
        <p:spPr>
          <a:xfrm>
            <a:off x="542924"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845819"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0" name="矩形 9"/>
          <p:cNvSpPr/>
          <p:nvPr/>
        </p:nvSpPr>
        <p:spPr>
          <a:xfrm>
            <a:off x="757367" y="1551043"/>
            <a:ext cx="10694013" cy="4407535"/>
          </a:xfrm>
          <a:prstGeom prst="rect">
            <a:avLst/>
          </a:prstGeom>
        </p:spPr>
        <p:txBody>
          <a:bodyPr wrap="square">
            <a:spAutoFit/>
          </a:bodyPr>
          <a:lstStyle/>
          <a:p>
            <a:pPr algn="just" fontAlgn="auto">
              <a:lnSpc>
                <a:spcPct val="13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sz="2400" dirty="0">
                <a:solidFill>
                  <a:schemeClr val="tx1">
                    <a:lumMod val="85000"/>
                    <a:lumOff val="15000"/>
                  </a:schemeClr>
                </a:solidFill>
                <a:latin typeface="仿宋" panose="02010609060101010101" pitchFamily="49" charset="-122"/>
                <a:ea typeface="仿宋" panose="02010609060101010101" pitchFamily="49" charset="-122"/>
                <a:cs typeface="仿宋" panose="02010609060101010101" pitchFamily="49" charset="-122"/>
              </a:rPr>
              <a:t>[2019池州贵池区三模]</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一个高空探测气球以3 m/s的速度匀速上升,若有仪器零件从气球上脱落,则该零件刚脱落时会</a:t>
            </a:r>
            <a:r>
              <a:rPr sz="2400" u="sng"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(选填“立即下落”“静止不动”或“向上运动”). </a:t>
            </a:r>
          </a:p>
          <a:p>
            <a:pPr algn="just" fontAlgn="auto">
              <a:lnSpc>
                <a:spcPct val="13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sz="2400" dirty="0">
                <a:solidFill>
                  <a:schemeClr val="tx1">
                    <a:lumMod val="85000"/>
                    <a:lumOff val="15000"/>
                  </a:schemeClr>
                </a:solidFill>
                <a:latin typeface="仿宋" panose="02010609060101010101" pitchFamily="49" charset="-122"/>
                <a:ea typeface="仿宋" panose="02010609060101010101" pitchFamily="49" charset="-122"/>
                <a:cs typeface="仿宋" panose="02010609060101010101" pitchFamily="49" charset="-122"/>
              </a:rPr>
              <a:t>[2020广东广州]</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金属球用细绳挂在车厢内,并相对于车静止,位置如图1所示.下列选项中能导致球突然从如图1位置变成如图2位置的是	         (　　)</a:t>
            </a:r>
          </a:p>
          <a:p>
            <a:pPr algn="just" fontAlgn="auto">
              <a:lnSpc>
                <a:spcPct val="13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A.车向西起动</a:t>
            </a:r>
          </a:p>
          <a:p>
            <a:pPr algn="just" fontAlgn="auto">
              <a:lnSpc>
                <a:spcPct val="13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B.车做匀速直线运动</a:t>
            </a:r>
          </a:p>
          <a:p>
            <a:pPr algn="just" fontAlgn="auto">
              <a:lnSpc>
                <a:spcPct val="13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C.车向东直线运动时加速</a:t>
            </a:r>
          </a:p>
          <a:p>
            <a:pPr algn="just" fontAlgn="auto">
              <a:lnSpc>
                <a:spcPct val="13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D.车向东直线运动时减速</a:t>
            </a:r>
          </a:p>
        </p:txBody>
      </p:sp>
      <p:pic>
        <p:nvPicPr>
          <p:cNvPr id="917" name="2020QGWLGZ4.jpg" descr="id:2147493687;FounderCES"/>
          <p:cNvPicPr>
            <a:picLocks noChangeAspect="1"/>
          </p:cNvPicPr>
          <p:nvPr/>
        </p:nvPicPr>
        <p:blipFill>
          <a:blip r:embed="rId2"/>
          <a:stretch>
            <a:fillRect/>
          </a:stretch>
        </p:blipFill>
        <p:spPr>
          <a:xfrm>
            <a:off x="7060565" y="4498340"/>
            <a:ext cx="3369945" cy="1460500"/>
          </a:xfrm>
          <a:prstGeom prst="rect">
            <a:avLst/>
          </a:prstGeom>
        </p:spPr>
      </p:pic>
      <p:sp>
        <p:nvSpPr>
          <p:cNvPr id="4" name="矩形 3"/>
          <p:cNvSpPr/>
          <p:nvPr/>
        </p:nvSpPr>
        <p:spPr>
          <a:xfrm>
            <a:off x="6402499" y="2053317"/>
            <a:ext cx="140716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向上运动</a:t>
            </a:r>
          </a:p>
        </p:txBody>
      </p:sp>
      <p:sp>
        <p:nvSpPr>
          <p:cNvPr id="5" name="矩形 4"/>
          <p:cNvSpPr/>
          <p:nvPr/>
        </p:nvSpPr>
        <p:spPr>
          <a:xfrm>
            <a:off x="10681764" y="3524612"/>
            <a:ext cx="3365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C</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3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惯性</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p:cNvSpPr/>
          <p:nvPr/>
        </p:nvSpPr>
        <p:spPr>
          <a:xfrm>
            <a:off x="555624"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858519"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0" name="矩形 9"/>
          <p:cNvSpPr/>
          <p:nvPr/>
        </p:nvSpPr>
        <p:spPr>
          <a:xfrm>
            <a:off x="770067" y="1551043"/>
            <a:ext cx="10694013" cy="3857625"/>
          </a:xfrm>
          <a:prstGeom prst="rect">
            <a:avLst/>
          </a:prstGeom>
        </p:spPr>
        <p:txBody>
          <a:bodyPr wrap="square">
            <a:spAutoFit/>
          </a:bodyPr>
          <a:lstStyle/>
          <a:p>
            <a:pPr algn="just" fontAlgn="auto">
              <a:lnSpc>
                <a:spcPct val="17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3.[2020合肥45中三模]当行驶中的汽车遇到意外情况时多数需要减速,有关汽车在减速过程中的惯性知识的理解,下列说法正确的是	               (　　)</a:t>
            </a:r>
          </a:p>
          <a:p>
            <a:pPr algn="just" fontAlgn="auto">
              <a:lnSpc>
                <a:spcPct val="17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A.紧急刹车时,汽车是由于具有惯性而减速</a:t>
            </a:r>
          </a:p>
          <a:p>
            <a:pPr algn="just" fontAlgn="auto">
              <a:lnSpc>
                <a:spcPct val="17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B.为防止汽车突然减速对乘客造成伤害,乘客可系上安全带,这样可以减小惯性</a:t>
            </a:r>
          </a:p>
          <a:p>
            <a:pPr algn="just" fontAlgn="auto">
              <a:lnSpc>
                <a:spcPct val="17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C.汽车在高速行驶过程中不容易停下来,是因为汽车速度大导致惯性变大</a:t>
            </a:r>
          </a:p>
          <a:p>
            <a:pPr algn="just" fontAlgn="auto">
              <a:lnSpc>
                <a:spcPct val="17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D.汽车超载时不容易减速是由于超载会增大汽车的惯性</a:t>
            </a:r>
          </a:p>
        </p:txBody>
      </p:sp>
      <p:sp>
        <p:nvSpPr>
          <p:cNvPr id="4" name="矩形 3"/>
          <p:cNvSpPr/>
          <p:nvPr/>
        </p:nvSpPr>
        <p:spPr>
          <a:xfrm>
            <a:off x="10681129" y="2380977"/>
            <a:ext cx="49022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D</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6" name="Freeform 30"/>
          <p:cNvSpPr/>
          <p:nvPr/>
        </p:nvSpPr>
        <p:spPr bwMode="auto">
          <a:xfrm>
            <a:off x="3568382" y="288607"/>
            <a:ext cx="5055235" cy="6280785"/>
          </a:xfrm>
          <a:custGeom>
            <a:avLst/>
            <a:gdLst>
              <a:gd name="T0" fmla="*/ 2147483647 w 230"/>
              <a:gd name="T1" fmla="*/ 2147483647 h 285"/>
              <a:gd name="T2" fmla="*/ 2147483647 w 230"/>
              <a:gd name="T3" fmla="*/ 2147483647 h 285"/>
              <a:gd name="T4" fmla="*/ 2147483647 w 230"/>
              <a:gd name="T5" fmla="*/ 2147483647 h 285"/>
              <a:gd name="T6" fmla="*/ 2147483647 w 230"/>
              <a:gd name="T7" fmla="*/ 2147483647 h 285"/>
              <a:gd name="T8" fmla="*/ 2147483647 w 230"/>
              <a:gd name="T9" fmla="*/ 2147483647 h 285"/>
              <a:gd name="T10" fmla="*/ 2147483647 w 230"/>
              <a:gd name="T11" fmla="*/ 2147483647 h 285"/>
              <a:gd name="T12" fmla="*/ 2147483647 w 230"/>
              <a:gd name="T13" fmla="*/ 2147483647 h 285"/>
              <a:gd name="T14" fmla="*/ 2147483647 w 230"/>
              <a:gd name="T15" fmla="*/ 2147483647 h 285"/>
              <a:gd name="T16" fmla="*/ 2147483647 w 230"/>
              <a:gd name="T17" fmla="*/ 2147483647 h 285"/>
              <a:gd name="T18" fmla="*/ 2147483647 w 230"/>
              <a:gd name="T19" fmla="*/ 2147483647 h 285"/>
              <a:gd name="T20" fmla="*/ 2147483647 w 230"/>
              <a:gd name="T21" fmla="*/ 2147483647 h 285"/>
              <a:gd name="T22" fmla="*/ 2147483647 w 230"/>
              <a:gd name="T23" fmla="*/ 2147483647 h 285"/>
              <a:gd name="T24" fmla="*/ 2147483647 w 230"/>
              <a:gd name="T25" fmla="*/ 2147483647 h 285"/>
              <a:gd name="T26" fmla="*/ 2147483647 w 230"/>
              <a:gd name="T27" fmla="*/ 2147483647 h 285"/>
              <a:gd name="T28" fmla="*/ 2147483647 w 230"/>
              <a:gd name="T29" fmla="*/ 2147483647 h 285"/>
              <a:gd name="T30" fmla="*/ 2147483647 w 230"/>
              <a:gd name="T31" fmla="*/ 2147483647 h 285"/>
              <a:gd name="T32" fmla="*/ 2147483647 w 230"/>
              <a:gd name="T33" fmla="*/ 2147483647 h 285"/>
              <a:gd name="T34" fmla="*/ 2147483647 w 230"/>
              <a:gd name="T35" fmla="*/ 2147483647 h 285"/>
              <a:gd name="T36" fmla="*/ 2147483647 w 230"/>
              <a:gd name="T37" fmla="*/ 2147483647 h 285"/>
              <a:gd name="T38" fmla="*/ 2147483647 w 230"/>
              <a:gd name="T39" fmla="*/ 2147483647 h 285"/>
              <a:gd name="T40" fmla="*/ 2147483647 w 230"/>
              <a:gd name="T41" fmla="*/ 2147483647 h 285"/>
              <a:gd name="T42" fmla="*/ 0 w 230"/>
              <a:gd name="T43" fmla="*/ 2147483647 h 285"/>
              <a:gd name="T44" fmla="*/ 2147483647 w 230"/>
              <a:gd name="T45" fmla="*/ 2147483647 h 285"/>
              <a:gd name="T46" fmla="*/ 2147483647 w 230"/>
              <a:gd name="T47" fmla="*/ 2147483647 h 285"/>
              <a:gd name="T48" fmla="*/ 2147483647 w 230"/>
              <a:gd name="T49" fmla="*/ 2147483647 h 285"/>
              <a:gd name="T50" fmla="*/ 2147483647 w 230"/>
              <a:gd name="T51" fmla="*/ 2147483647 h 285"/>
              <a:gd name="T52" fmla="*/ 2147483647 w 230"/>
              <a:gd name="T53" fmla="*/ 2147483647 h 285"/>
              <a:gd name="T54" fmla="*/ 2147483647 w 230"/>
              <a:gd name="T55" fmla="*/ 2147483647 h 285"/>
              <a:gd name="T56" fmla="*/ 2147483647 w 230"/>
              <a:gd name="T57" fmla="*/ 2147483647 h 285"/>
              <a:gd name="T58" fmla="*/ 2147483647 w 230"/>
              <a:gd name="T59" fmla="*/ 2147483647 h 285"/>
              <a:gd name="T60" fmla="*/ 2147483647 w 230"/>
              <a:gd name="T61" fmla="*/ 2147483647 h 285"/>
              <a:gd name="T62" fmla="*/ 2147483647 w 230"/>
              <a:gd name="T63" fmla="*/ 0 h 285"/>
              <a:gd name="T64" fmla="*/ 2147483647 w 230"/>
              <a:gd name="T65" fmla="*/ 0 h 285"/>
              <a:gd name="T66" fmla="*/ 2147483647 w 230"/>
              <a:gd name="T67" fmla="*/ 2147483647 h 285"/>
              <a:gd name="T68" fmla="*/ 2147483647 w 230"/>
              <a:gd name="T69" fmla="*/ 2147483647 h 285"/>
              <a:gd name="T70" fmla="*/ 2147483647 w 230"/>
              <a:gd name="T71" fmla="*/ 2147483647 h 285"/>
              <a:gd name="T72" fmla="*/ 2147483647 w 230"/>
              <a:gd name="T73" fmla="*/ 2147483647 h 285"/>
              <a:gd name="T74" fmla="*/ 2147483647 w 230"/>
              <a:gd name="T75" fmla="*/ 2147483647 h 285"/>
              <a:gd name="T76" fmla="*/ 2147483647 w 230"/>
              <a:gd name="T77" fmla="*/ 2147483647 h 285"/>
              <a:gd name="T78" fmla="*/ 2147483647 w 230"/>
              <a:gd name="T79" fmla="*/ 2147483647 h 285"/>
              <a:gd name="T80" fmla="*/ 2147483647 w 230"/>
              <a:gd name="T81" fmla="*/ 2147483647 h 285"/>
              <a:gd name="T82" fmla="*/ 2147483647 w 230"/>
              <a:gd name="T83" fmla="*/ 2147483647 h 285"/>
              <a:gd name="T84" fmla="*/ 2147483647 w 230"/>
              <a:gd name="T85" fmla="*/ 2147483647 h 285"/>
              <a:gd name="T86" fmla="*/ 2147483647 w 230"/>
              <a:gd name="T87" fmla="*/ 2147483647 h 285"/>
              <a:gd name="T88" fmla="*/ 2147483647 w 230"/>
              <a:gd name="T89" fmla="*/ 2147483647 h 285"/>
              <a:gd name="T90" fmla="*/ 2147483647 w 230"/>
              <a:gd name="T91" fmla="*/ 2147483647 h 285"/>
              <a:gd name="T92" fmla="*/ 2147483647 w 230"/>
              <a:gd name="T93" fmla="*/ 2147483647 h 285"/>
              <a:gd name="T94" fmla="*/ 2147483647 w 230"/>
              <a:gd name="T95" fmla="*/ 2147483647 h 285"/>
              <a:gd name="T96" fmla="*/ 2147483647 w 230"/>
              <a:gd name="T97" fmla="*/ 2147483647 h 285"/>
              <a:gd name="T98" fmla="*/ 2147483647 w 230"/>
              <a:gd name="T99" fmla="*/ 2147483647 h 285"/>
              <a:gd name="T100" fmla="*/ 2147483647 w 230"/>
              <a:gd name="T101" fmla="*/ 2147483647 h 285"/>
              <a:gd name="T102" fmla="*/ 2147483647 w 230"/>
              <a:gd name="T103" fmla="*/ 2147483647 h 285"/>
              <a:gd name="T104" fmla="*/ 2147483647 w 230"/>
              <a:gd name="T105" fmla="*/ 2147483647 h 285"/>
              <a:gd name="T106" fmla="*/ 2147483647 w 230"/>
              <a:gd name="T107" fmla="*/ 2147483647 h 285"/>
              <a:gd name="T108" fmla="*/ 2147483647 w 230"/>
              <a:gd name="T109" fmla="*/ 2147483647 h 285"/>
              <a:gd name="T110" fmla="*/ 2147483647 w 230"/>
              <a:gd name="T111" fmla="*/ 2147483647 h 285"/>
              <a:gd name="T112" fmla="*/ 2147483647 w 230"/>
              <a:gd name="T113" fmla="*/ 2147483647 h 285"/>
              <a:gd name="T114" fmla="*/ 2147483647 w 230"/>
              <a:gd name="T115" fmla="*/ 2147483647 h 285"/>
              <a:gd name="T116" fmla="*/ 2147483647 w 230"/>
              <a:gd name="T117" fmla="*/ 2147483647 h 285"/>
              <a:gd name="T118" fmla="*/ 2147483647 w 230"/>
              <a:gd name="T119" fmla="*/ 2147483647 h 285"/>
              <a:gd name="T120" fmla="*/ 2147483647 w 230"/>
              <a:gd name="T121" fmla="*/ 2147483647 h 285"/>
              <a:gd name="T122" fmla="*/ 2147483647 w 230"/>
              <a:gd name="T123" fmla="*/ 2147483647 h 28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30"/>
              <a:gd name="T187" fmla="*/ 0 h 285"/>
              <a:gd name="T188" fmla="*/ 230 w 230"/>
              <a:gd name="T189" fmla="*/ 285 h 28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30" h="285">
                <a:moveTo>
                  <a:pt x="108" y="285"/>
                </a:moveTo>
                <a:cubicBezTo>
                  <a:pt x="105" y="285"/>
                  <a:pt x="105" y="285"/>
                  <a:pt x="105" y="282"/>
                </a:cubicBezTo>
                <a:cubicBezTo>
                  <a:pt x="105" y="276"/>
                  <a:pt x="105" y="267"/>
                  <a:pt x="105" y="261"/>
                </a:cubicBezTo>
                <a:cubicBezTo>
                  <a:pt x="105" y="258"/>
                  <a:pt x="102" y="258"/>
                  <a:pt x="102" y="258"/>
                </a:cubicBezTo>
                <a:cubicBezTo>
                  <a:pt x="84" y="258"/>
                  <a:pt x="84" y="255"/>
                  <a:pt x="75" y="270"/>
                </a:cubicBezTo>
                <a:cubicBezTo>
                  <a:pt x="75" y="270"/>
                  <a:pt x="72" y="270"/>
                  <a:pt x="72" y="273"/>
                </a:cubicBezTo>
                <a:cubicBezTo>
                  <a:pt x="72" y="267"/>
                  <a:pt x="66" y="267"/>
                  <a:pt x="63" y="264"/>
                </a:cubicBezTo>
                <a:cubicBezTo>
                  <a:pt x="63" y="261"/>
                  <a:pt x="63" y="261"/>
                  <a:pt x="60" y="258"/>
                </a:cubicBezTo>
                <a:cubicBezTo>
                  <a:pt x="60" y="243"/>
                  <a:pt x="54" y="243"/>
                  <a:pt x="51" y="234"/>
                </a:cubicBezTo>
                <a:cubicBezTo>
                  <a:pt x="48" y="231"/>
                  <a:pt x="48" y="231"/>
                  <a:pt x="45" y="231"/>
                </a:cubicBezTo>
                <a:cubicBezTo>
                  <a:pt x="45" y="222"/>
                  <a:pt x="51" y="222"/>
                  <a:pt x="54" y="216"/>
                </a:cubicBezTo>
                <a:cubicBezTo>
                  <a:pt x="54" y="198"/>
                  <a:pt x="36" y="201"/>
                  <a:pt x="30" y="195"/>
                </a:cubicBezTo>
                <a:cubicBezTo>
                  <a:pt x="30" y="192"/>
                  <a:pt x="30" y="192"/>
                  <a:pt x="30" y="189"/>
                </a:cubicBezTo>
                <a:cubicBezTo>
                  <a:pt x="27" y="189"/>
                  <a:pt x="27" y="186"/>
                  <a:pt x="27" y="186"/>
                </a:cubicBezTo>
                <a:cubicBezTo>
                  <a:pt x="27" y="177"/>
                  <a:pt x="36" y="174"/>
                  <a:pt x="42" y="171"/>
                </a:cubicBezTo>
                <a:cubicBezTo>
                  <a:pt x="45" y="168"/>
                  <a:pt x="48" y="165"/>
                  <a:pt x="51" y="162"/>
                </a:cubicBezTo>
                <a:cubicBezTo>
                  <a:pt x="51" y="147"/>
                  <a:pt x="45" y="132"/>
                  <a:pt x="39" y="126"/>
                </a:cubicBezTo>
                <a:cubicBezTo>
                  <a:pt x="33" y="126"/>
                  <a:pt x="30" y="126"/>
                  <a:pt x="27" y="126"/>
                </a:cubicBezTo>
                <a:cubicBezTo>
                  <a:pt x="24" y="126"/>
                  <a:pt x="24" y="129"/>
                  <a:pt x="24" y="129"/>
                </a:cubicBezTo>
                <a:cubicBezTo>
                  <a:pt x="21" y="129"/>
                  <a:pt x="21" y="129"/>
                  <a:pt x="18" y="129"/>
                </a:cubicBezTo>
                <a:cubicBezTo>
                  <a:pt x="12" y="123"/>
                  <a:pt x="12" y="111"/>
                  <a:pt x="9" y="105"/>
                </a:cubicBezTo>
                <a:cubicBezTo>
                  <a:pt x="6" y="102"/>
                  <a:pt x="3" y="102"/>
                  <a:pt x="0" y="99"/>
                </a:cubicBezTo>
                <a:cubicBezTo>
                  <a:pt x="0" y="87"/>
                  <a:pt x="12" y="81"/>
                  <a:pt x="21" y="72"/>
                </a:cubicBezTo>
                <a:cubicBezTo>
                  <a:pt x="24" y="60"/>
                  <a:pt x="21" y="48"/>
                  <a:pt x="21" y="36"/>
                </a:cubicBezTo>
                <a:cubicBezTo>
                  <a:pt x="21" y="33"/>
                  <a:pt x="21" y="33"/>
                  <a:pt x="24" y="33"/>
                </a:cubicBezTo>
                <a:cubicBezTo>
                  <a:pt x="27" y="36"/>
                  <a:pt x="27" y="36"/>
                  <a:pt x="27" y="36"/>
                </a:cubicBezTo>
                <a:cubicBezTo>
                  <a:pt x="30" y="39"/>
                  <a:pt x="33" y="54"/>
                  <a:pt x="45" y="57"/>
                </a:cubicBezTo>
                <a:cubicBezTo>
                  <a:pt x="48" y="57"/>
                  <a:pt x="51" y="57"/>
                  <a:pt x="54" y="57"/>
                </a:cubicBezTo>
                <a:cubicBezTo>
                  <a:pt x="63" y="48"/>
                  <a:pt x="60" y="42"/>
                  <a:pt x="66" y="30"/>
                </a:cubicBezTo>
                <a:cubicBezTo>
                  <a:pt x="66" y="30"/>
                  <a:pt x="66" y="27"/>
                  <a:pt x="66" y="24"/>
                </a:cubicBezTo>
                <a:cubicBezTo>
                  <a:pt x="60" y="18"/>
                  <a:pt x="54" y="12"/>
                  <a:pt x="48" y="6"/>
                </a:cubicBezTo>
                <a:cubicBezTo>
                  <a:pt x="48" y="0"/>
                  <a:pt x="51" y="0"/>
                  <a:pt x="54" y="0"/>
                </a:cubicBezTo>
                <a:cubicBezTo>
                  <a:pt x="57" y="0"/>
                  <a:pt x="57" y="0"/>
                  <a:pt x="57" y="0"/>
                </a:cubicBezTo>
                <a:cubicBezTo>
                  <a:pt x="66" y="6"/>
                  <a:pt x="75" y="15"/>
                  <a:pt x="78" y="27"/>
                </a:cubicBezTo>
                <a:cubicBezTo>
                  <a:pt x="81" y="30"/>
                  <a:pt x="84" y="36"/>
                  <a:pt x="87" y="39"/>
                </a:cubicBezTo>
                <a:cubicBezTo>
                  <a:pt x="99" y="39"/>
                  <a:pt x="111" y="42"/>
                  <a:pt x="123" y="45"/>
                </a:cubicBezTo>
                <a:cubicBezTo>
                  <a:pt x="126" y="48"/>
                  <a:pt x="129" y="48"/>
                  <a:pt x="132" y="51"/>
                </a:cubicBezTo>
                <a:cubicBezTo>
                  <a:pt x="138" y="63"/>
                  <a:pt x="140" y="84"/>
                  <a:pt x="155" y="96"/>
                </a:cubicBezTo>
                <a:cubicBezTo>
                  <a:pt x="155" y="96"/>
                  <a:pt x="155" y="99"/>
                  <a:pt x="158" y="99"/>
                </a:cubicBezTo>
                <a:cubicBezTo>
                  <a:pt x="161" y="99"/>
                  <a:pt x="170" y="99"/>
                  <a:pt x="176" y="96"/>
                </a:cubicBezTo>
                <a:cubicBezTo>
                  <a:pt x="179" y="84"/>
                  <a:pt x="176" y="90"/>
                  <a:pt x="188" y="87"/>
                </a:cubicBezTo>
                <a:cubicBezTo>
                  <a:pt x="188" y="90"/>
                  <a:pt x="194" y="99"/>
                  <a:pt x="194" y="108"/>
                </a:cubicBezTo>
                <a:cubicBezTo>
                  <a:pt x="188" y="111"/>
                  <a:pt x="179" y="111"/>
                  <a:pt x="173" y="111"/>
                </a:cubicBezTo>
                <a:cubicBezTo>
                  <a:pt x="170" y="114"/>
                  <a:pt x="167" y="120"/>
                  <a:pt x="167" y="123"/>
                </a:cubicBezTo>
                <a:cubicBezTo>
                  <a:pt x="167" y="129"/>
                  <a:pt x="167" y="132"/>
                  <a:pt x="167" y="135"/>
                </a:cubicBezTo>
                <a:cubicBezTo>
                  <a:pt x="161" y="141"/>
                  <a:pt x="161" y="141"/>
                  <a:pt x="161" y="150"/>
                </a:cubicBezTo>
                <a:cubicBezTo>
                  <a:pt x="167" y="156"/>
                  <a:pt x="176" y="162"/>
                  <a:pt x="182" y="171"/>
                </a:cubicBezTo>
                <a:cubicBezTo>
                  <a:pt x="185" y="171"/>
                  <a:pt x="191" y="171"/>
                  <a:pt x="194" y="177"/>
                </a:cubicBezTo>
                <a:cubicBezTo>
                  <a:pt x="197" y="180"/>
                  <a:pt x="200" y="183"/>
                  <a:pt x="203" y="186"/>
                </a:cubicBezTo>
                <a:cubicBezTo>
                  <a:pt x="209" y="186"/>
                  <a:pt x="218" y="186"/>
                  <a:pt x="227" y="189"/>
                </a:cubicBezTo>
                <a:cubicBezTo>
                  <a:pt x="227" y="189"/>
                  <a:pt x="230" y="189"/>
                  <a:pt x="230" y="192"/>
                </a:cubicBezTo>
                <a:cubicBezTo>
                  <a:pt x="230" y="195"/>
                  <a:pt x="230" y="195"/>
                  <a:pt x="230" y="198"/>
                </a:cubicBezTo>
                <a:cubicBezTo>
                  <a:pt x="221" y="210"/>
                  <a:pt x="206" y="201"/>
                  <a:pt x="206" y="219"/>
                </a:cubicBezTo>
                <a:cubicBezTo>
                  <a:pt x="209" y="222"/>
                  <a:pt x="209" y="225"/>
                  <a:pt x="209" y="228"/>
                </a:cubicBezTo>
                <a:cubicBezTo>
                  <a:pt x="203" y="231"/>
                  <a:pt x="200" y="234"/>
                  <a:pt x="197" y="234"/>
                </a:cubicBezTo>
                <a:cubicBezTo>
                  <a:pt x="197" y="243"/>
                  <a:pt x="197" y="252"/>
                  <a:pt x="197" y="258"/>
                </a:cubicBezTo>
                <a:cubicBezTo>
                  <a:pt x="188" y="273"/>
                  <a:pt x="179" y="276"/>
                  <a:pt x="164" y="279"/>
                </a:cubicBezTo>
                <a:cubicBezTo>
                  <a:pt x="152" y="282"/>
                  <a:pt x="146" y="285"/>
                  <a:pt x="138" y="282"/>
                </a:cubicBezTo>
                <a:cubicBezTo>
                  <a:pt x="129" y="273"/>
                  <a:pt x="129" y="267"/>
                  <a:pt x="123" y="264"/>
                </a:cubicBezTo>
                <a:cubicBezTo>
                  <a:pt x="117" y="264"/>
                  <a:pt x="120" y="264"/>
                  <a:pt x="117" y="270"/>
                </a:cubicBezTo>
                <a:cubicBezTo>
                  <a:pt x="114" y="276"/>
                  <a:pt x="114" y="279"/>
                  <a:pt x="114" y="285"/>
                </a:cubicBezTo>
                <a:cubicBezTo>
                  <a:pt x="111" y="285"/>
                  <a:pt x="108" y="285"/>
                  <a:pt x="108" y="285"/>
                </a:cubicBezTo>
                <a:close/>
              </a:path>
            </a:pathLst>
          </a:custGeom>
          <a:solidFill>
            <a:schemeClr val="bg1">
              <a:lumMod val="95000"/>
            </a:schemeClr>
          </a:solidFill>
          <a:ln w="12700" cmpd="sng">
            <a:solidFill>
              <a:schemeClr val="bg1">
                <a:lumMod val="75000"/>
              </a:schemeClr>
            </a:solidFill>
            <a:prstDash val="solid"/>
          </a:ln>
        </p:spPr>
        <p:txBody>
          <a:bodyPr/>
          <a:lstStyle/>
          <a:p>
            <a:endParaRPr lang="zh-CN" altLang="en-US"/>
          </a:p>
        </p:txBody>
      </p:sp>
      <p:sp>
        <p:nvSpPr>
          <p:cNvPr id="10" name="矩形 9"/>
          <p:cNvSpPr/>
          <p:nvPr/>
        </p:nvSpPr>
        <p:spPr>
          <a:xfrm>
            <a:off x="1054735" y="3075940"/>
            <a:ext cx="10081895" cy="706755"/>
          </a:xfrm>
          <a:prstGeom prst="rect">
            <a:avLst/>
          </a:prstGeom>
        </p:spPr>
        <p:txBody>
          <a:bodyPr wrap="square">
            <a:spAutoFit/>
          </a:bodyPr>
          <a:lstStyle/>
          <a:p>
            <a:pPr algn="ctr"/>
            <a:r>
              <a:rPr lang="zh-CN" altLang="en-US" sz="4000" b="1" dirty="0">
                <a:solidFill>
                  <a:srgbClr val="EE3028"/>
                </a:solidFill>
                <a:cs typeface="+mn-ea"/>
                <a:sym typeface="+mn-lt"/>
              </a:rPr>
              <a:t>第三节　运动和力</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平衡力与相互作用力的辨析</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2" name="矩形 1"/>
          <p:cNvSpPr/>
          <p:nvPr/>
        </p:nvSpPr>
        <p:spPr>
          <a:xfrm>
            <a:off x="763112" y="1257200"/>
            <a:ext cx="10741315" cy="4523105"/>
          </a:xfrm>
          <a:prstGeom prst="rect">
            <a:avLst/>
          </a:prstGeom>
        </p:spPr>
        <p:txBody>
          <a:bodyPr wrap="square">
            <a:spAutoFit/>
          </a:bodyPr>
          <a:lstStyle/>
          <a:p>
            <a:pPr algn="just" fontAlgn="auto">
              <a:lnSpc>
                <a:spcPct val="20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4</a:t>
            </a:r>
            <a:r>
              <a:rPr lang="zh-CN" altLang="en-US" sz="2400" dirty="0">
                <a:latin typeface="黑体" panose="02010609060101010101" pitchFamily="49" charset="-122"/>
                <a:ea typeface="黑体" panose="02010609060101010101" pitchFamily="49" charset="-122"/>
              </a:rPr>
              <a:t>　</a:t>
            </a:r>
            <a:r>
              <a:rPr sz="2400" dirty="0">
                <a:latin typeface="宋体" panose="02010600030101010101" pitchFamily="2" charset="-122"/>
                <a:ea typeface="宋体" panose="02010600030101010101" pitchFamily="2" charset="-122"/>
              </a:rPr>
              <a:t>如图所示,A、B、C是三个相同的正方体木块,分别用大小相等、方向相反的拉力F</a:t>
            </a:r>
            <a:r>
              <a:rPr sz="2400" baseline="-25000" dirty="0">
                <a:latin typeface="宋体" panose="02010600030101010101" pitchFamily="2" charset="-122"/>
                <a:ea typeface="宋体" panose="02010600030101010101" pitchFamily="2" charset="-122"/>
              </a:rPr>
              <a:t>1</a:t>
            </a:r>
            <a:r>
              <a:rPr sz="2400" dirty="0">
                <a:latin typeface="宋体" panose="02010600030101010101" pitchFamily="2" charset="-122"/>
                <a:ea typeface="宋体" panose="02010600030101010101" pitchFamily="2" charset="-122"/>
              </a:rPr>
              <a:t>、F</a:t>
            </a:r>
            <a:r>
              <a:rPr sz="2400" baseline="-25000" dirty="0">
                <a:latin typeface="宋体" panose="02010600030101010101" pitchFamily="2" charset="-122"/>
                <a:ea typeface="宋体" panose="02010600030101010101" pitchFamily="2" charset="-122"/>
              </a:rPr>
              <a:t>2</a:t>
            </a:r>
            <a:r>
              <a:rPr sz="2400" dirty="0">
                <a:latin typeface="宋体" panose="02010600030101010101" pitchFamily="2" charset="-122"/>
                <a:ea typeface="宋体" panose="02010600030101010101" pitchFamily="2" charset="-122"/>
              </a:rPr>
              <a:t>拉它们,它们仍在水平桌面上静止,则                     ( 　)</a:t>
            </a:r>
          </a:p>
          <a:p>
            <a:pPr algn="just" fontAlgn="auto">
              <a:lnSpc>
                <a:spcPct val="200000"/>
              </a:lnSpc>
            </a:pPr>
            <a:r>
              <a:rPr sz="2400" dirty="0">
                <a:latin typeface="宋体" panose="02010600030101010101" pitchFamily="2" charset="-122"/>
                <a:ea typeface="宋体" panose="02010600030101010101" pitchFamily="2" charset="-122"/>
              </a:rPr>
              <a:t>A.A对B的压力与桌面对B的支持力是一对平衡力</a:t>
            </a:r>
          </a:p>
          <a:p>
            <a:pPr algn="just" fontAlgn="auto">
              <a:lnSpc>
                <a:spcPct val="200000"/>
              </a:lnSpc>
            </a:pPr>
            <a:r>
              <a:rPr sz="2400" dirty="0">
                <a:latin typeface="宋体" panose="02010600030101010101" pitchFamily="2" charset="-122"/>
                <a:ea typeface="宋体" panose="02010600030101010101" pitchFamily="2" charset="-122"/>
              </a:rPr>
              <a:t>B.桌面对B的摩擦力与F</a:t>
            </a:r>
            <a:r>
              <a:rPr sz="2400" baseline="-25000" dirty="0">
                <a:latin typeface="宋体" panose="02010600030101010101" pitchFamily="2" charset="-122"/>
                <a:ea typeface="宋体" panose="02010600030101010101" pitchFamily="2" charset="-122"/>
              </a:rPr>
              <a:t>1</a:t>
            </a:r>
            <a:r>
              <a:rPr sz="2400" dirty="0">
                <a:latin typeface="宋体" panose="02010600030101010101" pitchFamily="2" charset="-122"/>
                <a:ea typeface="宋体" panose="02010600030101010101" pitchFamily="2" charset="-122"/>
              </a:rPr>
              <a:t>是一对平衡力</a:t>
            </a:r>
          </a:p>
          <a:p>
            <a:pPr algn="just" fontAlgn="auto">
              <a:lnSpc>
                <a:spcPct val="200000"/>
              </a:lnSpc>
            </a:pPr>
            <a:r>
              <a:rPr sz="2400" dirty="0">
                <a:latin typeface="宋体" panose="02010600030101010101" pitchFamily="2" charset="-122"/>
                <a:ea typeface="宋体" panose="02010600030101010101" pitchFamily="2" charset="-122"/>
              </a:rPr>
              <a:t>C.C的重力与C对桌面的压力是一对平衡力</a:t>
            </a:r>
          </a:p>
          <a:p>
            <a:pPr algn="just" fontAlgn="auto">
              <a:lnSpc>
                <a:spcPct val="200000"/>
              </a:lnSpc>
            </a:pPr>
            <a:r>
              <a:rPr sz="2400" dirty="0">
                <a:latin typeface="宋体" panose="02010600030101010101" pitchFamily="2" charset="-122"/>
                <a:ea typeface="宋体" panose="02010600030101010101" pitchFamily="2" charset="-122"/>
              </a:rPr>
              <a:t>D.F</a:t>
            </a:r>
            <a:r>
              <a:rPr sz="2400" baseline="-25000" dirty="0">
                <a:latin typeface="宋体" panose="02010600030101010101" pitchFamily="2" charset="-122"/>
                <a:ea typeface="宋体" panose="02010600030101010101" pitchFamily="2" charset="-122"/>
              </a:rPr>
              <a:t>1</a:t>
            </a:r>
            <a:r>
              <a:rPr sz="2400" dirty="0">
                <a:latin typeface="宋体" panose="02010600030101010101" pitchFamily="2" charset="-122"/>
                <a:ea typeface="宋体" panose="02010600030101010101" pitchFamily="2" charset="-122"/>
              </a:rPr>
              <a:t>与F</a:t>
            </a:r>
            <a:r>
              <a:rPr sz="2400" baseline="-25000" dirty="0">
                <a:latin typeface="宋体" panose="02010600030101010101" pitchFamily="2" charset="-122"/>
                <a:ea typeface="宋体" panose="02010600030101010101" pitchFamily="2" charset="-122"/>
              </a:rPr>
              <a:t>2</a:t>
            </a:r>
            <a:r>
              <a:rPr sz="2400" dirty="0">
                <a:latin typeface="宋体" panose="02010600030101010101" pitchFamily="2" charset="-122"/>
                <a:ea typeface="宋体" panose="02010600030101010101" pitchFamily="2" charset="-122"/>
              </a:rPr>
              <a:t>是一对相互作用力</a:t>
            </a:r>
          </a:p>
        </p:txBody>
      </p:sp>
      <p:sp>
        <p:nvSpPr>
          <p:cNvPr id="4" name="矩形 3"/>
          <p:cNvSpPr/>
          <p:nvPr/>
        </p:nvSpPr>
        <p:spPr>
          <a:xfrm>
            <a:off x="10883900" y="2268220"/>
            <a:ext cx="388620"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B</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平衡力与相互作用力的辨析</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2" name="矩形 1"/>
          <p:cNvSpPr/>
          <p:nvPr/>
        </p:nvSpPr>
        <p:spPr>
          <a:xfrm>
            <a:off x="763112" y="1257200"/>
            <a:ext cx="10741315" cy="3969385"/>
          </a:xfrm>
          <a:prstGeom prst="rect">
            <a:avLst/>
          </a:prstGeom>
        </p:spPr>
        <p:txBody>
          <a:bodyPr wrap="square">
            <a:spAutoFit/>
          </a:bodyPr>
          <a:lstStyle/>
          <a:p>
            <a:pPr algn="just" fontAlgn="auto">
              <a:lnSpc>
                <a:spcPct val="15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5</a:t>
            </a:r>
            <a:r>
              <a:rPr lang="zh-CN" altLang="en-US" sz="2400" dirty="0">
                <a:latin typeface="黑体" panose="02010609060101010101" pitchFamily="49" charset="-122"/>
                <a:ea typeface="黑体" panose="02010609060101010101" pitchFamily="49" charset="-122"/>
              </a:rPr>
              <a:t>　</a:t>
            </a:r>
            <a:r>
              <a:rPr sz="2400" dirty="0">
                <a:latin typeface="宋体" panose="02010600030101010101" pitchFamily="2" charset="-122"/>
                <a:ea typeface="宋体" panose="02010600030101010101" pitchFamily="2" charset="-122"/>
              </a:rPr>
              <a:t>如图所示,用水平作用力F将物体P压在竖直的墙上,物体P沿墙匀速下滑,物体的重力为G,墙对物体的弹力为F</a:t>
            </a:r>
            <a:r>
              <a:rPr sz="2400" baseline="-25000" dirty="0">
                <a:latin typeface="宋体" panose="02010600030101010101" pitchFamily="2" charset="-122"/>
                <a:ea typeface="宋体" panose="02010600030101010101" pitchFamily="2" charset="-122"/>
              </a:rPr>
              <a:t>N</a:t>
            </a:r>
            <a:r>
              <a:rPr sz="2400" dirty="0">
                <a:latin typeface="宋体" panose="02010600030101010101" pitchFamily="2" charset="-122"/>
                <a:ea typeface="宋体" panose="02010600030101010101" pitchFamily="2" charset="-122"/>
              </a:rPr>
              <a:t>、摩擦力为f,物体对墙的压力为F</a:t>
            </a:r>
            <a:r>
              <a:rPr sz="2400" baseline="-25000" dirty="0">
                <a:latin typeface="宋体" panose="02010600030101010101" pitchFamily="2" charset="-122"/>
                <a:ea typeface="宋体" panose="02010600030101010101" pitchFamily="2" charset="-122"/>
              </a:rPr>
              <a:t>N</a:t>
            </a:r>
            <a:r>
              <a:rPr lang="en-US" sz="2400" dirty="0">
                <a:latin typeface="宋体" panose="02010600030101010101" pitchFamily="2" charset="-122"/>
                <a:ea typeface="宋体" panose="02010600030101010101" pitchFamily="2" charset="-122"/>
              </a:rPr>
              <a:t>′</a:t>
            </a:r>
            <a:r>
              <a:rPr sz="2400" dirty="0">
                <a:latin typeface="宋体" panose="02010600030101010101" pitchFamily="2" charset="-122"/>
                <a:ea typeface="宋体" panose="02010600030101010101" pitchFamily="2" charset="-122"/>
              </a:rPr>
              <a:t>、摩擦力为f</a:t>
            </a:r>
            <a:r>
              <a:rPr lang="en-US" sz="2400" dirty="0">
                <a:latin typeface="宋体" panose="02010600030101010101" pitchFamily="2" charset="-122"/>
                <a:ea typeface="宋体" panose="02010600030101010101" pitchFamily="2" charset="-122"/>
                <a:sym typeface="+mn-ea"/>
              </a:rPr>
              <a:t>′</a:t>
            </a:r>
            <a:r>
              <a:rPr sz="2400" dirty="0">
                <a:latin typeface="宋体" panose="02010600030101010101" pitchFamily="2" charset="-122"/>
                <a:ea typeface="宋体" panose="02010600030101010101" pitchFamily="2" charset="-122"/>
              </a:rPr>
              <a:t>,则下列说法正确的是	                                  (　　)</a:t>
            </a:r>
          </a:p>
          <a:p>
            <a:pPr algn="just" fontAlgn="auto">
              <a:lnSpc>
                <a:spcPct val="150000"/>
              </a:lnSpc>
            </a:pPr>
            <a:r>
              <a:rPr sz="2400" dirty="0">
                <a:latin typeface="宋体" panose="02010600030101010101" pitchFamily="2" charset="-122"/>
                <a:ea typeface="宋体" panose="02010600030101010101" pitchFamily="2" charset="-122"/>
              </a:rPr>
              <a:t>A.F</a:t>
            </a:r>
            <a:r>
              <a:rPr sz="2400" baseline="-25000" dirty="0">
                <a:latin typeface="宋体" panose="02010600030101010101" pitchFamily="2" charset="-122"/>
                <a:ea typeface="宋体" panose="02010600030101010101" pitchFamily="2" charset="-122"/>
              </a:rPr>
              <a:t>N</a:t>
            </a:r>
            <a:r>
              <a:rPr sz="2400" dirty="0">
                <a:latin typeface="宋体" panose="02010600030101010101" pitchFamily="2" charset="-122"/>
                <a:ea typeface="宋体" panose="02010600030101010101" pitchFamily="2" charset="-122"/>
              </a:rPr>
              <a:t>和F是一对平衡力</a:t>
            </a:r>
          </a:p>
          <a:p>
            <a:pPr algn="just" fontAlgn="auto">
              <a:lnSpc>
                <a:spcPct val="150000"/>
              </a:lnSpc>
            </a:pPr>
            <a:r>
              <a:rPr sz="2400" dirty="0">
                <a:latin typeface="宋体" panose="02010600030101010101" pitchFamily="2" charset="-122"/>
                <a:ea typeface="宋体" panose="02010600030101010101" pitchFamily="2" charset="-122"/>
              </a:rPr>
              <a:t>B.F</a:t>
            </a:r>
            <a:r>
              <a:rPr sz="2400" baseline="-25000" dirty="0">
                <a:latin typeface="宋体" panose="02010600030101010101" pitchFamily="2" charset="-122"/>
                <a:ea typeface="宋体" panose="02010600030101010101" pitchFamily="2" charset="-122"/>
              </a:rPr>
              <a:t>N</a:t>
            </a:r>
            <a:r>
              <a:rPr lang="en-US" sz="2400" dirty="0">
                <a:latin typeface="宋体" panose="02010600030101010101" pitchFamily="2" charset="-122"/>
                <a:ea typeface="宋体" panose="02010600030101010101" pitchFamily="2" charset="-122"/>
                <a:sym typeface="+mn-ea"/>
              </a:rPr>
              <a:t>′</a:t>
            </a:r>
            <a:r>
              <a:rPr sz="2400" dirty="0">
                <a:latin typeface="宋体" panose="02010600030101010101" pitchFamily="2" charset="-122"/>
                <a:ea typeface="宋体" panose="02010600030101010101" pitchFamily="2" charset="-122"/>
              </a:rPr>
              <a:t>和F是一对平衡力</a:t>
            </a:r>
          </a:p>
          <a:p>
            <a:pPr algn="just" fontAlgn="auto">
              <a:lnSpc>
                <a:spcPct val="150000"/>
              </a:lnSpc>
            </a:pPr>
            <a:r>
              <a:rPr sz="2400" dirty="0">
                <a:latin typeface="宋体" panose="02010600030101010101" pitchFamily="2" charset="-122"/>
                <a:ea typeface="宋体" panose="02010600030101010101" pitchFamily="2" charset="-122"/>
              </a:rPr>
              <a:t>C.G和f</a:t>
            </a:r>
            <a:r>
              <a:rPr lang="en-US" sz="2400" dirty="0">
                <a:latin typeface="宋体" panose="02010600030101010101" pitchFamily="2" charset="-122"/>
                <a:ea typeface="宋体" panose="02010600030101010101" pitchFamily="2" charset="-122"/>
                <a:sym typeface="+mn-ea"/>
              </a:rPr>
              <a:t>′</a:t>
            </a:r>
            <a:r>
              <a:rPr sz="2400" dirty="0">
                <a:latin typeface="宋体" panose="02010600030101010101" pitchFamily="2" charset="-122"/>
                <a:ea typeface="宋体" panose="02010600030101010101" pitchFamily="2" charset="-122"/>
              </a:rPr>
              <a:t>是一对作用力和反作用力</a:t>
            </a:r>
          </a:p>
          <a:p>
            <a:pPr algn="just" fontAlgn="auto">
              <a:lnSpc>
                <a:spcPct val="150000"/>
              </a:lnSpc>
            </a:pPr>
            <a:r>
              <a:rPr sz="2400" dirty="0">
                <a:latin typeface="宋体" panose="02010600030101010101" pitchFamily="2" charset="-122"/>
                <a:ea typeface="宋体" panose="02010600030101010101" pitchFamily="2" charset="-122"/>
              </a:rPr>
              <a:t>D.G和f是一对作用力和反作用力</a:t>
            </a:r>
          </a:p>
        </p:txBody>
      </p:sp>
      <p:pic>
        <p:nvPicPr>
          <p:cNvPr id="922" name="第四讲提分特训图12.EPS" descr="id:2147493722;FounderCES"/>
          <p:cNvPicPr>
            <a:picLocks noChangeAspect="1"/>
          </p:cNvPicPr>
          <p:nvPr/>
        </p:nvPicPr>
        <p:blipFill>
          <a:blip r:embed="rId2"/>
          <a:stretch>
            <a:fillRect/>
          </a:stretch>
        </p:blipFill>
        <p:spPr>
          <a:xfrm>
            <a:off x="7914005" y="3078480"/>
            <a:ext cx="1782445" cy="1508760"/>
          </a:xfrm>
          <a:prstGeom prst="rect">
            <a:avLst/>
          </a:prstGeom>
        </p:spPr>
      </p:pic>
      <p:sp>
        <p:nvSpPr>
          <p:cNvPr id="4" name="矩形 3"/>
          <p:cNvSpPr/>
          <p:nvPr/>
        </p:nvSpPr>
        <p:spPr>
          <a:xfrm>
            <a:off x="10857865" y="2531745"/>
            <a:ext cx="401955"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平衡力与相互作用力的辨析</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2" name="矩形 1"/>
          <p:cNvSpPr/>
          <p:nvPr/>
        </p:nvSpPr>
        <p:spPr>
          <a:xfrm>
            <a:off x="763112" y="1257200"/>
            <a:ext cx="10741315" cy="5408295"/>
          </a:xfrm>
          <a:prstGeom prst="rect">
            <a:avLst/>
          </a:prstGeom>
        </p:spPr>
        <p:txBody>
          <a:bodyPr wrap="square">
            <a:spAutoFit/>
          </a:bodyPr>
          <a:lstStyle/>
          <a:p>
            <a:pPr algn="just" fontAlgn="auto">
              <a:lnSpc>
                <a:spcPct val="12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6</a:t>
            </a:r>
            <a:r>
              <a:rPr lang="zh-CN" altLang="en-US" sz="2400" dirty="0">
                <a:latin typeface="黑体" panose="02010609060101010101" pitchFamily="49" charset="-122"/>
                <a:ea typeface="黑体" panose="02010609060101010101" pitchFamily="49" charset="-122"/>
              </a:rPr>
              <a:t>　</a:t>
            </a:r>
            <a:r>
              <a:rPr sz="2400" dirty="0">
                <a:latin typeface="宋体" panose="02010600030101010101" pitchFamily="2" charset="-122"/>
                <a:ea typeface="宋体" panose="02010600030101010101" pitchFamily="2" charset="-122"/>
              </a:rPr>
              <a:t> </a:t>
            </a:r>
            <a:r>
              <a:rPr sz="2400" dirty="0">
                <a:latin typeface="仿宋" panose="02010609060101010101" pitchFamily="49" charset="-122"/>
                <a:ea typeface="仿宋" panose="02010609060101010101" pitchFamily="49" charset="-122"/>
                <a:cs typeface="仿宋" panose="02010609060101010101" pitchFamily="49" charset="-122"/>
              </a:rPr>
              <a:t>[2020合肥行知学校三模]</a:t>
            </a:r>
            <a:r>
              <a:rPr sz="2400" dirty="0">
                <a:latin typeface="宋体" panose="02010600030101010101" pitchFamily="2" charset="-122"/>
                <a:ea typeface="宋体" panose="02010600030101010101" pitchFamily="2" charset="-122"/>
              </a:rPr>
              <a:t>如图甲所示,物体A、B在拉力F</a:t>
            </a:r>
            <a:r>
              <a:rPr sz="2400" baseline="-25000" dirty="0">
                <a:latin typeface="宋体" panose="02010600030101010101" pitchFamily="2" charset="-122"/>
                <a:ea typeface="宋体" panose="02010600030101010101" pitchFamily="2" charset="-122"/>
              </a:rPr>
              <a:t>1</a:t>
            </a:r>
            <a:r>
              <a:rPr sz="2400" dirty="0">
                <a:latin typeface="宋体" panose="02010600030101010101" pitchFamily="2" charset="-122"/>
                <a:ea typeface="宋体" panose="02010600030101010101" pitchFamily="2" charset="-122"/>
              </a:rPr>
              <a:t>的作用下一起向右做匀速直线运动,图乙和图丙分别画出了A和B受力的示意图,关于这些力之间的关系,下列分析正确的是	                                       (　　)</a:t>
            </a:r>
          </a:p>
          <a:p>
            <a:pPr algn="just" fontAlgn="auto">
              <a:lnSpc>
                <a:spcPct val="120000"/>
              </a:lnSpc>
            </a:pPr>
            <a:endParaRPr sz="2400" dirty="0">
              <a:latin typeface="宋体" panose="02010600030101010101" pitchFamily="2" charset="-122"/>
              <a:ea typeface="宋体" panose="02010600030101010101" pitchFamily="2" charset="-122"/>
            </a:endParaRPr>
          </a:p>
          <a:p>
            <a:pPr algn="just" fontAlgn="auto">
              <a:lnSpc>
                <a:spcPct val="120000"/>
              </a:lnSpc>
            </a:pPr>
            <a:endParaRPr sz="2400" dirty="0">
              <a:latin typeface="宋体" panose="02010600030101010101" pitchFamily="2" charset="-122"/>
              <a:ea typeface="宋体" panose="02010600030101010101" pitchFamily="2" charset="-122"/>
            </a:endParaRPr>
          </a:p>
          <a:p>
            <a:pPr algn="just" fontAlgn="auto">
              <a:lnSpc>
                <a:spcPct val="120000"/>
              </a:lnSpc>
            </a:pPr>
            <a:endParaRPr sz="2400" dirty="0">
              <a:latin typeface="宋体" panose="02010600030101010101" pitchFamily="2" charset="-122"/>
              <a:ea typeface="宋体" panose="02010600030101010101" pitchFamily="2" charset="-122"/>
            </a:endParaRPr>
          </a:p>
          <a:p>
            <a:pPr algn="just" fontAlgn="auto">
              <a:lnSpc>
                <a:spcPct val="120000"/>
              </a:lnSpc>
            </a:pPr>
            <a:r>
              <a:rPr sz="2400" dirty="0">
                <a:latin typeface="宋体" panose="02010600030101010101" pitchFamily="2" charset="-122"/>
                <a:ea typeface="宋体" panose="02010600030101010101" pitchFamily="2" charset="-122"/>
              </a:rPr>
              <a:t>A.F</a:t>
            </a:r>
            <a:r>
              <a:rPr sz="2400" baseline="-25000" dirty="0">
                <a:latin typeface="宋体" panose="02010600030101010101" pitchFamily="2" charset="-122"/>
                <a:ea typeface="宋体" panose="02010600030101010101" pitchFamily="2" charset="-122"/>
              </a:rPr>
              <a:t>1</a:t>
            </a:r>
            <a:r>
              <a:rPr sz="2400" dirty="0">
                <a:latin typeface="宋体" panose="02010600030101010101" pitchFamily="2" charset="-122"/>
                <a:ea typeface="宋体" panose="02010600030101010101" pitchFamily="2" charset="-122"/>
              </a:rPr>
              <a:t>与F</a:t>
            </a:r>
            <a:r>
              <a:rPr sz="2400" baseline="-25000" dirty="0">
                <a:latin typeface="宋体" panose="02010600030101010101" pitchFamily="2" charset="-122"/>
                <a:ea typeface="宋体" panose="02010600030101010101" pitchFamily="2" charset="-122"/>
              </a:rPr>
              <a:t>2</a:t>
            </a:r>
            <a:r>
              <a:rPr sz="2400" dirty="0">
                <a:latin typeface="宋体" panose="02010600030101010101" pitchFamily="2" charset="-122"/>
                <a:ea typeface="宋体" panose="02010600030101010101" pitchFamily="2" charset="-122"/>
              </a:rPr>
              <a:t>是一对相互作用力</a:t>
            </a:r>
          </a:p>
          <a:p>
            <a:pPr algn="just" fontAlgn="auto">
              <a:lnSpc>
                <a:spcPct val="120000"/>
              </a:lnSpc>
            </a:pPr>
            <a:r>
              <a:rPr sz="2400" dirty="0">
                <a:latin typeface="宋体" panose="02010600030101010101" pitchFamily="2" charset="-122"/>
                <a:ea typeface="宋体" panose="02010600030101010101" pitchFamily="2" charset="-122"/>
              </a:rPr>
              <a:t>B.F</a:t>
            </a:r>
            <a:r>
              <a:rPr sz="2400" baseline="-25000" dirty="0">
                <a:latin typeface="宋体" panose="02010600030101010101" pitchFamily="2" charset="-122"/>
                <a:ea typeface="宋体" panose="02010600030101010101" pitchFamily="2" charset="-122"/>
              </a:rPr>
              <a:t>2</a:t>
            </a:r>
            <a:r>
              <a:rPr sz="2400" dirty="0">
                <a:latin typeface="宋体" panose="02010600030101010101" pitchFamily="2" charset="-122"/>
                <a:ea typeface="宋体" panose="02010600030101010101" pitchFamily="2" charset="-122"/>
              </a:rPr>
              <a:t>与F</a:t>
            </a:r>
            <a:r>
              <a:rPr sz="2400" baseline="-25000" dirty="0">
                <a:latin typeface="宋体" panose="02010600030101010101" pitchFamily="2" charset="-122"/>
                <a:ea typeface="宋体" panose="02010600030101010101" pitchFamily="2" charset="-122"/>
              </a:rPr>
              <a:t>3</a:t>
            </a:r>
            <a:r>
              <a:rPr sz="2400" dirty="0">
                <a:latin typeface="宋体" panose="02010600030101010101" pitchFamily="2" charset="-122"/>
                <a:ea typeface="宋体" panose="02010600030101010101" pitchFamily="2" charset="-122"/>
              </a:rPr>
              <a:t>是一对相互作用力</a:t>
            </a:r>
          </a:p>
          <a:p>
            <a:pPr algn="just" fontAlgn="auto">
              <a:lnSpc>
                <a:spcPct val="120000"/>
              </a:lnSpc>
            </a:pPr>
            <a:r>
              <a:rPr sz="2400" dirty="0">
                <a:latin typeface="宋体" panose="02010600030101010101" pitchFamily="2" charset="-122"/>
                <a:ea typeface="宋体" panose="02010600030101010101" pitchFamily="2" charset="-122"/>
              </a:rPr>
              <a:t>C.F</a:t>
            </a:r>
            <a:r>
              <a:rPr sz="2400" baseline="-25000" dirty="0">
                <a:latin typeface="宋体" panose="02010600030101010101" pitchFamily="2" charset="-122"/>
                <a:ea typeface="宋体" panose="02010600030101010101" pitchFamily="2" charset="-122"/>
              </a:rPr>
              <a:t>3</a:t>
            </a:r>
            <a:r>
              <a:rPr sz="2400" dirty="0">
                <a:latin typeface="宋体" panose="02010600030101010101" pitchFamily="2" charset="-122"/>
                <a:ea typeface="宋体" panose="02010600030101010101" pitchFamily="2" charset="-122"/>
              </a:rPr>
              <a:t>与F</a:t>
            </a:r>
            <a:r>
              <a:rPr sz="2400" baseline="-25000" dirty="0">
                <a:latin typeface="宋体" panose="02010600030101010101" pitchFamily="2" charset="-122"/>
                <a:ea typeface="宋体" panose="02010600030101010101" pitchFamily="2" charset="-122"/>
              </a:rPr>
              <a:t>4</a:t>
            </a:r>
            <a:r>
              <a:rPr sz="2400" dirty="0">
                <a:latin typeface="宋体" panose="02010600030101010101" pitchFamily="2" charset="-122"/>
                <a:ea typeface="宋体" panose="02010600030101010101" pitchFamily="2" charset="-122"/>
              </a:rPr>
              <a:t>是一对相互作用力</a:t>
            </a:r>
          </a:p>
          <a:p>
            <a:pPr algn="just" fontAlgn="auto">
              <a:lnSpc>
                <a:spcPct val="120000"/>
              </a:lnSpc>
            </a:pPr>
            <a:r>
              <a:rPr sz="2400" dirty="0">
                <a:latin typeface="宋体" panose="02010600030101010101" pitchFamily="2" charset="-122"/>
                <a:ea typeface="宋体" panose="02010600030101010101" pitchFamily="2" charset="-122"/>
              </a:rPr>
              <a:t>D.F</a:t>
            </a:r>
            <a:r>
              <a:rPr sz="2400" baseline="-25000" dirty="0">
                <a:latin typeface="宋体" panose="02010600030101010101" pitchFamily="2" charset="-122"/>
                <a:ea typeface="宋体" panose="02010600030101010101" pitchFamily="2" charset="-122"/>
              </a:rPr>
              <a:t>4</a:t>
            </a:r>
            <a:r>
              <a:rPr sz="2400" dirty="0">
                <a:latin typeface="宋体" panose="02010600030101010101" pitchFamily="2" charset="-122"/>
                <a:ea typeface="宋体" panose="02010600030101010101" pitchFamily="2" charset="-122"/>
              </a:rPr>
              <a:t>与F</a:t>
            </a:r>
            <a:r>
              <a:rPr sz="2400" baseline="-25000" dirty="0">
                <a:latin typeface="宋体" panose="02010600030101010101" pitchFamily="2" charset="-122"/>
                <a:ea typeface="宋体" panose="02010600030101010101" pitchFamily="2" charset="-122"/>
              </a:rPr>
              <a:t>1</a:t>
            </a:r>
            <a:r>
              <a:rPr sz="2400" dirty="0">
                <a:latin typeface="宋体" panose="02010600030101010101" pitchFamily="2" charset="-122"/>
                <a:ea typeface="宋体" panose="02010600030101010101" pitchFamily="2" charset="-122"/>
              </a:rPr>
              <a:t>是一对相互作用力</a:t>
            </a:r>
          </a:p>
          <a:p>
            <a:pPr algn="just" fontAlgn="auto">
              <a:lnSpc>
                <a:spcPct val="120000"/>
              </a:lnSpc>
            </a:pPr>
            <a:r>
              <a:rPr sz="2400" dirty="0">
                <a:latin typeface="宋体" panose="02010600030101010101" pitchFamily="2" charset="-122"/>
                <a:ea typeface="宋体" panose="02010600030101010101" pitchFamily="2" charset="-122"/>
              </a:rPr>
              <a:t>【</a:t>
            </a:r>
            <a:r>
              <a:rPr sz="2400" dirty="0">
                <a:latin typeface="黑体" panose="02010609060101010101" pitchFamily="49" charset="-122"/>
                <a:ea typeface="黑体" panose="02010609060101010101" pitchFamily="49" charset="-122"/>
              </a:rPr>
              <a:t>思路分析</a:t>
            </a:r>
            <a:r>
              <a:rPr sz="2400" dirty="0">
                <a:latin typeface="宋体" panose="02010600030101010101" pitchFamily="2" charset="-122"/>
                <a:ea typeface="宋体" panose="02010600030101010101" pitchFamily="2" charset="-122"/>
              </a:rPr>
              <a:t>】　</a:t>
            </a:r>
            <a:r>
              <a:rPr sz="2400" dirty="0">
                <a:latin typeface="楷体" panose="02010609060101010101" pitchFamily="49" charset="-122"/>
                <a:ea typeface="楷体" panose="02010609060101010101" pitchFamily="49" charset="-122"/>
                <a:cs typeface="楷体" panose="02010609060101010101" pitchFamily="49" charset="-122"/>
              </a:rPr>
              <a:t>题目中给出了物体A、B受力的示意图,图中的F</a:t>
            </a:r>
            <a:r>
              <a:rPr sz="2400" baseline="-25000" dirty="0">
                <a:latin typeface="楷体" panose="02010609060101010101" pitchFamily="49" charset="-122"/>
                <a:ea typeface="楷体" panose="02010609060101010101" pitchFamily="49" charset="-122"/>
                <a:cs typeface="楷体" panose="02010609060101010101" pitchFamily="49" charset="-122"/>
              </a:rPr>
              <a:t>1</a:t>
            </a:r>
            <a:r>
              <a:rPr sz="2400" dirty="0">
                <a:latin typeface="楷体" panose="02010609060101010101" pitchFamily="49" charset="-122"/>
                <a:ea typeface="楷体" panose="02010609060101010101" pitchFamily="49" charset="-122"/>
                <a:cs typeface="楷体" panose="02010609060101010101" pitchFamily="49" charset="-122"/>
              </a:rPr>
              <a:t>、F</a:t>
            </a:r>
            <a:r>
              <a:rPr sz="2400" baseline="-25000" dirty="0">
                <a:latin typeface="楷体" panose="02010609060101010101" pitchFamily="49" charset="-122"/>
                <a:ea typeface="楷体" panose="02010609060101010101" pitchFamily="49" charset="-122"/>
                <a:cs typeface="楷体" panose="02010609060101010101" pitchFamily="49" charset="-122"/>
              </a:rPr>
              <a:t>2</a:t>
            </a:r>
            <a:r>
              <a:rPr sz="2400" dirty="0">
                <a:latin typeface="楷体" panose="02010609060101010101" pitchFamily="49" charset="-122"/>
                <a:ea typeface="楷体" panose="02010609060101010101" pitchFamily="49" charset="-122"/>
                <a:cs typeface="楷体" panose="02010609060101010101" pitchFamily="49" charset="-122"/>
              </a:rPr>
              <a:t>、F</a:t>
            </a:r>
            <a:r>
              <a:rPr sz="2400" baseline="-25000" dirty="0">
                <a:latin typeface="楷体" panose="02010609060101010101" pitchFamily="49" charset="-122"/>
                <a:ea typeface="楷体" panose="02010609060101010101" pitchFamily="49" charset="-122"/>
                <a:cs typeface="楷体" panose="02010609060101010101" pitchFamily="49" charset="-122"/>
              </a:rPr>
              <a:t>3</a:t>
            </a:r>
            <a:r>
              <a:rPr sz="2400" dirty="0">
                <a:latin typeface="楷体" panose="02010609060101010101" pitchFamily="49" charset="-122"/>
                <a:ea typeface="楷体" panose="02010609060101010101" pitchFamily="49" charset="-122"/>
                <a:cs typeface="楷体" panose="02010609060101010101" pitchFamily="49" charset="-122"/>
              </a:rPr>
              <a:t>、F</a:t>
            </a:r>
            <a:r>
              <a:rPr sz="2400" baseline="-25000" dirty="0">
                <a:latin typeface="楷体" panose="02010609060101010101" pitchFamily="49" charset="-122"/>
                <a:ea typeface="楷体" panose="02010609060101010101" pitchFamily="49" charset="-122"/>
                <a:cs typeface="楷体" panose="02010609060101010101" pitchFamily="49" charset="-122"/>
              </a:rPr>
              <a:t>4</a:t>
            </a:r>
            <a:r>
              <a:rPr sz="2400" dirty="0">
                <a:latin typeface="楷体" panose="02010609060101010101" pitchFamily="49" charset="-122"/>
                <a:ea typeface="楷体" panose="02010609060101010101" pitchFamily="49" charset="-122"/>
                <a:cs typeface="楷体" panose="02010609060101010101" pitchFamily="49" charset="-122"/>
              </a:rPr>
              <a:t>分别表示什么力?</a:t>
            </a:r>
          </a:p>
        </p:txBody>
      </p:sp>
      <p:pic>
        <p:nvPicPr>
          <p:cNvPr id="924" name="ZKB-AH-86.jpg" descr="id:2147493736;FounderCES"/>
          <p:cNvPicPr>
            <a:picLocks noChangeAspect="1"/>
          </p:cNvPicPr>
          <p:nvPr/>
        </p:nvPicPr>
        <p:blipFill>
          <a:blip r:embed="rId2"/>
          <a:stretch>
            <a:fillRect/>
          </a:stretch>
        </p:blipFill>
        <p:spPr>
          <a:xfrm>
            <a:off x="4152900" y="2743835"/>
            <a:ext cx="3373755" cy="1005840"/>
          </a:xfrm>
          <a:prstGeom prst="rect">
            <a:avLst/>
          </a:prstGeom>
        </p:spPr>
      </p:pic>
      <p:sp>
        <p:nvSpPr>
          <p:cNvPr id="4" name="矩形 3"/>
          <p:cNvSpPr/>
          <p:nvPr/>
        </p:nvSpPr>
        <p:spPr>
          <a:xfrm>
            <a:off x="10618470" y="2268220"/>
            <a:ext cx="55308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B</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平衡力与相互作用力的辨析</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p:cNvSpPr/>
          <p:nvPr/>
        </p:nvSpPr>
        <p:spPr>
          <a:xfrm>
            <a:off x="555624"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858519"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提分技法</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0" name="矩形 9"/>
          <p:cNvSpPr/>
          <p:nvPr/>
        </p:nvSpPr>
        <p:spPr>
          <a:xfrm>
            <a:off x="770067" y="1551043"/>
            <a:ext cx="10694013" cy="4523105"/>
          </a:xfrm>
          <a:prstGeom prst="rect">
            <a:avLst/>
          </a:prstGeom>
        </p:spPr>
        <p:txBody>
          <a:bodyPr wrap="square">
            <a:spAutoFit/>
          </a:bodyPr>
          <a:lstStyle/>
          <a:p>
            <a:pPr algn="ctr" fontAlgn="auto">
              <a:lnSpc>
                <a:spcPct val="200000"/>
              </a:lnSpc>
            </a:pPr>
            <a:r>
              <a:rPr sz="2400" dirty="0">
                <a:solidFill>
                  <a:schemeClr val="tx1">
                    <a:lumMod val="85000"/>
                    <a:lumOff val="15000"/>
                  </a:schemeClr>
                </a:solidFill>
                <a:latin typeface="黑体" panose="02010609060101010101" pitchFamily="49" charset="-122"/>
                <a:ea typeface="黑体" panose="02010609060101010101" pitchFamily="49" charset="-122"/>
                <a:cs typeface="宋体" panose="02010600030101010101" pitchFamily="2" charset="-122"/>
              </a:rPr>
              <a:t>平衡力和相互作用力的对比</a:t>
            </a:r>
          </a:p>
          <a:p>
            <a:pPr algn="just" fontAlgn="auto">
              <a:lnSpc>
                <a:spcPct val="20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平衡力的核心是一种“数学关系”,即两个力</a:t>
            </a:r>
            <a:r>
              <a:rPr sz="2400" b="1"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大小相等、方向相反、作用在一条直线上,当作用在一个物体上</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的两个力满足上述关系时,合力等于零,作用效果相互抵消,就产生了“平衡”的效果;由于它是一种“数学关系”,因此平衡力对力的类别没有限制,两个力之间也不具有必然的依赖性,而且当物体受到多个力的作用时,同一个力可以有不同的平衡力.</a:t>
            </a:r>
          </a:p>
        </p:txBody>
      </p:sp>
    </p:spTree>
  </p:cSld>
  <p:clrMapOvr>
    <a:masterClrMapping/>
  </p:clrMapOvr>
  <p:transition spd="med">
    <p:wipe dir="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平衡力与相互作用力的辨析</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p:cNvSpPr/>
          <p:nvPr/>
        </p:nvSpPr>
        <p:spPr>
          <a:xfrm>
            <a:off x="555624"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858519"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提分技法</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0" name="矩形 9"/>
          <p:cNvSpPr/>
          <p:nvPr/>
        </p:nvSpPr>
        <p:spPr>
          <a:xfrm>
            <a:off x="770067" y="1551043"/>
            <a:ext cx="10694013" cy="3784600"/>
          </a:xfrm>
          <a:prstGeom prst="rect">
            <a:avLst/>
          </a:prstGeom>
        </p:spPr>
        <p:txBody>
          <a:bodyPr wrap="square">
            <a:spAutoFit/>
          </a:bodyPr>
          <a:lstStyle/>
          <a:p>
            <a:pPr algn="just" fontAlgn="auto">
              <a:lnSpc>
                <a:spcPct val="20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相互作用力强调两个力的“物理关系”,即</a:t>
            </a:r>
            <a:r>
              <a:rPr sz="2400" b="1"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两个物体发生相互作用,表现为两个物体各施加给对方一个力</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因此这两个力必然是同类的力,且一一对应、彼此依赖;“大小相等、方向相反、作用在一条直线上、作用在不同物体上”是相互作用力的性质,不满足这些性质的两个力不是一对相互作用力,但满足这些性质的两个力也不一定是一对相互作用力.</a:t>
            </a:r>
          </a:p>
        </p:txBody>
      </p:sp>
    </p:spTree>
  </p:cSld>
  <p:clrMapOvr>
    <a:masterClrMapping/>
  </p:clrMapOvr>
  <p:transition spd="med">
    <p:wipe dir="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受力分析</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dirty="0">
                <a:solidFill>
                  <a:schemeClr val="bg1"/>
                </a:solidFill>
                <a:sym typeface="+mn-lt"/>
              </a:rPr>
              <a:t>3</a:t>
            </a:r>
          </a:p>
        </p:txBody>
      </p:sp>
      <p:sp>
        <p:nvSpPr>
          <p:cNvPr id="2" name="矩形 1"/>
          <p:cNvSpPr/>
          <p:nvPr/>
        </p:nvSpPr>
        <p:spPr>
          <a:xfrm>
            <a:off x="763112" y="1257200"/>
            <a:ext cx="10741315" cy="5077460"/>
          </a:xfrm>
          <a:prstGeom prst="rect">
            <a:avLst/>
          </a:prstGeom>
        </p:spPr>
        <p:txBody>
          <a:bodyPr wrap="square">
            <a:spAutoFit/>
          </a:bodyPr>
          <a:lstStyle/>
          <a:p>
            <a:pPr algn="just" fontAlgn="auto">
              <a:lnSpc>
                <a:spcPct val="15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7</a:t>
            </a:r>
            <a:r>
              <a:rPr lang="zh-CN" altLang="en-US" sz="2400" dirty="0">
                <a:latin typeface="黑体" panose="02010609060101010101" pitchFamily="49" charset="-122"/>
                <a:ea typeface="黑体" panose="02010609060101010101" pitchFamily="49" charset="-122"/>
              </a:rPr>
              <a:t>　</a:t>
            </a:r>
            <a:r>
              <a:rPr sz="2400" dirty="0">
                <a:latin typeface="宋体" panose="02010600030101010101" pitchFamily="2" charset="-122"/>
                <a:ea typeface="宋体" panose="02010600030101010101" pitchFamily="2" charset="-122"/>
                <a:cs typeface="宋体" panose="02010600030101010101" pitchFamily="2" charset="-122"/>
              </a:rPr>
              <a:t> </a:t>
            </a:r>
            <a:r>
              <a:rPr sz="2400" dirty="0">
                <a:latin typeface="仿宋" panose="02010609060101010101" pitchFamily="49" charset="-122"/>
                <a:ea typeface="仿宋" panose="02010609060101010101" pitchFamily="49" charset="-122"/>
                <a:cs typeface="仿宋" panose="02010609060101010101" pitchFamily="49" charset="-122"/>
              </a:rPr>
              <a:t>[2020阜阳实验中学一模]</a:t>
            </a:r>
            <a:r>
              <a:rPr sz="2400" dirty="0">
                <a:latin typeface="宋体" panose="02010600030101010101" pitchFamily="2" charset="-122"/>
                <a:ea typeface="宋体" panose="02010600030101010101" pitchFamily="2" charset="-122"/>
                <a:cs typeface="宋体" panose="02010600030101010101" pitchFamily="2" charset="-122"/>
              </a:rPr>
              <a:t>如图,物体A静止在斜面B上,斜面B静止在水平地面上.下列说法正确的是                                           (　　)</a:t>
            </a:r>
          </a:p>
          <a:p>
            <a:pPr algn="just" fontAlgn="auto">
              <a:lnSpc>
                <a:spcPct val="150000"/>
              </a:lnSpc>
            </a:pP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A.物体A受到4个力的作用</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B.物体A受到的合外力不为零</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C.斜面B与地面间没有摩擦力的作用</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D.物体A的重力和斜面B对物体A的支持力是一对平衡力</a:t>
            </a:r>
          </a:p>
        </p:txBody>
      </p:sp>
      <p:pic>
        <p:nvPicPr>
          <p:cNvPr id="932" name="ZKB-AH-87.jpg" descr="id:2147493792;FounderCES"/>
          <p:cNvPicPr>
            <a:picLocks noChangeAspect="1"/>
          </p:cNvPicPr>
          <p:nvPr/>
        </p:nvPicPr>
        <p:blipFill>
          <a:blip r:embed="rId2"/>
          <a:stretch>
            <a:fillRect/>
          </a:stretch>
        </p:blipFill>
        <p:spPr>
          <a:xfrm>
            <a:off x="4313555" y="2528570"/>
            <a:ext cx="2623185" cy="1302385"/>
          </a:xfrm>
          <a:prstGeom prst="rect">
            <a:avLst/>
          </a:prstGeom>
        </p:spPr>
      </p:pic>
      <p:sp>
        <p:nvSpPr>
          <p:cNvPr id="4" name="矩形 3"/>
          <p:cNvSpPr/>
          <p:nvPr/>
        </p:nvSpPr>
        <p:spPr>
          <a:xfrm>
            <a:off x="10782094" y="1888852"/>
            <a:ext cx="49022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C</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受力分析</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dirty="0">
                <a:solidFill>
                  <a:schemeClr val="bg1"/>
                </a:solidFill>
                <a:sym typeface="+mn-lt"/>
              </a:rPr>
              <a:t>3</a:t>
            </a:r>
          </a:p>
        </p:txBody>
      </p:sp>
      <p:sp>
        <p:nvSpPr>
          <p:cNvPr id="2" name="矩形 1"/>
          <p:cNvSpPr/>
          <p:nvPr/>
        </p:nvSpPr>
        <p:spPr>
          <a:xfrm>
            <a:off x="763112" y="1257200"/>
            <a:ext cx="10741315" cy="5077460"/>
          </a:xfrm>
          <a:prstGeom prst="rect">
            <a:avLst/>
          </a:prstGeom>
        </p:spPr>
        <p:txBody>
          <a:bodyPr wrap="square">
            <a:spAutoFit/>
          </a:bodyPr>
          <a:lstStyle/>
          <a:p>
            <a:pPr algn="just" fontAlgn="auto">
              <a:lnSpc>
                <a:spcPct val="15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8</a:t>
            </a:r>
            <a:r>
              <a:rPr lang="zh-CN" altLang="en-US" sz="2400" dirty="0">
                <a:latin typeface="黑体" panose="02010609060101010101" pitchFamily="49" charset="-122"/>
                <a:ea typeface="黑体" panose="02010609060101010101" pitchFamily="49" charset="-122"/>
              </a:rPr>
              <a:t>　</a:t>
            </a:r>
            <a:r>
              <a:rPr sz="2400" dirty="0">
                <a:latin typeface="宋体" panose="02010600030101010101" pitchFamily="2" charset="-122"/>
                <a:ea typeface="宋体" panose="02010600030101010101" pitchFamily="2" charset="-122"/>
                <a:cs typeface="宋体" panose="02010600030101010101" pitchFamily="2" charset="-122"/>
              </a:rPr>
              <a:t> </a:t>
            </a:r>
            <a:r>
              <a:rPr sz="2400" dirty="0">
                <a:latin typeface="仿宋" panose="02010609060101010101" pitchFamily="49" charset="-122"/>
                <a:ea typeface="仿宋" panose="02010609060101010101" pitchFamily="49" charset="-122"/>
                <a:cs typeface="仿宋" panose="02010609060101010101" pitchFamily="49" charset="-122"/>
              </a:rPr>
              <a:t>[2020合肥肥东县模拟]</a:t>
            </a:r>
            <a:r>
              <a:rPr sz="2400" dirty="0">
                <a:latin typeface="宋体" panose="02010600030101010101" pitchFamily="2" charset="-122"/>
                <a:ea typeface="宋体" panose="02010600030101010101" pitchFamily="2" charset="-122"/>
                <a:cs typeface="宋体" panose="02010600030101010101" pitchFamily="2" charset="-122"/>
              </a:rPr>
              <a:t>如图所示,用3 N的水平力F拉着长木板A在水平地面上匀速向右运动,木块B静止不动,此时与木块B连接的弹簧测力计示数为2 N.下列说法正确的是	                                              (　　)</a:t>
            </a:r>
          </a:p>
          <a:p>
            <a:pPr algn="just" fontAlgn="auto">
              <a:lnSpc>
                <a:spcPct val="150000"/>
              </a:lnSpc>
            </a:pP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A.B受到的摩擦力大小为2 N,方向水平向左</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B.如果增大F,则B受到A的摩擦力也增大</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C.木板A受到的拉力F和地面对A的摩擦力是一对平衡力</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D.A受到地面的摩擦力为1 N</a:t>
            </a:r>
          </a:p>
        </p:txBody>
      </p:sp>
      <p:pic>
        <p:nvPicPr>
          <p:cNvPr id="934" name="ZKB-AH-88.jpg" descr="id:2147493806;FounderCES"/>
          <p:cNvPicPr>
            <a:picLocks noChangeAspect="1"/>
          </p:cNvPicPr>
          <p:nvPr/>
        </p:nvPicPr>
        <p:blipFill>
          <a:blip r:embed="rId2"/>
          <a:stretch>
            <a:fillRect/>
          </a:stretch>
        </p:blipFill>
        <p:spPr>
          <a:xfrm>
            <a:off x="4711700" y="2766695"/>
            <a:ext cx="2844165" cy="1158875"/>
          </a:xfrm>
          <a:prstGeom prst="rect">
            <a:avLst/>
          </a:prstGeom>
        </p:spPr>
      </p:pic>
      <p:sp>
        <p:nvSpPr>
          <p:cNvPr id="4" name="矩形 3"/>
          <p:cNvSpPr/>
          <p:nvPr/>
        </p:nvSpPr>
        <p:spPr>
          <a:xfrm>
            <a:off x="10807494" y="2558142"/>
            <a:ext cx="49022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D</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受力分析</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dirty="0">
                <a:solidFill>
                  <a:schemeClr val="bg1"/>
                </a:solidFill>
                <a:sym typeface="+mn-lt"/>
              </a:rPr>
              <a:t>3</a:t>
            </a:r>
          </a:p>
        </p:txBody>
      </p:sp>
      <p:sp>
        <p:nvSpPr>
          <p:cNvPr id="8" name="圆角矩形 36"/>
          <p:cNvSpPr/>
          <p:nvPr/>
        </p:nvSpPr>
        <p:spPr>
          <a:xfrm>
            <a:off x="555624"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858519"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提分技法</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0" name="矩形 9"/>
          <p:cNvSpPr/>
          <p:nvPr/>
        </p:nvSpPr>
        <p:spPr>
          <a:xfrm>
            <a:off x="770067" y="1551043"/>
            <a:ext cx="10694013" cy="4523105"/>
          </a:xfrm>
          <a:prstGeom prst="rect">
            <a:avLst/>
          </a:prstGeom>
        </p:spPr>
        <p:txBody>
          <a:bodyPr wrap="square">
            <a:spAutoFit/>
          </a:bodyPr>
          <a:lstStyle/>
          <a:p>
            <a:pPr algn="ctr" fontAlgn="auto">
              <a:lnSpc>
                <a:spcPct val="150000"/>
              </a:lnSpc>
            </a:pPr>
            <a:r>
              <a:rPr sz="2400" dirty="0">
                <a:solidFill>
                  <a:schemeClr val="tx1">
                    <a:lumMod val="85000"/>
                    <a:lumOff val="15000"/>
                  </a:schemeClr>
                </a:solidFill>
                <a:latin typeface="黑体" panose="02010609060101010101" pitchFamily="49" charset="-122"/>
                <a:ea typeface="黑体" panose="02010609060101010101" pitchFamily="49" charset="-122"/>
                <a:cs typeface="宋体" panose="02010600030101010101" pitchFamily="2" charset="-122"/>
              </a:rPr>
              <a:t>受力分析的要点总结</a:t>
            </a:r>
          </a:p>
          <a:p>
            <a:pPr algn="just" fontAlgn="auto">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(1)确定研究对象,即各个力的受力物体,有时要运用“整体法”或“隔离法”.</a:t>
            </a:r>
          </a:p>
          <a:p>
            <a:pPr algn="just" fontAlgn="auto">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(2)确定研究对象受到了哪些力:</a:t>
            </a:r>
          </a:p>
          <a:p>
            <a:pPr algn="just" fontAlgn="auto">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ⅰ.一般先分析“场力”,如地球附近的物体都要受到重力,电场中的电荷要受到电场力,磁场中的磁体要受到磁场力等;</a:t>
            </a:r>
          </a:p>
          <a:p>
            <a:pPr algn="just" fontAlgn="auto">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ⅱ.然后分析与研究对象接触的物体施加的弹力,如压力、拉力、支持力等,判断的依据有物体是否发生了形变或物体是否因受到其他的力(如重力)而挤压、拉伸其他物体等;</a:t>
            </a:r>
          </a:p>
        </p:txBody>
      </p:sp>
    </p:spTree>
  </p:cSld>
  <p:clrMapOvr>
    <a:masterClrMapping/>
  </p:clrMapOvr>
  <p:transition spd="med">
    <p:wipe dir="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受力分析</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dirty="0">
                <a:solidFill>
                  <a:schemeClr val="bg1"/>
                </a:solidFill>
                <a:sym typeface="+mn-lt"/>
              </a:rPr>
              <a:t>3</a:t>
            </a:r>
          </a:p>
        </p:txBody>
      </p:sp>
      <p:sp>
        <p:nvSpPr>
          <p:cNvPr id="8" name="圆角矩形 36"/>
          <p:cNvSpPr/>
          <p:nvPr/>
        </p:nvSpPr>
        <p:spPr>
          <a:xfrm>
            <a:off x="555624"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858519"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提分技法</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0" name="矩形 9"/>
          <p:cNvSpPr/>
          <p:nvPr/>
        </p:nvSpPr>
        <p:spPr>
          <a:xfrm>
            <a:off x="770067" y="1551043"/>
            <a:ext cx="10694013" cy="4225290"/>
          </a:xfrm>
          <a:prstGeom prst="rect">
            <a:avLst/>
          </a:prstGeom>
        </p:spPr>
        <p:txBody>
          <a:bodyPr wrap="square">
            <a:spAutoFit/>
          </a:bodyPr>
          <a:lstStyle/>
          <a:p>
            <a:pPr algn="just" fontAlgn="auto">
              <a:lnSpc>
                <a:spcPct val="16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ⅲ.最后分析摩擦力,如果相互挤压的物体间有相对运动或相对运动趋势,则存在摩擦力.</a:t>
            </a:r>
          </a:p>
          <a:p>
            <a:pPr algn="just" fontAlgn="auto">
              <a:lnSpc>
                <a:spcPct val="16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(3)根据物体的运动状态来判断各个力的关系:若物体静止或做匀速直线运动,则物体受力平衡,所受合力为零;若物体做加速、减速或曲线运动,则物体受力不平衡,所受合力不为零.</a:t>
            </a:r>
          </a:p>
          <a:p>
            <a:pPr algn="just" fontAlgn="auto">
              <a:lnSpc>
                <a:spcPct val="160000"/>
              </a:lnSpc>
            </a:pPr>
            <a:r>
              <a:rPr sz="2400" spc="-100" dirty="0">
                <a:solidFill>
                  <a:schemeClr val="tx1">
                    <a:lumMod val="85000"/>
                    <a:lumOff val="15000"/>
                  </a:schemeClr>
                </a:solidFill>
                <a:uFillTx/>
                <a:latin typeface="宋体" panose="02010600030101010101" pitchFamily="2" charset="-122"/>
                <a:ea typeface="宋体" panose="02010600030101010101" pitchFamily="2" charset="-122"/>
                <a:cs typeface="宋体" panose="02010600030101010101" pitchFamily="2" charset="-122"/>
              </a:rPr>
              <a:t>(4)还可以对物体的受力和运动进行“正交分解”,若物体在某个方向上速度保持为零或做匀速直线运动,则物体在该方向上受力平衡,该方向上的力的合力为零.</a:t>
            </a:r>
          </a:p>
        </p:txBody>
      </p:sp>
    </p:spTree>
  </p:cSld>
  <p:clrMapOvr>
    <a:masterClrMapping/>
  </p:clrMapOvr>
  <p:transition spd="med">
    <p:wipe dir="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受力分析</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dirty="0">
                <a:solidFill>
                  <a:schemeClr val="bg1"/>
                </a:solidFill>
                <a:sym typeface="+mn-lt"/>
              </a:rPr>
              <a:t>3</a:t>
            </a:r>
          </a:p>
        </p:txBody>
      </p:sp>
      <p:sp>
        <p:nvSpPr>
          <p:cNvPr id="2" name="矩形 1"/>
          <p:cNvSpPr/>
          <p:nvPr/>
        </p:nvSpPr>
        <p:spPr>
          <a:xfrm>
            <a:off x="763112" y="1257200"/>
            <a:ext cx="10741315" cy="3192780"/>
          </a:xfrm>
          <a:prstGeom prst="rect">
            <a:avLst/>
          </a:prstGeom>
        </p:spPr>
        <p:txBody>
          <a:bodyPr wrap="square">
            <a:spAutoFit/>
          </a:bodyPr>
          <a:lstStyle/>
          <a:p>
            <a:pPr algn="just" fontAlgn="auto">
              <a:lnSpc>
                <a:spcPct val="12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9</a:t>
            </a:r>
            <a:r>
              <a:rPr lang="zh-CN" altLang="en-US" sz="2400" dirty="0">
                <a:latin typeface="黑体" panose="02010609060101010101" pitchFamily="49" charset="-122"/>
                <a:ea typeface="黑体" panose="02010609060101010101" pitchFamily="49" charset="-122"/>
              </a:rPr>
              <a:t>　</a:t>
            </a:r>
            <a:r>
              <a:rPr sz="2400" dirty="0">
                <a:latin typeface="宋体" panose="02010600030101010101" pitchFamily="2" charset="-122"/>
                <a:ea typeface="宋体" panose="02010600030101010101" pitchFamily="2" charset="-122"/>
                <a:cs typeface="宋体" panose="02010600030101010101" pitchFamily="2" charset="-122"/>
              </a:rPr>
              <a:t> </a:t>
            </a:r>
            <a:r>
              <a:rPr sz="2400" dirty="0">
                <a:latin typeface="仿宋" panose="02010609060101010101" pitchFamily="49" charset="-122"/>
                <a:ea typeface="仿宋" panose="02010609060101010101" pitchFamily="49" charset="-122"/>
                <a:cs typeface="仿宋" panose="02010609060101010101" pitchFamily="49" charset="-122"/>
              </a:rPr>
              <a:t>[2009安徽,21]</a:t>
            </a:r>
            <a:r>
              <a:rPr sz="2400" dirty="0">
                <a:latin typeface="宋体" panose="02010600030101010101" pitchFamily="2" charset="-122"/>
                <a:ea typeface="宋体" panose="02010600030101010101" pitchFamily="2" charset="-122"/>
                <a:cs typeface="宋体" panose="02010600030101010101" pitchFamily="2" charset="-122"/>
              </a:rPr>
              <a:t>物体间力的作用是相互的.实验表明,两个物体间的相互作用力总是大小相等,方向相反.如图所示,一个物体静止地放在水平桌面上.</a:t>
            </a:r>
          </a:p>
          <a:p>
            <a:pPr algn="just" fontAlgn="auto">
              <a:lnSpc>
                <a:spcPct val="120000"/>
              </a:lnSpc>
            </a:pP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20000"/>
              </a:lnSpc>
            </a:pP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20000"/>
              </a:lnSpc>
            </a:pP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20000"/>
              </a:lnSpc>
            </a:pPr>
            <a:r>
              <a:rPr sz="2400" dirty="0">
                <a:latin typeface="宋体" panose="02010600030101010101" pitchFamily="2" charset="-122"/>
                <a:ea typeface="宋体" panose="02010600030101010101" pitchFamily="2" charset="-122"/>
                <a:cs typeface="宋体" panose="02010600030101010101" pitchFamily="2" charset="-122"/>
              </a:rPr>
              <a:t>(1)画出物体所受各力的示意图.</a:t>
            </a:r>
          </a:p>
          <a:p>
            <a:pPr algn="just" fontAlgn="auto">
              <a:lnSpc>
                <a:spcPct val="120000"/>
              </a:lnSpc>
            </a:pPr>
            <a:r>
              <a:rPr sz="2400" dirty="0">
                <a:latin typeface="宋体" panose="02010600030101010101" pitchFamily="2" charset="-122"/>
                <a:ea typeface="宋体" panose="02010600030101010101" pitchFamily="2" charset="-122"/>
                <a:cs typeface="宋体" panose="02010600030101010101" pitchFamily="2" charset="-122"/>
              </a:rPr>
              <a:t>(2)试推证:物体对桌面的</a:t>
            </a:r>
            <a:r>
              <a:rPr sz="2400" b="1" dirty="0">
                <a:latin typeface="宋体" panose="02010600030101010101" pitchFamily="2" charset="-122"/>
                <a:ea typeface="宋体" panose="02010600030101010101" pitchFamily="2" charset="-122"/>
                <a:cs typeface="宋体" panose="02010600030101010101" pitchFamily="2" charset="-122"/>
              </a:rPr>
              <a:t>压力</a:t>
            </a:r>
            <a:r>
              <a:rPr sz="2400" dirty="0">
                <a:latin typeface="宋体" panose="02010600030101010101" pitchFamily="2" charset="-122"/>
                <a:ea typeface="宋体" panose="02010600030101010101" pitchFamily="2" charset="-122"/>
                <a:cs typeface="宋体" panose="02010600030101010101" pitchFamily="2" charset="-122"/>
              </a:rPr>
              <a:t>与物体受到的</a:t>
            </a:r>
            <a:r>
              <a:rPr sz="2400" b="1" dirty="0">
                <a:latin typeface="宋体" panose="02010600030101010101" pitchFamily="2" charset="-122"/>
                <a:ea typeface="宋体" panose="02010600030101010101" pitchFamily="2" charset="-122"/>
                <a:cs typeface="宋体" panose="02010600030101010101" pitchFamily="2" charset="-122"/>
              </a:rPr>
              <a:t>重力</a:t>
            </a:r>
            <a:r>
              <a:rPr sz="2400" dirty="0">
                <a:latin typeface="宋体" panose="02010600030101010101" pitchFamily="2" charset="-122"/>
                <a:ea typeface="宋体" panose="02010600030101010101" pitchFamily="2" charset="-122"/>
                <a:cs typeface="宋体" panose="02010600030101010101" pitchFamily="2" charset="-122"/>
              </a:rPr>
              <a:t>大小相等.</a:t>
            </a:r>
          </a:p>
        </p:txBody>
      </p:sp>
      <p:pic>
        <p:nvPicPr>
          <p:cNvPr id="941" name="18考点帮S192.EPS" descr="id:2147493855;FounderCES"/>
          <p:cNvPicPr>
            <a:picLocks noChangeAspect="1"/>
          </p:cNvPicPr>
          <p:nvPr/>
        </p:nvPicPr>
        <p:blipFill>
          <a:blip r:embed="rId2"/>
          <a:stretch>
            <a:fillRect/>
          </a:stretch>
        </p:blipFill>
        <p:spPr>
          <a:xfrm>
            <a:off x="3422650" y="2308225"/>
            <a:ext cx="1906905" cy="1091565"/>
          </a:xfrm>
          <a:prstGeom prst="rect">
            <a:avLst/>
          </a:prstGeom>
        </p:spPr>
      </p:pic>
      <p:pic>
        <p:nvPicPr>
          <p:cNvPr id="995" name="18考点帮S209-1.EPS" descr="id:2147506815;FounderCES"/>
          <p:cNvPicPr>
            <a:picLocks noChangeAspect="1"/>
          </p:cNvPicPr>
          <p:nvPr/>
        </p:nvPicPr>
        <p:blipFill>
          <a:blip r:embed="rId3"/>
          <a:stretch>
            <a:fillRect/>
          </a:stretch>
        </p:blipFill>
        <p:spPr>
          <a:xfrm>
            <a:off x="6174740" y="2204720"/>
            <a:ext cx="1531620" cy="1297940"/>
          </a:xfrm>
          <a:prstGeom prst="rect">
            <a:avLst/>
          </a:prstGeom>
        </p:spPr>
      </p:pic>
      <p:sp>
        <p:nvSpPr>
          <p:cNvPr id="4" name="矩形 3"/>
          <p:cNvSpPr/>
          <p:nvPr/>
        </p:nvSpPr>
        <p:spPr>
          <a:xfrm>
            <a:off x="763270" y="4450715"/>
            <a:ext cx="10597515" cy="1568450"/>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解:(2)物体静止,处于平衡状态,所以物体受到的重力和支持力是一对平衡力,大小相等</a:t>
            </a:r>
          </a:p>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桌面对物体的支持力和物体对桌面的压力是一对相互作用力,大小相等</a:t>
            </a:r>
          </a:p>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因此物体对桌面的压力和物体受到的重力大小相等</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95"/>
                                        </p:tgtEl>
                                        <p:attrNameLst>
                                          <p:attrName>style.visibility</p:attrName>
                                        </p:attrNameLst>
                                      </p:cBhvr>
                                      <p:to>
                                        <p:strVal val="visible"/>
                                      </p:to>
                                    </p:set>
                                    <p:animEffect transition="in" filter="fade">
                                      <p:cBhvr>
                                        <p:cTn id="7" dur="500"/>
                                        <p:tgtEl>
                                          <p:spTgt spid="99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4" name="直接连接符 33"/>
          <p:cNvCxnSpPr>
            <a:stCxn id="5" idx="2"/>
            <a:endCxn id="2" idx="0"/>
          </p:cNvCxnSpPr>
          <p:nvPr/>
        </p:nvCxnSpPr>
        <p:spPr>
          <a:xfrm>
            <a:off x="3369945" y="1710690"/>
            <a:ext cx="1270" cy="4240530"/>
          </a:xfrm>
          <a:prstGeom prst="line">
            <a:avLst/>
          </a:prstGeom>
          <a:ln w="76200">
            <a:solidFill>
              <a:srgbClr val="EE3028"/>
            </a:solidFill>
          </a:ln>
        </p:spPr>
        <p:style>
          <a:lnRef idx="1">
            <a:schemeClr val="accent1"/>
          </a:lnRef>
          <a:fillRef idx="0">
            <a:schemeClr val="accent1"/>
          </a:fillRef>
          <a:effectRef idx="0">
            <a:schemeClr val="accent1"/>
          </a:effectRef>
          <a:fontRef idx="minor">
            <a:schemeClr val="tx1"/>
          </a:fontRef>
        </p:style>
      </p:cxnSp>
      <p:sp>
        <p:nvSpPr>
          <p:cNvPr id="3" name="iṣļiḑé"/>
          <p:cNvSpPr txBox="1"/>
          <p:nvPr/>
        </p:nvSpPr>
        <p:spPr bwMode="auto">
          <a:xfrm>
            <a:off x="0" y="-1"/>
            <a:ext cx="12192000" cy="571501"/>
          </a:xfrm>
          <a:prstGeom prst="rect">
            <a:avLst/>
          </a:prstGeom>
          <a:solidFill>
            <a:srgbClr val="EE3028"/>
          </a:solidFill>
          <a:ln w="9525">
            <a:noFill/>
            <a:miter lim="800000"/>
          </a:ln>
        </p:spPr>
        <p:txBody>
          <a:bodyPr wrap="square" lIns="91440" tIns="45720" rIns="91440" bIns="45720" anchor="ctr" anchorCtr="0">
            <a:normAutofit fontScale="95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spcBef>
                <a:spcPct val="0"/>
              </a:spcBef>
            </a:pPr>
            <a:r>
              <a:rPr lang="zh-CN" altLang="en-US" sz="3200" b="1" dirty="0">
                <a:solidFill>
                  <a:schemeClr val="bg1"/>
                </a:solidFill>
              </a:rPr>
              <a:t>目录</a:t>
            </a:r>
            <a:r>
              <a:rPr lang="zh-CN" altLang="en-US" sz="2000" b="1" dirty="0">
                <a:solidFill>
                  <a:schemeClr val="bg1"/>
                </a:solidFill>
              </a:rPr>
              <a:t>（安徽</a:t>
            </a:r>
            <a:r>
              <a:rPr lang="en-US" altLang="zh-CN" sz="2000" b="1" dirty="0">
                <a:solidFill>
                  <a:schemeClr val="bg1"/>
                </a:solidFill>
              </a:rPr>
              <a:t>·</a:t>
            </a:r>
            <a:r>
              <a:rPr lang="zh-CN" altLang="en-US" sz="2000" b="1" dirty="0">
                <a:solidFill>
                  <a:schemeClr val="bg1"/>
                </a:solidFill>
              </a:rPr>
              <a:t>中考帮）</a:t>
            </a:r>
            <a:endParaRPr lang="en-US" altLang="zh-CN" sz="2000" b="1" dirty="0">
              <a:solidFill>
                <a:schemeClr val="bg1"/>
              </a:solidFill>
            </a:endParaRPr>
          </a:p>
        </p:txBody>
      </p:sp>
      <p:grpSp>
        <p:nvGrpSpPr>
          <p:cNvPr id="4" name="组合 3"/>
          <p:cNvGrpSpPr/>
          <p:nvPr/>
        </p:nvGrpSpPr>
        <p:grpSpPr>
          <a:xfrm>
            <a:off x="2571803" y="1134794"/>
            <a:ext cx="1596297" cy="576159"/>
            <a:chOff x="5205047" y="4634666"/>
            <a:chExt cx="1596297" cy="576159"/>
          </a:xfrm>
          <a:solidFill>
            <a:srgbClr val="EE3028"/>
          </a:solidFill>
        </p:grpSpPr>
        <p:sp>
          <p:nvSpPr>
            <p:cNvPr id="5" name="圆角矩形 1">
              <a:hlinkClick r:id="rId2" action="ppaction://hlinksldjump"/>
            </p:cNvPr>
            <p:cNvSpPr/>
            <p:nvPr/>
          </p:nvSpPr>
          <p:spPr>
            <a:xfrm>
              <a:off x="5205047" y="4634666"/>
              <a:ext cx="1596297" cy="576159"/>
            </a:xfrm>
            <a:prstGeom prst="roundRect">
              <a:avLst>
                <a:gd name="adj" fmla="val 95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Ins="116640" rtlCol="0" anchor="ctr"/>
            <a:lstStyle/>
            <a:p>
              <a:pPr algn="r"/>
              <a:r>
                <a:rPr lang="zh-CN" altLang="en-US" sz="2600" b="1" dirty="0"/>
                <a:t>考点帮</a:t>
              </a:r>
            </a:p>
          </p:txBody>
        </p:sp>
        <p:sp>
          <p:nvSpPr>
            <p:cNvPr id="6" name="light-bulb-variant-outline_29979"/>
            <p:cNvSpPr>
              <a:spLocks noChangeAspect="1"/>
            </p:cNvSpPr>
            <p:nvPr/>
          </p:nvSpPr>
          <p:spPr bwMode="auto">
            <a:xfrm>
              <a:off x="5364843" y="4722783"/>
              <a:ext cx="245280" cy="351664"/>
            </a:xfrm>
            <a:custGeom>
              <a:avLst/>
              <a:gdLst>
                <a:gd name="connsiteX0" fmla="*/ 125251 w 420570"/>
                <a:gd name="connsiteY0" fmla="*/ 571253 h 602982"/>
                <a:gd name="connsiteX1" fmla="*/ 289094 w 420570"/>
                <a:gd name="connsiteY1" fmla="*/ 574778 h 602982"/>
                <a:gd name="connsiteX2" fmla="*/ 302408 w 420570"/>
                <a:gd name="connsiteY2" fmla="*/ 578439 h 602982"/>
                <a:gd name="connsiteX3" fmla="*/ 298740 w 420570"/>
                <a:gd name="connsiteY3" fmla="*/ 591728 h 602982"/>
                <a:gd name="connsiteX4" fmla="*/ 217226 w 420570"/>
                <a:gd name="connsiteY4" fmla="*/ 602982 h 602982"/>
                <a:gd name="connsiteX5" fmla="*/ 114790 w 420570"/>
                <a:gd name="connsiteY5" fmla="*/ 587931 h 602982"/>
                <a:gd name="connsiteX6" fmla="*/ 111801 w 420570"/>
                <a:gd name="connsiteY6" fmla="*/ 574371 h 602982"/>
                <a:gd name="connsiteX7" fmla="*/ 125251 w 420570"/>
                <a:gd name="connsiteY7" fmla="*/ 571253 h 602982"/>
                <a:gd name="connsiteX8" fmla="*/ 121310 w 420570"/>
                <a:gd name="connsiteY8" fmla="*/ 532160 h 602982"/>
                <a:gd name="connsiteX9" fmla="*/ 292900 w 420570"/>
                <a:gd name="connsiteY9" fmla="*/ 535549 h 602982"/>
                <a:gd name="connsiteX10" fmla="*/ 306214 w 420570"/>
                <a:gd name="connsiteY10" fmla="*/ 539482 h 602982"/>
                <a:gd name="connsiteX11" fmla="*/ 302274 w 420570"/>
                <a:gd name="connsiteY11" fmla="*/ 552635 h 602982"/>
                <a:gd name="connsiteX12" fmla="*/ 217770 w 420570"/>
                <a:gd name="connsiteY12" fmla="*/ 563889 h 602982"/>
                <a:gd name="connsiteX13" fmla="*/ 111393 w 420570"/>
                <a:gd name="connsiteY13" fmla="*/ 548838 h 602982"/>
                <a:gd name="connsiteX14" fmla="*/ 107996 w 420570"/>
                <a:gd name="connsiteY14" fmla="*/ 535549 h 602982"/>
                <a:gd name="connsiteX15" fmla="*/ 121310 w 420570"/>
                <a:gd name="connsiteY15" fmla="*/ 532160 h 602982"/>
                <a:gd name="connsiteX16" fmla="*/ 116241 w 420570"/>
                <a:gd name="connsiteY16" fmla="*/ 492935 h 602982"/>
                <a:gd name="connsiteX17" fmla="*/ 297902 w 420570"/>
                <a:gd name="connsiteY17" fmla="*/ 496330 h 602982"/>
                <a:gd name="connsiteX18" fmla="*/ 311081 w 420570"/>
                <a:gd name="connsiteY18" fmla="*/ 500541 h 602982"/>
                <a:gd name="connsiteX19" fmla="*/ 307005 w 420570"/>
                <a:gd name="connsiteY19" fmla="*/ 513717 h 602982"/>
                <a:gd name="connsiteX20" fmla="*/ 218689 w 420570"/>
                <a:gd name="connsiteY20" fmla="*/ 524583 h 602982"/>
                <a:gd name="connsiteX21" fmla="*/ 106594 w 420570"/>
                <a:gd name="connsiteY21" fmla="*/ 509913 h 602982"/>
                <a:gd name="connsiteX22" fmla="*/ 102926 w 420570"/>
                <a:gd name="connsiteY22" fmla="*/ 496602 h 602982"/>
                <a:gd name="connsiteX23" fmla="*/ 116241 w 420570"/>
                <a:gd name="connsiteY23" fmla="*/ 492935 h 602982"/>
                <a:gd name="connsiteX24" fmla="*/ 210285 w 420570"/>
                <a:gd name="connsiteY24" fmla="*/ 19534 h 602982"/>
                <a:gd name="connsiteX25" fmla="*/ 19561 w 420570"/>
                <a:gd name="connsiteY25" fmla="*/ 209988 h 602982"/>
                <a:gd name="connsiteX26" fmla="*/ 105550 w 420570"/>
                <a:gd name="connsiteY26" fmla="*/ 398544 h 602982"/>
                <a:gd name="connsiteX27" fmla="*/ 115467 w 420570"/>
                <a:gd name="connsiteY27" fmla="*/ 432728 h 602982"/>
                <a:gd name="connsiteX28" fmla="*/ 118999 w 420570"/>
                <a:gd name="connsiteY28" fmla="*/ 455246 h 602982"/>
                <a:gd name="connsiteX29" fmla="*/ 198195 w 420570"/>
                <a:gd name="connsiteY29" fmla="*/ 465691 h 602982"/>
                <a:gd name="connsiteX30" fmla="*/ 198195 w 420570"/>
                <a:gd name="connsiteY30" fmla="*/ 457959 h 602982"/>
                <a:gd name="connsiteX31" fmla="*/ 198195 w 420570"/>
                <a:gd name="connsiteY31" fmla="*/ 443851 h 602982"/>
                <a:gd name="connsiteX32" fmla="*/ 152823 w 420570"/>
                <a:gd name="connsiteY32" fmla="*/ 296398 h 602982"/>
                <a:gd name="connsiteX33" fmla="*/ 170075 w 420570"/>
                <a:gd name="connsiteY33" fmla="*/ 279035 h 602982"/>
                <a:gd name="connsiteX34" fmla="*/ 210421 w 420570"/>
                <a:gd name="connsiteY34" fmla="*/ 348081 h 602982"/>
                <a:gd name="connsiteX35" fmla="*/ 250766 w 420570"/>
                <a:gd name="connsiteY35" fmla="*/ 279035 h 602982"/>
                <a:gd name="connsiteX36" fmla="*/ 268154 w 420570"/>
                <a:gd name="connsiteY36" fmla="*/ 296398 h 602982"/>
                <a:gd name="connsiteX37" fmla="*/ 222647 w 420570"/>
                <a:gd name="connsiteY37" fmla="*/ 443851 h 602982"/>
                <a:gd name="connsiteX38" fmla="*/ 222647 w 420570"/>
                <a:gd name="connsiteY38" fmla="*/ 457959 h 602982"/>
                <a:gd name="connsiteX39" fmla="*/ 222783 w 420570"/>
                <a:gd name="connsiteY39" fmla="*/ 465963 h 602982"/>
                <a:gd name="connsiteX40" fmla="*/ 295187 w 420570"/>
                <a:gd name="connsiteY40" fmla="*/ 458502 h 602982"/>
                <a:gd name="connsiteX41" fmla="*/ 298855 w 420570"/>
                <a:gd name="connsiteY41" fmla="*/ 436391 h 602982"/>
                <a:gd name="connsiteX42" fmla="*/ 309315 w 420570"/>
                <a:gd name="connsiteY42" fmla="*/ 402071 h 602982"/>
                <a:gd name="connsiteX43" fmla="*/ 401009 w 420570"/>
                <a:gd name="connsiteY43" fmla="*/ 209988 h 602982"/>
                <a:gd name="connsiteX44" fmla="*/ 210285 w 420570"/>
                <a:gd name="connsiteY44" fmla="*/ 19534 h 602982"/>
                <a:gd name="connsiteX45" fmla="*/ 210285 w 420570"/>
                <a:gd name="connsiteY45" fmla="*/ 0 h 602982"/>
                <a:gd name="connsiteX46" fmla="*/ 420570 w 420570"/>
                <a:gd name="connsiteY46" fmla="*/ 209988 h 602982"/>
                <a:gd name="connsiteX47" fmla="*/ 322084 w 420570"/>
                <a:gd name="connsiteY47" fmla="*/ 417264 h 602982"/>
                <a:gd name="connsiteX48" fmla="*/ 318280 w 420570"/>
                <a:gd name="connsiteY48" fmla="*/ 439239 h 602982"/>
                <a:gd name="connsiteX49" fmla="*/ 307005 w 420570"/>
                <a:gd name="connsiteY49" fmla="*/ 474644 h 602982"/>
                <a:gd name="connsiteX50" fmla="*/ 217485 w 420570"/>
                <a:gd name="connsiteY50" fmla="*/ 485632 h 602982"/>
                <a:gd name="connsiteX51" fmla="*/ 106637 w 420570"/>
                <a:gd name="connsiteY51" fmla="*/ 470846 h 602982"/>
                <a:gd name="connsiteX52" fmla="*/ 96041 w 420570"/>
                <a:gd name="connsiteY52" fmla="*/ 435441 h 602982"/>
                <a:gd name="connsiteX53" fmla="*/ 92509 w 420570"/>
                <a:gd name="connsiteY53" fmla="*/ 413194 h 602982"/>
                <a:gd name="connsiteX54" fmla="*/ 0 w 420570"/>
                <a:gd name="connsiteY54" fmla="*/ 209988 h 602982"/>
                <a:gd name="connsiteX55" fmla="*/ 210285 w 420570"/>
                <a:gd name="connsiteY55"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20570" h="602982">
                  <a:moveTo>
                    <a:pt x="125251" y="571253"/>
                  </a:moveTo>
                  <a:cubicBezTo>
                    <a:pt x="147939" y="585490"/>
                    <a:pt x="265862" y="587931"/>
                    <a:pt x="289094" y="574778"/>
                  </a:cubicBezTo>
                  <a:cubicBezTo>
                    <a:pt x="293849" y="572066"/>
                    <a:pt x="299827" y="573693"/>
                    <a:pt x="302408" y="578439"/>
                  </a:cubicBezTo>
                  <a:cubicBezTo>
                    <a:pt x="305125" y="583049"/>
                    <a:pt x="303495" y="589016"/>
                    <a:pt x="298740" y="591728"/>
                  </a:cubicBezTo>
                  <a:cubicBezTo>
                    <a:pt x="285426" y="599321"/>
                    <a:pt x="252141" y="602982"/>
                    <a:pt x="217226" y="602982"/>
                  </a:cubicBezTo>
                  <a:cubicBezTo>
                    <a:pt x="175246" y="602982"/>
                    <a:pt x="130685" y="597694"/>
                    <a:pt x="114790" y="587931"/>
                  </a:cubicBezTo>
                  <a:cubicBezTo>
                    <a:pt x="110306" y="585083"/>
                    <a:pt x="108812" y="578981"/>
                    <a:pt x="111801" y="574371"/>
                  </a:cubicBezTo>
                  <a:cubicBezTo>
                    <a:pt x="114654" y="569897"/>
                    <a:pt x="120632" y="568405"/>
                    <a:pt x="125251" y="571253"/>
                  </a:cubicBezTo>
                  <a:close/>
                  <a:moveTo>
                    <a:pt x="121310" y="532160"/>
                  </a:moveTo>
                  <a:cubicBezTo>
                    <a:pt x="145221" y="546397"/>
                    <a:pt x="268717" y="548838"/>
                    <a:pt x="292900" y="535549"/>
                  </a:cubicBezTo>
                  <a:cubicBezTo>
                    <a:pt x="297655" y="532973"/>
                    <a:pt x="303632" y="534736"/>
                    <a:pt x="306214" y="539482"/>
                  </a:cubicBezTo>
                  <a:cubicBezTo>
                    <a:pt x="308795" y="544228"/>
                    <a:pt x="307029" y="550058"/>
                    <a:pt x="302274" y="552635"/>
                  </a:cubicBezTo>
                  <a:cubicBezTo>
                    <a:pt x="288416" y="560228"/>
                    <a:pt x="254044" y="563889"/>
                    <a:pt x="217770" y="563889"/>
                  </a:cubicBezTo>
                  <a:cubicBezTo>
                    <a:pt x="174023" y="563889"/>
                    <a:pt x="127696" y="558736"/>
                    <a:pt x="111393" y="548838"/>
                  </a:cubicBezTo>
                  <a:cubicBezTo>
                    <a:pt x="106637" y="546126"/>
                    <a:pt x="105143" y="540160"/>
                    <a:pt x="107996" y="535549"/>
                  </a:cubicBezTo>
                  <a:cubicBezTo>
                    <a:pt x="110713" y="530804"/>
                    <a:pt x="116691" y="529312"/>
                    <a:pt x="121310" y="532160"/>
                  </a:cubicBezTo>
                  <a:close/>
                  <a:moveTo>
                    <a:pt x="116241" y="492935"/>
                  </a:moveTo>
                  <a:cubicBezTo>
                    <a:pt x="141513" y="507197"/>
                    <a:pt x="272222" y="509642"/>
                    <a:pt x="297902" y="496330"/>
                  </a:cubicBezTo>
                  <a:cubicBezTo>
                    <a:pt x="302793" y="493885"/>
                    <a:pt x="308636" y="495787"/>
                    <a:pt x="311081" y="500541"/>
                  </a:cubicBezTo>
                  <a:cubicBezTo>
                    <a:pt x="313663" y="505431"/>
                    <a:pt x="311761" y="511272"/>
                    <a:pt x="307005" y="513717"/>
                  </a:cubicBezTo>
                  <a:cubicBezTo>
                    <a:pt x="292875" y="521051"/>
                    <a:pt x="256869" y="524583"/>
                    <a:pt x="218689" y="524583"/>
                  </a:cubicBezTo>
                  <a:cubicBezTo>
                    <a:pt x="172492" y="524583"/>
                    <a:pt x="123442" y="519421"/>
                    <a:pt x="106594" y="509913"/>
                  </a:cubicBezTo>
                  <a:cubicBezTo>
                    <a:pt x="101974" y="507333"/>
                    <a:pt x="100344" y="501356"/>
                    <a:pt x="102926" y="496602"/>
                  </a:cubicBezTo>
                  <a:cubicBezTo>
                    <a:pt x="105643" y="491848"/>
                    <a:pt x="111621" y="490218"/>
                    <a:pt x="116241" y="492935"/>
                  </a:cubicBezTo>
                  <a:close/>
                  <a:moveTo>
                    <a:pt x="210285" y="19534"/>
                  </a:moveTo>
                  <a:cubicBezTo>
                    <a:pt x="105142" y="19534"/>
                    <a:pt x="19561" y="104994"/>
                    <a:pt x="19561" y="209988"/>
                  </a:cubicBezTo>
                  <a:cubicBezTo>
                    <a:pt x="19561" y="273473"/>
                    <a:pt x="52435" y="363546"/>
                    <a:pt x="105550" y="398544"/>
                  </a:cubicBezTo>
                  <a:cubicBezTo>
                    <a:pt x="110848" y="401935"/>
                    <a:pt x="111935" y="407904"/>
                    <a:pt x="115467" y="432728"/>
                  </a:cubicBezTo>
                  <a:cubicBezTo>
                    <a:pt x="116417" y="439917"/>
                    <a:pt x="117912" y="450363"/>
                    <a:pt x="118999" y="455246"/>
                  </a:cubicBezTo>
                  <a:cubicBezTo>
                    <a:pt x="131904" y="460536"/>
                    <a:pt x="162740" y="464606"/>
                    <a:pt x="198195" y="465691"/>
                  </a:cubicBezTo>
                  <a:cubicBezTo>
                    <a:pt x="198195" y="463114"/>
                    <a:pt x="198195" y="460536"/>
                    <a:pt x="198195" y="457959"/>
                  </a:cubicBezTo>
                  <a:cubicBezTo>
                    <a:pt x="198195" y="453211"/>
                    <a:pt x="198195" y="448464"/>
                    <a:pt x="198195" y="443851"/>
                  </a:cubicBezTo>
                  <a:cubicBezTo>
                    <a:pt x="198059" y="389998"/>
                    <a:pt x="192625" y="337908"/>
                    <a:pt x="152823" y="296398"/>
                  </a:cubicBezTo>
                  <a:cubicBezTo>
                    <a:pt x="141820" y="285004"/>
                    <a:pt x="159208" y="267640"/>
                    <a:pt x="170075" y="279035"/>
                  </a:cubicBezTo>
                  <a:cubicBezTo>
                    <a:pt x="190180" y="300061"/>
                    <a:pt x="202678" y="323393"/>
                    <a:pt x="210421" y="348081"/>
                  </a:cubicBezTo>
                  <a:cubicBezTo>
                    <a:pt x="218164" y="323393"/>
                    <a:pt x="230661" y="300061"/>
                    <a:pt x="250766" y="279035"/>
                  </a:cubicBezTo>
                  <a:cubicBezTo>
                    <a:pt x="261770" y="267640"/>
                    <a:pt x="279022" y="285004"/>
                    <a:pt x="268154" y="296398"/>
                  </a:cubicBezTo>
                  <a:cubicBezTo>
                    <a:pt x="228216" y="337908"/>
                    <a:pt x="222918" y="389998"/>
                    <a:pt x="222647" y="443851"/>
                  </a:cubicBezTo>
                  <a:cubicBezTo>
                    <a:pt x="222647" y="448464"/>
                    <a:pt x="222647" y="453211"/>
                    <a:pt x="222647" y="457959"/>
                  </a:cubicBezTo>
                  <a:cubicBezTo>
                    <a:pt x="222647" y="460672"/>
                    <a:pt x="222647" y="463250"/>
                    <a:pt x="222783" y="465963"/>
                  </a:cubicBezTo>
                  <a:cubicBezTo>
                    <a:pt x="259596" y="465691"/>
                    <a:pt x="284727" y="462300"/>
                    <a:pt x="295187" y="458502"/>
                  </a:cubicBezTo>
                  <a:cubicBezTo>
                    <a:pt x="296274" y="453754"/>
                    <a:pt x="297904" y="443444"/>
                    <a:pt x="298855" y="436391"/>
                  </a:cubicBezTo>
                  <a:cubicBezTo>
                    <a:pt x="302658" y="411566"/>
                    <a:pt x="303745" y="405462"/>
                    <a:pt x="309315" y="402071"/>
                  </a:cubicBezTo>
                  <a:cubicBezTo>
                    <a:pt x="365961" y="367751"/>
                    <a:pt x="401009" y="275644"/>
                    <a:pt x="401009" y="209988"/>
                  </a:cubicBezTo>
                  <a:cubicBezTo>
                    <a:pt x="401009" y="104994"/>
                    <a:pt x="315428" y="19534"/>
                    <a:pt x="210285" y="19534"/>
                  </a:cubicBezTo>
                  <a:close/>
                  <a:moveTo>
                    <a:pt x="210285" y="0"/>
                  </a:moveTo>
                  <a:cubicBezTo>
                    <a:pt x="326295" y="0"/>
                    <a:pt x="420570" y="94142"/>
                    <a:pt x="420570" y="209988"/>
                  </a:cubicBezTo>
                  <a:cubicBezTo>
                    <a:pt x="420570" y="281477"/>
                    <a:pt x="383757" y="377789"/>
                    <a:pt x="322084" y="417264"/>
                  </a:cubicBezTo>
                  <a:cubicBezTo>
                    <a:pt x="320861" y="421740"/>
                    <a:pt x="319367" y="432050"/>
                    <a:pt x="318280" y="439239"/>
                  </a:cubicBezTo>
                  <a:cubicBezTo>
                    <a:pt x="314341" y="465149"/>
                    <a:pt x="313254" y="471389"/>
                    <a:pt x="307005" y="474644"/>
                  </a:cubicBezTo>
                  <a:cubicBezTo>
                    <a:pt x="287987" y="484547"/>
                    <a:pt x="237997" y="485632"/>
                    <a:pt x="217485" y="485632"/>
                  </a:cubicBezTo>
                  <a:cubicBezTo>
                    <a:pt x="176460" y="485632"/>
                    <a:pt x="125791" y="481698"/>
                    <a:pt x="106637" y="470846"/>
                  </a:cubicBezTo>
                  <a:cubicBezTo>
                    <a:pt x="100796" y="467590"/>
                    <a:pt x="99709" y="461215"/>
                    <a:pt x="96041" y="435441"/>
                  </a:cubicBezTo>
                  <a:cubicBezTo>
                    <a:pt x="94954" y="428116"/>
                    <a:pt x="93596" y="417671"/>
                    <a:pt x="92509" y="413194"/>
                  </a:cubicBezTo>
                  <a:cubicBezTo>
                    <a:pt x="34504" y="373177"/>
                    <a:pt x="0" y="279035"/>
                    <a:pt x="0" y="209988"/>
                  </a:cubicBezTo>
                  <a:cubicBezTo>
                    <a:pt x="0" y="94142"/>
                    <a:pt x="94411" y="0"/>
                    <a:pt x="210285" y="0"/>
                  </a:cubicBezTo>
                  <a:close/>
                </a:path>
              </a:pathLst>
            </a:custGeom>
            <a:grpFill/>
            <a:ln>
              <a:solidFill>
                <a:schemeClr val="bg1"/>
              </a:solidFill>
            </a:ln>
          </p:spPr>
        </p:sp>
      </p:grpSp>
      <p:sp>
        <p:nvSpPr>
          <p:cNvPr id="22" name="文本框 21"/>
          <p:cNvSpPr txBox="1"/>
          <p:nvPr/>
        </p:nvSpPr>
        <p:spPr>
          <a:xfrm>
            <a:off x="4707255" y="631825"/>
            <a:ext cx="6523990" cy="1419860"/>
          </a:xfrm>
          <a:prstGeom prst="rect">
            <a:avLst/>
          </a:prstGeom>
          <a:noFill/>
        </p:spPr>
        <p:txBody>
          <a:bodyPr wrap="square" rtlCol="0">
            <a:spAutoFit/>
          </a:bodyPr>
          <a:lstStyle/>
          <a:p>
            <a:pPr marL="285750" indent="-285750" fontAlgn="auto">
              <a:lnSpc>
                <a:spcPct val="180000"/>
              </a:lnSpc>
              <a:buFont typeface="Arial" panose="020B0604020202020204" pitchFamily="34" charset="0"/>
              <a:buChar char="•"/>
            </a:pPr>
            <a:r>
              <a:rPr lang="zh-CN" altLang="en-US" sz="2400" dirty="0">
                <a:solidFill>
                  <a:schemeClr val="tx1">
                    <a:lumMod val="85000"/>
                    <a:lumOff val="15000"/>
                  </a:schemeClr>
                </a:solidFill>
                <a:latin typeface="+mn-ea"/>
              </a:rPr>
              <a:t>考点 </a:t>
            </a:r>
            <a:r>
              <a:rPr lang="en-US" altLang="zh-CN" sz="2400" dirty="0">
                <a:solidFill>
                  <a:schemeClr val="tx1">
                    <a:lumMod val="85000"/>
                    <a:lumOff val="15000"/>
                  </a:schemeClr>
                </a:solidFill>
                <a:latin typeface="+mn-ea"/>
              </a:rPr>
              <a:t>1</a:t>
            </a:r>
            <a:r>
              <a:rPr lang="zh-CN" altLang="en-US" sz="2400" dirty="0">
                <a:solidFill>
                  <a:schemeClr val="tx1">
                    <a:lumMod val="85000"/>
                    <a:lumOff val="15000"/>
                  </a:schemeClr>
                </a:solidFill>
                <a:latin typeface="+mn-ea"/>
              </a:rPr>
              <a:t>　运动和力的关系</a:t>
            </a:r>
          </a:p>
          <a:p>
            <a:pPr marL="285750" indent="-285750" fontAlgn="auto">
              <a:lnSpc>
                <a:spcPct val="180000"/>
              </a:lnSpc>
              <a:buFont typeface="Arial" panose="020B0604020202020204" pitchFamily="34" charset="0"/>
              <a:buChar char="•"/>
            </a:pPr>
            <a:r>
              <a:rPr lang="zh-CN" altLang="en-US" sz="2400" dirty="0">
                <a:solidFill>
                  <a:schemeClr val="tx1">
                    <a:lumMod val="85000"/>
                    <a:lumOff val="15000"/>
                  </a:schemeClr>
                </a:solidFill>
                <a:latin typeface="+mn-ea"/>
              </a:rPr>
              <a:t>考点 </a:t>
            </a:r>
            <a:r>
              <a:rPr lang="en-US" altLang="zh-CN" sz="2400" dirty="0">
                <a:solidFill>
                  <a:schemeClr val="tx1">
                    <a:lumMod val="85000"/>
                    <a:lumOff val="15000"/>
                  </a:schemeClr>
                </a:solidFill>
                <a:latin typeface="+mn-ea"/>
              </a:rPr>
              <a:t>2</a:t>
            </a:r>
            <a:r>
              <a:rPr lang="zh-CN" altLang="en-US" sz="2400" dirty="0">
                <a:solidFill>
                  <a:schemeClr val="tx1">
                    <a:lumMod val="85000"/>
                    <a:lumOff val="15000"/>
                  </a:schemeClr>
                </a:solidFill>
                <a:latin typeface="+mn-ea"/>
              </a:rPr>
              <a:t>　二力平衡</a:t>
            </a:r>
          </a:p>
        </p:txBody>
      </p:sp>
      <p:grpSp>
        <p:nvGrpSpPr>
          <p:cNvPr id="7" name="组合 6"/>
          <p:cNvGrpSpPr/>
          <p:nvPr/>
        </p:nvGrpSpPr>
        <p:grpSpPr>
          <a:xfrm>
            <a:off x="2574343" y="3047809"/>
            <a:ext cx="1596297" cy="576159"/>
            <a:chOff x="5206317" y="3414343"/>
            <a:chExt cx="1596297" cy="576159"/>
          </a:xfrm>
          <a:solidFill>
            <a:srgbClr val="EE3028"/>
          </a:solidFill>
        </p:grpSpPr>
        <p:sp>
          <p:nvSpPr>
            <p:cNvPr id="8" name="圆角矩形 42">
              <a:hlinkClick r:id="rId3" action="ppaction://hlinksldjump"/>
            </p:cNvPr>
            <p:cNvSpPr/>
            <p:nvPr/>
          </p:nvSpPr>
          <p:spPr>
            <a:xfrm>
              <a:off x="5206317" y="3414343"/>
              <a:ext cx="1596297" cy="576159"/>
            </a:xfrm>
            <a:prstGeom prst="roundRect">
              <a:avLst>
                <a:gd name="adj" fmla="val 95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Ins="116640" rtlCol="0" anchor="ctr"/>
            <a:lstStyle/>
            <a:p>
              <a:pPr algn="r"/>
              <a:r>
                <a:rPr lang="zh-CN" altLang="en-US" sz="2600" b="1" dirty="0"/>
                <a:t>方法帮</a:t>
              </a:r>
            </a:p>
          </p:txBody>
        </p:sp>
        <p:sp>
          <p:nvSpPr>
            <p:cNvPr id="9" name="light-bulb-variant-outline_29979"/>
            <p:cNvSpPr>
              <a:spLocks noChangeAspect="1"/>
            </p:cNvSpPr>
            <p:nvPr/>
          </p:nvSpPr>
          <p:spPr bwMode="auto">
            <a:xfrm>
              <a:off x="5364843" y="3526443"/>
              <a:ext cx="245280" cy="351664"/>
            </a:xfrm>
            <a:custGeom>
              <a:avLst/>
              <a:gdLst>
                <a:gd name="connsiteX0" fmla="*/ 125251 w 420570"/>
                <a:gd name="connsiteY0" fmla="*/ 571253 h 602982"/>
                <a:gd name="connsiteX1" fmla="*/ 289094 w 420570"/>
                <a:gd name="connsiteY1" fmla="*/ 574778 h 602982"/>
                <a:gd name="connsiteX2" fmla="*/ 302408 w 420570"/>
                <a:gd name="connsiteY2" fmla="*/ 578439 h 602982"/>
                <a:gd name="connsiteX3" fmla="*/ 298740 w 420570"/>
                <a:gd name="connsiteY3" fmla="*/ 591728 h 602982"/>
                <a:gd name="connsiteX4" fmla="*/ 217226 w 420570"/>
                <a:gd name="connsiteY4" fmla="*/ 602982 h 602982"/>
                <a:gd name="connsiteX5" fmla="*/ 114790 w 420570"/>
                <a:gd name="connsiteY5" fmla="*/ 587931 h 602982"/>
                <a:gd name="connsiteX6" fmla="*/ 111801 w 420570"/>
                <a:gd name="connsiteY6" fmla="*/ 574371 h 602982"/>
                <a:gd name="connsiteX7" fmla="*/ 125251 w 420570"/>
                <a:gd name="connsiteY7" fmla="*/ 571253 h 602982"/>
                <a:gd name="connsiteX8" fmla="*/ 121310 w 420570"/>
                <a:gd name="connsiteY8" fmla="*/ 532160 h 602982"/>
                <a:gd name="connsiteX9" fmla="*/ 292900 w 420570"/>
                <a:gd name="connsiteY9" fmla="*/ 535549 h 602982"/>
                <a:gd name="connsiteX10" fmla="*/ 306214 w 420570"/>
                <a:gd name="connsiteY10" fmla="*/ 539482 h 602982"/>
                <a:gd name="connsiteX11" fmla="*/ 302274 w 420570"/>
                <a:gd name="connsiteY11" fmla="*/ 552635 h 602982"/>
                <a:gd name="connsiteX12" fmla="*/ 217770 w 420570"/>
                <a:gd name="connsiteY12" fmla="*/ 563889 h 602982"/>
                <a:gd name="connsiteX13" fmla="*/ 111393 w 420570"/>
                <a:gd name="connsiteY13" fmla="*/ 548838 h 602982"/>
                <a:gd name="connsiteX14" fmla="*/ 107996 w 420570"/>
                <a:gd name="connsiteY14" fmla="*/ 535549 h 602982"/>
                <a:gd name="connsiteX15" fmla="*/ 121310 w 420570"/>
                <a:gd name="connsiteY15" fmla="*/ 532160 h 602982"/>
                <a:gd name="connsiteX16" fmla="*/ 116241 w 420570"/>
                <a:gd name="connsiteY16" fmla="*/ 492935 h 602982"/>
                <a:gd name="connsiteX17" fmla="*/ 297902 w 420570"/>
                <a:gd name="connsiteY17" fmla="*/ 496330 h 602982"/>
                <a:gd name="connsiteX18" fmla="*/ 311081 w 420570"/>
                <a:gd name="connsiteY18" fmla="*/ 500541 h 602982"/>
                <a:gd name="connsiteX19" fmla="*/ 307005 w 420570"/>
                <a:gd name="connsiteY19" fmla="*/ 513717 h 602982"/>
                <a:gd name="connsiteX20" fmla="*/ 218689 w 420570"/>
                <a:gd name="connsiteY20" fmla="*/ 524583 h 602982"/>
                <a:gd name="connsiteX21" fmla="*/ 106594 w 420570"/>
                <a:gd name="connsiteY21" fmla="*/ 509913 h 602982"/>
                <a:gd name="connsiteX22" fmla="*/ 102926 w 420570"/>
                <a:gd name="connsiteY22" fmla="*/ 496602 h 602982"/>
                <a:gd name="connsiteX23" fmla="*/ 116241 w 420570"/>
                <a:gd name="connsiteY23" fmla="*/ 492935 h 602982"/>
                <a:gd name="connsiteX24" fmla="*/ 210285 w 420570"/>
                <a:gd name="connsiteY24" fmla="*/ 19534 h 602982"/>
                <a:gd name="connsiteX25" fmla="*/ 19561 w 420570"/>
                <a:gd name="connsiteY25" fmla="*/ 209988 h 602982"/>
                <a:gd name="connsiteX26" fmla="*/ 105550 w 420570"/>
                <a:gd name="connsiteY26" fmla="*/ 398544 h 602982"/>
                <a:gd name="connsiteX27" fmla="*/ 115467 w 420570"/>
                <a:gd name="connsiteY27" fmla="*/ 432728 h 602982"/>
                <a:gd name="connsiteX28" fmla="*/ 118999 w 420570"/>
                <a:gd name="connsiteY28" fmla="*/ 455246 h 602982"/>
                <a:gd name="connsiteX29" fmla="*/ 198195 w 420570"/>
                <a:gd name="connsiteY29" fmla="*/ 465691 h 602982"/>
                <a:gd name="connsiteX30" fmla="*/ 198195 w 420570"/>
                <a:gd name="connsiteY30" fmla="*/ 457959 h 602982"/>
                <a:gd name="connsiteX31" fmla="*/ 198195 w 420570"/>
                <a:gd name="connsiteY31" fmla="*/ 443851 h 602982"/>
                <a:gd name="connsiteX32" fmla="*/ 152823 w 420570"/>
                <a:gd name="connsiteY32" fmla="*/ 296398 h 602982"/>
                <a:gd name="connsiteX33" fmla="*/ 170075 w 420570"/>
                <a:gd name="connsiteY33" fmla="*/ 279035 h 602982"/>
                <a:gd name="connsiteX34" fmla="*/ 210421 w 420570"/>
                <a:gd name="connsiteY34" fmla="*/ 348081 h 602982"/>
                <a:gd name="connsiteX35" fmla="*/ 250766 w 420570"/>
                <a:gd name="connsiteY35" fmla="*/ 279035 h 602982"/>
                <a:gd name="connsiteX36" fmla="*/ 268154 w 420570"/>
                <a:gd name="connsiteY36" fmla="*/ 296398 h 602982"/>
                <a:gd name="connsiteX37" fmla="*/ 222647 w 420570"/>
                <a:gd name="connsiteY37" fmla="*/ 443851 h 602982"/>
                <a:gd name="connsiteX38" fmla="*/ 222647 w 420570"/>
                <a:gd name="connsiteY38" fmla="*/ 457959 h 602982"/>
                <a:gd name="connsiteX39" fmla="*/ 222783 w 420570"/>
                <a:gd name="connsiteY39" fmla="*/ 465963 h 602982"/>
                <a:gd name="connsiteX40" fmla="*/ 295187 w 420570"/>
                <a:gd name="connsiteY40" fmla="*/ 458502 h 602982"/>
                <a:gd name="connsiteX41" fmla="*/ 298855 w 420570"/>
                <a:gd name="connsiteY41" fmla="*/ 436391 h 602982"/>
                <a:gd name="connsiteX42" fmla="*/ 309315 w 420570"/>
                <a:gd name="connsiteY42" fmla="*/ 402071 h 602982"/>
                <a:gd name="connsiteX43" fmla="*/ 401009 w 420570"/>
                <a:gd name="connsiteY43" fmla="*/ 209988 h 602982"/>
                <a:gd name="connsiteX44" fmla="*/ 210285 w 420570"/>
                <a:gd name="connsiteY44" fmla="*/ 19534 h 602982"/>
                <a:gd name="connsiteX45" fmla="*/ 210285 w 420570"/>
                <a:gd name="connsiteY45" fmla="*/ 0 h 602982"/>
                <a:gd name="connsiteX46" fmla="*/ 420570 w 420570"/>
                <a:gd name="connsiteY46" fmla="*/ 209988 h 602982"/>
                <a:gd name="connsiteX47" fmla="*/ 322084 w 420570"/>
                <a:gd name="connsiteY47" fmla="*/ 417264 h 602982"/>
                <a:gd name="connsiteX48" fmla="*/ 318280 w 420570"/>
                <a:gd name="connsiteY48" fmla="*/ 439239 h 602982"/>
                <a:gd name="connsiteX49" fmla="*/ 307005 w 420570"/>
                <a:gd name="connsiteY49" fmla="*/ 474644 h 602982"/>
                <a:gd name="connsiteX50" fmla="*/ 217485 w 420570"/>
                <a:gd name="connsiteY50" fmla="*/ 485632 h 602982"/>
                <a:gd name="connsiteX51" fmla="*/ 106637 w 420570"/>
                <a:gd name="connsiteY51" fmla="*/ 470846 h 602982"/>
                <a:gd name="connsiteX52" fmla="*/ 96041 w 420570"/>
                <a:gd name="connsiteY52" fmla="*/ 435441 h 602982"/>
                <a:gd name="connsiteX53" fmla="*/ 92509 w 420570"/>
                <a:gd name="connsiteY53" fmla="*/ 413194 h 602982"/>
                <a:gd name="connsiteX54" fmla="*/ 0 w 420570"/>
                <a:gd name="connsiteY54" fmla="*/ 209988 h 602982"/>
                <a:gd name="connsiteX55" fmla="*/ 210285 w 420570"/>
                <a:gd name="connsiteY55"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20570" h="602982">
                  <a:moveTo>
                    <a:pt x="125251" y="571253"/>
                  </a:moveTo>
                  <a:cubicBezTo>
                    <a:pt x="147939" y="585490"/>
                    <a:pt x="265862" y="587931"/>
                    <a:pt x="289094" y="574778"/>
                  </a:cubicBezTo>
                  <a:cubicBezTo>
                    <a:pt x="293849" y="572066"/>
                    <a:pt x="299827" y="573693"/>
                    <a:pt x="302408" y="578439"/>
                  </a:cubicBezTo>
                  <a:cubicBezTo>
                    <a:pt x="305125" y="583049"/>
                    <a:pt x="303495" y="589016"/>
                    <a:pt x="298740" y="591728"/>
                  </a:cubicBezTo>
                  <a:cubicBezTo>
                    <a:pt x="285426" y="599321"/>
                    <a:pt x="252141" y="602982"/>
                    <a:pt x="217226" y="602982"/>
                  </a:cubicBezTo>
                  <a:cubicBezTo>
                    <a:pt x="175246" y="602982"/>
                    <a:pt x="130685" y="597694"/>
                    <a:pt x="114790" y="587931"/>
                  </a:cubicBezTo>
                  <a:cubicBezTo>
                    <a:pt x="110306" y="585083"/>
                    <a:pt x="108812" y="578981"/>
                    <a:pt x="111801" y="574371"/>
                  </a:cubicBezTo>
                  <a:cubicBezTo>
                    <a:pt x="114654" y="569897"/>
                    <a:pt x="120632" y="568405"/>
                    <a:pt x="125251" y="571253"/>
                  </a:cubicBezTo>
                  <a:close/>
                  <a:moveTo>
                    <a:pt x="121310" y="532160"/>
                  </a:moveTo>
                  <a:cubicBezTo>
                    <a:pt x="145221" y="546397"/>
                    <a:pt x="268717" y="548838"/>
                    <a:pt x="292900" y="535549"/>
                  </a:cubicBezTo>
                  <a:cubicBezTo>
                    <a:pt x="297655" y="532973"/>
                    <a:pt x="303632" y="534736"/>
                    <a:pt x="306214" y="539482"/>
                  </a:cubicBezTo>
                  <a:cubicBezTo>
                    <a:pt x="308795" y="544228"/>
                    <a:pt x="307029" y="550058"/>
                    <a:pt x="302274" y="552635"/>
                  </a:cubicBezTo>
                  <a:cubicBezTo>
                    <a:pt x="288416" y="560228"/>
                    <a:pt x="254044" y="563889"/>
                    <a:pt x="217770" y="563889"/>
                  </a:cubicBezTo>
                  <a:cubicBezTo>
                    <a:pt x="174023" y="563889"/>
                    <a:pt x="127696" y="558736"/>
                    <a:pt x="111393" y="548838"/>
                  </a:cubicBezTo>
                  <a:cubicBezTo>
                    <a:pt x="106637" y="546126"/>
                    <a:pt x="105143" y="540160"/>
                    <a:pt x="107996" y="535549"/>
                  </a:cubicBezTo>
                  <a:cubicBezTo>
                    <a:pt x="110713" y="530804"/>
                    <a:pt x="116691" y="529312"/>
                    <a:pt x="121310" y="532160"/>
                  </a:cubicBezTo>
                  <a:close/>
                  <a:moveTo>
                    <a:pt x="116241" y="492935"/>
                  </a:moveTo>
                  <a:cubicBezTo>
                    <a:pt x="141513" y="507197"/>
                    <a:pt x="272222" y="509642"/>
                    <a:pt x="297902" y="496330"/>
                  </a:cubicBezTo>
                  <a:cubicBezTo>
                    <a:pt x="302793" y="493885"/>
                    <a:pt x="308636" y="495787"/>
                    <a:pt x="311081" y="500541"/>
                  </a:cubicBezTo>
                  <a:cubicBezTo>
                    <a:pt x="313663" y="505431"/>
                    <a:pt x="311761" y="511272"/>
                    <a:pt x="307005" y="513717"/>
                  </a:cubicBezTo>
                  <a:cubicBezTo>
                    <a:pt x="292875" y="521051"/>
                    <a:pt x="256869" y="524583"/>
                    <a:pt x="218689" y="524583"/>
                  </a:cubicBezTo>
                  <a:cubicBezTo>
                    <a:pt x="172492" y="524583"/>
                    <a:pt x="123442" y="519421"/>
                    <a:pt x="106594" y="509913"/>
                  </a:cubicBezTo>
                  <a:cubicBezTo>
                    <a:pt x="101974" y="507333"/>
                    <a:pt x="100344" y="501356"/>
                    <a:pt x="102926" y="496602"/>
                  </a:cubicBezTo>
                  <a:cubicBezTo>
                    <a:pt x="105643" y="491848"/>
                    <a:pt x="111621" y="490218"/>
                    <a:pt x="116241" y="492935"/>
                  </a:cubicBezTo>
                  <a:close/>
                  <a:moveTo>
                    <a:pt x="210285" y="19534"/>
                  </a:moveTo>
                  <a:cubicBezTo>
                    <a:pt x="105142" y="19534"/>
                    <a:pt x="19561" y="104994"/>
                    <a:pt x="19561" y="209988"/>
                  </a:cubicBezTo>
                  <a:cubicBezTo>
                    <a:pt x="19561" y="273473"/>
                    <a:pt x="52435" y="363546"/>
                    <a:pt x="105550" y="398544"/>
                  </a:cubicBezTo>
                  <a:cubicBezTo>
                    <a:pt x="110848" y="401935"/>
                    <a:pt x="111935" y="407904"/>
                    <a:pt x="115467" y="432728"/>
                  </a:cubicBezTo>
                  <a:cubicBezTo>
                    <a:pt x="116417" y="439917"/>
                    <a:pt x="117912" y="450363"/>
                    <a:pt x="118999" y="455246"/>
                  </a:cubicBezTo>
                  <a:cubicBezTo>
                    <a:pt x="131904" y="460536"/>
                    <a:pt x="162740" y="464606"/>
                    <a:pt x="198195" y="465691"/>
                  </a:cubicBezTo>
                  <a:cubicBezTo>
                    <a:pt x="198195" y="463114"/>
                    <a:pt x="198195" y="460536"/>
                    <a:pt x="198195" y="457959"/>
                  </a:cubicBezTo>
                  <a:cubicBezTo>
                    <a:pt x="198195" y="453211"/>
                    <a:pt x="198195" y="448464"/>
                    <a:pt x="198195" y="443851"/>
                  </a:cubicBezTo>
                  <a:cubicBezTo>
                    <a:pt x="198059" y="389998"/>
                    <a:pt x="192625" y="337908"/>
                    <a:pt x="152823" y="296398"/>
                  </a:cubicBezTo>
                  <a:cubicBezTo>
                    <a:pt x="141820" y="285004"/>
                    <a:pt x="159208" y="267640"/>
                    <a:pt x="170075" y="279035"/>
                  </a:cubicBezTo>
                  <a:cubicBezTo>
                    <a:pt x="190180" y="300061"/>
                    <a:pt x="202678" y="323393"/>
                    <a:pt x="210421" y="348081"/>
                  </a:cubicBezTo>
                  <a:cubicBezTo>
                    <a:pt x="218164" y="323393"/>
                    <a:pt x="230661" y="300061"/>
                    <a:pt x="250766" y="279035"/>
                  </a:cubicBezTo>
                  <a:cubicBezTo>
                    <a:pt x="261770" y="267640"/>
                    <a:pt x="279022" y="285004"/>
                    <a:pt x="268154" y="296398"/>
                  </a:cubicBezTo>
                  <a:cubicBezTo>
                    <a:pt x="228216" y="337908"/>
                    <a:pt x="222918" y="389998"/>
                    <a:pt x="222647" y="443851"/>
                  </a:cubicBezTo>
                  <a:cubicBezTo>
                    <a:pt x="222647" y="448464"/>
                    <a:pt x="222647" y="453211"/>
                    <a:pt x="222647" y="457959"/>
                  </a:cubicBezTo>
                  <a:cubicBezTo>
                    <a:pt x="222647" y="460672"/>
                    <a:pt x="222647" y="463250"/>
                    <a:pt x="222783" y="465963"/>
                  </a:cubicBezTo>
                  <a:cubicBezTo>
                    <a:pt x="259596" y="465691"/>
                    <a:pt x="284727" y="462300"/>
                    <a:pt x="295187" y="458502"/>
                  </a:cubicBezTo>
                  <a:cubicBezTo>
                    <a:pt x="296274" y="453754"/>
                    <a:pt x="297904" y="443444"/>
                    <a:pt x="298855" y="436391"/>
                  </a:cubicBezTo>
                  <a:cubicBezTo>
                    <a:pt x="302658" y="411566"/>
                    <a:pt x="303745" y="405462"/>
                    <a:pt x="309315" y="402071"/>
                  </a:cubicBezTo>
                  <a:cubicBezTo>
                    <a:pt x="365961" y="367751"/>
                    <a:pt x="401009" y="275644"/>
                    <a:pt x="401009" y="209988"/>
                  </a:cubicBezTo>
                  <a:cubicBezTo>
                    <a:pt x="401009" y="104994"/>
                    <a:pt x="315428" y="19534"/>
                    <a:pt x="210285" y="19534"/>
                  </a:cubicBezTo>
                  <a:close/>
                  <a:moveTo>
                    <a:pt x="210285" y="0"/>
                  </a:moveTo>
                  <a:cubicBezTo>
                    <a:pt x="326295" y="0"/>
                    <a:pt x="420570" y="94142"/>
                    <a:pt x="420570" y="209988"/>
                  </a:cubicBezTo>
                  <a:cubicBezTo>
                    <a:pt x="420570" y="281477"/>
                    <a:pt x="383757" y="377789"/>
                    <a:pt x="322084" y="417264"/>
                  </a:cubicBezTo>
                  <a:cubicBezTo>
                    <a:pt x="320861" y="421740"/>
                    <a:pt x="319367" y="432050"/>
                    <a:pt x="318280" y="439239"/>
                  </a:cubicBezTo>
                  <a:cubicBezTo>
                    <a:pt x="314341" y="465149"/>
                    <a:pt x="313254" y="471389"/>
                    <a:pt x="307005" y="474644"/>
                  </a:cubicBezTo>
                  <a:cubicBezTo>
                    <a:pt x="287987" y="484547"/>
                    <a:pt x="237997" y="485632"/>
                    <a:pt x="217485" y="485632"/>
                  </a:cubicBezTo>
                  <a:cubicBezTo>
                    <a:pt x="176460" y="485632"/>
                    <a:pt x="125791" y="481698"/>
                    <a:pt x="106637" y="470846"/>
                  </a:cubicBezTo>
                  <a:cubicBezTo>
                    <a:pt x="100796" y="467590"/>
                    <a:pt x="99709" y="461215"/>
                    <a:pt x="96041" y="435441"/>
                  </a:cubicBezTo>
                  <a:cubicBezTo>
                    <a:pt x="94954" y="428116"/>
                    <a:pt x="93596" y="417671"/>
                    <a:pt x="92509" y="413194"/>
                  </a:cubicBezTo>
                  <a:cubicBezTo>
                    <a:pt x="34504" y="373177"/>
                    <a:pt x="0" y="279035"/>
                    <a:pt x="0" y="209988"/>
                  </a:cubicBezTo>
                  <a:cubicBezTo>
                    <a:pt x="0" y="94142"/>
                    <a:pt x="94411" y="0"/>
                    <a:pt x="210285" y="0"/>
                  </a:cubicBezTo>
                  <a:close/>
                </a:path>
              </a:pathLst>
            </a:custGeom>
            <a:grpFill/>
            <a:ln>
              <a:solidFill>
                <a:schemeClr val="bg1"/>
              </a:solidFill>
            </a:ln>
          </p:spPr>
        </p:sp>
      </p:grpSp>
      <p:sp>
        <p:nvSpPr>
          <p:cNvPr id="24" name="文本框 23"/>
          <p:cNvSpPr txBox="1"/>
          <p:nvPr/>
        </p:nvSpPr>
        <p:spPr>
          <a:xfrm>
            <a:off x="4706620" y="1961515"/>
            <a:ext cx="6523355" cy="2748280"/>
          </a:xfrm>
          <a:prstGeom prst="rect">
            <a:avLst/>
          </a:prstGeom>
          <a:noFill/>
        </p:spPr>
        <p:txBody>
          <a:bodyPr wrap="square" rtlCol="0">
            <a:spAutoFit/>
          </a:bodyPr>
          <a:lstStyle/>
          <a:p>
            <a:pPr marL="285750" indent="-285750" fontAlgn="auto">
              <a:lnSpc>
                <a:spcPct val="180000"/>
              </a:lnSpc>
              <a:buFont typeface="Arial" panose="020B0604020202020204" pitchFamily="34" charset="0"/>
              <a:buChar char="•"/>
            </a:pPr>
            <a:r>
              <a:rPr lang="zh-CN" altLang="en-US" sz="2400" dirty="0">
                <a:solidFill>
                  <a:schemeClr val="tx1">
                    <a:lumMod val="85000"/>
                    <a:lumOff val="15000"/>
                  </a:schemeClr>
                </a:solidFill>
                <a:latin typeface="+mn-ea"/>
              </a:rPr>
              <a:t>命题角度</a:t>
            </a:r>
            <a:r>
              <a:rPr lang="en-US" altLang="zh-CN" sz="2400" dirty="0">
                <a:solidFill>
                  <a:schemeClr val="tx1">
                    <a:lumMod val="85000"/>
                    <a:lumOff val="15000"/>
                  </a:schemeClr>
                </a:solidFill>
                <a:latin typeface="+mn-ea"/>
              </a:rPr>
              <a:t>1</a:t>
            </a:r>
            <a:r>
              <a:rPr lang="zh-CN" altLang="en-US" sz="2400" dirty="0">
                <a:solidFill>
                  <a:schemeClr val="tx1">
                    <a:lumMod val="85000"/>
                    <a:lumOff val="15000"/>
                  </a:schemeClr>
                </a:solidFill>
                <a:latin typeface="+mn-ea"/>
              </a:rPr>
              <a:t> 　惯性</a:t>
            </a:r>
          </a:p>
          <a:p>
            <a:pPr marL="285750" indent="-285750" fontAlgn="auto">
              <a:lnSpc>
                <a:spcPct val="180000"/>
              </a:lnSpc>
              <a:buFont typeface="Arial" panose="020B0604020202020204" pitchFamily="34" charset="0"/>
              <a:buChar char="•"/>
            </a:pPr>
            <a:r>
              <a:rPr lang="zh-CN" altLang="en-US" sz="2400" dirty="0">
                <a:solidFill>
                  <a:schemeClr val="tx1">
                    <a:lumMod val="85000"/>
                    <a:lumOff val="15000"/>
                  </a:schemeClr>
                </a:solidFill>
                <a:latin typeface="+mn-ea"/>
                <a:sym typeface="+mn-ea"/>
              </a:rPr>
              <a:t>命题角度</a:t>
            </a:r>
            <a:r>
              <a:rPr lang="en-US" altLang="zh-CN" sz="2400" dirty="0">
                <a:solidFill>
                  <a:schemeClr val="tx1">
                    <a:lumMod val="85000"/>
                    <a:lumOff val="15000"/>
                  </a:schemeClr>
                </a:solidFill>
                <a:latin typeface="+mn-ea"/>
                <a:sym typeface="+mn-ea"/>
              </a:rPr>
              <a:t>2</a:t>
            </a:r>
            <a:r>
              <a:rPr lang="zh-CN" altLang="en-US" sz="2400" dirty="0">
                <a:solidFill>
                  <a:schemeClr val="tx1">
                    <a:lumMod val="85000"/>
                    <a:lumOff val="15000"/>
                  </a:schemeClr>
                </a:solidFill>
                <a:latin typeface="+mn-ea"/>
                <a:sym typeface="+mn-ea"/>
              </a:rPr>
              <a:t> 　平衡力与相互作用力的辨析</a:t>
            </a:r>
          </a:p>
          <a:p>
            <a:pPr marL="285750" indent="-285750" fontAlgn="auto">
              <a:lnSpc>
                <a:spcPct val="180000"/>
              </a:lnSpc>
              <a:buFont typeface="Arial" panose="020B0604020202020204" pitchFamily="34" charset="0"/>
              <a:buChar char="•"/>
            </a:pPr>
            <a:r>
              <a:rPr lang="zh-CN" altLang="en-US" sz="2400" dirty="0">
                <a:solidFill>
                  <a:schemeClr val="tx1">
                    <a:lumMod val="85000"/>
                    <a:lumOff val="15000"/>
                  </a:schemeClr>
                </a:solidFill>
                <a:latin typeface="+mn-ea"/>
                <a:sym typeface="+mn-ea"/>
              </a:rPr>
              <a:t>命题角度</a:t>
            </a:r>
            <a:r>
              <a:rPr lang="en-US" altLang="zh-CN" sz="2400" dirty="0">
                <a:solidFill>
                  <a:schemeClr val="tx1">
                    <a:lumMod val="85000"/>
                    <a:lumOff val="15000"/>
                  </a:schemeClr>
                </a:solidFill>
                <a:latin typeface="+mn-ea"/>
                <a:sym typeface="+mn-ea"/>
              </a:rPr>
              <a:t>3</a:t>
            </a:r>
            <a:r>
              <a:rPr lang="zh-CN" altLang="en-US" sz="2400" dirty="0">
                <a:solidFill>
                  <a:schemeClr val="tx1">
                    <a:lumMod val="85000"/>
                    <a:lumOff val="15000"/>
                  </a:schemeClr>
                </a:solidFill>
                <a:latin typeface="+mn-ea"/>
                <a:sym typeface="+mn-ea"/>
              </a:rPr>
              <a:t> 　受力分析</a:t>
            </a:r>
          </a:p>
          <a:p>
            <a:pPr marL="285750" indent="-285750" fontAlgn="auto">
              <a:lnSpc>
                <a:spcPct val="180000"/>
              </a:lnSpc>
              <a:buFont typeface="Arial" panose="020B0604020202020204" pitchFamily="34" charset="0"/>
              <a:buChar char="•"/>
            </a:pPr>
            <a:r>
              <a:rPr lang="zh-CN" altLang="en-US" sz="2400" dirty="0">
                <a:solidFill>
                  <a:schemeClr val="tx1">
                    <a:lumMod val="85000"/>
                    <a:lumOff val="15000"/>
                  </a:schemeClr>
                </a:solidFill>
                <a:latin typeface="+mn-ea"/>
                <a:sym typeface="+mn-ea"/>
              </a:rPr>
              <a:t>命题角度</a:t>
            </a:r>
            <a:r>
              <a:rPr lang="en-US" altLang="zh-CN" sz="2400" dirty="0">
                <a:solidFill>
                  <a:schemeClr val="tx1">
                    <a:lumMod val="85000"/>
                    <a:lumOff val="15000"/>
                  </a:schemeClr>
                </a:solidFill>
                <a:latin typeface="+mn-ea"/>
                <a:sym typeface="+mn-ea"/>
              </a:rPr>
              <a:t>4</a:t>
            </a:r>
            <a:r>
              <a:rPr lang="zh-CN" altLang="en-US" sz="2400" dirty="0">
                <a:solidFill>
                  <a:schemeClr val="tx1">
                    <a:lumMod val="85000"/>
                    <a:lumOff val="15000"/>
                  </a:schemeClr>
                </a:solidFill>
                <a:latin typeface="+mn-ea"/>
                <a:sym typeface="+mn-ea"/>
              </a:rPr>
              <a:t> 　分析受力的物体如何运动</a:t>
            </a:r>
            <a:endParaRPr lang="zh-CN" altLang="en-US" sz="2400" dirty="0">
              <a:solidFill>
                <a:schemeClr val="tx1">
                  <a:lumMod val="85000"/>
                  <a:lumOff val="15000"/>
                </a:schemeClr>
              </a:solidFill>
              <a:latin typeface="+mn-ea"/>
            </a:endParaRPr>
          </a:p>
        </p:txBody>
      </p:sp>
      <p:grpSp>
        <p:nvGrpSpPr>
          <p:cNvPr id="10" name="组合 9"/>
          <p:cNvGrpSpPr/>
          <p:nvPr/>
        </p:nvGrpSpPr>
        <p:grpSpPr>
          <a:xfrm>
            <a:off x="2571803" y="4654555"/>
            <a:ext cx="1596297" cy="576159"/>
            <a:chOff x="5203777" y="4012366"/>
            <a:chExt cx="1596297" cy="576159"/>
          </a:xfrm>
          <a:solidFill>
            <a:srgbClr val="EE3028"/>
          </a:solidFill>
        </p:grpSpPr>
        <p:sp>
          <p:nvSpPr>
            <p:cNvPr id="11" name="圆角矩形 49">
              <a:hlinkClick r:id="" action="ppaction://noaction"/>
            </p:cNvPr>
            <p:cNvSpPr/>
            <p:nvPr/>
          </p:nvSpPr>
          <p:spPr>
            <a:xfrm>
              <a:off x="5203777" y="4012366"/>
              <a:ext cx="1596297" cy="576159"/>
            </a:xfrm>
            <a:prstGeom prst="roundRect">
              <a:avLst>
                <a:gd name="adj" fmla="val 95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Ins="116640" rtlCol="0" anchor="ctr"/>
            <a:lstStyle/>
            <a:p>
              <a:pPr algn="r"/>
              <a:r>
                <a:rPr lang="zh-CN" altLang="en-US" sz="2600" b="1" dirty="0"/>
                <a:t>实验帮</a:t>
              </a:r>
            </a:p>
          </p:txBody>
        </p:sp>
        <p:sp>
          <p:nvSpPr>
            <p:cNvPr id="12" name="light-bulb-variant-outline_29979"/>
            <p:cNvSpPr>
              <a:spLocks noChangeAspect="1"/>
            </p:cNvSpPr>
            <p:nvPr/>
          </p:nvSpPr>
          <p:spPr bwMode="auto">
            <a:xfrm>
              <a:off x="5363573" y="4100483"/>
              <a:ext cx="245280" cy="351664"/>
            </a:xfrm>
            <a:custGeom>
              <a:avLst/>
              <a:gdLst>
                <a:gd name="connsiteX0" fmla="*/ 125251 w 420570"/>
                <a:gd name="connsiteY0" fmla="*/ 571253 h 602982"/>
                <a:gd name="connsiteX1" fmla="*/ 289094 w 420570"/>
                <a:gd name="connsiteY1" fmla="*/ 574778 h 602982"/>
                <a:gd name="connsiteX2" fmla="*/ 302408 w 420570"/>
                <a:gd name="connsiteY2" fmla="*/ 578439 h 602982"/>
                <a:gd name="connsiteX3" fmla="*/ 298740 w 420570"/>
                <a:gd name="connsiteY3" fmla="*/ 591728 h 602982"/>
                <a:gd name="connsiteX4" fmla="*/ 217226 w 420570"/>
                <a:gd name="connsiteY4" fmla="*/ 602982 h 602982"/>
                <a:gd name="connsiteX5" fmla="*/ 114790 w 420570"/>
                <a:gd name="connsiteY5" fmla="*/ 587931 h 602982"/>
                <a:gd name="connsiteX6" fmla="*/ 111801 w 420570"/>
                <a:gd name="connsiteY6" fmla="*/ 574371 h 602982"/>
                <a:gd name="connsiteX7" fmla="*/ 125251 w 420570"/>
                <a:gd name="connsiteY7" fmla="*/ 571253 h 602982"/>
                <a:gd name="connsiteX8" fmla="*/ 121310 w 420570"/>
                <a:gd name="connsiteY8" fmla="*/ 532160 h 602982"/>
                <a:gd name="connsiteX9" fmla="*/ 292900 w 420570"/>
                <a:gd name="connsiteY9" fmla="*/ 535549 h 602982"/>
                <a:gd name="connsiteX10" fmla="*/ 306214 w 420570"/>
                <a:gd name="connsiteY10" fmla="*/ 539482 h 602982"/>
                <a:gd name="connsiteX11" fmla="*/ 302274 w 420570"/>
                <a:gd name="connsiteY11" fmla="*/ 552635 h 602982"/>
                <a:gd name="connsiteX12" fmla="*/ 217770 w 420570"/>
                <a:gd name="connsiteY12" fmla="*/ 563889 h 602982"/>
                <a:gd name="connsiteX13" fmla="*/ 111393 w 420570"/>
                <a:gd name="connsiteY13" fmla="*/ 548838 h 602982"/>
                <a:gd name="connsiteX14" fmla="*/ 107996 w 420570"/>
                <a:gd name="connsiteY14" fmla="*/ 535549 h 602982"/>
                <a:gd name="connsiteX15" fmla="*/ 121310 w 420570"/>
                <a:gd name="connsiteY15" fmla="*/ 532160 h 602982"/>
                <a:gd name="connsiteX16" fmla="*/ 116241 w 420570"/>
                <a:gd name="connsiteY16" fmla="*/ 492935 h 602982"/>
                <a:gd name="connsiteX17" fmla="*/ 297902 w 420570"/>
                <a:gd name="connsiteY17" fmla="*/ 496330 h 602982"/>
                <a:gd name="connsiteX18" fmla="*/ 311081 w 420570"/>
                <a:gd name="connsiteY18" fmla="*/ 500541 h 602982"/>
                <a:gd name="connsiteX19" fmla="*/ 307005 w 420570"/>
                <a:gd name="connsiteY19" fmla="*/ 513717 h 602982"/>
                <a:gd name="connsiteX20" fmla="*/ 218689 w 420570"/>
                <a:gd name="connsiteY20" fmla="*/ 524583 h 602982"/>
                <a:gd name="connsiteX21" fmla="*/ 106594 w 420570"/>
                <a:gd name="connsiteY21" fmla="*/ 509913 h 602982"/>
                <a:gd name="connsiteX22" fmla="*/ 102926 w 420570"/>
                <a:gd name="connsiteY22" fmla="*/ 496602 h 602982"/>
                <a:gd name="connsiteX23" fmla="*/ 116241 w 420570"/>
                <a:gd name="connsiteY23" fmla="*/ 492935 h 602982"/>
                <a:gd name="connsiteX24" fmla="*/ 210285 w 420570"/>
                <a:gd name="connsiteY24" fmla="*/ 19534 h 602982"/>
                <a:gd name="connsiteX25" fmla="*/ 19561 w 420570"/>
                <a:gd name="connsiteY25" fmla="*/ 209988 h 602982"/>
                <a:gd name="connsiteX26" fmla="*/ 105550 w 420570"/>
                <a:gd name="connsiteY26" fmla="*/ 398544 h 602982"/>
                <a:gd name="connsiteX27" fmla="*/ 115467 w 420570"/>
                <a:gd name="connsiteY27" fmla="*/ 432728 h 602982"/>
                <a:gd name="connsiteX28" fmla="*/ 118999 w 420570"/>
                <a:gd name="connsiteY28" fmla="*/ 455246 h 602982"/>
                <a:gd name="connsiteX29" fmla="*/ 198195 w 420570"/>
                <a:gd name="connsiteY29" fmla="*/ 465691 h 602982"/>
                <a:gd name="connsiteX30" fmla="*/ 198195 w 420570"/>
                <a:gd name="connsiteY30" fmla="*/ 457959 h 602982"/>
                <a:gd name="connsiteX31" fmla="*/ 198195 w 420570"/>
                <a:gd name="connsiteY31" fmla="*/ 443851 h 602982"/>
                <a:gd name="connsiteX32" fmla="*/ 152823 w 420570"/>
                <a:gd name="connsiteY32" fmla="*/ 296398 h 602982"/>
                <a:gd name="connsiteX33" fmla="*/ 170075 w 420570"/>
                <a:gd name="connsiteY33" fmla="*/ 279035 h 602982"/>
                <a:gd name="connsiteX34" fmla="*/ 210421 w 420570"/>
                <a:gd name="connsiteY34" fmla="*/ 348081 h 602982"/>
                <a:gd name="connsiteX35" fmla="*/ 250766 w 420570"/>
                <a:gd name="connsiteY35" fmla="*/ 279035 h 602982"/>
                <a:gd name="connsiteX36" fmla="*/ 268154 w 420570"/>
                <a:gd name="connsiteY36" fmla="*/ 296398 h 602982"/>
                <a:gd name="connsiteX37" fmla="*/ 222647 w 420570"/>
                <a:gd name="connsiteY37" fmla="*/ 443851 h 602982"/>
                <a:gd name="connsiteX38" fmla="*/ 222647 w 420570"/>
                <a:gd name="connsiteY38" fmla="*/ 457959 h 602982"/>
                <a:gd name="connsiteX39" fmla="*/ 222783 w 420570"/>
                <a:gd name="connsiteY39" fmla="*/ 465963 h 602982"/>
                <a:gd name="connsiteX40" fmla="*/ 295187 w 420570"/>
                <a:gd name="connsiteY40" fmla="*/ 458502 h 602982"/>
                <a:gd name="connsiteX41" fmla="*/ 298855 w 420570"/>
                <a:gd name="connsiteY41" fmla="*/ 436391 h 602982"/>
                <a:gd name="connsiteX42" fmla="*/ 309315 w 420570"/>
                <a:gd name="connsiteY42" fmla="*/ 402071 h 602982"/>
                <a:gd name="connsiteX43" fmla="*/ 401009 w 420570"/>
                <a:gd name="connsiteY43" fmla="*/ 209988 h 602982"/>
                <a:gd name="connsiteX44" fmla="*/ 210285 w 420570"/>
                <a:gd name="connsiteY44" fmla="*/ 19534 h 602982"/>
                <a:gd name="connsiteX45" fmla="*/ 210285 w 420570"/>
                <a:gd name="connsiteY45" fmla="*/ 0 h 602982"/>
                <a:gd name="connsiteX46" fmla="*/ 420570 w 420570"/>
                <a:gd name="connsiteY46" fmla="*/ 209988 h 602982"/>
                <a:gd name="connsiteX47" fmla="*/ 322084 w 420570"/>
                <a:gd name="connsiteY47" fmla="*/ 417264 h 602982"/>
                <a:gd name="connsiteX48" fmla="*/ 318280 w 420570"/>
                <a:gd name="connsiteY48" fmla="*/ 439239 h 602982"/>
                <a:gd name="connsiteX49" fmla="*/ 307005 w 420570"/>
                <a:gd name="connsiteY49" fmla="*/ 474644 h 602982"/>
                <a:gd name="connsiteX50" fmla="*/ 217485 w 420570"/>
                <a:gd name="connsiteY50" fmla="*/ 485632 h 602982"/>
                <a:gd name="connsiteX51" fmla="*/ 106637 w 420570"/>
                <a:gd name="connsiteY51" fmla="*/ 470846 h 602982"/>
                <a:gd name="connsiteX52" fmla="*/ 96041 w 420570"/>
                <a:gd name="connsiteY52" fmla="*/ 435441 h 602982"/>
                <a:gd name="connsiteX53" fmla="*/ 92509 w 420570"/>
                <a:gd name="connsiteY53" fmla="*/ 413194 h 602982"/>
                <a:gd name="connsiteX54" fmla="*/ 0 w 420570"/>
                <a:gd name="connsiteY54" fmla="*/ 209988 h 602982"/>
                <a:gd name="connsiteX55" fmla="*/ 210285 w 420570"/>
                <a:gd name="connsiteY55"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20570" h="602982">
                  <a:moveTo>
                    <a:pt x="125251" y="571253"/>
                  </a:moveTo>
                  <a:cubicBezTo>
                    <a:pt x="147939" y="585490"/>
                    <a:pt x="265862" y="587931"/>
                    <a:pt x="289094" y="574778"/>
                  </a:cubicBezTo>
                  <a:cubicBezTo>
                    <a:pt x="293849" y="572066"/>
                    <a:pt x="299827" y="573693"/>
                    <a:pt x="302408" y="578439"/>
                  </a:cubicBezTo>
                  <a:cubicBezTo>
                    <a:pt x="305125" y="583049"/>
                    <a:pt x="303495" y="589016"/>
                    <a:pt x="298740" y="591728"/>
                  </a:cubicBezTo>
                  <a:cubicBezTo>
                    <a:pt x="285426" y="599321"/>
                    <a:pt x="252141" y="602982"/>
                    <a:pt x="217226" y="602982"/>
                  </a:cubicBezTo>
                  <a:cubicBezTo>
                    <a:pt x="175246" y="602982"/>
                    <a:pt x="130685" y="597694"/>
                    <a:pt x="114790" y="587931"/>
                  </a:cubicBezTo>
                  <a:cubicBezTo>
                    <a:pt x="110306" y="585083"/>
                    <a:pt x="108812" y="578981"/>
                    <a:pt x="111801" y="574371"/>
                  </a:cubicBezTo>
                  <a:cubicBezTo>
                    <a:pt x="114654" y="569897"/>
                    <a:pt x="120632" y="568405"/>
                    <a:pt x="125251" y="571253"/>
                  </a:cubicBezTo>
                  <a:close/>
                  <a:moveTo>
                    <a:pt x="121310" y="532160"/>
                  </a:moveTo>
                  <a:cubicBezTo>
                    <a:pt x="145221" y="546397"/>
                    <a:pt x="268717" y="548838"/>
                    <a:pt x="292900" y="535549"/>
                  </a:cubicBezTo>
                  <a:cubicBezTo>
                    <a:pt x="297655" y="532973"/>
                    <a:pt x="303632" y="534736"/>
                    <a:pt x="306214" y="539482"/>
                  </a:cubicBezTo>
                  <a:cubicBezTo>
                    <a:pt x="308795" y="544228"/>
                    <a:pt x="307029" y="550058"/>
                    <a:pt x="302274" y="552635"/>
                  </a:cubicBezTo>
                  <a:cubicBezTo>
                    <a:pt x="288416" y="560228"/>
                    <a:pt x="254044" y="563889"/>
                    <a:pt x="217770" y="563889"/>
                  </a:cubicBezTo>
                  <a:cubicBezTo>
                    <a:pt x="174023" y="563889"/>
                    <a:pt x="127696" y="558736"/>
                    <a:pt x="111393" y="548838"/>
                  </a:cubicBezTo>
                  <a:cubicBezTo>
                    <a:pt x="106637" y="546126"/>
                    <a:pt x="105143" y="540160"/>
                    <a:pt x="107996" y="535549"/>
                  </a:cubicBezTo>
                  <a:cubicBezTo>
                    <a:pt x="110713" y="530804"/>
                    <a:pt x="116691" y="529312"/>
                    <a:pt x="121310" y="532160"/>
                  </a:cubicBezTo>
                  <a:close/>
                  <a:moveTo>
                    <a:pt x="116241" y="492935"/>
                  </a:moveTo>
                  <a:cubicBezTo>
                    <a:pt x="141513" y="507197"/>
                    <a:pt x="272222" y="509642"/>
                    <a:pt x="297902" y="496330"/>
                  </a:cubicBezTo>
                  <a:cubicBezTo>
                    <a:pt x="302793" y="493885"/>
                    <a:pt x="308636" y="495787"/>
                    <a:pt x="311081" y="500541"/>
                  </a:cubicBezTo>
                  <a:cubicBezTo>
                    <a:pt x="313663" y="505431"/>
                    <a:pt x="311761" y="511272"/>
                    <a:pt x="307005" y="513717"/>
                  </a:cubicBezTo>
                  <a:cubicBezTo>
                    <a:pt x="292875" y="521051"/>
                    <a:pt x="256869" y="524583"/>
                    <a:pt x="218689" y="524583"/>
                  </a:cubicBezTo>
                  <a:cubicBezTo>
                    <a:pt x="172492" y="524583"/>
                    <a:pt x="123442" y="519421"/>
                    <a:pt x="106594" y="509913"/>
                  </a:cubicBezTo>
                  <a:cubicBezTo>
                    <a:pt x="101974" y="507333"/>
                    <a:pt x="100344" y="501356"/>
                    <a:pt x="102926" y="496602"/>
                  </a:cubicBezTo>
                  <a:cubicBezTo>
                    <a:pt x="105643" y="491848"/>
                    <a:pt x="111621" y="490218"/>
                    <a:pt x="116241" y="492935"/>
                  </a:cubicBezTo>
                  <a:close/>
                  <a:moveTo>
                    <a:pt x="210285" y="19534"/>
                  </a:moveTo>
                  <a:cubicBezTo>
                    <a:pt x="105142" y="19534"/>
                    <a:pt x="19561" y="104994"/>
                    <a:pt x="19561" y="209988"/>
                  </a:cubicBezTo>
                  <a:cubicBezTo>
                    <a:pt x="19561" y="273473"/>
                    <a:pt x="52435" y="363546"/>
                    <a:pt x="105550" y="398544"/>
                  </a:cubicBezTo>
                  <a:cubicBezTo>
                    <a:pt x="110848" y="401935"/>
                    <a:pt x="111935" y="407904"/>
                    <a:pt x="115467" y="432728"/>
                  </a:cubicBezTo>
                  <a:cubicBezTo>
                    <a:pt x="116417" y="439917"/>
                    <a:pt x="117912" y="450363"/>
                    <a:pt x="118999" y="455246"/>
                  </a:cubicBezTo>
                  <a:cubicBezTo>
                    <a:pt x="131904" y="460536"/>
                    <a:pt x="162740" y="464606"/>
                    <a:pt x="198195" y="465691"/>
                  </a:cubicBezTo>
                  <a:cubicBezTo>
                    <a:pt x="198195" y="463114"/>
                    <a:pt x="198195" y="460536"/>
                    <a:pt x="198195" y="457959"/>
                  </a:cubicBezTo>
                  <a:cubicBezTo>
                    <a:pt x="198195" y="453211"/>
                    <a:pt x="198195" y="448464"/>
                    <a:pt x="198195" y="443851"/>
                  </a:cubicBezTo>
                  <a:cubicBezTo>
                    <a:pt x="198059" y="389998"/>
                    <a:pt x="192625" y="337908"/>
                    <a:pt x="152823" y="296398"/>
                  </a:cubicBezTo>
                  <a:cubicBezTo>
                    <a:pt x="141820" y="285004"/>
                    <a:pt x="159208" y="267640"/>
                    <a:pt x="170075" y="279035"/>
                  </a:cubicBezTo>
                  <a:cubicBezTo>
                    <a:pt x="190180" y="300061"/>
                    <a:pt x="202678" y="323393"/>
                    <a:pt x="210421" y="348081"/>
                  </a:cubicBezTo>
                  <a:cubicBezTo>
                    <a:pt x="218164" y="323393"/>
                    <a:pt x="230661" y="300061"/>
                    <a:pt x="250766" y="279035"/>
                  </a:cubicBezTo>
                  <a:cubicBezTo>
                    <a:pt x="261770" y="267640"/>
                    <a:pt x="279022" y="285004"/>
                    <a:pt x="268154" y="296398"/>
                  </a:cubicBezTo>
                  <a:cubicBezTo>
                    <a:pt x="228216" y="337908"/>
                    <a:pt x="222918" y="389998"/>
                    <a:pt x="222647" y="443851"/>
                  </a:cubicBezTo>
                  <a:cubicBezTo>
                    <a:pt x="222647" y="448464"/>
                    <a:pt x="222647" y="453211"/>
                    <a:pt x="222647" y="457959"/>
                  </a:cubicBezTo>
                  <a:cubicBezTo>
                    <a:pt x="222647" y="460672"/>
                    <a:pt x="222647" y="463250"/>
                    <a:pt x="222783" y="465963"/>
                  </a:cubicBezTo>
                  <a:cubicBezTo>
                    <a:pt x="259596" y="465691"/>
                    <a:pt x="284727" y="462300"/>
                    <a:pt x="295187" y="458502"/>
                  </a:cubicBezTo>
                  <a:cubicBezTo>
                    <a:pt x="296274" y="453754"/>
                    <a:pt x="297904" y="443444"/>
                    <a:pt x="298855" y="436391"/>
                  </a:cubicBezTo>
                  <a:cubicBezTo>
                    <a:pt x="302658" y="411566"/>
                    <a:pt x="303745" y="405462"/>
                    <a:pt x="309315" y="402071"/>
                  </a:cubicBezTo>
                  <a:cubicBezTo>
                    <a:pt x="365961" y="367751"/>
                    <a:pt x="401009" y="275644"/>
                    <a:pt x="401009" y="209988"/>
                  </a:cubicBezTo>
                  <a:cubicBezTo>
                    <a:pt x="401009" y="104994"/>
                    <a:pt x="315428" y="19534"/>
                    <a:pt x="210285" y="19534"/>
                  </a:cubicBezTo>
                  <a:close/>
                  <a:moveTo>
                    <a:pt x="210285" y="0"/>
                  </a:moveTo>
                  <a:cubicBezTo>
                    <a:pt x="326295" y="0"/>
                    <a:pt x="420570" y="94142"/>
                    <a:pt x="420570" y="209988"/>
                  </a:cubicBezTo>
                  <a:cubicBezTo>
                    <a:pt x="420570" y="281477"/>
                    <a:pt x="383757" y="377789"/>
                    <a:pt x="322084" y="417264"/>
                  </a:cubicBezTo>
                  <a:cubicBezTo>
                    <a:pt x="320861" y="421740"/>
                    <a:pt x="319367" y="432050"/>
                    <a:pt x="318280" y="439239"/>
                  </a:cubicBezTo>
                  <a:cubicBezTo>
                    <a:pt x="314341" y="465149"/>
                    <a:pt x="313254" y="471389"/>
                    <a:pt x="307005" y="474644"/>
                  </a:cubicBezTo>
                  <a:cubicBezTo>
                    <a:pt x="287987" y="484547"/>
                    <a:pt x="237997" y="485632"/>
                    <a:pt x="217485" y="485632"/>
                  </a:cubicBezTo>
                  <a:cubicBezTo>
                    <a:pt x="176460" y="485632"/>
                    <a:pt x="125791" y="481698"/>
                    <a:pt x="106637" y="470846"/>
                  </a:cubicBezTo>
                  <a:cubicBezTo>
                    <a:pt x="100796" y="467590"/>
                    <a:pt x="99709" y="461215"/>
                    <a:pt x="96041" y="435441"/>
                  </a:cubicBezTo>
                  <a:cubicBezTo>
                    <a:pt x="94954" y="428116"/>
                    <a:pt x="93596" y="417671"/>
                    <a:pt x="92509" y="413194"/>
                  </a:cubicBezTo>
                  <a:cubicBezTo>
                    <a:pt x="34504" y="373177"/>
                    <a:pt x="0" y="279035"/>
                    <a:pt x="0" y="209988"/>
                  </a:cubicBezTo>
                  <a:cubicBezTo>
                    <a:pt x="0" y="94142"/>
                    <a:pt x="94411" y="0"/>
                    <a:pt x="210285" y="0"/>
                  </a:cubicBezTo>
                  <a:close/>
                </a:path>
              </a:pathLst>
            </a:custGeom>
            <a:grpFill/>
            <a:ln>
              <a:solidFill>
                <a:schemeClr val="bg1"/>
              </a:solidFill>
            </a:ln>
          </p:spPr>
        </p:sp>
      </p:grpSp>
      <p:sp>
        <p:nvSpPr>
          <p:cNvPr id="26" name="文本框 25"/>
          <p:cNvSpPr txBox="1"/>
          <p:nvPr/>
        </p:nvSpPr>
        <p:spPr>
          <a:xfrm>
            <a:off x="4707890" y="4572635"/>
            <a:ext cx="6523355" cy="1346835"/>
          </a:xfrm>
          <a:prstGeom prst="rect">
            <a:avLst/>
          </a:prstGeom>
          <a:noFill/>
        </p:spPr>
        <p:txBody>
          <a:bodyPr wrap="square" rtlCol="0">
            <a:spAutoFit/>
          </a:bodyPr>
          <a:lstStyle/>
          <a:p>
            <a:pPr marL="285750" indent="-285750" fontAlgn="auto">
              <a:lnSpc>
                <a:spcPct val="170000"/>
              </a:lnSpc>
              <a:buFont typeface="Arial" panose="020B0604020202020204" pitchFamily="34" charset="0"/>
              <a:buChar char="•"/>
            </a:pPr>
            <a:r>
              <a:rPr lang="zh-CN" altLang="en-US" sz="2400" dirty="0">
                <a:solidFill>
                  <a:schemeClr val="tx1">
                    <a:lumMod val="85000"/>
                    <a:lumOff val="15000"/>
                  </a:schemeClr>
                </a:solidFill>
                <a:latin typeface="+mn-ea"/>
              </a:rPr>
              <a:t>实验</a:t>
            </a:r>
            <a:r>
              <a:rPr lang="en-US" altLang="zh-CN" sz="2400" dirty="0">
                <a:solidFill>
                  <a:schemeClr val="tx1">
                    <a:lumMod val="85000"/>
                    <a:lumOff val="15000"/>
                  </a:schemeClr>
                </a:solidFill>
                <a:latin typeface="+mn-ea"/>
              </a:rPr>
              <a:t>1</a:t>
            </a:r>
            <a:r>
              <a:rPr lang="zh-CN" altLang="en-US" sz="2400" dirty="0">
                <a:solidFill>
                  <a:schemeClr val="tx1">
                    <a:lumMod val="85000"/>
                    <a:lumOff val="15000"/>
                  </a:schemeClr>
                </a:solidFill>
                <a:latin typeface="+mn-ea"/>
              </a:rPr>
              <a:t> 　探究阻力对物体运动的影响</a:t>
            </a:r>
          </a:p>
          <a:p>
            <a:pPr marL="285750" indent="-285750" fontAlgn="auto">
              <a:lnSpc>
                <a:spcPct val="170000"/>
              </a:lnSpc>
              <a:buFont typeface="Arial" panose="020B0604020202020204" pitchFamily="34" charset="0"/>
              <a:buChar char="•"/>
            </a:pPr>
            <a:r>
              <a:rPr lang="zh-CN" altLang="en-US" sz="2400" dirty="0">
                <a:solidFill>
                  <a:schemeClr val="tx1">
                    <a:lumMod val="85000"/>
                    <a:lumOff val="15000"/>
                  </a:schemeClr>
                </a:solidFill>
                <a:latin typeface="+mn-ea"/>
                <a:sym typeface="+mn-ea"/>
              </a:rPr>
              <a:t>实验</a:t>
            </a:r>
            <a:r>
              <a:rPr lang="en-US" altLang="zh-CN" sz="2400" dirty="0">
                <a:solidFill>
                  <a:schemeClr val="tx1">
                    <a:lumMod val="85000"/>
                    <a:lumOff val="15000"/>
                  </a:schemeClr>
                </a:solidFill>
                <a:latin typeface="+mn-ea"/>
                <a:sym typeface="+mn-ea"/>
              </a:rPr>
              <a:t>2</a:t>
            </a:r>
            <a:r>
              <a:rPr lang="zh-CN" altLang="en-US" sz="2400" dirty="0">
                <a:solidFill>
                  <a:schemeClr val="tx1">
                    <a:lumMod val="85000"/>
                    <a:lumOff val="15000"/>
                  </a:schemeClr>
                </a:solidFill>
                <a:latin typeface="+mn-ea"/>
                <a:sym typeface="+mn-ea"/>
              </a:rPr>
              <a:t> 　探究二力平衡的条件</a:t>
            </a:r>
          </a:p>
        </p:txBody>
      </p:sp>
      <p:sp>
        <p:nvSpPr>
          <p:cNvPr id="2" name="圆角矩形 49">
            <a:hlinkClick r:id="" action="ppaction://noaction"/>
          </p:cNvPr>
          <p:cNvSpPr/>
          <p:nvPr/>
        </p:nvSpPr>
        <p:spPr>
          <a:xfrm>
            <a:off x="2573073" y="5951225"/>
            <a:ext cx="1596297" cy="576159"/>
          </a:xfrm>
          <a:prstGeom prst="roundRect">
            <a:avLst>
              <a:gd name="adj" fmla="val 9503"/>
            </a:avLst>
          </a:prstGeom>
          <a:solidFill>
            <a:srgbClr val="EE3028"/>
          </a:solidFill>
          <a:ln>
            <a:noFill/>
          </a:ln>
        </p:spPr>
        <p:style>
          <a:lnRef idx="2">
            <a:schemeClr val="accent1">
              <a:shade val="50000"/>
            </a:schemeClr>
          </a:lnRef>
          <a:fillRef idx="1">
            <a:schemeClr val="accent1"/>
          </a:fillRef>
          <a:effectRef idx="0">
            <a:schemeClr val="accent1"/>
          </a:effectRef>
          <a:fontRef idx="minor">
            <a:schemeClr val="lt1"/>
          </a:fontRef>
        </p:style>
        <p:txBody>
          <a:bodyPr rIns="116640" rtlCol="0" anchor="ctr"/>
          <a:lstStyle/>
          <a:p>
            <a:pPr algn="r"/>
            <a:r>
              <a:rPr lang="zh-CN" altLang="en-US" sz="2600" b="1" dirty="0"/>
              <a:t>拓展帮</a:t>
            </a:r>
          </a:p>
        </p:txBody>
      </p:sp>
      <p:sp>
        <p:nvSpPr>
          <p:cNvPr id="13" name="light-bulb-variant-outline_29979"/>
          <p:cNvSpPr>
            <a:spLocks noChangeAspect="1"/>
          </p:cNvSpPr>
          <p:nvPr/>
        </p:nvSpPr>
        <p:spPr bwMode="auto">
          <a:xfrm>
            <a:off x="2732869" y="6039342"/>
            <a:ext cx="245280" cy="351664"/>
          </a:xfrm>
          <a:custGeom>
            <a:avLst/>
            <a:gdLst>
              <a:gd name="connsiteX0" fmla="*/ 125251 w 420570"/>
              <a:gd name="connsiteY0" fmla="*/ 571253 h 602982"/>
              <a:gd name="connsiteX1" fmla="*/ 289094 w 420570"/>
              <a:gd name="connsiteY1" fmla="*/ 574778 h 602982"/>
              <a:gd name="connsiteX2" fmla="*/ 302408 w 420570"/>
              <a:gd name="connsiteY2" fmla="*/ 578439 h 602982"/>
              <a:gd name="connsiteX3" fmla="*/ 298740 w 420570"/>
              <a:gd name="connsiteY3" fmla="*/ 591728 h 602982"/>
              <a:gd name="connsiteX4" fmla="*/ 217226 w 420570"/>
              <a:gd name="connsiteY4" fmla="*/ 602982 h 602982"/>
              <a:gd name="connsiteX5" fmla="*/ 114790 w 420570"/>
              <a:gd name="connsiteY5" fmla="*/ 587931 h 602982"/>
              <a:gd name="connsiteX6" fmla="*/ 111801 w 420570"/>
              <a:gd name="connsiteY6" fmla="*/ 574371 h 602982"/>
              <a:gd name="connsiteX7" fmla="*/ 125251 w 420570"/>
              <a:gd name="connsiteY7" fmla="*/ 571253 h 602982"/>
              <a:gd name="connsiteX8" fmla="*/ 121310 w 420570"/>
              <a:gd name="connsiteY8" fmla="*/ 532160 h 602982"/>
              <a:gd name="connsiteX9" fmla="*/ 292900 w 420570"/>
              <a:gd name="connsiteY9" fmla="*/ 535549 h 602982"/>
              <a:gd name="connsiteX10" fmla="*/ 306214 w 420570"/>
              <a:gd name="connsiteY10" fmla="*/ 539482 h 602982"/>
              <a:gd name="connsiteX11" fmla="*/ 302274 w 420570"/>
              <a:gd name="connsiteY11" fmla="*/ 552635 h 602982"/>
              <a:gd name="connsiteX12" fmla="*/ 217770 w 420570"/>
              <a:gd name="connsiteY12" fmla="*/ 563889 h 602982"/>
              <a:gd name="connsiteX13" fmla="*/ 111393 w 420570"/>
              <a:gd name="connsiteY13" fmla="*/ 548838 h 602982"/>
              <a:gd name="connsiteX14" fmla="*/ 107996 w 420570"/>
              <a:gd name="connsiteY14" fmla="*/ 535549 h 602982"/>
              <a:gd name="connsiteX15" fmla="*/ 121310 w 420570"/>
              <a:gd name="connsiteY15" fmla="*/ 532160 h 602982"/>
              <a:gd name="connsiteX16" fmla="*/ 116241 w 420570"/>
              <a:gd name="connsiteY16" fmla="*/ 492935 h 602982"/>
              <a:gd name="connsiteX17" fmla="*/ 297902 w 420570"/>
              <a:gd name="connsiteY17" fmla="*/ 496330 h 602982"/>
              <a:gd name="connsiteX18" fmla="*/ 311081 w 420570"/>
              <a:gd name="connsiteY18" fmla="*/ 500541 h 602982"/>
              <a:gd name="connsiteX19" fmla="*/ 307005 w 420570"/>
              <a:gd name="connsiteY19" fmla="*/ 513717 h 602982"/>
              <a:gd name="connsiteX20" fmla="*/ 218689 w 420570"/>
              <a:gd name="connsiteY20" fmla="*/ 524583 h 602982"/>
              <a:gd name="connsiteX21" fmla="*/ 106594 w 420570"/>
              <a:gd name="connsiteY21" fmla="*/ 509913 h 602982"/>
              <a:gd name="connsiteX22" fmla="*/ 102926 w 420570"/>
              <a:gd name="connsiteY22" fmla="*/ 496602 h 602982"/>
              <a:gd name="connsiteX23" fmla="*/ 116241 w 420570"/>
              <a:gd name="connsiteY23" fmla="*/ 492935 h 602982"/>
              <a:gd name="connsiteX24" fmla="*/ 210285 w 420570"/>
              <a:gd name="connsiteY24" fmla="*/ 19534 h 602982"/>
              <a:gd name="connsiteX25" fmla="*/ 19561 w 420570"/>
              <a:gd name="connsiteY25" fmla="*/ 209988 h 602982"/>
              <a:gd name="connsiteX26" fmla="*/ 105550 w 420570"/>
              <a:gd name="connsiteY26" fmla="*/ 398544 h 602982"/>
              <a:gd name="connsiteX27" fmla="*/ 115467 w 420570"/>
              <a:gd name="connsiteY27" fmla="*/ 432728 h 602982"/>
              <a:gd name="connsiteX28" fmla="*/ 118999 w 420570"/>
              <a:gd name="connsiteY28" fmla="*/ 455246 h 602982"/>
              <a:gd name="connsiteX29" fmla="*/ 198195 w 420570"/>
              <a:gd name="connsiteY29" fmla="*/ 465691 h 602982"/>
              <a:gd name="connsiteX30" fmla="*/ 198195 w 420570"/>
              <a:gd name="connsiteY30" fmla="*/ 457959 h 602982"/>
              <a:gd name="connsiteX31" fmla="*/ 198195 w 420570"/>
              <a:gd name="connsiteY31" fmla="*/ 443851 h 602982"/>
              <a:gd name="connsiteX32" fmla="*/ 152823 w 420570"/>
              <a:gd name="connsiteY32" fmla="*/ 296398 h 602982"/>
              <a:gd name="connsiteX33" fmla="*/ 170075 w 420570"/>
              <a:gd name="connsiteY33" fmla="*/ 279035 h 602982"/>
              <a:gd name="connsiteX34" fmla="*/ 210421 w 420570"/>
              <a:gd name="connsiteY34" fmla="*/ 348081 h 602982"/>
              <a:gd name="connsiteX35" fmla="*/ 250766 w 420570"/>
              <a:gd name="connsiteY35" fmla="*/ 279035 h 602982"/>
              <a:gd name="connsiteX36" fmla="*/ 268154 w 420570"/>
              <a:gd name="connsiteY36" fmla="*/ 296398 h 602982"/>
              <a:gd name="connsiteX37" fmla="*/ 222647 w 420570"/>
              <a:gd name="connsiteY37" fmla="*/ 443851 h 602982"/>
              <a:gd name="connsiteX38" fmla="*/ 222647 w 420570"/>
              <a:gd name="connsiteY38" fmla="*/ 457959 h 602982"/>
              <a:gd name="connsiteX39" fmla="*/ 222783 w 420570"/>
              <a:gd name="connsiteY39" fmla="*/ 465963 h 602982"/>
              <a:gd name="connsiteX40" fmla="*/ 295187 w 420570"/>
              <a:gd name="connsiteY40" fmla="*/ 458502 h 602982"/>
              <a:gd name="connsiteX41" fmla="*/ 298855 w 420570"/>
              <a:gd name="connsiteY41" fmla="*/ 436391 h 602982"/>
              <a:gd name="connsiteX42" fmla="*/ 309315 w 420570"/>
              <a:gd name="connsiteY42" fmla="*/ 402071 h 602982"/>
              <a:gd name="connsiteX43" fmla="*/ 401009 w 420570"/>
              <a:gd name="connsiteY43" fmla="*/ 209988 h 602982"/>
              <a:gd name="connsiteX44" fmla="*/ 210285 w 420570"/>
              <a:gd name="connsiteY44" fmla="*/ 19534 h 602982"/>
              <a:gd name="connsiteX45" fmla="*/ 210285 w 420570"/>
              <a:gd name="connsiteY45" fmla="*/ 0 h 602982"/>
              <a:gd name="connsiteX46" fmla="*/ 420570 w 420570"/>
              <a:gd name="connsiteY46" fmla="*/ 209988 h 602982"/>
              <a:gd name="connsiteX47" fmla="*/ 322084 w 420570"/>
              <a:gd name="connsiteY47" fmla="*/ 417264 h 602982"/>
              <a:gd name="connsiteX48" fmla="*/ 318280 w 420570"/>
              <a:gd name="connsiteY48" fmla="*/ 439239 h 602982"/>
              <a:gd name="connsiteX49" fmla="*/ 307005 w 420570"/>
              <a:gd name="connsiteY49" fmla="*/ 474644 h 602982"/>
              <a:gd name="connsiteX50" fmla="*/ 217485 w 420570"/>
              <a:gd name="connsiteY50" fmla="*/ 485632 h 602982"/>
              <a:gd name="connsiteX51" fmla="*/ 106637 w 420570"/>
              <a:gd name="connsiteY51" fmla="*/ 470846 h 602982"/>
              <a:gd name="connsiteX52" fmla="*/ 96041 w 420570"/>
              <a:gd name="connsiteY52" fmla="*/ 435441 h 602982"/>
              <a:gd name="connsiteX53" fmla="*/ 92509 w 420570"/>
              <a:gd name="connsiteY53" fmla="*/ 413194 h 602982"/>
              <a:gd name="connsiteX54" fmla="*/ 0 w 420570"/>
              <a:gd name="connsiteY54" fmla="*/ 209988 h 602982"/>
              <a:gd name="connsiteX55" fmla="*/ 210285 w 420570"/>
              <a:gd name="connsiteY55"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20570" h="602982">
                <a:moveTo>
                  <a:pt x="125251" y="571253"/>
                </a:moveTo>
                <a:cubicBezTo>
                  <a:pt x="147939" y="585490"/>
                  <a:pt x="265862" y="587931"/>
                  <a:pt x="289094" y="574778"/>
                </a:cubicBezTo>
                <a:cubicBezTo>
                  <a:pt x="293849" y="572066"/>
                  <a:pt x="299827" y="573693"/>
                  <a:pt x="302408" y="578439"/>
                </a:cubicBezTo>
                <a:cubicBezTo>
                  <a:pt x="305125" y="583049"/>
                  <a:pt x="303495" y="589016"/>
                  <a:pt x="298740" y="591728"/>
                </a:cubicBezTo>
                <a:cubicBezTo>
                  <a:pt x="285426" y="599321"/>
                  <a:pt x="252141" y="602982"/>
                  <a:pt x="217226" y="602982"/>
                </a:cubicBezTo>
                <a:cubicBezTo>
                  <a:pt x="175246" y="602982"/>
                  <a:pt x="130685" y="597694"/>
                  <a:pt x="114790" y="587931"/>
                </a:cubicBezTo>
                <a:cubicBezTo>
                  <a:pt x="110306" y="585083"/>
                  <a:pt x="108812" y="578981"/>
                  <a:pt x="111801" y="574371"/>
                </a:cubicBezTo>
                <a:cubicBezTo>
                  <a:pt x="114654" y="569897"/>
                  <a:pt x="120632" y="568405"/>
                  <a:pt x="125251" y="571253"/>
                </a:cubicBezTo>
                <a:close/>
                <a:moveTo>
                  <a:pt x="121310" y="532160"/>
                </a:moveTo>
                <a:cubicBezTo>
                  <a:pt x="145221" y="546397"/>
                  <a:pt x="268717" y="548838"/>
                  <a:pt x="292900" y="535549"/>
                </a:cubicBezTo>
                <a:cubicBezTo>
                  <a:pt x="297655" y="532973"/>
                  <a:pt x="303632" y="534736"/>
                  <a:pt x="306214" y="539482"/>
                </a:cubicBezTo>
                <a:cubicBezTo>
                  <a:pt x="308795" y="544228"/>
                  <a:pt x="307029" y="550058"/>
                  <a:pt x="302274" y="552635"/>
                </a:cubicBezTo>
                <a:cubicBezTo>
                  <a:pt x="288416" y="560228"/>
                  <a:pt x="254044" y="563889"/>
                  <a:pt x="217770" y="563889"/>
                </a:cubicBezTo>
                <a:cubicBezTo>
                  <a:pt x="174023" y="563889"/>
                  <a:pt x="127696" y="558736"/>
                  <a:pt x="111393" y="548838"/>
                </a:cubicBezTo>
                <a:cubicBezTo>
                  <a:pt x="106637" y="546126"/>
                  <a:pt x="105143" y="540160"/>
                  <a:pt x="107996" y="535549"/>
                </a:cubicBezTo>
                <a:cubicBezTo>
                  <a:pt x="110713" y="530804"/>
                  <a:pt x="116691" y="529312"/>
                  <a:pt x="121310" y="532160"/>
                </a:cubicBezTo>
                <a:close/>
                <a:moveTo>
                  <a:pt x="116241" y="492935"/>
                </a:moveTo>
                <a:cubicBezTo>
                  <a:pt x="141513" y="507197"/>
                  <a:pt x="272222" y="509642"/>
                  <a:pt x="297902" y="496330"/>
                </a:cubicBezTo>
                <a:cubicBezTo>
                  <a:pt x="302793" y="493885"/>
                  <a:pt x="308636" y="495787"/>
                  <a:pt x="311081" y="500541"/>
                </a:cubicBezTo>
                <a:cubicBezTo>
                  <a:pt x="313663" y="505431"/>
                  <a:pt x="311761" y="511272"/>
                  <a:pt x="307005" y="513717"/>
                </a:cubicBezTo>
                <a:cubicBezTo>
                  <a:pt x="292875" y="521051"/>
                  <a:pt x="256869" y="524583"/>
                  <a:pt x="218689" y="524583"/>
                </a:cubicBezTo>
                <a:cubicBezTo>
                  <a:pt x="172492" y="524583"/>
                  <a:pt x="123442" y="519421"/>
                  <a:pt x="106594" y="509913"/>
                </a:cubicBezTo>
                <a:cubicBezTo>
                  <a:pt x="101974" y="507333"/>
                  <a:pt x="100344" y="501356"/>
                  <a:pt x="102926" y="496602"/>
                </a:cubicBezTo>
                <a:cubicBezTo>
                  <a:pt x="105643" y="491848"/>
                  <a:pt x="111621" y="490218"/>
                  <a:pt x="116241" y="492935"/>
                </a:cubicBezTo>
                <a:close/>
                <a:moveTo>
                  <a:pt x="210285" y="19534"/>
                </a:moveTo>
                <a:cubicBezTo>
                  <a:pt x="105142" y="19534"/>
                  <a:pt x="19561" y="104994"/>
                  <a:pt x="19561" y="209988"/>
                </a:cubicBezTo>
                <a:cubicBezTo>
                  <a:pt x="19561" y="273473"/>
                  <a:pt x="52435" y="363546"/>
                  <a:pt x="105550" y="398544"/>
                </a:cubicBezTo>
                <a:cubicBezTo>
                  <a:pt x="110848" y="401935"/>
                  <a:pt x="111935" y="407904"/>
                  <a:pt x="115467" y="432728"/>
                </a:cubicBezTo>
                <a:cubicBezTo>
                  <a:pt x="116417" y="439917"/>
                  <a:pt x="117912" y="450363"/>
                  <a:pt x="118999" y="455246"/>
                </a:cubicBezTo>
                <a:cubicBezTo>
                  <a:pt x="131904" y="460536"/>
                  <a:pt x="162740" y="464606"/>
                  <a:pt x="198195" y="465691"/>
                </a:cubicBezTo>
                <a:cubicBezTo>
                  <a:pt x="198195" y="463114"/>
                  <a:pt x="198195" y="460536"/>
                  <a:pt x="198195" y="457959"/>
                </a:cubicBezTo>
                <a:cubicBezTo>
                  <a:pt x="198195" y="453211"/>
                  <a:pt x="198195" y="448464"/>
                  <a:pt x="198195" y="443851"/>
                </a:cubicBezTo>
                <a:cubicBezTo>
                  <a:pt x="198059" y="389998"/>
                  <a:pt x="192625" y="337908"/>
                  <a:pt x="152823" y="296398"/>
                </a:cubicBezTo>
                <a:cubicBezTo>
                  <a:pt x="141820" y="285004"/>
                  <a:pt x="159208" y="267640"/>
                  <a:pt x="170075" y="279035"/>
                </a:cubicBezTo>
                <a:cubicBezTo>
                  <a:pt x="190180" y="300061"/>
                  <a:pt x="202678" y="323393"/>
                  <a:pt x="210421" y="348081"/>
                </a:cubicBezTo>
                <a:cubicBezTo>
                  <a:pt x="218164" y="323393"/>
                  <a:pt x="230661" y="300061"/>
                  <a:pt x="250766" y="279035"/>
                </a:cubicBezTo>
                <a:cubicBezTo>
                  <a:pt x="261770" y="267640"/>
                  <a:pt x="279022" y="285004"/>
                  <a:pt x="268154" y="296398"/>
                </a:cubicBezTo>
                <a:cubicBezTo>
                  <a:pt x="228216" y="337908"/>
                  <a:pt x="222918" y="389998"/>
                  <a:pt x="222647" y="443851"/>
                </a:cubicBezTo>
                <a:cubicBezTo>
                  <a:pt x="222647" y="448464"/>
                  <a:pt x="222647" y="453211"/>
                  <a:pt x="222647" y="457959"/>
                </a:cubicBezTo>
                <a:cubicBezTo>
                  <a:pt x="222647" y="460672"/>
                  <a:pt x="222647" y="463250"/>
                  <a:pt x="222783" y="465963"/>
                </a:cubicBezTo>
                <a:cubicBezTo>
                  <a:pt x="259596" y="465691"/>
                  <a:pt x="284727" y="462300"/>
                  <a:pt x="295187" y="458502"/>
                </a:cubicBezTo>
                <a:cubicBezTo>
                  <a:pt x="296274" y="453754"/>
                  <a:pt x="297904" y="443444"/>
                  <a:pt x="298855" y="436391"/>
                </a:cubicBezTo>
                <a:cubicBezTo>
                  <a:pt x="302658" y="411566"/>
                  <a:pt x="303745" y="405462"/>
                  <a:pt x="309315" y="402071"/>
                </a:cubicBezTo>
                <a:cubicBezTo>
                  <a:pt x="365961" y="367751"/>
                  <a:pt x="401009" y="275644"/>
                  <a:pt x="401009" y="209988"/>
                </a:cubicBezTo>
                <a:cubicBezTo>
                  <a:pt x="401009" y="104994"/>
                  <a:pt x="315428" y="19534"/>
                  <a:pt x="210285" y="19534"/>
                </a:cubicBezTo>
                <a:close/>
                <a:moveTo>
                  <a:pt x="210285" y="0"/>
                </a:moveTo>
                <a:cubicBezTo>
                  <a:pt x="326295" y="0"/>
                  <a:pt x="420570" y="94142"/>
                  <a:pt x="420570" y="209988"/>
                </a:cubicBezTo>
                <a:cubicBezTo>
                  <a:pt x="420570" y="281477"/>
                  <a:pt x="383757" y="377789"/>
                  <a:pt x="322084" y="417264"/>
                </a:cubicBezTo>
                <a:cubicBezTo>
                  <a:pt x="320861" y="421740"/>
                  <a:pt x="319367" y="432050"/>
                  <a:pt x="318280" y="439239"/>
                </a:cubicBezTo>
                <a:cubicBezTo>
                  <a:pt x="314341" y="465149"/>
                  <a:pt x="313254" y="471389"/>
                  <a:pt x="307005" y="474644"/>
                </a:cubicBezTo>
                <a:cubicBezTo>
                  <a:pt x="287987" y="484547"/>
                  <a:pt x="237997" y="485632"/>
                  <a:pt x="217485" y="485632"/>
                </a:cubicBezTo>
                <a:cubicBezTo>
                  <a:pt x="176460" y="485632"/>
                  <a:pt x="125791" y="481698"/>
                  <a:pt x="106637" y="470846"/>
                </a:cubicBezTo>
                <a:cubicBezTo>
                  <a:pt x="100796" y="467590"/>
                  <a:pt x="99709" y="461215"/>
                  <a:pt x="96041" y="435441"/>
                </a:cubicBezTo>
                <a:cubicBezTo>
                  <a:pt x="94954" y="428116"/>
                  <a:pt x="93596" y="417671"/>
                  <a:pt x="92509" y="413194"/>
                </a:cubicBezTo>
                <a:cubicBezTo>
                  <a:pt x="34504" y="373177"/>
                  <a:pt x="0" y="279035"/>
                  <a:pt x="0" y="209988"/>
                </a:cubicBezTo>
                <a:cubicBezTo>
                  <a:pt x="0" y="94142"/>
                  <a:pt x="94411" y="0"/>
                  <a:pt x="210285" y="0"/>
                </a:cubicBezTo>
                <a:close/>
              </a:path>
            </a:pathLst>
          </a:custGeom>
          <a:solidFill>
            <a:srgbClr val="EE3028"/>
          </a:solidFill>
          <a:ln>
            <a:solidFill>
              <a:schemeClr val="bg1"/>
            </a:solidFill>
          </a:ln>
        </p:spPr>
      </p:sp>
      <p:sp>
        <p:nvSpPr>
          <p:cNvPr id="20" name="文本框 19"/>
          <p:cNvSpPr txBox="1"/>
          <p:nvPr/>
        </p:nvSpPr>
        <p:spPr>
          <a:xfrm>
            <a:off x="4706895" y="5992836"/>
            <a:ext cx="6524625" cy="534035"/>
          </a:xfrm>
          <a:prstGeom prst="rect">
            <a:avLst/>
          </a:prstGeom>
          <a:noFill/>
        </p:spPr>
        <p:txBody>
          <a:bodyPr wrap="square" rtlCol="0">
            <a:spAutoFit/>
          </a:bodyPr>
          <a:lstStyle/>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从教材到中考　平衡态的受力分析</a:t>
            </a:r>
            <a:endParaRPr lang="en-US" altLang="zh-CN" sz="2400" dirty="0">
              <a:solidFill>
                <a:schemeClr val="tx1">
                  <a:lumMod val="85000"/>
                  <a:lumOff val="15000"/>
                </a:schemeClr>
              </a:solidFill>
              <a:latin typeface="+mn-ea"/>
            </a:endParaRPr>
          </a:p>
        </p:txBody>
      </p:sp>
    </p:spTree>
  </p:cSld>
  <p:clrMapOvr>
    <a:masterClrMapping/>
  </p:clrMapOvr>
  <p:transition spd="med">
    <p:wipe dir="d"/>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受力分析</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dirty="0">
                <a:solidFill>
                  <a:schemeClr val="bg1"/>
                </a:solidFill>
                <a:sym typeface="+mn-lt"/>
              </a:rPr>
              <a:t>3</a:t>
            </a:r>
          </a:p>
        </p:txBody>
      </p:sp>
      <p:sp>
        <p:nvSpPr>
          <p:cNvPr id="8" name="圆角矩形 36"/>
          <p:cNvSpPr/>
          <p:nvPr/>
        </p:nvSpPr>
        <p:spPr>
          <a:xfrm>
            <a:off x="555624"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858519"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0" name="矩形 9"/>
          <p:cNvSpPr/>
          <p:nvPr/>
        </p:nvSpPr>
        <p:spPr>
          <a:xfrm>
            <a:off x="770067" y="1551043"/>
            <a:ext cx="10694013" cy="4225290"/>
          </a:xfrm>
          <a:prstGeom prst="rect">
            <a:avLst/>
          </a:prstGeom>
        </p:spPr>
        <p:txBody>
          <a:bodyPr wrap="square">
            <a:spAutoFit/>
          </a:bodyPr>
          <a:lstStyle/>
          <a:p>
            <a:pPr algn="just" fontAlgn="auto">
              <a:lnSpc>
                <a:spcPct val="16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4.[2020黑龙江龙东地区]如图,甲物重15 N,乙物重 5 N,甲、乙均静止,不计测力计自重,则测力计示数为	                                       (　　)</a:t>
            </a:r>
          </a:p>
          <a:p>
            <a:pPr algn="just" fontAlgn="auto">
              <a:lnSpc>
                <a:spcPct val="16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endParaRPr>
          </a:p>
          <a:p>
            <a:pPr algn="just" fontAlgn="auto">
              <a:lnSpc>
                <a:spcPct val="16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endParaRPr>
          </a:p>
          <a:p>
            <a:pPr algn="just" fontAlgn="auto">
              <a:lnSpc>
                <a:spcPct val="16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endParaRPr>
          </a:p>
          <a:p>
            <a:pPr algn="just" fontAlgn="auto">
              <a:lnSpc>
                <a:spcPct val="16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endParaRPr>
          </a:p>
          <a:p>
            <a:pPr algn="just" fontAlgn="auto">
              <a:lnSpc>
                <a:spcPct val="16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A.5 N       B.10 N</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sym typeface="+mn-ea"/>
              </a:rPr>
              <a:t>       </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C.15 N</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sym typeface="+mn-ea"/>
              </a:rPr>
              <a:t>       </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D.20 N</a:t>
            </a:r>
          </a:p>
        </p:txBody>
      </p:sp>
      <p:pic>
        <p:nvPicPr>
          <p:cNvPr id="943" name="ZKB-AH-89.jpg" descr="id:2147493869;FounderCES"/>
          <p:cNvPicPr>
            <a:picLocks noChangeAspect="1"/>
          </p:cNvPicPr>
          <p:nvPr/>
        </p:nvPicPr>
        <p:blipFill>
          <a:blip r:embed="rId2"/>
          <a:stretch>
            <a:fillRect/>
          </a:stretch>
        </p:blipFill>
        <p:spPr>
          <a:xfrm>
            <a:off x="4380865" y="2971800"/>
            <a:ext cx="3472815" cy="1886585"/>
          </a:xfrm>
          <a:prstGeom prst="rect">
            <a:avLst/>
          </a:prstGeom>
        </p:spPr>
      </p:pic>
      <p:sp>
        <p:nvSpPr>
          <p:cNvPr id="4" name="矩形 3"/>
          <p:cNvSpPr/>
          <p:nvPr/>
        </p:nvSpPr>
        <p:spPr>
          <a:xfrm>
            <a:off x="10670540" y="2330450"/>
            <a:ext cx="400050" cy="460375"/>
          </a:xfrm>
          <a:prstGeom prst="rect">
            <a:avLst/>
          </a:prstGeom>
        </p:spPr>
        <p:txBody>
          <a:bodyPr wrap="square">
            <a:spAutoFit/>
          </a:bodyPr>
          <a:lstStyle/>
          <a:p>
            <a:pPr algn="l"/>
            <a:r>
              <a:rPr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受力分析</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dirty="0">
                <a:solidFill>
                  <a:schemeClr val="bg1"/>
                </a:solidFill>
                <a:sym typeface="+mn-lt"/>
              </a:rPr>
              <a:t>3</a:t>
            </a:r>
          </a:p>
        </p:txBody>
      </p:sp>
      <p:sp>
        <p:nvSpPr>
          <p:cNvPr id="8" name="圆角矩形 36"/>
          <p:cNvSpPr/>
          <p:nvPr/>
        </p:nvSpPr>
        <p:spPr>
          <a:xfrm>
            <a:off x="555624"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858519"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0" name="矩形 9"/>
          <p:cNvSpPr/>
          <p:nvPr/>
        </p:nvSpPr>
        <p:spPr>
          <a:xfrm>
            <a:off x="770067" y="1551043"/>
            <a:ext cx="10694013" cy="4225290"/>
          </a:xfrm>
          <a:prstGeom prst="rect">
            <a:avLst/>
          </a:prstGeom>
        </p:spPr>
        <p:txBody>
          <a:bodyPr wrap="square">
            <a:spAutoFit/>
          </a:bodyPr>
          <a:lstStyle/>
          <a:p>
            <a:pPr algn="just" fontAlgn="auto">
              <a:lnSpc>
                <a:spcPct val="160000"/>
              </a:lnSpc>
            </a:pPr>
            <a:r>
              <a:rPr lang="en-US"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5</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a:t>
            </a:r>
            <a:r>
              <a:rPr sz="2400" dirty="0">
                <a:solidFill>
                  <a:schemeClr val="tx1">
                    <a:lumMod val="85000"/>
                    <a:lumOff val="15000"/>
                  </a:schemeClr>
                </a:solidFill>
                <a:latin typeface="仿宋" panose="02010609060101010101" pitchFamily="49" charset="-122"/>
                <a:ea typeface="仿宋" panose="02010609060101010101" pitchFamily="49" charset="-122"/>
                <a:cs typeface="仿宋" panose="02010609060101010101" pitchFamily="49" charset="-122"/>
              </a:rPr>
              <a:t>[2019合肥包河区一模]</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如图所示,木块a放在粗糙水平桌面上,重力为10 N的木块b放在木块a上面,两木块在F=15 N的水平拉力的作用下一起向右做匀速直线运动.不计空气阻力,下列分析正确的是	                     (　　)</a:t>
            </a:r>
          </a:p>
          <a:p>
            <a:pPr algn="just" fontAlgn="auto">
              <a:lnSpc>
                <a:spcPct val="16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A.木块a所受的合力不为零</a:t>
            </a:r>
          </a:p>
          <a:p>
            <a:pPr algn="just" fontAlgn="auto">
              <a:lnSpc>
                <a:spcPct val="16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B.木块b受到木块a的支持力为10 N</a:t>
            </a:r>
          </a:p>
          <a:p>
            <a:pPr algn="just" fontAlgn="auto">
              <a:lnSpc>
                <a:spcPct val="16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C.木块b在水平方向上受到向左的摩擦力</a:t>
            </a:r>
          </a:p>
          <a:p>
            <a:pPr algn="just" fontAlgn="auto">
              <a:lnSpc>
                <a:spcPct val="16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D.木块a在水平方向上受到的向左的摩擦力大于15 N</a:t>
            </a:r>
          </a:p>
        </p:txBody>
      </p:sp>
      <p:pic>
        <p:nvPicPr>
          <p:cNvPr id="944" name="BH-10.jpg" descr="id:2147493876;FounderCES"/>
          <p:cNvPicPr>
            <a:picLocks noChangeAspect="1"/>
          </p:cNvPicPr>
          <p:nvPr/>
        </p:nvPicPr>
        <p:blipFill>
          <a:blip r:embed="rId2"/>
          <a:stretch>
            <a:fillRect/>
          </a:stretch>
        </p:blipFill>
        <p:spPr>
          <a:xfrm>
            <a:off x="7809865" y="3016250"/>
            <a:ext cx="1736090" cy="1295400"/>
          </a:xfrm>
          <a:prstGeom prst="rect">
            <a:avLst/>
          </a:prstGeom>
        </p:spPr>
      </p:pic>
      <p:sp>
        <p:nvSpPr>
          <p:cNvPr id="4" name="矩形 3"/>
          <p:cNvSpPr/>
          <p:nvPr/>
        </p:nvSpPr>
        <p:spPr>
          <a:xfrm>
            <a:off x="10657840" y="2923540"/>
            <a:ext cx="400050" cy="460375"/>
          </a:xfrm>
          <a:prstGeom prst="rect">
            <a:avLst/>
          </a:prstGeom>
        </p:spPr>
        <p:txBody>
          <a:bodyPr wrap="square">
            <a:spAutoFit/>
          </a:bodyPr>
          <a:lstStyle/>
          <a:p>
            <a:pPr algn="l"/>
            <a:r>
              <a:rPr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B</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受力分析</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dirty="0">
                <a:solidFill>
                  <a:schemeClr val="bg1"/>
                </a:solidFill>
                <a:sym typeface="+mn-lt"/>
              </a:rPr>
              <a:t>3</a:t>
            </a:r>
          </a:p>
        </p:txBody>
      </p:sp>
      <p:sp>
        <p:nvSpPr>
          <p:cNvPr id="8" name="圆角矩形 36"/>
          <p:cNvSpPr/>
          <p:nvPr/>
        </p:nvSpPr>
        <p:spPr>
          <a:xfrm>
            <a:off x="555624"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858519"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0" name="矩形 9"/>
          <p:cNvSpPr/>
          <p:nvPr/>
        </p:nvSpPr>
        <p:spPr>
          <a:xfrm>
            <a:off x="770067" y="1551043"/>
            <a:ext cx="10694013" cy="4521835"/>
          </a:xfrm>
          <a:prstGeom prst="rect">
            <a:avLst/>
          </a:prstGeom>
        </p:spPr>
        <p:txBody>
          <a:bodyPr wrap="square">
            <a:spAutoFit/>
          </a:bodyPr>
          <a:lstStyle/>
          <a:p>
            <a:pPr algn="just" fontAlgn="auto">
              <a:lnSpc>
                <a:spcPct val="120000"/>
              </a:lnSpc>
            </a:pPr>
            <a:r>
              <a:rPr lang="en-US"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6</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.如图,用弹簧测力计沿斜面拉动木块,使木块沿斜面向上做匀速直线运动,图中已画出木块在运动过程中受到的重力和支持力的示意图(木块所受其他力未画出),下列说法正确的是                                         (　　)</a:t>
            </a:r>
          </a:p>
          <a:p>
            <a:pPr algn="just" fontAlgn="auto">
              <a:lnSpc>
                <a:spcPct val="12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endParaRPr>
          </a:p>
          <a:p>
            <a:pPr algn="just" fontAlgn="auto">
              <a:lnSpc>
                <a:spcPct val="12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endParaRPr>
          </a:p>
          <a:p>
            <a:pPr algn="just" fontAlgn="auto">
              <a:lnSpc>
                <a:spcPct val="12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endParaRPr>
          </a:p>
          <a:p>
            <a:pPr algn="just" fontAlgn="auto">
              <a:lnSpc>
                <a:spcPct val="12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A.木块受到的重力和斜面对木块的支持力是一对平衡力</a:t>
            </a:r>
          </a:p>
          <a:p>
            <a:pPr algn="just" fontAlgn="auto">
              <a:lnSpc>
                <a:spcPct val="12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B.弹簧测力计对木块的拉力和斜面对木块的摩擦力是一对平衡力</a:t>
            </a:r>
          </a:p>
          <a:p>
            <a:pPr algn="just" fontAlgn="auto">
              <a:lnSpc>
                <a:spcPct val="12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C.木块对弹簧测力计的拉力和手对弹簧测力计的拉力是一对相互作用力</a:t>
            </a:r>
          </a:p>
          <a:p>
            <a:pPr algn="just" fontAlgn="auto">
              <a:lnSpc>
                <a:spcPct val="12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D.木块对斜面压力的大小和木块受到重力的大小不相等</a:t>
            </a:r>
          </a:p>
        </p:txBody>
      </p:sp>
      <p:pic>
        <p:nvPicPr>
          <p:cNvPr id="945" name="第四讲提分特训图11.EPS" descr="id:2147493883;FounderCES"/>
          <p:cNvPicPr>
            <a:picLocks noChangeAspect="1"/>
          </p:cNvPicPr>
          <p:nvPr/>
        </p:nvPicPr>
        <p:blipFill>
          <a:blip r:embed="rId2"/>
          <a:stretch>
            <a:fillRect/>
          </a:stretch>
        </p:blipFill>
        <p:spPr>
          <a:xfrm>
            <a:off x="4869815" y="2983230"/>
            <a:ext cx="2301240" cy="1168400"/>
          </a:xfrm>
          <a:prstGeom prst="rect">
            <a:avLst/>
          </a:prstGeom>
        </p:spPr>
      </p:pic>
      <p:sp>
        <p:nvSpPr>
          <p:cNvPr id="4" name="矩形 3"/>
          <p:cNvSpPr/>
          <p:nvPr/>
        </p:nvSpPr>
        <p:spPr>
          <a:xfrm>
            <a:off x="10683240" y="2506980"/>
            <a:ext cx="374650" cy="460375"/>
          </a:xfrm>
          <a:prstGeom prst="rect">
            <a:avLst/>
          </a:prstGeom>
        </p:spPr>
        <p:txBody>
          <a:bodyPr wrap="square">
            <a:spAutoFit/>
          </a:bodyPr>
          <a:lstStyle/>
          <a:p>
            <a:pPr algn="l"/>
            <a:r>
              <a:rPr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D</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受力分析</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dirty="0">
                <a:solidFill>
                  <a:schemeClr val="bg1"/>
                </a:solidFill>
                <a:sym typeface="+mn-lt"/>
              </a:rPr>
              <a:t>3</a:t>
            </a:r>
          </a:p>
        </p:txBody>
      </p:sp>
      <p:sp>
        <p:nvSpPr>
          <p:cNvPr id="8" name="圆角矩形 36"/>
          <p:cNvSpPr/>
          <p:nvPr/>
        </p:nvSpPr>
        <p:spPr>
          <a:xfrm>
            <a:off x="555624"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858519"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0" name="矩形 9"/>
          <p:cNvSpPr/>
          <p:nvPr/>
        </p:nvSpPr>
        <p:spPr>
          <a:xfrm>
            <a:off x="770067" y="1551043"/>
            <a:ext cx="10694013" cy="4225290"/>
          </a:xfrm>
          <a:prstGeom prst="rect">
            <a:avLst/>
          </a:prstGeom>
        </p:spPr>
        <p:txBody>
          <a:bodyPr wrap="square">
            <a:spAutoFit/>
          </a:bodyPr>
          <a:lstStyle/>
          <a:p>
            <a:pPr algn="just" fontAlgn="auto">
              <a:lnSpc>
                <a:spcPct val="160000"/>
              </a:lnSpc>
            </a:pPr>
            <a:r>
              <a:rPr lang="en-US"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7.</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在汽车中的悬线上挂一个小球,当汽车运动时,悬线与竖直方向成某一固定角度,如图所示;若在汽车底板上还有一个跟其相对静止的物体M,则关于汽车的运动情况和物体M的受力情况的说法正确的是	                     (　　)</a:t>
            </a:r>
          </a:p>
          <a:p>
            <a:pPr algn="just" fontAlgn="auto">
              <a:lnSpc>
                <a:spcPct val="16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A.汽车一定向右做加速运动</a:t>
            </a:r>
          </a:p>
          <a:p>
            <a:pPr algn="just" fontAlgn="auto">
              <a:lnSpc>
                <a:spcPct val="16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B.汽车一定向左做加速运动</a:t>
            </a:r>
          </a:p>
          <a:p>
            <a:pPr algn="just" fontAlgn="auto">
              <a:lnSpc>
                <a:spcPct val="16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C.M除受到重力、底板的支持力作用外,还一定受到向右的摩擦力作用</a:t>
            </a:r>
          </a:p>
          <a:p>
            <a:pPr algn="just" fontAlgn="auto">
              <a:lnSpc>
                <a:spcPct val="16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D.M除受到重力、底板的支持力作用外,还可能受到向左的摩擦力作用</a:t>
            </a:r>
          </a:p>
        </p:txBody>
      </p:sp>
      <p:pic>
        <p:nvPicPr>
          <p:cNvPr id="2" name="图片 1"/>
          <p:cNvPicPr>
            <a:picLocks noChangeAspect="1"/>
          </p:cNvPicPr>
          <p:nvPr/>
        </p:nvPicPr>
        <p:blipFill>
          <a:blip r:embed="rId2"/>
          <a:stretch>
            <a:fillRect/>
          </a:stretch>
        </p:blipFill>
        <p:spPr>
          <a:xfrm>
            <a:off x="7468235" y="3031490"/>
            <a:ext cx="2479675" cy="1497330"/>
          </a:xfrm>
          <a:prstGeom prst="rect">
            <a:avLst/>
          </a:prstGeom>
        </p:spPr>
      </p:pic>
      <p:sp>
        <p:nvSpPr>
          <p:cNvPr id="4" name="矩形 3"/>
          <p:cNvSpPr/>
          <p:nvPr/>
        </p:nvSpPr>
        <p:spPr>
          <a:xfrm>
            <a:off x="10658475" y="2910840"/>
            <a:ext cx="374650" cy="460375"/>
          </a:xfrm>
          <a:prstGeom prst="rect">
            <a:avLst/>
          </a:prstGeom>
        </p:spPr>
        <p:txBody>
          <a:bodyPr wrap="square">
            <a:spAutoFit/>
          </a:bodyPr>
          <a:lstStyle/>
          <a:p>
            <a:pPr algn="l"/>
            <a:r>
              <a:rPr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C</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分析受力的物体如何运动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dirty="0">
                <a:solidFill>
                  <a:schemeClr val="bg1"/>
                </a:solidFill>
                <a:sym typeface="+mn-lt"/>
              </a:rPr>
              <a:t>4</a:t>
            </a:r>
          </a:p>
        </p:txBody>
      </p:sp>
      <p:sp>
        <p:nvSpPr>
          <p:cNvPr id="3" name="矩形 2"/>
          <p:cNvSpPr/>
          <p:nvPr/>
        </p:nvSpPr>
        <p:spPr>
          <a:xfrm>
            <a:off x="763270" y="1257300"/>
            <a:ext cx="8444865" cy="3046095"/>
          </a:xfrm>
          <a:prstGeom prst="rect">
            <a:avLst/>
          </a:prstGeom>
        </p:spPr>
        <p:txBody>
          <a:bodyPr wrap="square">
            <a:spAutoFit/>
          </a:bodyPr>
          <a:lstStyle/>
          <a:p>
            <a:pPr algn="just" fontAlgn="auto">
              <a:lnSpc>
                <a:spcPct val="200000"/>
              </a:lnSpc>
            </a:pPr>
            <a:r>
              <a:rPr sz="2400" dirty="0">
                <a:latin typeface="黑体" panose="02010609060101010101" pitchFamily="49" charset="-122"/>
                <a:ea typeface="黑体" panose="02010609060101010101" pitchFamily="49" charset="-122"/>
                <a:cs typeface="黑体" panose="02010609060101010101" pitchFamily="49" charset="-122"/>
              </a:rPr>
              <a:t>例10</a:t>
            </a:r>
            <a:r>
              <a:rPr sz="2400" dirty="0">
                <a:latin typeface="宋体" panose="02010600030101010101" pitchFamily="2" charset="-122"/>
                <a:ea typeface="宋体" panose="02010600030101010101" pitchFamily="2" charset="-122"/>
              </a:rPr>
              <a:t>  </a:t>
            </a:r>
            <a:r>
              <a:rPr sz="2400" spc="-100" dirty="0">
                <a:solidFill>
                  <a:schemeClr val="tx1"/>
                </a:solidFill>
                <a:uFillTx/>
                <a:latin typeface="宋体" panose="02010600030101010101" pitchFamily="2" charset="-122"/>
                <a:ea typeface="宋体" panose="02010600030101010101" pitchFamily="2" charset="-122"/>
              </a:rPr>
              <a:t>如图所示,一个小球从竖直立在地面上的轻弹簧的正上方自由下落,接触弹簧后将弹簧压缩(弹簧不会被压至最短),不计空气阻力,</a:t>
            </a:r>
            <a:r>
              <a:rPr sz="2400" b="1" spc="-100" dirty="0">
                <a:solidFill>
                  <a:schemeClr val="tx1"/>
                </a:solidFill>
                <a:uFillTx/>
                <a:latin typeface="宋体" panose="02010600030101010101" pitchFamily="2" charset="-122"/>
                <a:ea typeface="宋体" panose="02010600030101010101" pitchFamily="2" charset="-122"/>
              </a:rPr>
              <a:t>在弹簧被压缩的过程中</a:t>
            </a:r>
            <a:r>
              <a:rPr sz="2400" spc="-100" dirty="0">
                <a:solidFill>
                  <a:schemeClr val="tx1"/>
                </a:solidFill>
                <a:uFillTx/>
                <a:latin typeface="宋体" panose="02010600030101010101" pitchFamily="2" charset="-122"/>
                <a:ea typeface="宋体" panose="02010600030101010101" pitchFamily="2" charset="-122"/>
              </a:rPr>
              <a:t>,小球所受合力大小的变化情况是</a:t>
            </a:r>
          </a:p>
          <a:p>
            <a:pPr algn="just" fontAlgn="auto">
              <a:lnSpc>
                <a:spcPct val="200000"/>
              </a:lnSpc>
            </a:pP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,小球的速度的变化情况是</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 </a:t>
            </a:r>
          </a:p>
        </p:txBody>
      </p:sp>
      <p:pic>
        <p:nvPicPr>
          <p:cNvPr id="948" name="18考点帮S193.jpg" descr="id:2147493904;FounderCES"/>
          <p:cNvPicPr>
            <a:picLocks noChangeAspect="1"/>
          </p:cNvPicPr>
          <p:nvPr/>
        </p:nvPicPr>
        <p:blipFill>
          <a:blip r:embed="rId2"/>
          <a:stretch>
            <a:fillRect/>
          </a:stretch>
        </p:blipFill>
        <p:spPr>
          <a:xfrm>
            <a:off x="10128885" y="1882775"/>
            <a:ext cx="944245" cy="2320925"/>
          </a:xfrm>
          <a:prstGeom prst="rect">
            <a:avLst/>
          </a:prstGeom>
        </p:spPr>
      </p:pic>
      <p:sp>
        <p:nvSpPr>
          <p:cNvPr id="4" name="矩形 3"/>
          <p:cNvSpPr/>
          <p:nvPr/>
        </p:nvSpPr>
        <p:spPr>
          <a:xfrm>
            <a:off x="852805" y="3630295"/>
            <a:ext cx="2052320" cy="460375"/>
          </a:xfrm>
          <a:prstGeom prst="rect">
            <a:avLst/>
          </a:prstGeom>
        </p:spPr>
        <p:txBody>
          <a:bodyPr wrap="square">
            <a:spAutoFit/>
          </a:bodyPr>
          <a:lstStyle/>
          <a:p>
            <a:pPr algn="l"/>
            <a:r>
              <a:rPr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先变小后变大</a:t>
            </a:r>
          </a:p>
        </p:txBody>
      </p:sp>
      <p:sp>
        <p:nvSpPr>
          <p:cNvPr id="5" name="矩形 4"/>
          <p:cNvSpPr/>
          <p:nvPr/>
        </p:nvSpPr>
        <p:spPr>
          <a:xfrm flipH="1">
            <a:off x="6503035" y="3630295"/>
            <a:ext cx="2085340" cy="460375"/>
          </a:xfrm>
          <a:prstGeom prst="rect">
            <a:avLst/>
          </a:prstGeom>
        </p:spPr>
        <p:txBody>
          <a:bodyPr wrap="square">
            <a:spAutoFit/>
          </a:bodyPr>
          <a:lstStyle/>
          <a:p>
            <a:pPr algn="l"/>
            <a:r>
              <a:rPr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先变大后变小</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3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分析受力的物体如何运动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dirty="0">
                <a:solidFill>
                  <a:schemeClr val="bg1"/>
                </a:solidFill>
                <a:sym typeface="+mn-lt"/>
              </a:rPr>
              <a:t>4</a:t>
            </a:r>
          </a:p>
        </p:txBody>
      </p:sp>
      <p:sp>
        <p:nvSpPr>
          <p:cNvPr id="3" name="矩形 2"/>
          <p:cNvSpPr/>
          <p:nvPr/>
        </p:nvSpPr>
        <p:spPr>
          <a:xfrm>
            <a:off x="763270" y="1257300"/>
            <a:ext cx="10702925" cy="4523105"/>
          </a:xfrm>
          <a:prstGeom prst="rect">
            <a:avLst/>
          </a:prstGeom>
        </p:spPr>
        <p:txBody>
          <a:bodyPr wrap="square">
            <a:spAutoFit/>
          </a:bodyPr>
          <a:lstStyle/>
          <a:p>
            <a:pPr algn="just" fontAlgn="auto">
              <a:lnSpc>
                <a:spcPct val="200000"/>
              </a:lnSpc>
            </a:pPr>
            <a:r>
              <a:rPr sz="2400" dirty="0">
                <a:latin typeface="黑体" panose="02010609060101010101" pitchFamily="49" charset="-122"/>
                <a:ea typeface="黑体" panose="02010609060101010101" pitchFamily="49" charset="-122"/>
                <a:cs typeface="黑体" panose="02010609060101010101" pitchFamily="49" charset="-122"/>
              </a:rPr>
              <a:t>例1</a:t>
            </a:r>
            <a:r>
              <a:rPr lang="en-US" sz="2400" dirty="0">
                <a:latin typeface="黑体" panose="02010609060101010101" pitchFamily="49" charset="-122"/>
                <a:ea typeface="黑体" panose="02010609060101010101" pitchFamily="49" charset="-122"/>
                <a:cs typeface="黑体" panose="02010609060101010101" pitchFamily="49" charset="-122"/>
              </a:rPr>
              <a:t>1</a:t>
            </a:r>
            <a:r>
              <a:rPr sz="2400" dirty="0">
                <a:latin typeface="宋体" panose="02010600030101010101" pitchFamily="2" charset="-122"/>
                <a:ea typeface="宋体" panose="02010600030101010101" pitchFamily="2" charset="-122"/>
              </a:rPr>
              <a:t>  如图所示是小明乘坐电梯的过程中对轿厢地板的压力与时间的关系,已知0</a:t>
            </a:r>
            <a:r>
              <a:rPr sz="2400" dirty="0">
                <a:latin typeface="+mn-ea"/>
              </a:rPr>
              <a:t>~</a:t>
            </a:r>
            <a:r>
              <a:rPr sz="2400" dirty="0">
                <a:latin typeface="宋体" panose="02010600030101010101" pitchFamily="2" charset="-122"/>
                <a:ea typeface="宋体" panose="02010600030101010101" pitchFamily="2" charset="-122"/>
              </a:rPr>
              <a:t>t0时间内电梯静止,t</a:t>
            </a:r>
            <a:r>
              <a:rPr sz="2400" baseline="-25000" dirty="0">
                <a:latin typeface="宋体" panose="02010600030101010101" pitchFamily="2" charset="-122"/>
                <a:ea typeface="宋体" panose="02010600030101010101" pitchFamily="2" charset="-122"/>
              </a:rPr>
              <a:t>0</a:t>
            </a:r>
            <a:r>
              <a:rPr sz="2400" dirty="0">
                <a:latin typeface="宋体" panose="02010600030101010101" pitchFamily="2" charset="-122"/>
                <a:ea typeface="宋体" panose="02010600030101010101" pitchFamily="2" charset="-122"/>
              </a:rPr>
              <a:t>时刻电梯开始上升,下列说法中</a:t>
            </a:r>
            <a:r>
              <a:rPr sz="2400" b="1" dirty="0">
                <a:latin typeface="宋体" panose="02010600030101010101" pitchFamily="2" charset="-122"/>
                <a:ea typeface="宋体" panose="02010600030101010101" pitchFamily="2" charset="-122"/>
              </a:rPr>
              <a:t>错误</a:t>
            </a:r>
            <a:r>
              <a:rPr sz="2400" dirty="0">
                <a:latin typeface="宋体" panose="02010600030101010101" pitchFamily="2" charset="-122"/>
                <a:ea typeface="宋体" panose="02010600030101010101" pitchFamily="2" charset="-122"/>
              </a:rPr>
              <a:t>的是	    (　　)</a:t>
            </a:r>
          </a:p>
          <a:p>
            <a:pPr algn="just" fontAlgn="auto">
              <a:lnSpc>
                <a:spcPct val="200000"/>
              </a:lnSpc>
            </a:pPr>
            <a:r>
              <a:rPr sz="2400" dirty="0">
                <a:latin typeface="宋体" panose="02010600030101010101" pitchFamily="2" charset="-122"/>
                <a:ea typeface="宋体" panose="02010600030101010101" pitchFamily="2" charset="-122"/>
              </a:rPr>
              <a:t>A.小明的重力大小为F</a:t>
            </a:r>
            <a:r>
              <a:rPr sz="2400" baseline="-25000" dirty="0">
                <a:latin typeface="宋体" panose="02010600030101010101" pitchFamily="2" charset="-122"/>
                <a:ea typeface="宋体" panose="02010600030101010101" pitchFamily="2" charset="-122"/>
              </a:rPr>
              <a:t>0</a:t>
            </a:r>
            <a:endParaRPr sz="2400" dirty="0">
              <a:latin typeface="宋体" panose="02010600030101010101" pitchFamily="2" charset="-122"/>
              <a:ea typeface="宋体" panose="02010600030101010101" pitchFamily="2" charset="-122"/>
            </a:endParaRPr>
          </a:p>
          <a:p>
            <a:pPr algn="just" fontAlgn="auto">
              <a:lnSpc>
                <a:spcPct val="200000"/>
              </a:lnSpc>
            </a:pPr>
            <a:r>
              <a:rPr sz="2400" dirty="0">
                <a:latin typeface="宋体" panose="02010600030101010101" pitchFamily="2" charset="-122"/>
                <a:ea typeface="宋体" panose="02010600030101010101" pitchFamily="2" charset="-122"/>
              </a:rPr>
              <a:t>B.t</a:t>
            </a:r>
            <a:r>
              <a:rPr sz="2400" baseline="-25000" dirty="0">
                <a:latin typeface="宋体" panose="02010600030101010101" pitchFamily="2" charset="-122"/>
                <a:ea typeface="宋体" panose="02010600030101010101" pitchFamily="2" charset="-122"/>
              </a:rPr>
              <a:t>0</a:t>
            </a:r>
            <a:r>
              <a:rPr sz="2400" dirty="0">
                <a:latin typeface="+mj-ea"/>
                <a:ea typeface="+mj-ea"/>
              </a:rPr>
              <a:t>~</a:t>
            </a:r>
            <a:r>
              <a:rPr sz="2400" dirty="0">
                <a:latin typeface="宋体" panose="02010600030101010101" pitchFamily="2" charset="-122"/>
                <a:ea typeface="宋体" panose="02010600030101010101" pitchFamily="2" charset="-122"/>
              </a:rPr>
              <a:t>t</a:t>
            </a:r>
            <a:r>
              <a:rPr sz="2400" baseline="-25000" dirty="0">
                <a:latin typeface="宋体" panose="02010600030101010101" pitchFamily="2" charset="-122"/>
                <a:ea typeface="宋体" panose="02010600030101010101" pitchFamily="2" charset="-122"/>
              </a:rPr>
              <a:t>1</a:t>
            </a:r>
            <a:r>
              <a:rPr sz="2400" dirty="0">
                <a:latin typeface="宋体" panose="02010600030101010101" pitchFamily="2" charset="-122"/>
                <a:ea typeface="宋体" panose="02010600030101010101" pitchFamily="2" charset="-122"/>
              </a:rPr>
              <a:t>时间内小明受到的合力方向与运动方向相同</a:t>
            </a:r>
          </a:p>
          <a:p>
            <a:pPr algn="just" fontAlgn="auto">
              <a:lnSpc>
                <a:spcPct val="200000"/>
              </a:lnSpc>
            </a:pPr>
            <a:r>
              <a:rPr sz="2400" dirty="0">
                <a:latin typeface="宋体" panose="02010600030101010101" pitchFamily="2" charset="-122"/>
                <a:ea typeface="宋体" panose="02010600030101010101" pitchFamily="2" charset="-122"/>
              </a:rPr>
              <a:t>C.t</a:t>
            </a:r>
            <a:r>
              <a:rPr sz="2400" baseline="-25000" dirty="0">
                <a:latin typeface="宋体" panose="02010600030101010101" pitchFamily="2" charset="-122"/>
                <a:ea typeface="宋体" panose="02010600030101010101" pitchFamily="2" charset="-122"/>
              </a:rPr>
              <a:t>1</a:t>
            </a:r>
            <a:r>
              <a:rPr sz="2400" dirty="0">
                <a:latin typeface="微软雅黑" panose="020B0503020204020204" charset="-122"/>
                <a:ea typeface="微软雅黑" panose="020B0503020204020204" charset="-122"/>
              </a:rPr>
              <a:t>~</a:t>
            </a:r>
            <a:r>
              <a:rPr sz="2400" dirty="0">
                <a:latin typeface="宋体" panose="02010600030101010101" pitchFamily="2" charset="-122"/>
                <a:ea typeface="宋体" panose="02010600030101010101" pitchFamily="2" charset="-122"/>
              </a:rPr>
              <a:t>t</a:t>
            </a:r>
            <a:r>
              <a:rPr sz="2400" baseline="-25000" dirty="0">
                <a:latin typeface="宋体" panose="02010600030101010101" pitchFamily="2" charset="-122"/>
                <a:ea typeface="宋体" panose="02010600030101010101" pitchFamily="2" charset="-122"/>
              </a:rPr>
              <a:t>2</a:t>
            </a:r>
            <a:r>
              <a:rPr sz="2400" dirty="0">
                <a:latin typeface="宋体" panose="02010600030101010101" pitchFamily="2" charset="-122"/>
                <a:ea typeface="宋体" panose="02010600030101010101" pitchFamily="2" charset="-122"/>
              </a:rPr>
              <a:t>时间内小明一定做匀速直线运动</a:t>
            </a:r>
          </a:p>
          <a:p>
            <a:pPr algn="just" fontAlgn="auto">
              <a:lnSpc>
                <a:spcPct val="200000"/>
              </a:lnSpc>
            </a:pPr>
            <a:r>
              <a:rPr sz="2400" dirty="0">
                <a:latin typeface="宋体" panose="02010600030101010101" pitchFamily="2" charset="-122"/>
                <a:ea typeface="宋体" panose="02010600030101010101" pitchFamily="2" charset="-122"/>
              </a:rPr>
              <a:t>D.t</a:t>
            </a:r>
            <a:r>
              <a:rPr sz="2400" baseline="-25000" dirty="0">
                <a:latin typeface="宋体" panose="02010600030101010101" pitchFamily="2" charset="-122"/>
                <a:ea typeface="宋体" panose="02010600030101010101" pitchFamily="2" charset="-122"/>
              </a:rPr>
              <a:t>2</a:t>
            </a:r>
            <a:r>
              <a:rPr sz="2400" dirty="0">
                <a:latin typeface="微软雅黑" panose="020B0503020204020204" charset="-122"/>
                <a:ea typeface="微软雅黑" panose="020B0503020204020204" charset="-122"/>
              </a:rPr>
              <a:t>~</a:t>
            </a:r>
            <a:r>
              <a:rPr sz="2400" dirty="0">
                <a:latin typeface="宋体" panose="02010600030101010101" pitchFamily="2" charset="-122"/>
                <a:ea typeface="宋体" panose="02010600030101010101" pitchFamily="2" charset="-122"/>
              </a:rPr>
              <a:t>t</a:t>
            </a:r>
            <a:r>
              <a:rPr sz="2400" baseline="-25000" dirty="0">
                <a:latin typeface="宋体" panose="02010600030101010101" pitchFamily="2" charset="-122"/>
                <a:ea typeface="宋体" panose="02010600030101010101" pitchFamily="2" charset="-122"/>
              </a:rPr>
              <a:t>3</a:t>
            </a:r>
            <a:r>
              <a:rPr sz="2400" dirty="0">
                <a:latin typeface="宋体" panose="02010600030101010101" pitchFamily="2" charset="-122"/>
                <a:ea typeface="宋体" panose="02010600030101010101" pitchFamily="2" charset="-122"/>
              </a:rPr>
              <a:t>时间内小明一定随电梯下降</a:t>
            </a:r>
          </a:p>
        </p:txBody>
      </p:sp>
      <p:sp>
        <p:nvSpPr>
          <p:cNvPr id="5" name="矩形 4"/>
          <p:cNvSpPr/>
          <p:nvPr/>
        </p:nvSpPr>
        <p:spPr>
          <a:xfrm flipH="1">
            <a:off x="10869930" y="2305050"/>
            <a:ext cx="368935" cy="460375"/>
          </a:xfrm>
          <a:prstGeom prst="rect">
            <a:avLst/>
          </a:prstGeom>
        </p:spPr>
        <p:txBody>
          <a:bodyPr wrap="square">
            <a:spAutoFit/>
          </a:bodyPr>
          <a:lstStyle/>
          <a:p>
            <a:pPr algn="l"/>
            <a:r>
              <a:rPr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D</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4642930" y="2018413"/>
            <a:ext cx="2906139" cy="262021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E3028"/>
          </a:solidFill>
          <a:ln w="9525" cap="flat">
            <a:noFill/>
            <a:prstDash val="solid"/>
            <a:miter lim="800000"/>
          </a:ln>
        </p:spPr>
        <p:txBody>
          <a:bodyPr vert="horz" wrap="square" lIns="91440" tIns="45720" rIns="91440" bIns="45720" numCol="1" anchor="ctr" anchorCtr="0" compatLnSpc="1"/>
          <a:lstStyle/>
          <a:p>
            <a:pPr algn="ctr"/>
            <a:r>
              <a:rPr lang="zh-CN" altLang="en-US" sz="4000" b="1" dirty="0">
                <a:solidFill>
                  <a:schemeClr val="bg1"/>
                </a:solidFill>
                <a:cs typeface="+mn-ea"/>
                <a:sym typeface="+mn-lt"/>
              </a:rPr>
              <a:t>实验帮</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探究阻力对物体运动的影响</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270" y="1257300"/>
            <a:ext cx="10738485" cy="5077460"/>
          </a:xfrm>
          <a:prstGeom prst="rect">
            <a:avLst/>
          </a:prstGeom>
        </p:spPr>
        <p:txBody>
          <a:bodyPr wrap="square">
            <a:spAutoFit/>
          </a:bodyPr>
          <a:lstStyle/>
          <a:p>
            <a:pPr algn="just" fontAlgn="auto">
              <a:lnSpc>
                <a:spcPct val="150000"/>
              </a:lnSpc>
            </a:pPr>
            <a:r>
              <a:rPr lang="zh-CN" altLang="en-US" sz="2400" spc="-50" dirty="0">
                <a:latin typeface="黑体" panose="02010609060101010101" pitchFamily="49" charset="-122"/>
                <a:ea typeface="黑体" panose="02010609060101010101" pitchFamily="49" charset="-122"/>
              </a:rPr>
              <a:t>例</a:t>
            </a:r>
            <a:r>
              <a:rPr lang="en-US" altLang="zh-CN" sz="2400" spc="-50" dirty="0">
                <a:latin typeface="黑体" panose="02010609060101010101" pitchFamily="49" charset="-122"/>
                <a:ea typeface="黑体" panose="02010609060101010101" pitchFamily="49" charset="-122"/>
              </a:rPr>
              <a:t>4</a:t>
            </a:r>
            <a:r>
              <a:rPr lang="zh-CN" altLang="en-US" sz="2400" spc="-50" dirty="0">
                <a:latin typeface="黑体" panose="02010609060101010101" pitchFamily="49" charset="-122"/>
                <a:ea typeface="黑体" panose="02010609060101010101" pitchFamily="49" charset="-122"/>
              </a:rPr>
              <a:t>　</a:t>
            </a:r>
            <a:r>
              <a:rPr sz="2400" spc="-50" dirty="0">
                <a:latin typeface="宋体" panose="02010600030101010101" pitchFamily="2" charset="-122"/>
                <a:ea typeface="宋体" panose="02010600030101010101" pitchFamily="2" charset="-122"/>
                <a:cs typeface="宋体" panose="02010600030101010101" pitchFamily="2" charset="-122"/>
              </a:rPr>
              <a:t>用如图所示的实验装置研究“阻力对运动的影响”,两次实验中,水平木板上一次铺有棉布,一次不铺棉布.</a:t>
            </a:r>
          </a:p>
          <a:p>
            <a:pPr algn="just" fontAlgn="auto">
              <a:lnSpc>
                <a:spcPct val="150000"/>
              </a:lnSpc>
            </a:pPr>
            <a:endParaRPr sz="2400" spc="-5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endParaRPr sz="2400" spc="-5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endParaRPr sz="2400" spc="-5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endParaRPr sz="2400" spc="-5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r>
              <a:rPr sz="2400" spc="-50" dirty="0">
                <a:latin typeface="宋体" panose="02010600030101010101" pitchFamily="2" charset="-122"/>
                <a:ea typeface="宋体" panose="02010600030101010101" pitchFamily="2" charset="-122"/>
                <a:cs typeface="宋体" panose="02010600030101010101" pitchFamily="2" charset="-122"/>
              </a:rPr>
              <a:t>(1)让小车从斜面上滑下后</a:t>
            </a:r>
            <a:r>
              <a:rPr sz="2400" b="1" spc="-50" dirty="0">
                <a:latin typeface="宋体" panose="02010600030101010101" pitchFamily="2" charset="-122"/>
                <a:ea typeface="宋体" panose="02010600030101010101" pitchFamily="2" charset="-122"/>
                <a:cs typeface="宋体" panose="02010600030101010101" pitchFamily="2" charset="-122"/>
              </a:rPr>
              <a:t>沿水平面运动</a:t>
            </a:r>
            <a:r>
              <a:rPr sz="2400" spc="-50" dirty="0">
                <a:latin typeface="宋体" panose="02010600030101010101" pitchFamily="2" charset="-122"/>
                <a:ea typeface="宋体" panose="02010600030101010101" pitchFamily="2" charset="-122"/>
                <a:cs typeface="宋体" panose="02010600030101010101" pitchFamily="2" charset="-122"/>
              </a:rPr>
              <a:t>,是为了使小车在竖直方向上受到的</a:t>
            </a:r>
            <a:r>
              <a:rPr lang="en-US" sz="2400" spc="-50" dirty="0">
                <a:latin typeface="宋体" panose="02010600030101010101" pitchFamily="2" charset="-122"/>
                <a:ea typeface="宋体" panose="02010600030101010101" pitchFamily="2" charset="-122"/>
                <a:cs typeface="宋体" panose="02010600030101010101" pitchFamily="2" charset="-122"/>
              </a:rPr>
              <a:t>____</a:t>
            </a:r>
            <a:r>
              <a:rPr sz="2400" spc="-50" dirty="0">
                <a:latin typeface="宋体" panose="02010600030101010101" pitchFamily="2" charset="-122"/>
                <a:ea typeface="宋体" panose="02010600030101010101" pitchFamily="2" charset="-122"/>
                <a:cs typeface="宋体" panose="02010600030101010101" pitchFamily="2" charset="-122"/>
              </a:rPr>
              <a:t>力和</a:t>
            </a:r>
            <a:r>
              <a:rPr sz="2400" u="sng" spc="-50" dirty="0">
                <a:latin typeface="宋体" panose="02010600030101010101" pitchFamily="2" charset="-122"/>
                <a:ea typeface="宋体" panose="02010600030101010101" pitchFamily="2" charset="-122"/>
                <a:cs typeface="宋体" panose="02010600030101010101" pitchFamily="2" charset="-122"/>
              </a:rPr>
              <a:t>　　　</a:t>
            </a:r>
            <a:r>
              <a:rPr sz="2400" spc="-50" dirty="0">
                <a:latin typeface="宋体" panose="02010600030101010101" pitchFamily="2" charset="-122"/>
                <a:ea typeface="宋体" panose="02010600030101010101" pitchFamily="2" charset="-122"/>
                <a:cs typeface="宋体" panose="02010600030101010101" pitchFamily="2" charset="-122"/>
              </a:rPr>
              <a:t>力相平衡,其作用效果相互抵消,相当于小车只受水平方向上的摩擦力作用. </a:t>
            </a:r>
          </a:p>
        </p:txBody>
      </p:sp>
      <p:pic>
        <p:nvPicPr>
          <p:cNvPr id="954" name="18ZKYBWLKDBS84.jpg" descr="id:2147493946;FounderCES"/>
          <p:cNvPicPr>
            <a:picLocks noChangeAspect="1"/>
          </p:cNvPicPr>
          <p:nvPr/>
        </p:nvPicPr>
        <p:blipFill>
          <a:blip r:embed="rId2"/>
          <a:stretch>
            <a:fillRect/>
          </a:stretch>
        </p:blipFill>
        <p:spPr>
          <a:xfrm>
            <a:off x="4129405" y="2828290"/>
            <a:ext cx="2635250" cy="1605280"/>
          </a:xfrm>
          <a:prstGeom prst="rect">
            <a:avLst/>
          </a:prstGeom>
        </p:spPr>
      </p:pic>
      <p:sp>
        <p:nvSpPr>
          <p:cNvPr id="5" name="矩形 4"/>
          <p:cNvSpPr/>
          <p:nvPr/>
        </p:nvSpPr>
        <p:spPr>
          <a:xfrm flipH="1">
            <a:off x="10869930" y="4698365"/>
            <a:ext cx="368935" cy="460375"/>
          </a:xfrm>
          <a:prstGeom prst="rect">
            <a:avLst/>
          </a:prstGeom>
        </p:spPr>
        <p:txBody>
          <a:bodyPr wrap="square">
            <a:spAutoFit/>
          </a:bodyPr>
          <a:lstStyle/>
          <a:p>
            <a:pPr algn="l"/>
            <a:r>
              <a:rPr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重</a:t>
            </a:r>
          </a:p>
        </p:txBody>
      </p:sp>
      <p:sp>
        <p:nvSpPr>
          <p:cNvPr id="2" name="矩形 1"/>
          <p:cNvSpPr/>
          <p:nvPr/>
        </p:nvSpPr>
        <p:spPr>
          <a:xfrm flipH="1">
            <a:off x="1493520" y="5158740"/>
            <a:ext cx="834390" cy="460375"/>
          </a:xfrm>
          <a:prstGeom prst="rect">
            <a:avLst/>
          </a:prstGeom>
        </p:spPr>
        <p:txBody>
          <a:bodyPr wrap="square">
            <a:spAutoFit/>
          </a:bodyPr>
          <a:lstStyle/>
          <a:p>
            <a:pPr algn="l"/>
            <a:r>
              <a:rPr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支持</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探究阻力对物体运动的影响</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270" y="1257300"/>
            <a:ext cx="10738485" cy="5262245"/>
          </a:xfrm>
          <a:prstGeom prst="rect">
            <a:avLst/>
          </a:prstGeom>
        </p:spPr>
        <p:txBody>
          <a:bodyPr wrap="square">
            <a:spAutoFit/>
          </a:bodyPr>
          <a:lstStyle/>
          <a:p>
            <a:pPr algn="just" fontAlgn="auto">
              <a:lnSpc>
                <a:spcPct val="200000"/>
              </a:lnSpc>
            </a:pPr>
            <a:r>
              <a:rPr sz="2400" spc="-50" dirty="0">
                <a:latin typeface="宋体" panose="02010600030101010101" pitchFamily="2" charset="-122"/>
                <a:ea typeface="宋体" panose="02010600030101010101" pitchFamily="2" charset="-122"/>
                <a:cs typeface="宋体" panose="02010600030101010101" pitchFamily="2" charset="-122"/>
                <a:sym typeface="+mn-ea"/>
              </a:rPr>
              <a:t>(2)每次都让小车从同一个斜面的同一高度处由静止开始滑下,是为了使小车滑到斜面底端时具有相同的</a:t>
            </a:r>
            <a:r>
              <a:rPr sz="2400" u="sng" spc="-50" dirty="0">
                <a:latin typeface="宋体" panose="02010600030101010101" pitchFamily="2" charset="-122"/>
                <a:ea typeface="宋体" panose="02010600030101010101" pitchFamily="2" charset="-122"/>
                <a:cs typeface="宋体" panose="02010600030101010101" pitchFamily="2" charset="-122"/>
                <a:sym typeface="+mn-ea"/>
              </a:rPr>
              <a:t>　　　</a:t>
            </a:r>
            <a:r>
              <a:rPr sz="2400" spc="-50" dirty="0">
                <a:latin typeface="宋体" panose="02010600030101010101" pitchFamily="2" charset="-122"/>
                <a:ea typeface="宋体" panose="02010600030101010101" pitchFamily="2" charset="-122"/>
                <a:cs typeface="宋体" panose="02010600030101010101" pitchFamily="2" charset="-122"/>
                <a:sym typeface="+mn-ea"/>
              </a:rPr>
              <a:t>. </a:t>
            </a:r>
            <a:endParaRPr sz="2400" spc="-5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200000"/>
              </a:lnSpc>
            </a:pPr>
            <a:r>
              <a:rPr sz="2400" spc="-50" dirty="0">
                <a:latin typeface="宋体" panose="02010600030101010101" pitchFamily="2" charset="-122"/>
                <a:ea typeface="宋体" panose="02010600030101010101" pitchFamily="2" charset="-122"/>
                <a:cs typeface="宋体" panose="02010600030101010101" pitchFamily="2" charset="-122"/>
              </a:rPr>
              <a:t>(3)实验中通过改变</a:t>
            </a:r>
            <a:r>
              <a:rPr sz="2400" u="sng" spc="-50" dirty="0">
                <a:latin typeface="宋体" panose="02010600030101010101" pitchFamily="2" charset="-122"/>
                <a:ea typeface="宋体" panose="02010600030101010101" pitchFamily="2" charset="-122"/>
                <a:cs typeface="宋体" panose="02010600030101010101" pitchFamily="2" charset="-122"/>
              </a:rPr>
              <a:t>　     　　　　　　</a:t>
            </a:r>
            <a:r>
              <a:rPr sz="2400" spc="-50" dirty="0">
                <a:latin typeface="宋体" panose="02010600030101010101" pitchFamily="2" charset="-122"/>
                <a:ea typeface="宋体" panose="02010600030101010101" pitchFamily="2" charset="-122"/>
                <a:cs typeface="宋体" panose="02010600030101010101" pitchFamily="2" charset="-122"/>
              </a:rPr>
              <a:t>来改变小车所受的阻力大小. </a:t>
            </a:r>
          </a:p>
          <a:p>
            <a:pPr algn="just" fontAlgn="auto">
              <a:lnSpc>
                <a:spcPct val="200000"/>
              </a:lnSpc>
            </a:pPr>
            <a:r>
              <a:rPr sz="2400" spc="-50" dirty="0">
                <a:latin typeface="宋体" panose="02010600030101010101" pitchFamily="2" charset="-122"/>
                <a:ea typeface="宋体" panose="02010600030101010101" pitchFamily="2" charset="-122"/>
                <a:cs typeface="宋体" panose="02010600030101010101" pitchFamily="2" charset="-122"/>
              </a:rPr>
              <a:t>(4)实验中发现,水平木板上不铺棉布时小车运动的距离较</a:t>
            </a:r>
            <a:r>
              <a:rPr sz="2400" u="sng" spc="-50" dirty="0">
                <a:latin typeface="宋体" panose="02010600030101010101" pitchFamily="2" charset="-122"/>
                <a:ea typeface="宋体" panose="02010600030101010101" pitchFamily="2" charset="-122"/>
                <a:cs typeface="宋体" panose="02010600030101010101" pitchFamily="2" charset="-122"/>
              </a:rPr>
              <a:t>　　</a:t>
            </a:r>
            <a:r>
              <a:rPr sz="2400" spc="-50" dirty="0">
                <a:latin typeface="宋体" panose="02010600030101010101" pitchFamily="2" charset="-122"/>
                <a:ea typeface="宋体" panose="02010600030101010101" pitchFamily="2" charset="-122"/>
                <a:cs typeface="宋体" panose="02010600030101010101" pitchFamily="2" charset="-122"/>
              </a:rPr>
              <a:t>,说明水平面越光滑,小车受到的摩擦力越</a:t>
            </a:r>
            <a:r>
              <a:rPr sz="2400" u="sng" spc="-50" dirty="0">
                <a:latin typeface="宋体" panose="02010600030101010101" pitchFamily="2" charset="-122"/>
                <a:ea typeface="宋体" panose="02010600030101010101" pitchFamily="2" charset="-122"/>
                <a:cs typeface="宋体" panose="02010600030101010101" pitchFamily="2" charset="-122"/>
              </a:rPr>
              <a:t>　　　</a:t>
            </a:r>
            <a:r>
              <a:rPr sz="2400" spc="-50" dirty="0">
                <a:latin typeface="宋体" panose="02010600030101010101" pitchFamily="2" charset="-122"/>
                <a:ea typeface="宋体" panose="02010600030101010101" pitchFamily="2" charset="-122"/>
                <a:cs typeface="宋体" panose="02010600030101010101" pitchFamily="2" charset="-122"/>
              </a:rPr>
              <a:t>,速度减小得越</a:t>
            </a:r>
            <a:r>
              <a:rPr sz="2400" u="sng" spc="-50" dirty="0">
                <a:latin typeface="宋体" panose="02010600030101010101" pitchFamily="2" charset="-122"/>
                <a:ea typeface="宋体" panose="02010600030101010101" pitchFamily="2" charset="-122"/>
                <a:cs typeface="宋体" panose="02010600030101010101" pitchFamily="2" charset="-122"/>
              </a:rPr>
              <a:t>　　　</a:t>
            </a:r>
            <a:r>
              <a:rPr sz="2400" spc="-50" dirty="0">
                <a:latin typeface="宋体" panose="02010600030101010101" pitchFamily="2" charset="-122"/>
                <a:ea typeface="宋体" panose="02010600030101010101" pitchFamily="2" charset="-122"/>
                <a:cs typeface="宋体" panose="02010600030101010101" pitchFamily="2" charset="-122"/>
              </a:rPr>
              <a:t>. </a:t>
            </a:r>
          </a:p>
          <a:p>
            <a:pPr algn="just" fontAlgn="auto">
              <a:lnSpc>
                <a:spcPct val="200000"/>
              </a:lnSpc>
            </a:pPr>
            <a:r>
              <a:rPr sz="2400" spc="-50" dirty="0">
                <a:latin typeface="宋体" panose="02010600030101010101" pitchFamily="2" charset="-122"/>
                <a:ea typeface="宋体" panose="02010600030101010101" pitchFamily="2" charset="-122"/>
                <a:cs typeface="宋体" panose="02010600030101010101" pitchFamily="2" charset="-122"/>
              </a:rPr>
              <a:t>(5)在此实验的基础上进行合理的推理,可以得到:运动的物体不受外力时,它将</a:t>
            </a:r>
            <a:r>
              <a:rPr sz="2400" u="sng" spc="-50" dirty="0">
                <a:latin typeface="宋体" panose="02010600030101010101" pitchFamily="2" charset="-122"/>
                <a:ea typeface="宋体" panose="02010600030101010101" pitchFamily="2" charset="-122"/>
                <a:cs typeface="宋体" panose="02010600030101010101" pitchFamily="2" charset="-122"/>
              </a:rPr>
              <a:t>　　　　　　　　　　　　 　              </a:t>
            </a:r>
            <a:r>
              <a:rPr sz="2400" spc="-50" dirty="0">
                <a:latin typeface="宋体" panose="02010600030101010101" pitchFamily="2" charset="-122"/>
                <a:ea typeface="宋体" panose="02010600030101010101" pitchFamily="2" charset="-122"/>
                <a:cs typeface="宋体" panose="02010600030101010101" pitchFamily="2" charset="-122"/>
              </a:rPr>
              <a:t>. </a:t>
            </a:r>
          </a:p>
        </p:txBody>
      </p:sp>
      <p:sp>
        <p:nvSpPr>
          <p:cNvPr id="2" name="矩形 1"/>
          <p:cNvSpPr/>
          <p:nvPr/>
        </p:nvSpPr>
        <p:spPr>
          <a:xfrm flipH="1">
            <a:off x="3916680" y="2243455"/>
            <a:ext cx="834390" cy="460375"/>
          </a:xfrm>
          <a:prstGeom prst="rect">
            <a:avLst/>
          </a:prstGeom>
        </p:spPr>
        <p:txBody>
          <a:bodyPr wrap="square">
            <a:spAutoFit/>
          </a:bodyPr>
          <a:lstStyle/>
          <a:p>
            <a:pPr algn="l"/>
            <a:r>
              <a:rPr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速度</a:t>
            </a:r>
          </a:p>
        </p:txBody>
      </p:sp>
      <p:sp>
        <p:nvSpPr>
          <p:cNvPr id="3" name="矩形 2"/>
          <p:cNvSpPr/>
          <p:nvPr/>
        </p:nvSpPr>
        <p:spPr>
          <a:xfrm flipH="1">
            <a:off x="3488055" y="2950845"/>
            <a:ext cx="3080385" cy="460375"/>
          </a:xfrm>
          <a:prstGeom prst="rect">
            <a:avLst/>
          </a:prstGeom>
        </p:spPr>
        <p:txBody>
          <a:bodyPr wrap="square">
            <a:spAutoFit/>
          </a:bodyPr>
          <a:lstStyle/>
          <a:p>
            <a:pPr algn="l"/>
            <a:r>
              <a:rPr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接触面的粗糙程度</a:t>
            </a:r>
          </a:p>
        </p:txBody>
      </p:sp>
      <p:sp>
        <p:nvSpPr>
          <p:cNvPr id="4" name="矩形 3"/>
          <p:cNvSpPr/>
          <p:nvPr/>
        </p:nvSpPr>
        <p:spPr>
          <a:xfrm flipH="1">
            <a:off x="8575675" y="3733800"/>
            <a:ext cx="834390" cy="460375"/>
          </a:xfrm>
          <a:prstGeom prst="rect">
            <a:avLst/>
          </a:prstGeom>
        </p:spPr>
        <p:txBody>
          <a:bodyPr wrap="square">
            <a:spAutoFit/>
          </a:bodyPr>
          <a:lstStyle/>
          <a:p>
            <a:pPr algn="l"/>
            <a:r>
              <a:rPr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远</a:t>
            </a:r>
          </a:p>
        </p:txBody>
      </p:sp>
      <p:sp>
        <p:nvSpPr>
          <p:cNvPr id="5" name="矩形 4"/>
          <p:cNvSpPr/>
          <p:nvPr/>
        </p:nvSpPr>
        <p:spPr>
          <a:xfrm flipH="1">
            <a:off x="4174490" y="4455160"/>
            <a:ext cx="834390" cy="460375"/>
          </a:xfrm>
          <a:prstGeom prst="rect">
            <a:avLst/>
          </a:prstGeom>
        </p:spPr>
        <p:txBody>
          <a:bodyPr wrap="square">
            <a:spAutoFit/>
          </a:bodyPr>
          <a:lstStyle/>
          <a:p>
            <a:pPr algn="l"/>
            <a:r>
              <a:rPr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小</a:t>
            </a:r>
          </a:p>
        </p:txBody>
      </p:sp>
      <p:sp>
        <p:nvSpPr>
          <p:cNvPr id="8" name="矩形 7"/>
          <p:cNvSpPr/>
          <p:nvPr/>
        </p:nvSpPr>
        <p:spPr>
          <a:xfrm flipH="1">
            <a:off x="930275" y="5855970"/>
            <a:ext cx="2374900" cy="460375"/>
          </a:xfrm>
          <a:prstGeom prst="rect">
            <a:avLst/>
          </a:prstGeom>
        </p:spPr>
        <p:txBody>
          <a:bodyPr wrap="square">
            <a:spAutoFit/>
          </a:bodyPr>
          <a:lstStyle/>
          <a:p>
            <a:pPr algn="l"/>
            <a:r>
              <a:rPr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永远运动下去</a:t>
            </a:r>
          </a:p>
        </p:txBody>
      </p:sp>
      <p:sp>
        <p:nvSpPr>
          <p:cNvPr id="10" name="矩形 9"/>
          <p:cNvSpPr/>
          <p:nvPr/>
        </p:nvSpPr>
        <p:spPr>
          <a:xfrm flipH="1">
            <a:off x="6936740" y="4455160"/>
            <a:ext cx="834390" cy="460375"/>
          </a:xfrm>
          <a:prstGeom prst="rect">
            <a:avLst/>
          </a:prstGeom>
        </p:spPr>
        <p:txBody>
          <a:bodyPr wrap="square">
            <a:spAutoFit/>
          </a:bodyPr>
          <a:lstStyle/>
          <a:p>
            <a:pPr algn="l"/>
            <a:r>
              <a:rPr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慢</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3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3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3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3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3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8" grpId="0"/>
      <p:bldP spid="10"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探究阻力对物体运动的影响</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4" name="矩形 13"/>
          <p:cNvSpPr/>
          <p:nvPr/>
        </p:nvSpPr>
        <p:spPr>
          <a:xfrm>
            <a:off x="757555" y="1551305"/>
            <a:ext cx="10624820" cy="4225290"/>
          </a:xfrm>
          <a:prstGeom prst="rect">
            <a:avLst/>
          </a:prstGeom>
        </p:spPr>
        <p:txBody>
          <a:bodyPr wrap="square">
            <a:spAutoFit/>
          </a:bodyPr>
          <a:lstStyle/>
          <a:p>
            <a:pPr algn="just" fontAlgn="auto">
              <a:lnSpc>
                <a:spcPct val="160000"/>
              </a:lnSpc>
            </a:pPr>
            <a:r>
              <a:rPr sz="2400" dirty="0">
                <a:latin typeface="宋体" panose="02010600030101010101" pitchFamily="2" charset="-122"/>
                <a:ea typeface="宋体" panose="02010600030101010101" pitchFamily="2" charset="-122"/>
              </a:rPr>
              <a:t>(6)本实验通过探究“阻力对运动的影响”来研究“力与运动的关系”,可以说明力是</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物体运动状态的原因.为什么不通过探究“推力对运动的影响”来研究“力与运动的关系”?请说出一条理由:</a:t>
            </a:r>
            <a:r>
              <a:rPr lang="en-US" sz="2400" dirty="0">
                <a:latin typeface="宋体" panose="02010600030101010101" pitchFamily="2" charset="-122"/>
                <a:ea typeface="宋体" panose="02010600030101010101" pitchFamily="2" charset="-122"/>
              </a:rPr>
              <a:t>________________________</a:t>
            </a:r>
          </a:p>
          <a:p>
            <a:pPr algn="just" fontAlgn="auto">
              <a:lnSpc>
                <a:spcPct val="160000"/>
              </a:lnSpc>
            </a:pPr>
            <a:r>
              <a:rPr lang="en-US" sz="2400" dirty="0">
                <a:latin typeface="宋体" panose="02010600030101010101" pitchFamily="2" charset="-122"/>
                <a:ea typeface="宋体" panose="02010600030101010101" pitchFamily="2" charset="-122"/>
              </a:rPr>
              <a:t>________________________________________________________</a:t>
            </a:r>
            <a:r>
              <a:rPr sz="2400" dirty="0">
                <a:latin typeface="宋体" panose="02010600030101010101" pitchFamily="2" charset="-122"/>
                <a:ea typeface="宋体" panose="02010600030101010101" pitchFamily="2" charset="-122"/>
              </a:rPr>
              <a:t>. </a:t>
            </a:r>
          </a:p>
          <a:p>
            <a:pPr algn="just" fontAlgn="auto">
              <a:lnSpc>
                <a:spcPct val="160000"/>
              </a:lnSpc>
            </a:pPr>
            <a:r>
              <a:rPr sz="2400" dirty="0">
                <a:latin typeface="宋体" panose="02010600030101010101" pitchFamily="2" charset="-122"/>
                <a:ea typeface="宋体" panose="02010600030101010101" pitchFamily="2" charset="-122"/>
              </a:rPr>
              <a:t>(7)本实验为</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定律提供了实验支持. </a:t>
            </a:r>
          </a:p>
          <a:p>
            <a:pPr algn="just" fontAlgn="auto">
              <a:lnSpc>
                <a:spcPct val="160000"/>
              </a:lnSpc>
            </a:pPr>
            <a:r>
              <a:rPr sz="2400" dirty="0">
                <a:latin typeface="宋体" panose="02010600030101010101" pitchFamily="2" charset="-122"/>
                <a:ea typeface="宋体" panose="02010600030101010101" pitchFamily="2" charset="-122"/>
              </a:rPr>
              <a:t>(8)两次实验中,小车滑到斜面底端时的动能</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,小车在水平面上运动过程中克服阻力做的功</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.(均选填“相等”或“不相等”) </a:t>
            </a: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5" name="矩形 4"/>
          <p:cNvSpPr/>
          <p:nvPr/>
        </p:nvSpPr>
        <p:spPr>
          <a:xfrm flipH="1">
            <a:off x="1826895" y="2246630"/>
            <a:ext cx="834390" cy="460375"/>
          </a:xfrm>
          <a:prstGeom prst="rect">
            <a:avLst/>
          </a:prstGeom>
        </p:spPr>
        <p:txBody>
          <a:bodyPr wrap="square">
            <a:spAutoFit/>
          </a:bodyPr>
          <a:lstStyle/>
          <a:p>
            <a:pPr algn="l"/>
            <a:r>
              <a:rPr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改变</a:t>
            </a:r>
          </a:p>
        </p:txBody>
      </p:sp>
      <p:sp>
        <p:nvSpPr>
          <p:cNvPr id="2" name="矩形 1"/>
          <p:cNvSpPr/>
          <p:nvPr/>
        </p:nvSpPr>
        <p:spPr>
          <a:xfrm flipH="1">
            <a:off x="7557770" y="2827655"/>
            <a:ext cx="3660775" cy="460375"/>
          </a:xfrm>
          <a:prstGeom prst="rect">
            <a:avLst/>
          </a:prstGeom>
        </p:spPr>
        <p:txBody>
          <a:bodyPr wrap="square">
            <a:spAutoFit/>
          </a:bodyPr>
          <a:lstStyle/>
          <a:p>
            <a:pPr algn="l"/>
            <a:r>
              <a:rPr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推力不容易测量(或推力</a:t>
            </a:r>
          </a:p>
        </p:txBody>
      </p:sp>
      <p:sp>
        <p:nvSpPr>
          <p:cNvPr id="3" name="矩形 2"/>
          <p:cNvSpPr/>
          <p:nvPr/>
        </p:nvSpPr>
        <p:spPr>
          <a:xfrm flipH="1">
            <a:off x="867410" y="3433445"/>
            <a:ext cx="9692640" cy="460375"/>
          </a:xfrm>
          <a:prstGeom prst="rect">
            <a:avLst/>
          </a:prstGeom>
        </p:spPr>
        <p:txBody>
          <a:bodyPr wrap="square">
            <a:spAutoFit/>
          </a:bodyPr>
          <a:lstStyle/>
          <a:p>
            <a:pPr algn="l"/>
            <a:r>
              <a:rPr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不容易控制,或不容易控制物体在某个方向上只受推力作用)</a:t>
            </a:r>
          </a:p>
        </p:txBody>
      </p:sp>
      <p:sp>
        <p:nvSpPr>
          <p:cNvPr id="4" name="矩形 3"/>
          <p:cNvSpPr/>
          <p:nvPr/>
        </p:nvSpPr>
        <p:spPr>
          <a:xfrm flipH="1">
            <a:off x="2560955" y="3994785"/>
            <a:ext cx="1578610" cy="460375"/>
          </a:xfrm>
          <a:prstGeom prst="rect">
            <a:avLst/>
          </a:prstGeom>
        </p:spPr>
        <p:txBody>
          <a:bodyPr wrap="square">
            <a:spAutoFit/>
          </a:bodyPr>
          <a:lstStyle/>
          <a:p>
            <a:pPr algn="l"/>
            <a:r>
              <a:rPr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牛顿第一</a:t>
            </a:r>
          </a:p>
        </p:txBody>
      </p:sp>
      <p:sp>
        <p:nvSpPr>
          <p:cNvPr id="8" name="矩形 7"/>
          <p:cNvSpPr/>
          <p:nvPr/>
        </p:nvSpPr>
        <p:spPr>
          <a:xfrm flipH="1">
            <a:off x="6827520" y="4606925"/>
            <a:ext cx="834390" cy="460375"/>
          </a:xfrm>
          <a:prstGeom prst="rect">
            <a:avLst/>
          </a:prstGeom>
        </p:spPr>
        <p:txBody>
          <a:bodyPr wrap="square">
            <a:spAutoFit/>
          </a:bodyPr>
          <a:lstStyle/>
          <a:p>
            <a:pPr algn="l"/>
            <a:r>
              <a:rPr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相等</a:t>
            </a:r>
          </a:p>
        </p:txBody>
      </p:sp>
      <p:sp>
        <p:nvSpPr>
          <p:cNvPr id="10" name="矩形 9"/>
          <p:cNvSpPr/>
          <p:nvPr/>
        </p:nvSpPr>
        <p:spPr>
          <a:xfrm flipH="1">
            <a:off x="3392170" y="5169535"/>
            <a:ext cx="1036320" cy="460375"/>
          </a:xfrm>
          <a:prstGeom prst="rect">
            <a:avLst/>
          </a:prstGeom>
        </p:spPr>
        <p:txBody>
          <a:bodyPr wrap="square">
            <a:spAutoFit/>
          </a:bodyPr>
          <a:lstStyle/>
          <a:p>
            <a:pPr algn="l"/>
            <a:r>
              <a:rPr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相等</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3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3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3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3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3" grpId="0"/>
      <p:bldP spid="4" grpId="0"/>
      <p:bldP spid="8"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4642931" y="2018413"/>
            <a:ext cx="2906139" cy="262021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E3028"/>
          </a:solidFill>
          <a:ln w="9525" cap="flat">
            <a:noFill/>
            <a:prstDash val="solid"/>
            <a:miter lim="800000"/>
          </a:ln>
        </p:spPr>
        <p:txBody>
          <a:bodyPr vert="horz" wrap="square" lIns="91440" tIns="45720" rIns="91440" bIns="45720" numCol="1" anchor="ctr" anchorCtr="0" compatLnSpc="1"/>
          <a:lstStyle/>
          <a:p>
            <a:pPr algn="ctr"/>
            <a:r>
              <a:rPr lang="zh-CN" altLang="en-US" sz="4000" b="1">
                <a:solidFill>
                  <a:schemeClr val="bg1"/>
                </a:solidFill>
                <a:cs typeface="+mn-ea"/>
                <a:sym typeface="+mn-lt"/>
              </a:rPr>
              <a:t>考点帮</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探究阻力对物体运动的影响</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4" name="矩形 13"/>
          <p:cNvSpPr/>
          <p:nvPr/>
        </p:nvSpPr>
        <p:spPr>
          <a:xfrm>
            <a:off x="757555" y="1551305"/>
            <a:ext cx="10624820" cy="452310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rPr>
              <a:t>1.控制变量法的应用:①让小车从同一斜面的同一高度处由静止滑下,控制小车到达水平面时的速度相同;</a:t>
            </a:r>
          </a:p>
          <a:p>
            <a:pPr algn="just" fontAlgn="auto">
              <a:lnSpc>
                <a:spcPct val="150000"/>
              </a:lnSpc>
            </a:pPr>
            <a:r>
              <a:rPr sz="2400" dirty="0">
                <a:latin typeface="宋体" panose="02010600030101010101" pitchFamily="2" charset="-122"/>
                <a:ea typeface="宋体" panose="02010600030101010101" pitchFamily="2" charset="-122"/>
              </a:rPr>
              <a:t>②通过改变水平面的表面材料来改变接触面的粗糙程度,从而控制小车在水平面上受到的阻力不同.</a:t>
            </a:r>
          </a:p>
          <a:p>
            <a:pPr algn="just" fontAlgn="auto">
              <a:lnSpc>
                <a:spcPct val="150000"/>
              </a:lnSpc>
            </a:pPr>
            <a:r>
              <a:rPr sz="2400" dirty="0">
                <a:latin typeface="宋体" panose="02010600030101010101" pitchFamily="2" charset="-122"/>
                <a:ea typeface="宋体" panose="02010600030101010101" pitchFamily="2" charset="-122"/>
              </a:rPr>
              <a:t>2.转换法的应用:用小车在水平面上运动的距离显示阻力对运动的影响;运动距离越小,说明阻力对运动的影响越大.</a:t>
            </a:r>
          </a:p>
          <a:p>
            <a:pPr algn="just" fontAlgn="auto">
              <a:lnSpc>
                <a:spcPct val="150000"/>
              </a:lnSpc>
            </a:pPr>
            <a:r>
              <a:rPr sz="2400" dirty="0">
                <a:latin typeface="宋体" panose="02010600030101010101" pitchFamily="2" charset="-122"/>
                <a:ea typeface="宋体" panose="02010600030101010101" pitchFamily="2" charset="-122"/>
                <a:sym typeface="+mn-ea"/>
              </a:rPr>
              <a:t>3.让小车沿水平面运动的原因:使小车在竖直方向上受到的重力和支持力平衡,水平方向上只受摩擦力.</a:t>
            </a:r>
            <a:endParaRPr sz="2400" dirty="0">
              <a:latin typeface="宋体" panose="02010600030101010101" pitchFamily="2" charset="-122"/>
              <a:ea typeface="宋体" panose="02010600030101010101" pitchFamily="2" charset="-122"/>
            </a:endParaRP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p>
        </p:txBody>
      </p:sp>
    </p:spTree>
  </p:cSld>
  <p:clrMapOvr>
    <a:masterClrMapping/>
  </p:clrMapOvr>
  <p:transition spd="med">
    <p:wipe dir="d"/>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探究阻力对物体运动的影响</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4" name="矩形 13"/>
          <p:cNvSpPr/>
          <p:nvPr/>
        </p:nvSpPr>
        <p:spPr>
          <a:xfrm>
            <a:off x="757555" y="1551305"/>
            <a:ext cx="10624820" cy="4407535"/>
          </a:xfrm>
          <a:prstGeom prst="rect">
            <a:avLst/>
          </a:prstGeom>
        </p:spPr>
        <p:txBody>
          <a:bodyPr wrap="square">
            <a:spAutoFit/>
          </a:bodyPr>
          <a:lstStyle/>
          <a:p>
            <a:pPr algn="just" fontAlgn="auto">
              <a:lnSpc>
                <a:spcPct val="130000"/>
              </a:lnSpc>
            </a:pPr>
            <a:r>
              <a:rPr sz="2400" dirty="0">
                <a:latin typeface="宋体" panose="02010600030101010101" pitchFamily="2" charset="-122"/>
                <a:ea typeface="宋体" panose="02010600030101010101" pitchFamily="2" charset="-122"/>
              </a:rPr>
              <a:t>3.让小车沿水平面运动的原因:使小车在竖直方向上受到的重力和支持力平衡,水平方向上只受摩擦力.</a:t>
            </a:r>
          </a:p>
          <a:p>
            <a:pPr algn="just" fontAlgn="auto">
              <a:lnSpc>
                <a:spcPct val="130000"/>
              </a:lnSpc>
            </a:pPr>
            <a:r>
              <a:rPr sz="2400" dirty="0">
                <a:latin typeface="宋体" panose="02010600030101010101" pitchFamily="2" charset="-122"/>
                <a:ea typeface="宋体" panose="02010600030101010101" pitchFamily="2" charset="-122"/>
              </a:rPr>
              <a:t>4.小车运动到斜面底端继续运动的原因:小车具有惯性.</a:t>
            </a:r>
          </a:p>
          <a:p>
            <a:pPr algn="just" fontAlgn="auto">
              <a:lnSpc>
                <a:spcPct val="130000"/>
              </a:lnSpc>
            </a:pPr>
            <a:r>
              <a:rPr sz="2400" dirty="0">
                <a:latin typeface="宋体" panose="02010600030101010101" pitchFamily="2" charset="-122"/>
                <a:ea typeface="宋体" panose="02010600030101010101" pitchFamily="2" charset="-122"/>
              </a:rPr>
              <a:t>5.小车最终停下来的原因:小车受到阻力(力可以改变物体的运动状态).</a:t>
            </a:r>
          </a:p>
          <a:p>
            <a:pPr algn="just" fontAlgn="auto">
              <a:lnSpc>
                <a:spcPct val="130000"/>
              </a:lnSpc>
            </a:pPr>
            <a:r>
              <a:rPr sz="2400" dirty="0">
                <a:latin typeface="宋体" panose="02010600030101010101" pitchFamily="2" charset="-122"/>
                <a:ea typeface="宋体" panose="02010600030101010101" pitchFamily="2" charset="-122"/>
              </a:rPr>
              <a:t>6.科学推理法(理想实验)的应用:水平面越光滑,小车运动的距离就越远,由此推理出,小车在不受力时将永远运动下去.</a:t>
            </a:r>
          </a:p>
          <a:p>
            <a:pPr algn="just" fontAlgn="auto">
              <a:lnSpc>
                <a:spcPct val="130000"/>
              </a:lnSpc>
            </a:pPr>
            <a:r>
              <a:rPr sz="2400" dirty="0">
                <a:latin typeface="黑体" panose="02010609060101010101" pitchFamily="49" charset="-122"/>
                <a:ea typeface="黑体" panose="02010609060101010101" pitchFamily="49" charset="-122"/>
                <a:cs typeface="黑体" panose="02010609060101010101" pitchFamily="49" charset="-122"/>
                <a:sym typeface="+mn-ea"/>
              </a:rPr>
              <a:t>实验结论:</a:t>
            </a:r>
            <a:endParaRPr sz="2400" dirty="0">
              <a:latin typeface="黑体" panose="02010609060101010101" pitchFamily="49" charset="-122"/>
              <a:ea typeface="黑体" panose="02010609060101010101" pitchFamily="49" charset="-122"/>
              <a:cs typeface="黑体" panose="02010609060101010101" pitchFamily="49" charset="-122"/>
            </a:endParaRPr>
          </a:p>
          <a:p>
            <a:pPr algn="just" fontAlgn="auto">
              <a:lnSpc>
                <a:spcPct val="130000"/>
              </a:lnSpc>
            </a:pPr>
            <a:r>
              <a:rPr sz="2400" dirty="0">
                <a:latin typeface="宋体" panose="02010600030101010101" pitchFamily="2" charset="-122"/>
                <a:ea typeface="宋体" panose="02010600030101010101" pitchFamily="2" charset="-122"/>
                <a:sym typeface="+mn-ea"/>
              </a:rPr>
              <a:t>①物体受到的阻力越小,速度减小得就越慢,在初速度相同时,运动得越远.</a:t>
            </a:r>
            <a:endParaRPr sz="2400" dirty="0">
              <a:latin typeface="宋体" panose="02010600030101010101" pitchFamily="2" charset="-122"/>
              <a:ea typeface="宋体" panose="02010600030101010101" pitchFamily="2" charset="-122"/>
            </a:endParaRPr>
          </a:p>
          <a:p>
            <a:pPr algn="just" fontAlgn="auto">
              <a:lnSpc>
                <a:spcPct val="130000"/>
              </a:lnSpc>
            </a:pPr>
            <a:r>
              <a:rPr sz="2400" dirty="0">
                <a:latin typeface="宋体" panose="02010600030101010101" pitchFamily="2" charset="-122"/>
                <a:ea typeface="宋体" panose="02010600030101010101" pitchFamily="2" charset="-122"/>
                <a:sym typeface="+mn-ea"/>
              </a:rPr>
              <a:t>②运动的物体不受力时,将永远运动下去.</a:t>
            </a:r>
            <a:endParaRPr sz="2400" dirty="0">
              <a:latin typeface="宋体" panose="02010600030101010101" pitchFamily="2" charset="-122"/>
              <a:ea typeface="宋体" panose="02010600030101010101" pitchFamily="2" charset="-122"/>
            </a:endParaRP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p>
        </p:txBody>
      </p:sp>
    </p:spTree>
  </p:cSld>
  <p:clrMapOvr>
    <a:masterClrMapping/>
  </p:clrMapOvr>
  <p:transition spd="med">
    <p:wipe dir="d"/>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探究阻力对物体运动的影响</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情景拓展</a:t>
            </a:r>
          </a:p>
        </p:txBody>
      </p:sp>
      <p:sp>
        <p:nvSpPr>
          <p:cNvPr id="2" name="矩形 1"/>
          <p:cNvSpPr/>
          <p:nvPr/>
        </p:nvSpPr>
        <p:spPr>
          <a:xfrm>
            <a:off x="757555" y="1551305"/>
            <a:ext cx="10624820" cy="2968625"/>
          </a:xfrm>
          <a:prstGeom prst="rect">
            <a:avLst/>
          </a:prstGeom>
        </p:spPr>
        <p:txBody>
          <a:bodyPr wrap="square">
            <a:spAutoFit/>
          </a:bodyPr>
          <a:lstStyle/>
          <a:p>
            <a:pPr algn="just" fontAlgn="auto">
              <a:lnSpc>
                <a:spcPct val="130000"/>
              </a:lnSpc>
            </a:pPr>
            <a:r>
              <a:rPr sz="2400" dirty="0">
                <a:latin typeface="宋体" panose="02010600030101010101" pitchFamily="2" charset="-122"/>
                <a:ea typeface="宋体" panose="02010600030101010101" pitchFamily="2" charset="-122"/>
              </a:rPr>
              <a:t>1.实验中的能量转化:小车滑下斜面的过程中,主要是重力势能转化为动能;小车在水平面运动的过程中,动能转化为内能.</a:t>
            </a:r>
          </a:p>
          <a:p>
            <a:pPr algn="just" fontAlgn="auto">
              <a:lnSpc>
                <a:spcPct val="130000"/>
              </a:lnSpc>
            </a:pPr>
            <a:r>
              <a:rPr sz="2400" dirty="0">
                <a:latin typeface="宋体" panose="02010600030101010101" pitchFamily="2" charset="-122"/>
                <a:ea typeface="宋体" panose="02010600030101010101" pitchFamily="2" charset="-122"/>
              </a:rPr>
              <a:t>2.伽利略的理想实验:理想情况下,从左侧光滑斜面的某一高度处静止滚下的小球会沿右侧光滑斜面上升到与左侧下落点等高的位置;右侧斜面坡度越小,小球在右侧斜面上滚动得越远、运动时间越长;如果右侧是水平面,则小球永远无法到达与左侧等高的位置,将一直运动下去.(如图)</a:t>
            </a:r>
          </a:p>
        </p:txBody>
      </p:sp>
      <p:pic>
        <p:nvPicPr>
          <p:cNvPr id="962" name="18ZKYBWLKDBS85.jpg" descr="id:2147494002;FounderCES"/>
          <p:cNvPicPr>
            <a:picLocks noChangeAspect="1"/>
          </p:cNvPicPr>
          <p:nvPr/>
        </p:nvPicPr>
        <p:blipFill>
          <a:blip r:embed="rId2"/>
          <a:stretch>
            <a:fillRect/>
          </a:stretch>
        </p:blipFill>
        <p:spPr>
          <a:xfrm>
            <a:off x="4320540" y="4519930"/>
            <a:ext cx="3498850" cy="1243330"/>
          </a:xfrm>
          <a:prstGeom prst="rect">
            <a:avLst/>
          </a:prstGeom>
        </p:spPr>
      </p:pic>
    </p:spTree>
  </p:cSld>
  <p:clrMapOvr>
    <a:masterClrMapping/>
  </p:clrMapOvr>
  <p:transition spd="med">
    <p:wipe dir="d"/>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探究二力平衡的条件</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dirty="0">
                <a:solidFill>
                  <a:schemeClr val="bg1"/>
                </a:solidFill>
                <a:sym typeface="+mn-lt"/>
              </a:rPr>
              <a:t>2</a:t>
            </a:r>
          </a:p>
        </p:txBody>
      </p:sp>
      <p:sp>
        <p:nvSpPr>
          <p:cNvPr id="6" name="矩形 5"/>
          <p:cNvSpPr/>
          <p:nvPr/>
        </p:nvSpPr>
        <p:spPr>
          <a:xfrm>
            <a:off x="763270" y="1257300"/>
            <a:ext cx="10738485" cy="4523105"/>
          </a:xfrm>
          <a:prstGeom prst="rect">
            <a:avLst/>
          </a:prstGeom>
        </p:spPr>
        <p:txBody>
          <a:bodyPr wrap="square">
            <a:spAutoFit/>
          </a:bodyPr>
          <a:lstStyle/>
          <a:p>
            <a:pPr algn="just" fontAlgn="auto">
              <a:lnSpc>
                <a:spcPct val="150000"/>
              </a:lnSpc>
            </a:pPr>
            <a:r>
              <a:rPr lang="zh-CN" sz="2400" spc="-50" dirty="0">
                <a:latin typeface="黑体" panose="02010609060101010101" pitchFamily="49" charset="-122"/>
                <a:ea typeface="黑体" panose="02010609060101010101" pitchFamily="49" charset="-122"/>
                <a:cs typeface="黑体" panose="02010609060101010101" pitchFamily="49" charset="-122"/>
                <a:sym typeface="+mn-ea"/>
              </a:rPr>
              <a:t>例</a:t>
            </a:r>
            <a:r>
              <a:rPr lang="en-US" altLang="zh-CN" sz="2400" spc="-50" dirty="0">
                <a:latin typeface="黑体" panose="02010609060101010101" pitchFamily="49" charset="-122"/>
                <a:ea typeface="黑体" panose="02010609060101010101" pitchFamily="49" charset="-122"/>
                <a:cs typeface="黑体" panose="02010609060101010101" pitchFamily="49" charset="-122"/>
                <a:sym typeface="+mn-ea"/>
              </a:rPr>
              <a:t>2</a:t>
            </a:r>
            <a:r>
              <a:rPr lang="en-US" altLang="zh-CN" sz="2400" spc="-50" dirty="0">
                <a:latin typeface="宋体" panose="02010600030101010101" pitchFamily="2" charset="-122"/>
                <a:ea typeface="宋体" panose="02010600030101010101" pitchFamily="2" charset="-122"/>
                <a:cs typeface="宋体" panose="02010600030101010101" pitchFamily="2" charset="-122"/>
                <a:sym typeface="+mn-ea"/>
              </a:rPr>
              <a:t>  </a:t>
            </a:r>
            <a:r>
              <a:rPr sz="2400" spc="-50" dirty="0">
                <a:latin typeface="宋体" panose="02010600030101010101" pitchFamily="2" charset="-122"/>
                <a:ea typeface="宋体" panose="02010600030101010101" pitchFamily="2" charset="-122"/>
                <a:cs typeface="宋体" panose="02010600030101010101" pitchFamily="2" charset="-122"/>
                <a:sym typeface="+mn-ea"/>
              </a:rPr>
              <a:t>在探究“二力平衡的条件”实验中,小明采用的实验装置如图所示.</a:t>
            </a:r>
          </a:p>
          <a:p>
            <a:pPr algn="just" fontAlgn="auto">
              <a:lnSpc>
                <a:spcPct val="150000"/>
              </a:lnSpc>
            </a:pPr>
            <a:r>
              <a:rPr sz="2400" spc="-50" dirty="0">
                <a:latin typeface="宋体" panose="02010600030101010101" pitchFamily="2" charset="-122"/>
                <a:ea typeface="宋体" panose="02010600030101010101" pitchFamily="2" charset="-122"/>
                <a:cs typeface="宋体" panose="02010600030101010101" pitchFamily="2" charset="-122"/>
                <a:sym typeface="+mn-ea"/>
              </a:rPr>
              <a:t>(1)实验中,若小明向左盘和右盘同时加入一个质量相等的砝码,则木块两边所受的拉力</a:t>
            </a:r>
            <a:r>
              <a:rPr sz="2400" u="sng" spc="-50" dirty="0">
                <a:latin typeface="宋体" panose="02010600030101010101" pitchFamily="2" charset="-122"/>
                <a:ea typeface="宋体" panose="02010600030101010101" pitchFamily="2" charset="-122"/>
                <a:cs typeface="宋体" panose="02010600030101010101" pitchFamily="2" charset="-122"/>
                <a:sym typeface="+mn-ea"/>
              </a:rPr>
              <a:t>　　　　　</a:t>
            </a:r>
            <a:r>
              <a:rPr sz="2400" spc="-50" dirty="0">
                <a:latin typeface="宋体" panose="02010600030101010101" pitchFamily="2" charset="-122"/>
                <a:ea typeface="宋体" panose="02010600030101010101" pitchFamily="2" charset="-122"/>
                <a:cs typeface="宋体" panose="02010600030101010101" pitchFamily="2" charset="-122"/>
                <a:sym typeface="+mn-ea"/>
              </a:rPr>
              <a:t>(选填“相等”或“不相等”),木块处于静止状态.小明再把右盘中的砝码换成一个质量较大的砝码时,发现木块仍然处于静止状态,出现这种现象的原因是</a:t>
            </a:r>
            <a:r>
              <a:rPr sz="2400" u="sng" spc="-50" dirty="0">
                <a:latin typeface="宋体" panose="02010600030101010101" pitchFamily="2" charset="-122"/>
                <a:ea typeface="宋体" panose="02010600030101010101" pitchFamily="2" charset="-122"/>
                <a:cs typeface="宋体" panose="02010600030101010101" pitchFamily="2" charset="-122"/>
                <a:sym typeface="+mn-ea"/>
              </a:rPr>
              <a:t>　　　　　　　　　　　　　　　</a:t>
            </a:r>
            <a:r>
              <a:rPr sz="2400" spc="-50" dirty="0">
                <a:latin typeface="宋体" panose="02010600030101010101" pitchFamily="2" charset="-122"/>
                <a:ea typeface="宋体" panose="02010600030101010101" pitchFamily="2" charset="-122"/>
                <a:cs typeface="宋体" panose="02010600030101010101" pitchFamily="2" charset="-122"/>
                <a:sym typeface="+mn-ea"/>
              </a:rPr>
              <a:t>;于是他把木块换成小车,并换用较</a:t>
            </a:r>
          </a:p>
          <a:p>
            <a:pPr algn="just" fontAlgn="auto">
              <a:lnSpc>
                <a:spcPct val="150000"/>
              </a:lnSpc>
            </a:pPr>
            <a:r>
              <a:rPr sz="2400" u="sng" spc="-50" dirty="0">
                <a:latin typeface="宋体" panose="02010600030101010101" pitchFamily="2" charset="-122"/>
                <a:ea typeface="宋体" panose="02010600030101010101" pitchFamily="2" charset="-122"/>
                <a:cs typeface="宋体" panose="02010600030101010101" pitchFamily="2" charset="-122"/>
                <a:sym typeface="+mn-ea"/>
              </a:rPr>
              <a:t>　　　　　</a:t>
            </a:r>
            <a:r>
              <a:rPr sz="2400" spc="-50" dirty="0">
                <a:latin typeface="宋体" panose="02010600030101010101" pitchFamily="2" charset="-122"/>
                <a:ea typeface="宋体" panose="02010600030101010101" pitchFamily="2" charset="-122"/>
                <a:cs typeface="宋体" panose="02010600030101010101" pitchFamily="2" charset="-122"/>
                <a:sym typeface="+mn-ea"/>
              </a:rPr>
              <a:t>(选填“光滑”或“粗糙”)的实验桌面,继续完成实验. </a:t>
            </a:r>
          </a:p>
          <a:p>
            <a:pPr algn="just" fontAlgn="auto">
              <a:lnSpc>
                <a:spcPct val="150000"/>
              </a:lnSpc>
            </a:pPr>
            <a:r>
              <a:rPr sz="2400" spc="-50" dirty="0">
                <a:latin typeface="宋体" panose="02010600030101010101" pitchFamily="2" charset="-122"/>
                <a:ea typeface="宋体" panose="02010600030101010101" pitchFamily="2" charset="-122"/>
                <a:cs typeface="宋体" panose="02010600030101010101" pitchFamily="2" charset="-122"/>
                <a:sym typeface="+mn-ea"/>
              </a:rPr>
              <a:t>(2)在左右两盘放入质量相等的砝码,再将小车水平扭转一定角度,松手后,观察小车运动状态,这样做的目的是探究</a:t>
            </a:r>
            <a:r>
              <a:rPr sz="2400" u="sng" spc="-50" dirty="0">
                <a:latin typeface="宋体" panose="02010600030101010101" pitchFamily="2" charset="-122"/>
                <a:ea typeface="宋体" panose="02010600030101010101" pitchFamily="2" charset="-122"/>
                <a:cs typeface="宋体" panose="02010600030101010101" pitchFamily="2" charset="-122"/>
                <a:sym typeface="+mn-ea"/>
              </a:rPr>
              <a:t>　　　　　　　　　　　　　　　　 　　　</a:t>
            </a:r>
            <a:r>
              <a:rPr sz="2400" spc="-50" dirty="0">
                <a:latin typeface="宋体" panose="02010600030101010101" pitchFamily="2" charset="-122"/>
                <a:ea typeface="宋体" panose="02010600030101010101" pitchFamily="2" charset="-122"/>
                <a:cs typeface="宋体" panose="02010600030101010101" pitchFamily="2" charset="-122"/>
                <a:sym typeface="+mn-ea"/>
              </a:rPr>
              <a:t>. </a:t>
            </a:r>
          </a:p>
        </p:txBody>
      </p:sp>
      <p:sp>
        <p:nvSpPr>
          <p:cNvPr id="8" name="矩形 7"/>
          <p:cNvSpPr/>
          <p:nvPr/>
        </p:nvSpPr>
        <p:spPr>
          <a:xfrm flipH="1">
            <a:off x="1845310" y="2410460"/>
            <a:ext cx="834390" cy="460375"/>
          </a:xfrm>
          <a:prstGeom prst="rect">
            <a:avLst/>
          </a:prstGeom>
        </p:spPr>
        <p:txBody>
          <a:bodyPr wrap="square">
            <a:spAutoFit/>
          </a:bodyPr>
          <a:lstStyle/>
          <a:p>
            <a:pPr algn="l"/>
            <a:r>
              <a:rPr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相等</a:t>
            </a:r>
          </a:p>
        </p:txBody>
      </p:sp>
      <p:sp>
        <p:nvSpPr>
          <p:cNvPr id="2" name="矩形 1"/>
          <p:cNvSpPr/>
          <p:nvPr/>
        </p:nvSpPr>
        <p:spPr>
          <a:xfrm flipH="1">
            <a:off x="2411095" y="3580130"/>
            <a:ext cx="4481830" cy="460375"/>
          </a:xfrm>
          <a:prstGeom prst="rect">
            <a:avLst/>
          </a:prstGeom>
        </p:spPr>
        <p:txBody>
          <a:bodyPr wrap="square">
            <a:spAutoFit/>
          </a:bodyPr>
          <a:lstStyle/>
          <a:p>
            <a:pPr algn="l"/>
            <a:r>
              <a:rPr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桌面与木块间的摩擦较大</a:t>
            </a:r>
          </a:p>
        </p:txBody>
      </p:sp>
      <p:sp>
        <p:nvSpPr>
          <p:cNvPr id="3" name="矩形 2"/>
          <p:cNvSpPr/>
          <p:nvPr/>
        </p:nvSpPr>
        <p:spPr>
          <a:xfrm flipH="1">
            <a:off x="1010920" y="4128770"/>
            <a:ext cx="834390" cy="460375"/>
          </a:xfrm>
          <a:prstGeom prst="rect">
            <a:avLst/>
          </a:prstGeom>
        </p:spPr>
        <p:txBody>
          <a:bodyPr wrap="square">
            <a:spAutoFit/>
          </a:bodyPr>
          <a:lstStyle/>
          <a:p>
            <a:pPr algn="l"/>
            <a:r>
              <a:rPr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光滑</a:t>
            </a:r>
          </a:p>
        </p:txBody>
      </p:sp>
      <p:sp>
        <p:nvSpPr>
          <p:cNvPr id="4" name="矩形 3"/>
          <p:cNvSpPr/>
          <p:nvPr/>
        </p:nvSpPr>
        <p:spPr>
          <a:xfrm flipH="1">
            <a:off x="5340350" y="5194300"/>
            <a:ext cx="5605145" cy="460375"/>
          </a:xfrm>
          <a:prstGeom prst="rect">
            <a:avLst/>
          </a:prstGeom>
        </p:spPr>
        <p:txBody>
          <a:bodyPr wrap="square">
            <a:spAutoFit/>
          </a:bodyPr>
          <a:lstStyle/>
          <a:p>
            <a:pPr algn="l"/>
            <a:r>
              <a:rPr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不在同一直线上的两个力是否能平衡</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3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p:bldP spid="3" grpId="0"/>
      <p:bldP spid="4"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探究二力平衡的条件</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dirty="0">
                <a:solidFill>
                  <a:schemeClr val="bg1"/>
                </a:solidFill>
                <a:sym typeface="+mn-lt"/>
              </a:rPr>
              <a:t>2</a:t>
            </a:r>
          </a:p>
        </p:txBody>
      </p:sp>
      <p:sp>
        <p:nvSpPr>
          <p:cNvPr id="6" name="矩形 5"/>
          <p:cNvSpPr/>
          <p:nvPr/>
        </p:nvSpPr>
        <p:spPr>
          <a:xfrm>
            <a:off x="763270" y="1257300"/>
            <a:ext cx="10738485" cy="1753235"/>
          </a:xfrm>
          <a:prstGeom prst="rect">
            <a:avLst/>
          </a:prstGeom>
        </p:spPr>
        <p:txBody>
          <a:bodyPr wrap="square">
            <a:spAutoFit/>
          </a:bodyPr>
          <a:lstStyle/>
          <a:p>
            <a:pPr algn="just" fontAlgn="auto">
              <a:lnSpc>
                <a:spcPct val="150000"/>
              </a:lnSpc>
            </a:pPr>
            <a:r>
              <a:rPr sz="2400" spc="-50" dirty="0">
                <a:latin typeface="宋体" panose="02010600030101010101" pitchFamily="2" charset="-122"/>
                <a:ea typeface="宋体" panose="02010600030101010101" pitchFamily="2" charset="-122"/>
                <a:cs typeface="宋体" panose="02010600030101010101" pitchFamily="2" charset="-122"/>
                <a:sym typeface="+mn-ea"/>
              </a:rPr>
              <a:t>(3)小明用轻质硬纸片代替图中的木块,在两端的小盘中加入质量相等的砝码,硬纸片保持静止;用剪刀将硬纸片从中间剪开,发现分开后的硬纸片向相反方向运动,由此可以得到二力平衡的又一个条件:</a:t>
            </a:r>
            <a:r>
              <a:rPr lang="en-US" sz="2400" spc="-50" dirty="0">
                <a:latin typeface="宋体" panose="02010600030101010101" pitchFamily="2" charset="-122"/>
                <a:ea typeface="宋体" panose="02010600030101010101" pitchFamily="2" charset="-122"/>
                <a:cs typeface="宋体" panose="02010600030101010101" pitchFamily="2" charset="-122"/>
                <a:sym typeface="+mn-ea"/>
              </a:rPr>
              <a:t>______________________________.</a:t>
            </a:r>
          </a:p>
        </p:txBody>
      </p:sp>
      <p:sp>
        <p:nvSpPr>
          <p:cNvPr id="3" name="矩形 2"/>
          <p:cNvSpPr/>
          <p:nvPr/>
        </p:nvSpPr>
        <p:spPr>
          <a:xfrm flipH="1">
            <a:off x="5857240" y="2482850"/>
            <a:ext cx="5390515" cy="460375"/>
          </a:xfrm>
          <a:prstGeom prst="rect">
            <a:avLst/>
          </a:prstGeom>
        </p:spPr>
        <p:txBody>
          <a:bodyPr wrap="square">
            <a:spAutoFit/>
          </a:bodyPr>
          <a:lstStyle/>
          <a:p>
            <a:pPr algn="l"/>
            <a:r>
              <a:rPr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两个力必须作用在同一物体上</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探究二力平衡的条件</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dirty="0">
                <a:solidFill>
                  <a:schemeClr val="bg1"/>
                </a:solidFill>
                <a:sym typeface="+mn-lt"/>
              </a:rPr>
              <a:t>2</a:t>
            </a:r>
          </a:p>
        </p:txBody>
      </p:sp>
      <p:sp>
        <p:nvSpPr>
          <p:cNvPr id="14" name="矩形 13"/>
          <p:cNvSpPr/>
          <p:nvPr/>
        </p:nvSpPr>
        <p:spPr>
          <a:xfrm>
            <a:off x="757555" y="1551305"/>
            <a:ext cx="10624820" cy="230695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rPr>
              <a:t>(</a:t>
            </a:r>
            <a:r>
              <a:rPr sz="2400" spc="-100" dirty="0">
                <a:solidFill>
                  <a:schemeClr val="tx1"/>
                </a:solidFill>
                <a:uFillTx/>
                <a:latin typeface="宋体" panose="02010600030101010101" pitchFamily="2" charset="-122"/>
                <a:ea typeface="宋体" panose="02010600030101010101" pitchFamily="2" charset="-122"/>
              </a:rPr>
              <a:t>4)在(1)中,右盘中换用质量较大的砝码后,木块仍静止,木块受到的合力为</a:t>
            </a:r>
            <a:r>
              <a:rPr lang="en-US" sz="2400" spc="-100" dirty="0">
                <a:solidFill>
                  <a:schemeClr val="tx1"/>
                </a:solidFill>
                <a:uFillTx/>
                <a:latin typeface="宋体" panose="02010600030101010101" pitchFamily="2" charset="-122"/>
                <a:ea typeface="宋体" panose="02010600030101010101" pitchFamily="2" charset="-122"/>
              </a:rPr>
              <a:t>_______</a:t>
            </a:r>
            <a:r>
              <a:rPr sz="2400" dirty="0">
                <a:latin typeface="宋体" panose="02010600030101010101" pitchFamily="2" charset="-122"/>
                <a:ea typeface="宋体" panose="02010600030101010101" pitchFamily="2" charset="-122"/>
              </a:rPr>
              <a:t>;把木块换成小车是通过</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来改变摩擦的,换用实验桌面是通过</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来改变摩擦的. </a:t>
            </a:r>
          </a:p>
          <a:p>
            <a:pPr algn="just" fontAlgn="auto">
              <a:lnSpc>
                <a:spcPct val="150000"/>
              </a:lnSpc>
            </a:pPr>
            <a:endParaRPr sz="2400" dirty="0">
              <a:latin typeface="宋体" panose="02010600030101010101" pitchFamily="2" charset="-122"/>
              <a:ea typeface="宋体" panose="02010600030101010101" pitchFamily="2" charset="-122"/>
            </a:endParaRP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p>
        </p:txBody>
      </p:sp>
      <p:pic>
        <p:nvPicPr>
          <p:cNvPr id="971" name="18考点帮S195.EPS" descr="id:2147494065;FounderCES"/>
          <p:cNvPicPr>
            <a:picLocks noChangeAspect="1"/>
          </p:cNvPicPr>
          <p:nvPr/>
        </p:nvPicPr>
        <p:blipFill>
          <a:blip r:embed="rId2"/>
          <a:stretch>
            <a:fillRect/>
          </a:stretch>
        </p:blipFill>
        <p:spPr>
          <a:xfrm>
            <a:off x="9145270" y="3394075"/>
            <a:ext cx="1525270" cy="1792605"/>
          </a:xfrm>
          <a:prstGeom prst="rect">
            <a:avLst/>
          </a:prstGeom>
        </p:spPr>
      </p:pic>
      <p:sp>
        <p:nvSpPr>
          <p:cNvPr id="2" name="矩形 1"/>
          <p:cNvSpPr/>
          <p:nvPr/>
        </p:nvSpPr>
        <p:spPr>
          <a:xfrm>
            <a:off x="757555" y="3394075"/>
            <a:ext cx="7516495" cy="230695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rPr>
              <a:t>(5)小安同学使用两个高度不同的滑轮使纸片静止(如图甲),此装置能否探究二力平衡的条件?</a:t>
            </a:r>
            <a:r>
              <a:rPr sz="2400" u="sng" dirty="0">
                <a:latin typeface="宋体" panose="02010600030101010101" pitchFamily="2" charset="-122"/>
                <a:ea typeface="宋体" panose="02010600030101010101" pitchFamily="2" charset="-122"/>
              </a:rPr>
              <a:t>　　</a:t>
            </a:r>
            <a:r>
              <a:rPr lang="en-US" sz="2400" u="sng" dirty="0">
                <a:latin typeface="宋体" panose="02010600030101010101" pitchFamily="2" charset="-122"/>
                <a:ea typeface="宋体" panose="02010600030101010101" pitchFamily="2" charset="-122"/>
              </a:rPr>
              <a:t>_</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(选填“能”或“不能”).若纸片重10 g,钩码选用</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(选填“5 g”“10 g”或“100 g”)的为宜. </a:t>
            </a:r>
          </a:p>
        </p:txBody>
      </p:sp>
      <p:sp>
        <p:nvSpPr>
          <p:cNvPr id="3" name="矩形 2"/>
          <p:cNvSpPr/>
          <p:nvPr/>
        </p:nvSpPr>
        <p:spPr>
          <a:xfrm>
            <a:off x="8943975" y="5186680"/>
            <a:ext cx="2122170" cy="645160"/>
          </a:xfrm>
          <a:prstGeom prst="rect">
            <a:avLst/>
          </a:prstGeom>
        </p:spPr>
        <p:txBody>
          <a:bodyPr wrap="square">
            <a:spAutoFit/>
          </a:bodyPr>
          <a:lstStyle/>
          <a:p>
            <a:pPr algn="just" fontAlgn="auto">
              <a:lnSpc>
                <a:spcPct val="150000"/>
              </a:lnSpc>
            </a:pPr>
            <a:r>
              <a:rPr lang="zh-CN" altLang="en-US" sz="2400" dirty="0">
                <a:latin typeface="宋体" panose="02010600030101010101" pitchFamily="2" charset="-122"/>
                <a:ea typeface="宋体" panose="02010600030101010101" pitchFamily="2" charset="-122"/>
              </a:rPr>
              <a:t>补充设问图甲</a:t>
            </a:r>
          </a:p>
        </p:txBody>
      </p:sp>
      <p:sp>
        <p:nvSpPr>
          <p:cNvPr id="4" name="矩形 3"/>
          <p:cNvSpPr/>
          <p:nvPr/>
        </p:nvSpPr>
        <p:spPr>
          <a:xfrm flipH="1">
            <a:off x="10362565" y="1551305"/>
            <a:ext cx="467995" cy="460375"/>
          </a:xfrm>
          <a:prstGeom prst="rect">
            <a:avLst/>
          </a:prstGeom>
        </p:spPr>
        <p:txBody>
          <a:bodyPr wrap="square">
            <a:spAutoFit/>
          </a:bodyPr>
          <a:lstStyle/>
          <a:p>
            <a:pPr algn="l"/>
            <a:r>
              <a:rPr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零</a:t>
            </a:r>
          </a:p>
        </p:txBody>
      </p:sp>
      <p:sp>
        <p:nvSpPr>
          <p:cNvPr id="5" name="矩形 4"/>
          <p:cNvSpPr/>
          <p:nvPr/>
        </p:nvSpPr>
        <p:spPr>
          <a:xfrm flipH="1">
            <a:off x="4008755" y="2138680"/>
            <a:ext cx="2053590" cy="460375"/>
          </a:xfrm>
          <a:prstGeom prst="rect">
            <a:avLst/>
          </a:prstGeom>
        </p:spPr>
        <p:txBody>
          <a:bodyPr wrap="square">
            <a:spAutoFit/>
          </a:bodyPr>
          <a:lstStyle/>
          <a:p>
            <a:pPr algn="l"/>
            <a:r>
              <a:rPr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变滑动为滚动</a:t>
            </a:r>
          </a:p>
        </p:txBody>
      </p:sp>
      <p:sp>
        <p:nvSpPr>
          <p:cNvPr id="8" name="矩形 7"/>
          <p:cNvSpPr/>
          <p:nvPr/>
        </p:nvSpPr>
        <p:spPr>
          <a:xfrm flipH="1">
            <a:off x="1177290" y="2724150"/>
            <a:ext cx="3382010" cy="460375"/>
          </a:xfrm>
          <a:prstGeom prst="rect">
            <a:avLst/>
          </a:prstGeom>
        </p:spPr>
        <p:txBody>
          <a:bodyPr wrap="square">
            <a:spAutoFit/>
          </a:bodyPr>
          <a:lstStyle/>
          <a:p>
            <a:pPr algn="l"/>
            <a:r>
              <a:rPr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减小接触面的粗糙程度</a:t>
            </a:r>
          </a:p>
        </p:txBody>
      </p:sp>
      <p:sp>
        <p:nvSpPr>
          <p:cNvPr id="10" name="矩形 9"/>
          <p:cNvSpPr/>
          <p:nvPr/>
        </p:nvSpPr>
        <p:spPr>
          <a:xfrm flipH="1">
            <a:off x="6364605" y="4060190"/>
            <a:ext cx="859155" cy="460375"/>
          </a:xfrm>
          <a:prstGeom prst="rect">
            <a:avLst/>
          </a:prstGeom>
        </p:spPr>
        <p:txBody>
          <a:bodyPr wrap="square">
            <a:spAutoFit/>
          </a:bodyPr>
          <a:lstStyle/>
          <a:p>
            <a:pPr algn="l"/>
            <a:r>
              <a:rPr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能</a:t>
            </a:r>
          </a:p>
        </p:txBody>
      </p:sp>
      <p:sp>
        <p:nvSpPr>
          <p:cNvPr id="11" name="矩形 10"/>
          <p:cNvSpPr/>
          <p:nvPr/>
        </p:nvSpPr>
        <p:spPr>
          <a:xfrm flipH="1">
            <a:off x="6843395" y="4593590"/>
            <a:ext cx="1047750" cy="460375"/>
          </a:xfrm>
          <a:prstGeom prst="rect">
            <a:avLst/>
          </a:prstGeom>
        </p:spPr>
        <p:txBody>
          <a:bodyPr wrap="square">
            <a:spAutoFit/>
          </a:bodyPr>
          <a:lstStyle/>
          <a:p>
            <a:pPr algn="l"/>
            <a:r>
              <a:rPr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100 g</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3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3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3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3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P spid="10" grpId="0"/>
      <p:bldP spid="11"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探究二力平衡的条件</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dirty="0">
                <a:solidFill>
                  <a:schemeClr val="bg1"/>
                </a:solidFill>
                <a:sym typeface="+mn-lt"/>
              </a:rPr>
              <a:t>2</a:t>
            </a:r>
          </a:p>
        </p:txBody>
      </p:sp>
      <p:sp>
        <p:nvSpPr>
          <p:cNvPr id="14" name="矩形 13"/>
          <p:cNvSpPr/>
          <p:nvPr/>
        </p:nvSpPr>
        <p:spPr>
          <a:xfrm>
            <a:off x="757555" y="1551305"/>
            <a:ext cx="10624820" cy="175323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rPr>
              <a:t>(6)小红设计了如图乙所示的装置,A、B小车内装有电磁铁,电磁铁的通、断电可遥控实现,当通电时,A、B小车吸合成一体.若要探究平衡的两个力是否必须</a:t>
            </a:r>
            <a:r>
              <a:rPr sz="2400" spc="-100" dirty="0">
                <a:solidFill>
                  <a:schemeClr val="tx1"/>
                </a:solidFill>
                <a:uFillTx/>
                <a:latin typeface="宋体" panose="02010600030101010101" pitchFamily="2" charset="-122"/>
                <a:ea typeface="宋体" panose="02010600030101010101" pitchFamily="2" charset="-122"/>
              </a:rPr>
              <a:t>作用在同一个物体上,需要进行的操作是</a:t>
            </a:r>
            <a:r>
              <a:rPr sz="2400" u="sng" spc="-100" dirty="0">
                <a:solidFill>
                  <a:schemeClr val="tx1"/>
                </a:solidFill>
                <a:uFillTx/>
                <a:latin typeface="宋体" panose="02010600030101010101" pitchFamily="2" charset="-122"/>
                <a:ea typeface="宋体" panose="02010600030101010101" pitchFamily="2" charset="-122"/>
              </a:rPr>
              <a:t>　    　　　　　　　　　　　　　　</a:t>
            </a:r>
            <a:r>
              <a:rPr sz="2400" spc="-100" dirty="0">
                <a:solidFill>
                  <a:schemeClr val="tx1"/>
                </a:solidFill>
                <a:uFillTx/>
                <a:latin typeface="宋体" panose="02010600030101010101" pitchFamily="2" charset="-122"/>
                <a:ea typeface="宋体" panose="02010600030101010101" pitchFamily="2" charset="-122"/>
              </a:rPr>
              <a:t>. </a:t>
            </a: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sym typeface="+mn-ea"/>
              </a:rPr>
              <a:t>补充设问</a:t>
            </a:r>
            <a:endParaRPr lang="zh-CN" altLang="en-US" sz="2800" b="1" dirty="0">
              <a:solidFill>
                <a:srgbClr val="EE3028"/>
              </a:solidFill>
              <a:latin typeface="黑体" panose="02010609060101010101" pitchFamily="49" charset="-122"/>
              <a:ea typeface="黑体" panose="02010609060101010101" pitchFamily="49" charset="-122"/>
            </a:endParaRPr>
          </a:p>
        </p:txBody>
      </p:sp>
      <p:sp>
        <p:nvSpPr>
          <p:cNvPr id="3" name="矩形 2"/>
          <p:cNvSpPr/>
          <p:nvPr/>
        </p:nvSpPr>
        <p:spPr>
          <a:xfrm>
            <a:off x="4779010" y="5351145"/>
            <a:ext cx="2122170" cy="645160"/>
          </a:xfrm>
          <a:prstGeom prst="rect">
            <a:avLst/>
          </a:prstGeom>
        </p:spPr>
        <p:txBody>
          <a:bodyPr wrap="square">
            <a:spAutoFit/>
          </a:bodyPr>
          <a:lstStyle/>
          <a:p>
            <a:pPr algn="just" fontAlgn="auto">
              <a:lnSpc>
                <a:spcPct val="150000"/>
              </a:lnSpc>
            </a:pPr>
            <a:r>
              <a:rPr lang="zh-CN" altLang="en-US" sz="2400" dirty="0">
                <a:latin typeface="宋体" panose="02010600030101010101" pitchFamily="2" charset="-122"/>
                <a:ea typeface="宋体" panose="02010600030101010101" pitchFamily="2" charset="-122"/>
              </a:rPr>
              <a:t>补充设问图乙</a:t>
            </a:r>
            <a:endParaRPr lang="en-US" altLang="zh-CN" sz="2400" dirty="0">
              <a:latin typeface="宋体" panose="02010600030101010101" pitchFamily="2" charset="-122"/>
              <a:ea typeface="宋体" panose="02010600030101010101" pitchFamily="2" charset="-122"/>
            </a:endParaRPr>
          </a:p>
        </p:txBody>
      </p:sp>
      <p:pic>
        <p:nvPicPr>
          <p:cNvPr id="976" name="18考点帮S196.EPS" descr="id:2147494100;FounderCES"/>
          <p:cNvPicPr>
            <a:picLocks noChangeAspect="1"/>
          </p:cNvPicPr>
          <p:nvPr/>
        </p:nvPicPr>
        <p:blipFill>
          <a:blip r:embed="rId2"/>
          <a:stretch>
            <a:fillRect/>
          </a:stretch>
        </p:blipFill>
        <p:spPr>
          <a:xfrm>
            <a:off x="3930015" y="3590925"/>
            <a:ext cx="4279900" cy="1405255"/>
          </a:xfrm>
          <a:prstGeom prst="rect">
            <a:avLst/>
          </a:prstGeom>
        </p:spPr>
      </p:pic>
      <p:sp>
        <p:nvSpPr>
          <p:cNvPr id="10" name="矩形 9"/>
          <p:cNvSpPr/>
          <p:nvPr/>
        </p:nvSpPr>
        <p:spPr>
          <a:xfrm flipH="1">
            <a:off x="5974080" y="2722245"/>
            <a:ext cx="5408295" cy="460375"/>
          </a:xfrm>
          <a:prstGeom prst="rect">
            <a:avLst/>
          </a:prstGeom>
        </p:spPr>
        <p:txBody>
          <a:bodyPr wrap="square">
            <a:spAutoFit/>
          </a:bodyPr>
          <a:lstStyle/>
          <a:p>
            <a:pPr algn="l"/>
            <a:r>
              <a:rPr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使电磁铁断电,观察两小车能否平衡</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探究二力平衡的条件</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dirty="0">
                <a:solidFill>
                  <a:schemeClr val="bg1"/>
                </a:solidFill>
                <a:sym typeface="+mn-lt"/>
              </a:rPr>
              <a:t>2</a:t>
            </a:r>
          </a:p>
        </p:txBody>
      </p:sp>
      <p:sp>
        <p:nvSpPr>
          <p:cNvPr id="14" name="矩形 13"/>
          <p:cNvSpPr/>
          <p:nvPr/>
        </p:nvSpPr>
        <p:spPr>
          <a:xfrm>
            <a:off x="757555" y="1551305"/>
            <a:ext cx="10624820" cy="4575175"/>
          </a:xfrm>
          <a:prstGeom prst="rect">
            <a:avLst/>
          </a:prstGeom>
        </p:spPr>
        <p:txBody>
          <a:bodyPr wrap="square">
            <a:spAutoFit/>
          </a:bodyPr>
          <a:lstStyle/>
          <a:p>
            <a:pPr algn="just" fontAlgn="auto">
              <a:lnSpc>
                <a:spcPct val="135000"/>
              </a:lnSpc>
            </a:pPr>
            <a:r>
              <a:rPr sz="2400" dirty="0">
                <a:latin typeface="黑体" panose="02010609060101010101" pitchFamily="49" charset="-122"/>
                <a:ea typeface="黑体" panose="02010609060101010101" pitchFamily="49" charset="-122"/>
              </a:rPr>
              <a:t>实验器材及装置</a:t>
            </a:r>
            <a:endParaRPr sz="2400" dirty="0">
              <a:latin typeface="宋体" panose="02010600030101010101" pitchFamily="2" charset="-122"/>
              <a:ea typeface="宋体" panose="02010600030101010101" pitchFamily="2" charset="-122"/>
            </a:endParaRPr>
          </a:p>
          <a:p>
            <a:pPr algn="just" fontAlgn="auto">
              <a:lnSpc>
                <a:spcPct val="135000"/>
              </a:lnSpc>
            </a:pPr>
            <a:r>
              <a:rPr sz="2400" dirty="0">
                <a:latin typeface="宋体" panose="02010600030101010101" pitchFamily="2" charset="-122"/>
                <a:ea typeface="宋体" panose="02010600030101010101" pitchFamily="2" charset="-122"/>
              </a:rPr>
              <a:t>1.实验器材:小车(或纸板)、砝码和托盘(或钩码)、细线、定滑轮等.</a:t>
            </a:r>
          </a:p>
          <a:p>
            <a:pPr algn="just" fontAlgn="auto">
              <a:lnSpc>
                <a:spcPct val="135000"/>
              </a:lnSpc>
            </a:pPr>
            <a:r>
              <a:rPr sz="2400" dirty="0">
                <a:latin typeface="宋体" panose="02010600030101010101" pitchFamily="2" charset="-122"/>
                <a:ea typeface="宋体" panose="02010600030101010101" pitchFamily="2" charset="-122"/>
              </a:rPr>
              <a:t>2.使用小车而不使用木块的原因:减小摩擦力对实验的影响.</a:t>
            </a:r>
          </a:p>
          <a:p>
            <a:pPr algn="just" fontAlgn="auto">
              <a:lnSpc>
                <a:spcPct val="135000"/>
              </a:lnSpc>
            </a:pPr>
            <a:r>
              <a:rPr sz="2400" dirty="0">
                <a:latin typeface="宋体" panose="02010600030101010101" pitchFamily="2" charset="-122"/>
                <a:ea typeface="宋体" panose="02010600030101010101" pitchFamily="2" charset="-122"/>
              </a:rPr>
              <a:t>3.使用小车时对桌面的要求:水平(消除重力的影响)、尽量光滑(减小摩擦力的影响).</a:t>
            </a:r>
          </a:p>
          <a:p>
            <a:pPr algn="just" fontAlgn="auto">
              <a:lnSpc>
                <a:spcPct val="135000"/>
              </a:lnSpc>
            </a:pPr>
            <a:r>
              <a:rPr sz="2400" dirty="0">
                <a:latin typeface="宋体" panose="02010600030101010101" pitchFamily="2" charset="-122"/>
                <a:ea typeface="宋体" panose="02010600030101010101" pitchFamily="2" charset="-122"/>
              </a:rPr>
              <a:t>4.把小车换成纸板的好处:①便于探究平衡力是否必须作用在同一个物体上;②可以悬空,消除了桌面摩擦的影响.</a:t>
            </a:r>
          </a:p>
          <a:p>
            <a:pPr algn="just" fontAlgn="auto">
              <a:lnSpc>
                <a:spcPct val="135000"/>
              </a:lnSpc>
            </a:pPr>
            <a:r>
              <a:rPr sz="2400" dirty="0">
                <a:latin typeface="宋体" panose="02010600030101010101" pitchFamily="2" charset="-122"/>
                <a:ea typeface="宋体" panose="02010600030101010101" pitchFamily="2" charset="-122"/>
              </a:rPr>
              <a:t>5.定滑轮的作用:改变力的方向.</a:t>
            </a:r>
          </a:p>
          <a:p>
            <a:pPr algn="just" fontAlgn="auto">
              <a:lnSpc>
                <a:spcPct val="135000"/>
              </a:lnSpc>
            </a:pPr>
            <a:r>
              <a:rPr sz="2400" dirty="0">
                <a:latin typeface="宋体" panose="02010600030101010101" pitchFamily="2" charset="-122"/>
                <a:ea typeface="宋体" panose="02010600030101010101" pitchFamily="2" charset="-122"/>
              </a:rPr>
              <a:t>6.砝码(钩码)的作用:便于控制和改变力的大小.</a:t>
            </a: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p>
        </p:txBody>
      </p:sp>
    </p:spTree>
  </p:cSld>
  <p:clrMapOvr>
    <a:masterClrMapping/>
  </p:clrMapOvr>
  <p:transition spd="med">
    <p:wipe dir="d"/>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探究二力平衡的条件</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dirty="0">
                <a:solidFill>
                  <a:schemeClr val="bg1"/>
                </a:solidFill>
                <a:sym typeface="+mn-lt"/>
              </a:rPr>
              <a:t>2</a:t>
            </a:r>
          </a:p>
        </p:txBody>
      </p:sp>
      <p:sp>
        <p:nvSpPr>
          <p:cNvPr id="14" name="矩形 13"/>
          <p:cNvSpPr/>
          <p:nvPr/>
        </p:nvSpPr>
        <p:spPr>
          <a:xfrm>
            <a:off x="757555" y="1551305"/>
            <a:ext cx="10624820" cy="3969385"/>
          </a:xfrm>
          <a:prstGeom prst="rect">
            <a:avLst/>
          </a:prstGeom>
        </p:spPr>
        <p:txBody>
          <a:bodyPr wrap="square">
            <a:spAutoFit/>
          </a:bodyPr>
          <a:lstStyle/>
          <a:p>
            <a:pPr algn="just" fontAlgn="auto">
              <a:lnSpc>
                <a:spcPct val="150000"/>
              </a:lnSpc>
            </a:pPr>
            <a:r>
              <a:rPr sz="2400" dirty="0">
                <a:latin typeface="黑体" panose="02010609060101010101" pitchFamily="49" charset="-122"/>
                <a:ea typeface="黑体" panose="02010609060101010101" pitchFamily="49" charset="-122"/>
                <a:cs typeface="宋体" panose="02010600030101010101" pitchFamily="2" charset="-122"/>
              </a:rPr>
              <a:t>实验操作要点</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7.控制物体静止的原因:①使物体处于平衡状态;②与匀速运动状态相比,物体静止更容易判断和操作.</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8.控制变量法的应用:探究其中一个条件时,要控制其他条件相同.</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9.多次实验的目的:得出普遍规律,避免偶然性.</a:t>
            </a:r>
          </a:p>
          <a:p>
            <a:pPr algn="just" fontAlgn="auto">
              <a:lnSpc>
                <a:spcPct val="150000"/>
              </a:lnSpc>
            </a:pPr>
            <a:r>
              <a:rPr sz="2400" dirty="0">
                <a:latin typeface="黑体" panose="02010609060101010101" pitchFamily="49" charset="-122"/>
                <a:ea typeface="黑体" panose="02010609060101010101" pitchFamily="49" charset="-122"/>
                <a:cs typeface="黑体" panose="02010609060101010101" pitchFamily="49" charset="-122"/>
              </a:rPr>
              <a:t>实验结论:</a:t>
            </a:r>
            <a:r>
              <a:rPr sz="2400" dirty="0">
                <a:latin typeface="宋体" panose="02010600030101010101" pitchFamily="2" charset="-122"/>
                <a:ea typeface="宋体" panose="02010600030101010101" pitchFamily="2" charset="-122"/>
                <a:cs typeface="宋体" panose="02010600030101010101" pitchFamily="2" charset="-122"/>
              </a:rPr>
              <a:t>作用在同一物体上的两个力,如果大小相等、方向相反、在同一条直线上,则这两个力彼此平衡.</a:t>
            </a: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p>
        </p:txBody>
      </p:sp>
    </p:spTree>
  </p:cSld>
  <p:clrMapOvr>
    <a:masterClrMapping/>
  </p:clrMapOvr>
  <p:transition spd="med">
    <p:wipe dir="d"/>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4642930" y="2018413"/>
            <a:ext cx="2906139" cy="262021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E3028"/>
          </a:solidFill>
          <a:ln w="9525" cap="flat">
            <a:noFill/>
            <a:prstDash val="solid"/>
            <a:miter lim="800000"/>
          </a:ln>
        </p:spPr>
        <p:txBody>
          <a:bodyPr vert="horz" wrap="square" lIns="91440" tIns="45720" rIns="91440" bIns="45720" numCol="1" anchor="ctr" anchorCtr="0" compatLnSpc="1"/>
          <a:lstStyle/>
          <a:p>
            <a:pPr algn="ctr"/>
            <a:r>
              <a:rPr lang="zh-CN" altLang="en-US" sz="4000" b="1" dirty="0">
                <a:solidFill>
                  <a:schemeClr val="bg1"/>
                </a:solidFill>
                <a:cs typeface="+mn-ea"/>
                <a:sym typeface="+mn-lt"/>
              </a:rPr>
              <a:t>拓展帮</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运动和力的关系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337081"/>
            <a:ext cx="10665775" cy="5077460"/>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1.</a:t>
            </a:r>
            <a:r>
              <a:rPr sz="2400" dirty="0">
                <a:latin typeface="黑体" panose="02010609060101010101" pitchFamily="49" charset="-122"/>
                <a:ea typeface="黑体" panose="02010609060101010101" pitchFamily="49" charset="-122"/>
                <a:cs typeface="黑体" panose="02010609060101010101" pitchFamily="49" charset="-122"/>
              </a:rPr>
              <a:t>阻力对物体运动的影响:</a:t>
            </a:r>
            <a:r>
              <a:rPr sz="2400" dirty="0">
                <a:latin typeface="宋体" panose="02010600030101010101" pitchFamily="2" charset="-122"/>
                <a:ea typeface="宋体" panose="02010600030101010101" pitchFamily="2" charset="-122"/>
                <a:cs typeface="宋体" panose="02010600030101010101" pitchFamily="2" charset="-122"/>
              </a:rPr>
              <a:t>运动的物体之所以会停下来,是因为受到了</a:t>
            </a:r>
            <a:r>
              <a:rPr lang="en-US" sz="2400" dirty="0">
                <a:latin typeface="宋体" panose="02010600030101010101" pitchFamily="2" charset="-122"/>
                <a:ea typeface="宋体" panose="02010600030101010101" pitchFamily="2" charset="-122"/>
                <a:cs typeface="宋体" panose="02010600030101010101" pitchFamily="2" charset="-122"/>
              </a:rPr>
              <a:t>_______</a:t>
            </a:r>
            <a:r>
              <a:rPr sz="2400" dirty="0">
                <a:latin typeface="宋体" panose="02010600030101010101" pitchFamily="2" charset="-122"/>
                <a:ea typeface="宋体" panose="02010600030101010101" pitchFamily="2" charset="-122"/>
                <a:cs typeface="宋体" panose="02010600030101010101" pitchFamily="2" charset="-122"/>
              </a:rPr>
              <a:t>的作用. </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2.</a:t>
            </a:r>
            <a:r>
              <a:rPr sz="2400" dirty="0">
                <a:latin typeface="黑体" panose="02010609060101010101" pitchFamily="49" charset="-122"/>
                <a:ea typeface="黑体" panose="02010609060101010101" pitchFamily="49" charset="-122"/>
                <a:cs typeface="宋体" panose="02010600030101010101" pitchFamily="2" charset="-122"/>
              </a:rPr>
              <a:t>牛顿第一定律</a:t>
            </a: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(1)内容:一切物体在没有受到外力作用的时候,总保持</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状态或</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状态.也称惯性定律. </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(2)牛顿第一定律是在大量经验事实的基础上,通过“实验+推理”(理想实验)的方法抽象概括出来的,不能通过实验直接证明.</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3.</a:t>
            </a:r>
            <a:r>
              <a:rPr sz="2400" dirty="0">
                <a:latin typeface="黑体" panose="02010609060101010101" pitchFamily="49" charset="-122"/>
                <a:ea typeface="黑体" panose="02010609060101010101" pitchFamily="49" charset="-122"/>
                <a:cs typeface="宋体" panose="02010600030101010101" pitchFamily="2" charset="-122"/>
              </a:rPr>
              <a:t>惯性</a:t>
            </a: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(1)定义:一切物体都有保持</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不变的性质,叫作惯性. </a:t>
            </a:r>
          </a:p>
        </p:txBody>
      </p:sp>
      <p:sp>
        <p:nvSpPr>
          <p:cNvPr id="11" name="矩形 10"/>
          <p:cNvSpPr/>
          <p:nvPr/>
        </p:nvSpPr>
        <p:spPr>
          <a:xfrm>
            <a:off x="10295684" y="1337037"/>
            <a:ext cx="79502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阻力</a:t>
            </a:r>
          </a:p>
        </p:txBody>
      </p:sp>
      <p:sp>
        <p:nvSpPr>
          <p:cNvPr id="2" name="矩形 1"/>
          <p:cNvSpPr/>
          <p:nvPr/>
        </p:nvSpPr>
        <p:spPr>
          <a:xfrm>
            <a:off x="8377984" y="3077572"/>
            <a:ext cx="201930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匀速直线运动</a:t>
            </a:r>
          </a:p>
        </p:txBody>
      </p:sp>
      <p:sp>
        <p:nvSpPr>
          <p:cNvPr id="3" name="矩形 2"/>
          <p:cNvSpPr/>
          <p:nvPr/>
        </p:nvSpPr>
        <p:spPr>
          <a:xfrm>
            <a:off x="1184704" y="3644627"/>
            <a:ext cx="79502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静止</a:t>
            </a:r>
          </a:p>
        </p:txBody>
      </p:sp>
      <p:sp>
        <p:nvSpPr>
          <p:cNvPr id="4" name="矩形 3"/>
          <p:cNvSpPr/>
          <p:nvPr/>
        </p:nvSpPr>
        <p:spPr>
          <a:xfrm>
            <a:off x="4807379" y="5780132"/>
            <a:ext cx="232537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原来的运动状态</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3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 grpId="0"/>
      <p:bldP spid="3" grpId="0"/>
      <p:bldP spid="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2098430" y="-1"/>
            <a:ext cx="10093569"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平衡态的受力分析</a:t>
            </a:r>
          </a:p>
        </p:txBody>
      </p:sp>
      <p:sp>
        <p:nvSpPr>
          <p:cNvPr id="9" name="文本框 8"/>
          <p:cNvSpPr txBox="1"/>
          <p:nvPr/>
        </p:nvSpPr>
        <p:spPr>
          <a:xfrm>
            <a:off x="6349" y="-1"/>
            <a:ext cx="2092082"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从教材到中考</a:t>
            </a:r>
          </a:p>
        </p:txBody>
      </p:sp>
      <p:sp>
        <p:nvSpPr>
          <p:cNvPr id="6" name="矩形 5"/>
          <p:cNvSpPr/>
          <p:nvPr/>
        </p:nvSpPr>
        <p:spPr>
          <a:xfrm>
            <a:off x="763112" y="1257200"/>
            <a:ext cx="10760673" cy="2453640"/>
          </a:xfrm>
          <a:prstGeom prst="rect">
            <a:avLst/>
          </a:prstGeom>
        </p:spPr>
        <p:txBody>
          <a:bodyPr wrap="square">
            <a:spAutoFit/>
          </a:bodyPr>
          <a:lstStyle/>
          <a:p>
            <a:pPr algn="just">
              <a:lnSpc>
                <a:spcPct val="160000"/>
              </a:lnSpc>
            </a:pP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教材情景</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　</a:t>
            </a:r>
            <a:r>
              <a:rPr sz="2400" dirty="0">
                <a:latin typeface="仿宋" panose="02010609060101010101" pitchFamily="49" charset="-122"/>
                <a:ea typeface="仿宋" panose="02010609060101010101" pitchFamily="49" charset="-122"/>
              </a:rPr>
              <a:t>[沪科版八年级P104]</a:t>
            </a:r>
          </a:p>
          <a:p>
            <a:pPr algn="just">
              <a:lnSpc>
                <a:spcPct val="160000"/>
              </a:lnSpc>
            </a:pPr>
            <a:r>
              <a:rPr lang="zh-CN" altLang="en-US" sz="2400"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一本书放在水平桌面上(图6-6),书受到桌面的支持力F,这个力的施力物体是桌面,受力物体是书;桌面受到书的压力F',这个力的施力物体是书,受力物体是桌面.</a:t>
            </a:r>
          </a:p>
        </p:txBody>
      </p:sp>
      <p:sp>
        <p:nvSpPr>
          <p:cNvPr id="10" name="矩形 9"/>
          <p:cNvSpPr/>
          <p:nvPr/>
        </p:nvSpPr>
        <p:spPr>
          <a:xfrm>
            <a:off x="5602631" y="5472060"/>
            <a:ext cx="817880" cy="398780"/>
          </a:xfrm>
          <a:prstGeom prst="rect">
            <a:avLst/>
          </a:prstGeom>
        </p:spPr>
        <p:txBody>
          <a:bodyPr wrap="none">
            <a:spAutoFit/>
          </a:bodyPr>
          <a:lstStyle/>
          <a:p>
            <a:pPr algn="l"/>
            <a:r>
              <a:rPr sz="20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图6-6</a:t>
            </a:r>
          </a:p>
        </p:txBody>
      </p:sp>
      <p:pic>
        <p:nvPicPr>
          <p:cNvPr id="980" name="19WJJANZKBWLZYY19.EPS" descr="id:2147494128;FounderCES"/>
          <p:cNvPicPr>
            <a:picLocks noChangeAspect="1"/>
          </p:cNvPicPr>
          <p:nvPr/>
        </p:nvPicPr>
        <p:blipFill>
          <a:blip r:embed="rId2"/>
          <a:stretch>
            <a:fillRect/>
          </a:stretch>
        </p:blipFill>
        <p:spPr>
          <a:xfrm>
            <a:off x="5071745" y="3187700"/>
            <a:ext cx="2048510" cy="1934210"/>
          </a:xfrm>
          <a:prstGeom prst="rect">
            <a:avLst/>
          </a:prstGeom>
        </p:spPr>
      </p:pic>
    </p:spTree>
  </p:cSld>
  <p:clrMapOvr>
    <a:masterClrMapping/>
  </p:clrMapOvr>
  <p:transition spd="med">
    <p:wipe dir="d"/>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2098430" y="-1"/>
            <a:ext cx="10093569"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平衡态的受力分析</a:t>
            </a:r>
          </a:p>
        </p:txBody>
      </p:sp>
      <p:sp>
        <p:nvSpPr>
          <p:cNvPr id="9" name="文本框 8"/>
          <p:cNvSpPr txBox="1"/>
          <p:nvPr/>
        </p:nvSpPr>
        <p:spPr>
          <a:xfrm>
            <a:off x="6349" y="-1"/>
            <a:ext cx="2092082"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从教材到中考</a:t>
            </a:r>
          </a:p>
        </p:txBody>
      </p:sp>
      <p:sp>
        <p:nvSpPr>
          <p:cNvPr id="6" name="矩形 5"/>
          <p:cNvSpPr/>
          <p:nvPr/>
        </p:nvSpPr>
        <p:spPr>
          <a:xfrm>
            <a:off x="763270" y="1257300"/>
            <a:ext cx="10933430" cy="5406390"/>
          </a:xfrm>
          <a:prstGeom prst="rect">
            <a:avLst/>
          </a:prstGeom>
        </p:spPr>
        <p:txBody>
          <a:bodyPr wrap="square">
            <a:spAutoFit/>
          </a:bodyPr>
          <a:lstStyle/>
          <a:p>
            <a:pPr algn="just">
              <a:lnSpc>
                <a:spcPct val="160000"/>
              </a:lnSpc>
            </a:pP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教材提升</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　真实情景抽象为物理模型</a:t>
            </a:r>
          </a:p>
          <a:p>
            <a:pPr algn="just">
              <a:lnSpc>
                <a:spcPct val="160000"/>
              </a:lnSpc>
            </a:pPr>
            <a:r>
              <a:rPr sz="2400" dirty="0">
                <a:latin typeface="宋体" panose="02010600030101010101" pitchFamily="2" charset="-122"/>
                <a:ea typeface="宋体" panose="02010600030101010101" pitchFamily="2" charset="-122"/>
              </a:rPr>
              <a:t>1.如图1,物体A静止在水平桌面上.将物体A看成一个有质量的点,则下列关于物体A的受力示意图正确的是                                            (　　)</a:t>
            </a:r>
          </a:p>
          <a:p>
            <a:pPr algn="just">
              <a:lnSpc>
                <a:spcPct val="160000"/>
              </a:lnSpc>
            </a:pPr>
            <a:endParaRPr sz="2400" dirty="0">
              <a:latin typeface="宋体" panose="02010600030101010101" pitchFamily="2" charset="-122"/>
              <a:ea typeface="宋体" panose="02010600030101010101" pitchFamily="2" charset="-122"/>
            </a:endParaRPr>
          </a:p>
          <a:p>
            <a:pPr algn="just">
              <a:lnSpc>
                <a:spcPct val="160000"/>
              </a:lnSpc>
            </a:pPr>
            <a:endParaRPr sz="2400" dirty="0">
              <a:latin typeface="宋体" panose="02010600030101010101" pitchFamily="2" charset="-122"/>
              <a:ea typeface="宋体" panose="02010600030101010101" pitchFamily="2" charset="-122"/>
            </a:endParaRPr>
          </a:p>
          <a:p>
            <a:pPr algn="just">
              <a:lnSpc>
                <a:spcPct val="160000"/>
              </a:lnSpc>
            </a:pPr>
            <a:endParaRPr sz="2400" dirty="0">
              <a:latin typeface="宋体" panose="02010600030101010101" pitchFamily="2" charset="-122"/>
              <a:ea typeface="宋体" panose="02010600030101010101" pitchFamily="2" charset="-122"/>
            </a:endParaRPr>
          </a:p>
          <a:p>
            <a:pPr algn="just">
              <a:lnSpc>
                <a:spcPct val="160000"/>
              </a:lnSpc>
            </a:pPr>
            <a:endParaRPr sz="2400" dirty="0">
              <a:latin typeface="宋体" panose="02010600030101010101" pitchFamily="2" charset="-122"/>
              <a:ea typeface="宋体" panose="02010600030101010101" pitchFamily="2" charset="-122"/>
            </a:endParaRPr>
          </a:p>
          <a:p>
            <a:pPr algn="just">
              <a:lnSpc>
                <a:spcPct val="160000"/>
              </a:lnSpc>
            </a:pPr>
            <a:endParaRPr sz="2400" dirty="0">
              <a:latin typeface="宋体" panose="02010600030101010101" pitchFamily="2" charset="-122"/>
              <a:ea typeface="宋体" panose="02010600030101010101" pitchFamily="2" charset="-122"/>
            </a:endParaRPr>
          </a:p>
          <a:p>
            <a:pPr algn="just">
              <a:lnSpc>
                <a:spcPct val="160000"/>
              </a:lnSpc>
            </a:pPr>
            <a:r>
              <a:rPr lang="en-US" sz="2400" dirty="0">
                <a:latin typeface="宋体" panose="02010600030101010101" pitchFamily="2" charset="-122"/>
                <a:ea typeface="宋体" panose="02010600030101010101" pitchFamily="2" charset="-122"/>
              </a:rPr>
              <a:t>                   A       B      C       D</a:t>
            </a:r>
          </a:p>
        </p:txBody>
      </p:sp>
      <p:pic>
        <p:nvPicPr>
          <p:cNvPr id="981" name="19WJJANZKBWLZYY20.EPS" descr="id:2147494135;FounderCES"/>
          <p:cNvPicPr>
            <a:picLocks noChangeAspect="1"/>
          </p:cNvPicPr>
          <p:nvPr/>
        </p:nvPicPr>
        <p:blipFill>
          <a:blip r:embed="rId2"/>
          <a:stretch>
            <a:fillRect/>
          </a:stretch>
        </p:blipFill>
        <p:spPr>
          <a:xfrm>
            <a:off x="3744595" y="3235960"/>
            <a:ext cx="4097655" cy="2400300"/>
          </a:xfrm>
          <a:prstGeom prst="rect">
            <a:avLst/>
          </a:prstGeom>
        </p:spPr>
      </p:pic>
      <p:sp>
        <p:nvSpPr>
          <p:cNvPr id="2" name="矩形 1"/>
          <p:cNvSpPr/>
          <p:nvPr/>
        </p:nvSpPr>
        <p:spPr>
          <a:xfrm flipH="1">
            <a:off x="11009630" y="2595880"/>
            <a:ext cx="321945" cy="460375"/>
          </a:xfrm>
          <a:prstGeom prst="rect">
            <a:avLst/>
          </a:prstGeom>
        </p:spPr>
        <p:txBody>
          <a:bodyPr wrap="square">
            <a:spAutoFit/>
          </a:bodyPr>
          <a:lstStyle/>
          <a:p>
            <a:pPr algn="l"/>
            <a:r>
              <a:rPr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C</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2098430" y="-1"/>
            <a:ext cx="10093569"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平衡态的受力分析</a:t>
            </a:r>
          </a:p>
        </p:txBody>
      </p:sp>
      <p:sp>
        <p:nvSpPr>
          <p:cNvPr id="9" name="文本框 8"/>
          <p:cNvSpPr txBox="1"/>
          <p:nvPr/>
        </p:nvSpPr>
        <p:spPr>
          <a:xfrm>
            <a:off x="6349" y="-1"/>
            <a:ext cx="2092082"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从教材到中考</a:t>
            </a:r>
          </a:p>
        </p:txBody>
      </p:sp>
      <p:sp>
        <p:nvSpPr>
          <p:cNvPr id="6" name="矩形 5"/>
          <p:cNvSpPr/>
          <p:nvPr/>
        </p:nvSpPr>
        <p:spPr>
          <a:xfrm>
            <a:off x="763270" y="1257300"/>
            <a:ext cx="6780530" cy="2306955"/>
          </a:xfrm>
          <a:prstGeom prst="rect">
            <a:avLst/>
          </a:prstGeom>
        </p:spPr>
        <p:txBody>
          <a:bodyPr wrap="square">
            <a:spAutoFit/>
          </a:bodyPr>
          <a:lstStyle/>
          <a:p>
            <a:pPr algn="just" fontAlgn="auto">
              <a:lnSpc>
                <a:spcPct val="150000"/>
              </a:lnSpc>
            </a:pP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教材拓展</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  叠合体的受力分析</a:t>
            </a:r>
          </a:p>
          <a:p>
            <a:pPr algn="just" fontAlgn="auto">
              <a:lnSpc>
                <a:spcPct val="150000"/>
              </a:lnSpc>
            </a:pPr>
            <a:r>
              <a:rPr sz="2400" dirty="0">
                <a:latin typeface="宋体" panose="02010600030101010101" pitchFamily="2" charset="-122"/>
                <a:ea typeface="宋体" panose="02010600030101010101" pitchFamily="2" charset="-122"/>
              </a:rPr>
              <a:t>2.如图2所示,长方体A、B叠放着在光滑的水平桌面上一起向右匀速运动,忽略空气阻力,下列分析正确的是	                         (　　)</a:t>
            </a:r>
            <a:endParaRPr lang="en-US" sz="2400" dirty="0">
              <a:latin typeface="宋体" panose="02010600030101010101" pitchFamily="2" charset="-122"/>
              <a:ea typeface="宋体" panose="02010600030101010101" pitchFamily="2" charset="-122"/>
            </a:endParaRPr>
          </a:p>
        </p:txBody>
      </p:sp>
      <p:pic>
        <p:nvPicPr>
          <p:cNvPr id="982" name="19WJJANZKBWLZYY21.EPS" descr="id:2147494142;FounderCES"/>
          <p:cNvPicPr>
            <a:picLocks noChangeAspect="1"/>
          </p:cNvPicPr>
          <p:nvPr/>
        </p:nvPicPr>
        <p:blipFill>
          <a:blip r:embed="rId2"/>
          <a:stretch>
            <a:fillRect/>
          </a:stretch>
        </p:blipFill>
        <p:spPr>
          <a:xfrm>
            <a:off x="8448040" y="1896745"/>
            <a:ext cx="2980690" cy="1028065"/>
          </a:xfrm>
          <a:prstGeom prst="rect">
            <a:avLst/>
          </a:prstGeom>
        </p:spPr>
      </p:pic>
      <p:sp>
        <p:nvSpPr>
          <p:cNvPr id="2" name="矩形 1"/>
          <p:cNvSpPr/>
          <p:nvPr/>
        </p:nvSpPr>
        <p:spPr>
          <a:xfrm>
            <a:off x="763905" y="3564255"/>
            <a:ext cx="10340340" cy="2861310"/>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rPr>
              <a:t>A.长方体B受到重力、支持力和摩擦力3个力的作用</a:t>
            </a:r>
          </a:p>
          <a:p>
            <a:pPr algn="just" fontAlgn="auto">
              <a:lnSpc>
                <a:spcPct val="150000"/>
              </a:lnSpc>
            </a:pPr>
            <a:r>
              <a:rPr sz="2400" dirty="0">
                <a:latin typeface="宋体" panose="02010600030101010101" pitchFamily="2" charset="-122"/>
                <a:ea typeface="宋体" panose="02010600030101010101" pitchFamily="2" charset="-122"/>
              </a:rPr>
              <a:t>B.长方体B受到的重力和它对长方体A的压力是一对相互作用力</a:t>
            </a:r>
          </a:p>
          <a:p>
            <a:pPr algn="just" fontAlgn="auto">
              <a:lnSpc>
                <a:spcPct val="150000"/>
              </a:lnSpc>
            </a:pPr>
            <a:r>
              <a:rPr sz="2400" dirty="0">
                <a:latin typeface="宋体" panose="02010600030101010101" pitchFamily="2" charset="-122"/>
                <a:ea typeface="宋体" panose="02010600030101010101" pitchFamily="2" charset="-122"/>
              </a:rPr>
              <a:t>C.长方体A受到桌面的支持力和长方体B的压力2个力的作用</a:t>
            </a:r>
          </a:p>
          <a:p>
            <a:pPr algn="just" fontAlgn="auto">
              <a:lnSpc>
                <a:spcPct val="150000"/>
              </a:lnSpc>
            </a:pPr>
            <a:r>
              <a:rPr sz="2400" dirty="0">
                <a:latin typeface="宋体" panose="02010600030101010101" pitchFamily="2" charset="-122"/>
                <a:ea typeface="宋体" panose="02010600030101010101" pitchFamily="2" charset="-122"/>
              </a:rPr>
              <a:t>D.将长方体A、B看作一个整体,则桌面对A、B的支持力与A、B的总重力是一对平衡力</a:t>
            </a:r>
            <a:endParaRPr lang="en-US" sz="2400" dirty="0">
              <a:latin typeface="宋体" panose="02010600030101010101" pitchFamily="2" charset="-122"/>
              <a:ea typeface="宋体" panose="02010600030101010101" pitchFamily="2" charset="-122"/>
            </a:endParaRPr>
          </a:p>
        </p:txBody>
      </p:sp>
      <p:sp>
        <p:nvSpPr>
          <p:cNvPr id="10" name="矩形 9"/>
          <p:cNvSpPr/>
          <p:nvPr/>
        </p:nvSpPr>
        <p:spPr>
          <a:xfrm>
            <a:off x="9225306" y="3045725"/>
            <a:ext cx="563880" cy="398780"/>
          </a:xfrm>
          <a:prstGeom prst="rect">
            <a:avLst/>
          </a:prstGeom>
        </p:spPr>
        <p:txBody>
          <a:bodyPr wrap="none">
            <a:spAutoFit/>
          </a:bodyPr>
          <a:lstStyle/>
          <a:p>
            <a:pPr algn="l"/>
            <a:r>
              <a:rPr sz="20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图</a:t>
            </a:r>
            <a:r>
              <a:rPr lang="en-US" sz="2000" dirty="0">
                <a:solidFill>
                  <a:srgbClr val="000000"/>
                </a:solidFill>
                <a:latin typeface="宋体" panose="02010600030101010101" pitchFamily="2" charset="-122"/>
                <a:ea typeface="宋体" panose="02010600030101010101" pitchFamily="2" charset="-122"/>
                <a:cs typeface="Times New Roman" panose="02020603050405020304" pitchFamily="18" charset="0"/>
              </a:rPr>
              <a:t>2</a:t>
            </a:r>
          </a:p>
        </p:txBody>
      </p:sp>
      <p:sp>
        <p:nvSpPr>
          <p:cNvPr id="3" name="矩形 2"/>
          <p:cNvSpPr/>
          <p:nvPr/>
        </p:nvSpPr>
        <p:spPr>
          <a:xfrm flipH="1">
            <a:off x="6769100" y="3014345"/>
            <a:ext cx="321945" cy="460375"/>
          </a:xfrm>
          <a:prstGeom prst="rect">
            <a:avLst/>
          </a:prstGeom>
        </p:spPr>
        <p:txBody>
          <a:bodyPr wrap="square">
            <a:spAutoFit/>
          </a:bodyPr>
          <a:lstStyle/>
          <a:p>
            <a:pPr algn="l"/>
            <a:r>
              <a:rPr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D</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2098430" y="-1"/>
            <a:ext cx="10093569"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平衡态的受力分析</a:t>
            </a:r>
          </a:p>
        </p:txBody>
      </p:sp>
      <p:sp>
        <p:nvSpPr>
          <p:cNvPr id="9" name="文本框 8"/>
          <p:cNvSpPr txBox="1"/>
          <p:nvPr/>
        </p:nvSpPr>
        <p:spPr>
          <a:xfrm>
            <a:off x="6349" y="-1"/>
            <a:ext cx="2092082"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从教材到中考</a:t>
            </a:r>
          </a:p>
        </p:txBody>
      </p:sp>
      <p:sp>
        <p:nvSpPr>
          <p:cNvPr id="6" name="矩形 5"/>
          <p:cNvSpPr/>
          <p:nvPr/>
        </p:nvSpPr>
        <p:spPr>
          <a:xfrm>
            <a:off x="763270" y="1257300"/>
            <a:ext cx="7198360" cy="2861310"/>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rPr>
              <a:t>3.如图3甲所示,物块A、B叠放在水平地面上,用水平拉力F</a:t>
            </a:r>
            <a:r>
              <a:rPr sz="2400" baseline="-25000" dirty="0">
                <a:latin typeface="宋体" panose="02010600030101010101" pitchFamily="2" charset="-122"/>
                <a:ea typeface="宋体" panose="02010600030101010101" pitchFamily="2" charset="-122"/>
              </a:rPr>
              <a:t>1</a:t>
            </a:r>
            <a:r>
              <a:rPr sz="2400" dirty="0">
                <a:latin typeface="宋体" panose="02010600030101010101" pitchFamily="2" charset="-122"/>
                <a:ea typeface="宋体" panose="02010600030101010101" pitchFamily="2" charset="-122"/>
              </a:rPr>
              <a:t>拉物块A,可使物块A、B在地面上以速度v</a:t>
            </a:r>
            <a:r>
              <a:rPr sz="2400" baseline="-25000" dirty="0">
                <a:latin typeface="宋体" panose="02010600030101010101" pitchFamily="2" charset="-122"/>
                <a:ea typeface="宋体" panose="02010600030101010101" pitchFamily="2" charset="-122"/>
              </a:rPr>
              <a:t>1</a:t>
            </a:r>
            <a:r>
              <a:rPr sz="2400" dirty="0">
                <a:latin typeface="宋体" panose="02010600030101010101" pitchFamily="2" charset="-122"/>
                <a:ea typeface="宋体" panose="02010600030101010101" pitchFamily="2" charset="-122"/>
              </a:rPr>
              <a:t>做匀速直线运动;如图3乙所示,用水平拉力F</a:t>
            </a:r>
            <a:r>
              <a:rPr sz="2400" baseline="-25000" dirty="0">
                <a:latin typeface="宋体" panose="02010600030101010101" pitchFamily="2" charset="-122"/>
                <a:ea typeface="宋体" panose="02010600030101010101" pitchFamily="2" charset="-122"/>
              </a:rPr>
              <a:t>2</a:t>
            </a:r>
            <a:r>
              <a:rPr sz="2400" dirty="0">
                <a:latin typeface="宋体" panose="02010600030101010101" pitchFamily="2" charset="-122"/>
                <a:ea typeface="宋体" panose="02010600030101010101" pitchFamily="2" charset="-122"/>
              </a:rPr>
              <a:t>拉物块B,可使物块A、B在地面上以速度v</a:t>
            </a:r>
            <a:r>
              <a:rPr sz="2400" baseline="-25000" dirty="0">
                <a:latin typeface="宋体" panose="02010600030101010101" pitchFamily="2" charset="-122"/>
                <a:ea typeface="宋体" panose="02010600030101010101" pitchFamily="2" charset="-122"/>
              </a:rPr>
              <a:t>2</a:t>
            </a:r>
            <a:r>
              <a:rPr sz="2400" dirty="0">
                <a:latin typeface="宋体" panose="02010600030101010101" pitchFamily="2" charset="-122"/>
                <a:ea typeface="宋体" panose="02010600030101010101" pitchFamily="2" charset="-122"/>
              </a:rPr>
              <a:t>做匀速直线运动,且v</a:t>
            </a:r>
            <a:r>
              <a:rPr sz="2400" baseline="-25000" dirty="0">
                <a:latin typeface="宋体" panose="02010600030101010101" pitchFamily="2" charset="-122"/>
                <a:ea typeface="宋体" panose="02010600030101010101" pitchFamily="2" charset="-122"/>
              </a:rPr>
              <a:t>2</a:t>
            </a:r>
            <a:r>
              <a:rPr sz="2400" dirty="0">
                <a:latin typeface="宋体" panose="02010600030101010101" pitchFamily="2" charset="-122"/>
                <a:ea typeface="宋体" panose="02010600030101010101" pitchFamily="2" charset="-122"/>
              </a:rPr>
              <a:t>&gt;v</a:t>
            </a:r>
            <a:r>
              <a:rPr sz="2400" baseline="-25000" dirty="0">
                <a:latin typeface="宋体" panose="02010600030101010101" pitchFamily="2" charset="-122"/>
                <a:ea typeface="宋体" panose="02010600030101010101" pitchFamily="2" charset="-122"/>
              </a:rPr>
              <a:t>1</a:t>
            </a:r>
            <a:r>
              <a:rPr sz="2400" dirty="0">
                <a:latin typeface="宋体" panose="02010600030101010101" pitchFamily="2" charset="-122"/>
                <a:ea typeface="宋体" panose="02010600030101010101" pitchFamily="2" charset="-122"/>
              </a:rPr>
              <a:t>.不计空气阻力,下列说法正确的是	     (　　)</a:t>
            </a:r>
          </a:p>
        </p:txBody>
      </p:sp>
      <p:sp>
        <p:nvSpPr>
          <p:cNvPr id="3" name="矩形 2"/>
          <p:cNvSpPr/>
          <p:nvPr/>
        </p:nvSpPr>
        <p:spPr>
          <a:xfrm>
            <a:off x="840105" y="4118610"/>
            <a:ext cx="9986010" cy="230695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rPr>
              <a:t>A.F</a:t>
            </a:r>
            <a:r>
              <a:rPr sz="2400" baseline="-25000" dirty="0">
                <a:latin typeface="宋体" panose="02010600030101010101" pitchFamily="2" charset="-122"/>
                <a:ea typeface="宋体" panose="02010600030101010101" pitchFamily="2" charset="-122"/>
              </a:rPr>
              <a:t>1</a:t>
            </a:r>
            <a:r>
              <a:rPr sz="2400" dirty="0">
                <a:latin typeface="宋体" panose="02010600030101010101" pitchFamily="2" charset="-122"/>
                <a:ea typeface="宋体" panose="02010600030101010101" pitchFamily="2" charset="-122"/>
              </a:rPr>
              <a:t>&lt;F</a:t>
            </a:r>
            <a:r>
              <a:rPr sz="2400" baseline="-25000" dirty="0">
                <a:latin typeface="宋体" panose="02010600030101010101" pitchFamily="2" charset="-122"/>
                <a:ea typeface="宋体" panose="02010600030101010101" pitchFamily="2" charset="-122"/>
              </a:rPr>
              <a:t>2</a:t>
            </a:r>
            <a:endParaRPr sz="2400" dirty="0">
              <a:latin typeface="宋体" panose="02010600030101010101" pitchFamily="2" charset="-122"/>
              <a:ea typeface="宋体" panose="02010600030101010101" pitchFamily="2" charset="-122"/>
            </a:endParaRPr>
          </a:p>
          <a:p>
            <a:pPr algn="just" fontAlgn="auto">
              <a:lnSpc>
                <a:spcPct val="150000"/>
              </a:lnSpc>
            </a:pPr>
            <a:r>
              <a:rPr sz="2400" dirty="0">
                <a:latin typeface="宋体" panose="02010600030101010101" pitchFamily="2" charset="-122"/>
                <a:ea typeface="宋体" panose="02010600030101010101" pitchFamily="2" charset="-122"/>
              </a:rPr>
              <a:t>B.图甲中B对A的摩擦力等于图乙中B对A的摩擦力</a:t>
            </a:r>
          </a:p>
          <a:p>
            <a:pPr algn="just" fontAlgn="auto">
              <a:lnSpc>
                <a:spcPct val="150000"/>
              </a:lnSpc>
            </a:pPr>
            <a:r>
              <a:rPr sz="2400" dirty="0">
                <a:latin typeface="宋体" panose="02010600030101010101" pitchFamily="2" charset="-122"/>
                <a:ea typeface="宋体" panose="02010600030101010101" pitchFamily="2" charset="-122"/>
              </a:rPr>
              <a:t>C.图甲中B受到地面的摩擦力等于图乙中B受到地面的摩擦力</a:t>
            </a:r>
          </a:p>
          <a:p>
            <a:pPr algn="just" fontAlgn="auto">
              <a:lnSpc>
                <a:spcPct val="150000"/>
              </a:lnSpc>
            </a:pPr>
            <a:r>
              <a:rPr sz="2400" dirty="0">
                <a:latin typeface="宋体" panose="02010600030101010101" pitchFamily="2" charset="-122"/>
                <a:ea typeface="宋体" panose="02010600030101010101" pitchFamily="2" charset="-122"/>
              </a:rPr>
              <a:t>D.图甲中B受到地面的支持力小于图乙中B受到地面的支持力</a:t>
            </a:r>
          </a:p>
        </p:txBody>
      </p:sp>
      <p:pic>
        <p:nvPicPr>
          <p:cNvPr id="983" name="ZKB-AH-91.jpg" descr="id:2147494149;FounderCES"/>
          <p:cNvPicPr>
            <a:picLocks noChangeAspect="1"/>
          </p:cNvPicPr>
          <p:nvPr/>
        </p:nvPicPr>
        <p:blipFill>
          <a:blip r:embed="rId2"/>
          <a:stretch>
            <a:fillRect/>
          </a:stretch>
        </p:blipFill>
        <p:spPr>
          <a:xfrm>
            <a:off x="8122285" y="2092960"/>
            <a:ext cx="3611880" cy="1190625"/>
          </a:xfrm>
          <a:prstGeom prst="rect">
            <a:avLst/>
          </a:prstGeom>
        </p:spPr>
      </p:pic>
      <p:sp>
        <p:nvSpPr>
          <p:cNvPr id="4" name="矩形 3"/>
          <p:cNvSpPr/>
          <p:nvPr/>
        </p:nvSpPr>
        <p:spPr>
          <a:xfrm>
            <a:off x="9566301" y="3386720"/>
            <a:ext cx="563880" cy="398780"/>
          </a:xfrm>
          <a:prstGeom prst="rect">
            <a:avLst/>
          </a:prstGeom>
        </p:spPr>
        <p:txBody>
          <a:bodyPr wrap="none">
            <a:spAutoFit/>
          </a:bodyPr>
          <a:lstStyle/>
          <a:p>
            <a:pPr algn="l"/>
            <a:r>
              <a:rPr sz="20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图</a:t>
            </a:r>
            <a:r>
              <a:rPr lang="en-US" sz="2000" dirty="0">
                <a:solidFill>
                  <a:srgbClr val="000000"/>
                </a:solidFill>
                <a:latin typeface="宋体" panose="02010600030101010101" pitchFamily="2" charset="-122"/>
                <a:ea typeface="宋体" panose="02010600030101010101" pitchFamily="2" charset="-122"/>
                <a:cs typeface="Times New Roman" panose="02020603050405020304" pitchFamily="18" charset="0"/>
              </a:rPr>
              <a:t>3</a:t>
            </a:r>
          </a:p>
        </p:txBody>
      </p:sp>
      <p:sp>
        <p:nvSpPr>
          <p:cNvPr id="5" name="矩形 4"/>
          <p:cNvSpPr/>
          <p:nvPr/>
        </p:nvSpPr>
        <p:spPr>
          <a:xfrm flipH="1">
            <a:off x="7336790" y="3569970"/>
            <a:ext cx="321945" cy="460375"/>
          </a:xfrm>
          <a:prstGeom prst="rect">
            <a:avLst/>
          </a:prstGeom>
        </p:spPr>
        <p:txBody>
          <a:bodyPr wrap="square">
            <a:spAutoFit/>
          </a:bodyPr>
          <a:lstStyle/>
          <a:p>
            <a:pPr algn="l"/>
            <a:r>
              <a:rPr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C</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2098430" y="-1"/>
            <a:ext cx="10093569"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平衡态的受力分析</a:t>
            </a:r>
          </a:p>
        </p:txBody>
      </p:sp>
      <p:sp>
        <p:nvSpPr>
          <p:cNvPr id="9" name="文本框 8"/>
          <p:cNvSpPr txBox="1"/>
          <p:nvPr/>
        </p:nvSpPr>
        <p:spPr>
          <a:xfrm>
            <a:off x="6349" y="-1"/>
            <a:ext cx="2092082"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从教材到中考</a:t>
            </a:r>
          </a:p>
        </p:txBody>
      </p:sp>
      <p:sp>
        <p:nvSpPr>
          <p:cNvPr id="6" name="矩形 5"/>
          <p:cNvSpPr/>
          <p:nvPr/>
        </p:nvSpPr>
        <p:spPr>
          <a:xfrm>
            <a:off x="763270" y="1257300"/>
            <a:ext cx="7198360" cy="2861310"/>
          </a:xfrm>
          <a:prstGeom prst="rect">
            <a:avLst/>
          </a:prstGeom>
        </p:spPr>
        <p:txBody>
          <a:bodyPr wrap="square">
            <a:spAutoFit/>
          </a:bodyPr>
          <a:lstStyle/>
          <a:p>
            <a:pPr algn="just" fontAlgn="auto">
              <a:lnSpc>
                <a:spcPct val="150000"/>
              </a:lnSpc>
            </a:pPr>
            <a:r>
              <a:rPr lang="en-US" altLang="zh-CN" sz="2400" dirty="0">
                <a:latin typeface="黑体" panose="02010609060101010101" pitchFamily="49" charset="-122"/>
                <a:ea typeface="黑体" panose="02010609060101010101" pitchFamily="49" charset="-122"/>
                <a:sym typeface="+mn-ea"/>
              </a:rPr>
              <a:t>【</a:t>
            </a:r>
            <a:r>
              <a:rPr lang="zh-CN" altLang="en-US" sz="2400" dirty="0">
                <a:latin typeface="黑体" panose="02010609060101010101" pitchFamily="49" charset="-122"/>
                <a:ea typeface="黑体" panose="02010609060101010101" pitchFamily="49" charset="-122"/>
                <a:sym typeface="+mn-ea"/>
              </a:rPr>
              <a:t>拓展提升</a:t>
            </a:r>
            <a:r>
              <a:rPr lang="en-US" altLang="zh-CN" sz="2400" dirty="0">
                <a:latin typeface="黑体" panose="02010609060101010101" pitchFamily="49" charset="-122"/>
                <a:ea typeface="黑体" panose="02010609060101010101" pitchFamily="49" charset="-122"/>
                <a:sym typeface="+mn-ea"/>
              </a:rPr>
              <a:t>】</a:t>
            </a:r>
            <a:r>
              <a:rPr lang="zh-CN" altLang="en-US" sz="2400" dirty="0">
                <a:latin typeface="黑体" panose="02010609060101010101" pitchFamily="49" charset="-122"/>
                <a:ea typeface="黑体" panose="02010609060101010101" pitchFamily="49" charset="-122"/>
                <a:sym typeface="+mn-ea"/>
              </a:rPr>
              <a:t>　同一直线上力的合成</a:t>
            </a:r>
          </a:p>
          <a:p>
            <a:pPr algn="just" fontAlgn="auto">
              <a:lnSpc>
                <a:spcPct val="150000"/>
              </a:lnSpc>
            </a:pPr>
            <a:r>
              <a:rPr sz="2400" dirty="0">
                <a:latin typeface="宋体" panose="02010600030101010101" pitchFamily="2" charset="-122"/>
                <a:ea typeface="宋体" panose="02010600030101010101" pitchFamily="2" charset="-122"/>
              </a:rPr>
              <a:t>4.如图2所示,长方体A、B叠放着在光滑的水平桌面上一起向右匀速运动,A的重力为G</a:t>
            </a:r>
            <a:r>
              <a:rPr sz="2400" baseline="-25000" dirty="0">
                <a:latin typeface="宋体" panose="02010600030101010101" pitchFamily="2" charset="-122"/>
                <a:ea typeface="宋体" panose="02010600030101010101" pitchFamily="2" charset="-122"/>
              </a:rPr>
              <a:t>A</a:t>
            </a:r>
            <a:r>
              <a:rPr sz="2400" dirty="0">
                <a:latin typeface="宋体" panose="02010600030101010101" pitchFamily="2" charset="-122"/>
                <a:ea typeface="宋体" panose="02010600030101010101" pitchFamily="2" charset="-122"/>
              </a:rPr>
              <a:t>,B的重力为G</a:t>
            </a:r>
            <a:r>
              <a:rPr sz="2400" baseline="-25000" dirty="0">
                <a:latin typeface="宋体" panose="02010600030101010101" pitchFamily="2" charset="-122"/>
                <a:ea typeface="宋体" panose="02010600030101010101" pitchFamily="2" charset="-122"/>
              </a:rPr>
              <a:t>B</a:t>
            </a:r>
            <a:r>
              <a:rPr sz="2400" dirty="0">
                <a:latin typeface="宋体" panose="02010600030101010101" pitchFamily="2" charset="-122"/>
                <a:ea typeface="宋体" panose="02010600030101010101" pitchFamily="2" charset="-122"/>
              </a:rPr>
              <a:t>,桌面对A的支持力为F,B对A的压力为F</a:t>
            </a:r>
            <a:r>
              <a:rPr sz="2400" baseline="-25000" dirty="0">
                <a:latin typeface="宋体" panose="02010600030101010101" pitchFamily="2" charset="-122"/>
                <a:ea typeface="宋体" panose="02010600030101010101" pitchFamily="2" charset="-122"/>
              </a:rPr>
              <a:t>B</a:t>
            </a:r>
            <a:r>
              <a:rPr sz="2400" dirty="0">
                <a:latin typeface="宋体" panose="02010600030101010101" pitchFamily="2" charset="-122"/>
                <a:ea typeface="宋体" panose="02010600030101010101" pitchFamily="2" charset="-122"/>
              </a:rPr>
              <a:t>,则下列分析</a:t>
            </a:r>
            <a:r>
              <a:rPr sz="2400" b="1" dirty="0">
                <a:latin typeface="宋体" panose="02010600030101010101" pitchFamily="2" charset="-122"/>
                <a:ea typeface="宋体" panose="02010600030101010101" pitchFamily="2" charset="-122"/>
              </a:rPr>
              <a:t>错误</a:t>
            </a:r>
            <a:r>
              <a:rPr sz="2400" dirty="0">
                <a:latin typeface="宋体" panose="02010600030101010101" pitchFamily="2" charset="-122"/>
                <a:ea typeface="宋体" panose="02010600030101010101" pitchFamily="2" charset="-122"/>
              </a:rPr>
              <a:t>的是	                                   (　　)</a:t>
            </a:r>
          </a:p>
        </p:txBody>
      </p:sp>
      <p:sp>
        <p:nvSpPr>
          <p:cNvPr id="2" name="矩形 1"/>
          <p:cNvSpPr/>
          <p:nvPr/>
        </p:nvSpPr>
        <p:spPr>
          <a:xfrm>
            <a:off x="729615" y="4118610"/>
            <a:ext cx="10699115" cy="230695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rPr>
              <a:t>A.G</a:t>
            </a:r>
            <a:r>
              <a:rPr sz="2400" baseline="-25000" dirty="0">
                <a:latin typeface="宋体" panose="02010600030101010101" pitchFamily="2" charset="-122"/>
                <a:ea typeface="宋体" panose="02010600030101010101" pitchFamily="2" charset="-122"/>
              </a:rPr>
              <a:t>A</a:t>
            </a:r>
            <a:r>
              <a:rPr sz="2400" dirty="0">
                <a:latin typeface="宋体" panose="02010600030101010101" pitchFamily="2" charset="-122"/>
                <a:ea typeface="宋体" panose="02010600030101010101" pitchFamily="2" charset="-122"/>
              </a:rPr>
              <a:t>与F</a:t>
            </a:r>
            <a:r>
              <a:rPr sz="2400" baseline="-25000" dirty="0">
                <a:latin typeface="宋体" panose="02010600030101010101" pitchFamily="2" charset="-122"/>
                <a:ea typeface="宋体" panose="02010600030101010101" pitchFamily="2" charset="-122"/>
              </a:rPr>
              <a:t>B</a:t>
            </a:r>
            <a:r>
              <a:rPr sz="2400" dirty="0">
                <a:latin typeface="宋体" panose="02010600030101010101" pitchFamily="2" charset="-122"/>
                <a:ea typeface="宋体" panose="02010600030101010101" pitchFamily="2" charset="-122"/>
              </a:rPr>
              <a:t>的合力与F平衡</a:t>
            </a:r>
          </a:p>
          <a:p>
            <a:pPr algn="just" fontAlgn="auto">
              <a:lnSpc>
                <a:spcPct val="150000"/>
              </a:lnSpc>
            </a:pPr>
            <a:r>
              <a:rPr sz="2400" dirty="0">
                <a:latin typeface="宋体" panose="02010600030101010101" pitchFamily="2" charset="-122"/>
                <a:ea typeface="宋体" panose="02010600030101010101" pitchFamily="2" charset="-122"/>
              </a:rPr>
              <a:t>B.F与F</a:t>
            </a:r>
            <a:r>
              <a:rPr sz="2400" baseline="-25000" dirty="0">
                <a:latin typeface="宋体" panose="02010600030101010101" pitchFamily="2" charset="-122"/>
                <a:ea typeface="宋体" panose="02010600030101010101" pitchFamily="2" charset="-122"/>
              </a:rPr>
              <a:t>B</a:t>
            </a:r>
            <a:r>
              <a:rPr sz="2400" dirty="0">
                <a:latin typeface="宋体" panose="02010600030101010101" pitchFamily="2" charset="-122"/>
                <a:ea typeface="宋体" panose="02010600030101010101" pitchFamily="2" charset="-122"/>
              </a:rPr>
              <a:t>的合力与G</a:t>
            </a:r>
            <a:r>
              <a:rPr sz="2400" baseline="-25000" dirty="0">
                <a:latin typeface="宋体" panose="02010600030101010101" pitchFamily="2" charset="-122"/>
                <a:ea typeface="宋体" panose="02010600030101010101" pitchFamily="2" charset="-122"/>
              </a:rPr>
              <a:t>A</a:t>
            </a:r>
            <a:r>
              <a:rPr sz="2400" dirty="0">
                <a:latin typeface="宋体" panose="02010600030101010101" pitchFamily="2" charset="-122"/>
                <a:ea typeface="宋体" panose="02010600030101010101" pitchFamily="2" charset="-122"/>
              </a:rPr>
              <a:t>平衡</a:t>
            </a:r>
          </a:p>
          <a:p>
            <a:pPr algn="just" fontAlgn="auto">
              <a:lnSpc>
                <a:spcPct val="150000"/>
              </a:lnSpc>
            </a:pPr>
            <a:r>
              <a:rPr sz="2400" dirty="0">
                <a:latin typeface="宋体" panose="02010600030101010101" pitchFamily="2" charset="-122"/>
                <a:ea typeface="宋体" panose="02010600030101010101" pitchFamily="2" charset="-122"/>
              </a:rPr>
              <a:t>C.F与G</a:t>
            </a:r>
            <a:r>
              <a:rPr sz="2400" baseline="-25000" dirty="0">
                <a:latin typeface="宋体" panose="02010600030101010101" pitchFamily="2" charset="-122"/>
                <a:ea typeface="宋体" panose="02010600030101010101" pitchFamily="2" charset="-122"/>
              </a:rPr>
              <a:t>A</a:t>
            </a:r>
            <a:r>
              <a:rPr sz="2400" dirty="0">
                <a:latin typeface="宋体" panose="02010600030101010101" pitchFamily="2" charset="-122"/>
                <a:ea typeface="宋体" panose="02010600030101010101" pitchFamily="2" charset="-122"/>
              </a:rPr>
              <a:t>的合力与G</a:t>
            </a:r>
            <a:r>
              <a:rPr sz="2400" baseline="-25000" dirty="0">
                <a:latin typeface="宋体" panose="02010600030101010101" pitchFamily="2" charset="-122"/>
                <a:ea typeface="宋体" panose="02010600030101010101" pitchFamily="2" charset="-122"/>
              </a:rPr>
              <a:t>B</a:t>
            </a:r>
            <a:r>
              <a:rPr sz="2400" dirty="0">
                <a:latin typeface="宋体" panose="02010600030101010101" pitchFamily="2" charset="-122"/>
                <a:ea typeface="宋体" panose="02010600030101010101" pitchFamily="2" charset="-122"/>
              </a:rPr>
              <a:t>大小相等、方向相同</a:t>
            </a:r>
          </a:p>
          <a:p>
            <a:pPr algn="just" fontAlgn="auto">
              <a:lnSpc>
                <a:spcPct val="150000"/>
              </a:lnSpc>
            </a:pPr>
            <a:r>
              <a:rPr sz="2400" dirty="0">
                <a:latin typeface="宋体" panose="02010600030101010101" pitchFamily="2" charset="-122"/>
                <a:ea typeface="宋体" panose="02010600030101010101" pitchFamily="2" charset="-122"/>
              </a:rPr>
              <a:t>D.将长方体A、B看作一个整体,则G</a:t>
            </a:r>
            <a:r>
              <a:rPr sz="2400" baseline="-25000" dirty="0">
                <a:latin typeface="宋体" panose="02010600030101010101" pitchFamily="2" charset="-122"/>
                <a:ea typeface="宋体" panose="02010600030101010101" pitchFamily="2" charset="-122"/>
              </a:rPr>
              <a:t>A</a:t>
            </a:r>
            <a:r>
              <a:rPr sz="2400" dirty="0">
                <a:latin typeface="宋体" panose="02010600030101010101" pitchFamily="2" charset="-122"/>
                <a:ea typeface="宋体" panose="02010600030101010101" pitchFamily="2" charset="-122"/>
              </a:rPr>
              <a:t>与G</a:t>
            </a:r>
            <a:r>
              <a:rPr sz="2400" baseline="-25000" dirty="0">
                <a:latin typeface="宋体" panose="02010600030101010101" pitchFamily="2" charset="-122"/>
                <a:ea typeface="宋体" panose="02010600030101010101" pitchFamily="2" charset="-122"/>
              </a:rPr>
              <a:t>B</a:t>
            </a:r>
            <a:r>
              <a:rPr sz="2400" dirty="0">
                <a:latin typeface="宋体" panose="02010600030101010101" pitchFamily="2" charset="-122"/>
                <a:ea typeface="宋体" panose="02010600030101010101" pitchFamily="2" charset="-122"/>
              </a:rPr>
              <a:t>的合力与F平衡</a:t>
            </a:r>
          </a:p>
        </p:txBody>
      </p:sp>
      <p:pic>
        <p:nvPicPr>
          <p:cNvPr id="982" name="19WJJANZKBWLZYY21.EPS" descr="id:2147494142;FounderCES"/>
          <p:cNvPicPr>
            <a:picLocks noChangeAspect="1"/>
          </p:cNvPicPr>
          <p:nvPr/>
        </p:nvPicPr>
        <p:blipFill>
          <a:blip r:embed="rId2"/>
          <a:stretch>
            <a:fillRect/>
          </a:stretch>
        </p:blipFill>
        <p:spPr>
          <a:xfrm>
            <a:off x="8448040" y="1896745"/>
            <a:ext cx="2980690" cy="1028065"/>
          </a:xfrm>
          <a:prstGeom prst="rect">
            <a:avLst/>
          </a:prstGeom>
        </p:spPr>
      </p:pic>
      <p:sp>
        <p:nvSpPr>
          <p:cNvPr id="10" name="矩形 9"/>
          <p:cNvSpPr/>
          <p:nvPr/>
        </p:nvSpPr>
        <p:spPr>
          <a:xfrm>
            <a:off x="9225306" y="3045725"/>
            <a:ext cx="563880" cy="398780"/>
          </a:xfrm>
          <a:prstGeom prst="rect">
            <a:avLst/>
          </a:prstGeom>
        </p:spPr>
        <p:txBody>
          <a:bodyPr wrap="none">
            <a:spAutoFit/>
          </a:bodyPr>
          <a:lstStyle/>
          <a:p>
            <a:pPr algn="l"/>
            <a:r>
              <a:rPr sz="20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图</a:t>
            </a:r>
            <a:r>
              <a:rPr lang="en-US" sz="2000" dirty="0">
                <a:solidFill>
                  <a:srgbClr val="000000"/>
                </a:solidFill>
                <a:latin typeface="宋体" panose="02010600030101010101" pitchFamily="2" charset="-122"/>
                <a:ea typeface="宋体" panose="02010600030101010101" pitchFamily="2" charset="-122"/>
                <a:cs typeface="Times New Roman" panose="02020603050405020304" pitchFamily="18" charset="0"/>
              </a:rPr>
              <a:t>2</a:t>
            </a:r>
          </a:p>
        </p:txBody>
      </p:sp>
      <p:sp>
        <p:nvSpPr>
          <p:cNvPr id="5" name="矩形 4"/>
          <p:cNvSpPr/>
          <p:nvPr/>
        </p:nvSpPr>
        <p:spPr>
          <a:xfrm flipH="1">
            <a:off x="7336790" y="3569970"/>
            <a:ext cx="321945" cy="460375"/>
          </a:xfrm>
          <a:prstGeom prst="rect">
            <a:avLst/>
          </a:prstGeom>
        </p:spPr>
        <p:txBody>
          <a:bodyPr wrap="square">
            <a:spAutoFit/>
          </a:bodyPr>
          <a:lstStyle/>
          <a:p>
            <a:pPr algn="l"/>
            <a:r>
              <a:rPr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C</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2098430" y="-1"/>
            <a:ext cx="10093569"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平衡态的受力分析</a:t>
            </a:r>
          </a:p>
        </p:txBody>
      </p:sp>
      <p:sp>
        <p:nvSpPr>
          <p:cNvPr id="9" name="文本框 8"/>
          <p:cNvSpPr txBox="1"/>
          <p:nvPr/>
        </p:nvSpPr>
        <p:spPr>
          <a:xfrm>
            <a:off x="6349" y="-1"/>
            <a:ext cx="2092082"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从教材到中考</a:t>
            </a:r>
          </a:p>
        </p:txBody>
      </p:sp>
      <p:sp>
        <p:nvSpPr>
          <p:cNvPr id="6" name="矩形 5"/>
          <p:cNvSpPr/>
          <p:nvPr/>
        </p:nvSpPr>
        <p:spPr>
          <a:xfrm>
            <a:off x="763270" y="1257300"/>
            <a:ext cx="6450330" cy="2306955"/>
          </a:xfrm>
          <a:prstGeom prst="rect">
            <a:avLst/>
          </a:prstGeom>
        </p:spPr>
        <p:txBody>
          <a:bodyPr wrap="square">
            <a:spAutoFit/>
          </a:bodyPr>
          <a:lstStyle/>
          <a:p>
            <a:pPr algn="just" fontAlgn="auto">
              <a:lnSpc>
                <a:spcPct val="150000"/>
              </a:lnSpc>
            </a:pPr>
            <a:r>
              <a:rPr lang="en-US" altLang="zh-CN" sz="2400" dirty="0">
                <a:latin typeface="黑体" panose="02010609060101010101" pitchFamily="49" charset="-122"/>
                <a:ea typeface="黑体" panose="02010609060101010101" pitchFamily="49" charset="-122"/>
                <a:sym typeface="+mn-ea"/>
              </a:rPr>
              <a:t>【</a:t>
            </a:r>
            <a:r>
              <a:rPr lang="zh-CN" altLang="en-US" sz="2400" dirty="0">
                <a:latin typeface="黑体" panose="02010609060101010101" pitchFamily="49" charset="-122"/>
                <a:ea typeface="黑体" panose="02010609060101010101" pitchFamily="49" charset="-122"/>
                <a:sym typeface="+mn-ea"/>
              </a:rPr>
              <a:t>中考真题</a:t>
            </a:r>
            <a:r>
              <a:rPr lang="en-US" altLang="zh-CN" sz="2400" dirty="0">
                <a:latin typeface="黑体" panose="02010609060101010101" pitchFamily="49" charset="-122"/>
                <a:ea typeface="黑体" panose="02010609060101010101" pitchFamily="49" charset="-122"/>
                <a:sym typeface="+mn-ea"/>
              </a:rPr>
              <a:t>】</a:t>
            </a:r>
          </a:p>
          <a:p>
            <a:pPr algn="just" fontAlgn="auto">
              <a:lnSpc>
                <a:spcPct val="150000"/>
              </a:lnSpc>
            </a:pPr>
            <a:r>
              <a:rPr sz="2400" dirty="0">
                <a:latin typeface="仿宋" panose="02010609060101010101" pitchFamily="49" charset="-122"/>
                <a:ea typeface="仿宋" panose="02010609060101010101" pitchFamily="49" charset="-122"/>
                <a:cs typeface="仿宋" panose="02010609060101010101" pitchFamily="49" charset="-122"/>
              </a:rPr>
              <a:t>[2019安徽,14]</a:t>
            </a:r>
            <a:r>
              <a:rPr sz="2400" dirty="0">
                <a:latin typeface="宋体" panose="02010600030101010101" pitchFamily="2" charset="-122"/>
                <a:ea typeface="宋体" panose="02010600030101010101" pitchFamily="2" charset="-122"/>
              </a:rPr>
              <a:t>如图所示,A、B两物块叠放在水平桌面上保持静止.图中分别给出了A、B的受力示意图.下列说法正确的是	             (   )</a:t>
            </a:r>
          </a:p>
        </p:txBody>
      </p:sp>
      <p:sp>
        <p:nvSpPr>
          <p:cNvPr id="3" name="矩形 2"/>
          <p:cNvSpPr/>
          <p:nvPr/>
        </p:nvSpPr>
        <p:spPr>
          <a:xfrm>
            <a:off x="763270" y="3564255"/>
            <a:ext cx="10779760" cy="230695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rPr>
              <a:t>A.F</a:t>
            </a:r>
            <a:r>
              <a:rPr sz="2400" baseline="-25000" dirty="0">
                <a:latin typeface="宋体" panose="02010600030101010101" pitchFamily="2" charset="-122"/>
                <a:ea typeface="宋体" panose="02010600030101010101" pitchFamily="2" charset="-122"/>
              </a:rPr>
              <a:t>2</a:t>
            </a:r>
            <a:r>
              <a:rPr sz="2400" dirty="0">
                <a:latin typeface="宋体" panose="02010600030101010101" pitchFamily="2" charset="-122"/>
                <a:ea typeface="宋体" panose="02010600030101010101" pitchFamily="2" charset="-122"/>
              </a:rPr>
              <a:t>与G</a:t>
            </a:r>
            <a:r>
              <a:rPr sz="2400" baseline="-25000" dirty="0">
                <a:latin typeface="宋体" panose="02010600030101010101" pitchFamily="2" charset="-122"/>
                <a:ea typeface="宋体" panose="02010600030101010101" pitchFamily="2" charset="-122"/>
              </a:rPr>
              <a:t>A</a:t>
            </a:r>
            <a:r>
              <a:rPr sz="2400" dirty="0">
                <a:latin typeface="宋体" panose="02010600030101010101" pitchFamily="2" charset="-122"/>
                <a:ea typeface="宋体" panose="02010600030101010101" pitchFamily="2" charset="-122"/>
              </a:rPr>
              <a:t>、F</a:t>
            </a:r>
            <a:r>
              <a:rPr sz="2400" baseline="-25000" dirty="0">
                <a:latin typeface="宋体" panose="02010600030101010101" pitchFamily="2" charset="-122"/>
                <a:ea typeface="宋体" panose="02010600030101010101" pitchFamily="2" charset="-122"/>
              </a:rPr>
              <a:t>1</a:t>
            </a:r>
            <a:r>
              <a:rPr sz="2400" dirty="0">
                <a:latin typeface="宋体" panose="02010600030101010101" pitchFamily="2" charset="-122"/>
                <a:ea typeface="宋体" panose="02010600030101010101" pitchFamily="2" charset="-122"/>
              </a:rPr>
              <a:t>两个力的合力是一对作用力与反作用力</a:t>
            </a:r>
          </a:p>
          <a:p>
            <a:pPr algn="just" fontAlgn="auto">
              <a:lnSpc>
                <a:spcPct val="150000"/>
              </a:lnSpc>
            </a:pPr>
            <a:r>
              <a:rPr sz="2400" dirty="0">
                <a:latin typeface="宋体" panose="02010600030101010101" pitchFamily="2" charset="-122"/>
                <a:ea typeface="宋体" panose="02010600030101010101" pitchFamily="2" charset="-122"/>
              </a:rPr>
              <a:t>B.F</a:t>
            </a:r>
            <a:r>
              <a:rPr sz="2400" baseline="-25000" dirty="0">
                <a:latin typeface="宋体" panose="02010600030101010101" pitchFamily="2" charset="-122"/>
                <a:ea typeface="宋体" panose="02010600030101010101" pitchFamily="2" charset="-122"/>
              </a:rPr>
              <a:t>1</a:t>
            </a:r>
            <a:r>
              <a:rPr sz="2400" dirty="0">
                <a:latin typeface="宋体" panose="02010600030101010101" pitchFamily="2" charset="-122"/>
                <a:ea typeface="宋体" panose="02010600030101010101" pitchFamily="2" charset="-122"/>
              </a:rPr>
              <a:t>与F</a:t>
            </a:r>
            <a:r>
              <a:rPr sz="2400" baseline="-25000" dirty="0">
                <a:latin typeface="宋体" panose="02010600030101010101" pitchFamily="2" charset="-122"/>
                <a:ea typeface="宋体" panose="02010600030101010101" pitchFamily="2" charset="-122"/>
              </a:rPr>
              <a:t>3</a:t>
            </a:r>
            <a:r>
              <a:rPr sz="2400" dirty="0">
                <a:latin typeface="宋体" panose="02010600030101010101" pitchFamily="2" charset="-122"/>
                <a:ea typeface="宋体" panose="02010600030101010101" pitchFamily="2" charset="-122"/>
              </a:rPr>
              <a:t>是一对作用力与反作用力</a:t>
            </a:r>
          </a:p>
          <a:p>
            <a:pPr algn="just" fontAlgn="auto">
              <a:lnSpc>
                <a:spcPct val="150000"/>
              </a:lnSpc>
            </a:pPr>
            <a:r>
              <a:rPr sz="2400" dirty="0">
                <a:latin typeface="宋体" panose="02010600030101010101" pitchFamily="2" charset="-122"/>
                <a:ea typeface="宋体" panose="02010600030101010101" pitchFamily="2" charset="-122"/>
              </a:rPr>
              <a:t>C.G</a:t>
            </a:r>
            <a:r>
              <a:rPr sz="2400" baseline="-25000" dirty="0">
                <a:latin typeface="宋体" panose="02010600030101010101" pitchFamily="2" charset="-122"/>
                <a:ea typeface="宋体" panose="02010600030101010101" pitchFamily="2" charset="-122"/>
              </a:rPr>
              <a:t>A</a:t>
            </a:r>
            <a:r>
              <a:rPr sz="2400" dirty="0">
                <a:latin typeface="宋体" panose="02010600030101010101" pitchFamily="2" charset="-122"/>
                <a:ea typeface="宋体" panose="02010600030101010101" pitchFamily="2" charset="-122"/>
              </a:rPr>
              <a:t>与F</a:t>
            </a:r>
            <a:r>
              <a:rPr sz="2400" baseline="-25000" dirty="0">
                <a:latin typeface="宋体" panose="02010600030101010101" pitchFamily="2" charset="-122"/>
                <a:ea typeface="宋体" panose="02010600030101010101" pitchFamily="2" charset="-122"/>
              </a:rPr>
              <a:t>2</a:t>
            </a:r>
            <a:r>
              <a:rPr sz="2400" dirty="0">
                <a:latin typeface="宋体" panose="02010600030101010101" pitchFamily="2" charset="-122"/>
                <a:ea typeface="宋体" panose="02010600030101010101" pitchFamily="2" charset="-122"/>
              </a:rPr>
              <a:t>是一对平衡力</a:t>
            </a:r>
          </a:p>
          <a:p>
            <a:pPr algn="just" fontAlgn="auto">
              <a:lnSpc>
                <a:spcPct val="150000"/>
              </a:lnSpc>
            </a:pPr>
            <a:r>
              <a:rPr sz="2400" dirty="0">
                <a:latin typeface="宋体" panose="02010600030101010101" pitchFamily="2" charset="-122"/>
                <a:ea typeface="宋体" panose="02010600030101010101" pitchFamily="2" charset="-122"/>
              </a:rPr>
              <a:t>D.F</a:t>
            </a:r>
            <a:r>
              <a:rPr sz="2400" baseline="-25000" dirty="0">
                <a:latin typeface="宋体" panose="02010600030101010101" pitchFamily="2" charset="-122"/>
                <a:ea typeface="宋体" panose="02010600030101010101" pitchFamily="2" charset="-122"/>
              </a:rPr>
              <a:t>2</a:t>
            </a:r>
            <a:r>
              <a:rPr sz="2400" dirty="0">
                <a:latin typeface="宋体" panose="02010600030101010101" pitchFamily="2" charset="-122"/>
                <a:ea typeface="宋体" panose="02010600030101010101" pitchFamily="2" charset="-122"/>
              </a:rPr>
              <a:t>与F</a:t>
            </a:r>
            <a:r>
              <a:rPr sz="2400" baseline="-25000" dirty="0">
                <a:latin typeface="宋体" panose="02010600030101010101" pitchFamily="2" charset="-122"/>
                <a:ea typeface="宋体" panose="02010600030101010101" pitchFamily="2" charset="-122"/>
              </a:rPr>
              <a:t>1</a:t>
            </a:r>
            <a:r>
              <a:rPr sz="2400" dirty="0">
                <a:latin typeface="宋体" panose="02010600030101010101" pitchFamily="2" charset="-122"/>
                <a:ea typeface="宋体" panose="02010600030101010101" pitchFamily="2" charset="-122"/>
              </a:rPr>
              <a:t>是一对平衡力</a:t>
            </a:r>
          </a:p>
        </p:txBody>
      </p:sp>
      <p:pic>
        <p:nvPicPr>
          <p:cNvPr id="247" name="20WJJCZQGWLKKK70.jpg" descr="id:2147489974;FounderCES"/>
          <p:cNvPicPr>
            <a:picLocks noChangeAspect="1"/>
          </p:cNvPicPr>
          <p:nvPr/>
        </p:nvPicPr>
        <p:blipFill>
          <a:blip r:embed="rId2"/>
          <a:stretch>
            <a:fillRect/>
          </a:stretch>
        </p:blipFill>
        <p:spPr>
          <a:xfrm>
            <a:off x="7579360" y="1524635"/>
            <a:ext cx="4084320" cy="1772285"/>
          </a:xfrm>
          <a:prstGeom prst="rect">
            <a:avLst/>
          </a:prstGeom>
        </p:spPr>
      </p:pic>
      <p:sp>
        <p:nvSpPr>
          <p:cNvPr id="5" name="矩形 4"/>
          <p:cNvSpPr/>
          <p:nvPr/>
        </p:nvSpPr>
        <p:spPr>
          <a:xfrm flipH="1">
            <a:off x="6668135" y="3103880"/>
            <a:ext cx="372745" cy="460375"/>
          </a:xfrm>
          <a:prstGeom prst="rect">
            <a:avLst/>
          </a:prstGeom>
        </p:spPr>
        <p:txBody>
          <a:bodyPr wrap="square">
            <a:spAutoFit/>
          </a:bodyPr>
          <a:lstStyle/>
          <a:p>
            <a:pPr algn="l"/>
            <a:r>
              <a:rPr 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B</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2098430" y="-1"/>
            <a:ext cx="10093569"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平衡态的受力分析</a:t>
            </a:r>
          </a:p>
        </p:txBody>
      </p:sp>
      <p:sp>
        <p:nvSpPr>
          <p:cNvPr id="9" name="文本框 8"/>
          <p:cNvSpPr txBox="1"/>
          <p:nvPr/>
        </p:nvSpPr>
        <p:spPr>
          <a:xfrm>
            <a:off x="6349" y="-1"/>
            <a:ext cx="2092082"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从教材到中考</a:t>
            </a:r>
          </a:p>
        </p:txBody>
      </p:sp>
      <p:sp>
        <p:nvSpPr>
          <p:cNvPr id="6" name="矩形 5"/>
          <p:cNvSpPr/>
          <p:nvPr/>
        </p:nvSpPr>
        <p:spPr>
          <a:xfrm>
            <a:off x="763270" y="1257300"/>
            <a:ext cx="8027035" cy="5077460"/>
          </a:xfrm>
          <a:prstGeom prst="rect">
            <a:avLst/>
          </a:prstGeom>
        </p:spPr>
        <p:txBody>
          <a:bodyPr wrap="square">
            <a:spAutoFit/>
          </a:bodyPr>
          <a:lstStyle/>
          <a:p>
            <a:pPr algn="just" fontAlgn="auto">
              <a:lnSpc>
                <a:spcPct val="150000"/>
              </a:lnSpc>
            </a:pPr>
            <a:r>
              <a:rPr lang="en-US" altLang="zh-CN" sz="2400" dirty="0">
                <a:latin typeface="黑体" panose="02010609060101010101" pitchFamily="49" charset="-122"/>
                <a:ea typeface="黑体" panose="02010609060101010101" pitchFamily="49" charset="-122"/>
                <a:cs typeface="宋体" panose="02010600030101010101" pitchFamily="2" charset="-122"/>
                <a:sym typeface="+mn-ea"/>
              </a:rPr>
              <a:t>【</a:t>
            </a:r>
            <a:r>
              <a:rPr lang="zh-CN" altLang="en-US" sz="2400" dirty="0">
                <a:latin typeface="黑体" panose="02010609060101010101" pitchFamily="49" charset="-122"/>
                <a:ea typeface="黑体" panose="02010609060101010101" pitchFamily="49" charset="-122"/>
                <a:cs typeface="宋体" panose="02010600030101010101" pitchFamily="2" charset="-122"/>
                <a:sym typeface="+mn-ea"/>
              </a:rPr>
              <a:t>中考真题</a:t>
            </a:r>
            <a:r>
              <a:rPr lang="en-US" altLang="zh-CN" sz="2400" dirty="0">
                <a:latin typeface="黑体" panose="02010609060101010101" pitchFamily="49" charset="-122"/>
                <a:ea typeface="黑体" panose="02010609060101010101" pitchFamily="49" charset="-122"/>
                <a:cs typeface="宋体" panose="02010600030101010101" pitchFamily="2" charset="-122"/>
                <a:sym typeface="+mn-ea"/>
              </a:rPr>
              <a:t>】</a:t>
            </a:r>
          </a:p>
          <a:p>
            <a:pPr algn="just" fontAlgn="auto">
              <a:lnSpc>
                <a:spcPct val="150000"/>
              </a:lnSpc>
            </a:pPr>
            <a:r>
              <a:rPr sz="2400" dirty="0">
                <a:latin typeface="仿宋" panose="02010609060101010101" pitchFamily="49" charset="-122"/>
                <a:ea typeface="仿宋" panose="02010609060101010101" pitchFamily="49" charset="-122"/>
                <a:cs typeface="仿宋" panose="02010609060101010101" pitchFamily="49" charset="-122"/>
              </a:rPr>
              <a:t>[2018安徽,15]</a:t>
            </a:r>
            <a:r>
              <a:rPr sz="2400" dirty="0">
                <a:latin typeface="宋体" panose="02010600030101010101" pitchFamily="2" charset="-122"/>
                <a:ea typeface="宋体" panose="02010600030101010101" pitchFamily="2" charset="-122"/>
                <a:cs typeface="宋体" panose="02010600030101010101" pitchFamily="2" charset="-122"/>
              </a:rPr>
              <a:t>我们知道,一对作用力与反作用力总是大小相等,方向相反.如图所示,重25 N的长方体物块甲放在水平桌面上,另一重10 N的长方体物块乙放在物块甲上.则下列说法正确的是	                             (   )</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A.物块乙所受的合力为10 N</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B.物块乙对物块甲的压力为15 N</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C.桌面受到物块甲的压力为15 N</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D.桌面对物块甲的支持力为35 N</a:t>
            </a:r>
          </a:p>
        </p:txBody>
      </p:sp>
      <p:pic>
        <p:nvPicPr>
          <p:cNvPr id="248" name="a11.jpg" descr="id:2147489981;FounderCES"/>
          <p:cNvPicPr>
            <a:picLocks noChangeAspect="1"/>
          </p:cNvPicPr>
          <p:nvPr/>
        </p:nvPicPr>
        <p:blipFill>
          <a:blip r:embed="rId2"/>
          <a:stretch>
            <a:fillRect/>
          </a:stretch>
        </p:blipFill>
        <p:spPr>
          <a:xfrm>
            <a:off x="9166225" y="2434590"/>
            <a:ext cx="2580640" cy="1231265"/>
          </a:xfrm>
          <a:prstGeom prst="rect">
            <a:avLst/>
          </a:prstGeom>
        </p:spPr>
      </p:pic>
      <p:sp>
        <p:nvSpPr>
          <p:cNvPr id="5" name="矩形 4"/>
          <p:cNvSpPr/>
          <p:nvPr/>
        </p:nvSpPr>
        <p:spPr>
          <a:xfrm flipH="1">
            <a:off x="8220710" y="3565525"/>
            <a:ext cx="372745" cy="460375"/>
          </a:xfrm>
          <a:prstGeom prst="rect">
            <a:avLst/>
          </a:prstGeom>
        </p:spPr>
        <p:txBody>
          <a:bodyPr wrap="square">
            <a:spAutoFit/>
          </a:bodyPr>
          <a:lstStyle/>
          <a:p>
            <a:pPr algn="l"/>
            <a:r>
              <a:rPr 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D</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2098430" y="-1"/>
            <a:ext cx="10093569"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平衡态的受力分析</a:t>
            </a:r>
          </a:p>
        </p:txBody>
      </p:sp>
      <p:sp>
        <p:nvSpPr>
          <p:cNvPr id="9" name="文本框 8"/>
          <p:cNvSpPr txBox="1"/>
          <p:nvPr/>
        </p:nvSpPr>
        <p:spPr>
          <a:xfrm>
            <a:off x="6349" y="-1"/>
            <a:ext cx="2092082"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从教材到中考</a:t>
            </a:r>
          </a:p>
        </p:txBody>
      </p:sp>
      <p:sp>
        <p:nvSpPr>
          <p:cNvPr id="6" name="矩形 5"/>
          <p:cNvSpPr/>
          <p:nvPr/>
        </p:nvSpPr>
        <p:spPr>
          <a:xfrm>
            <a:off x="763270" y="1257300"/>
            <a:ext cx="7799070" cy="2306955"/>
          </a:xfrm>
          <a:prstGeom prst="rect">
            <a:avLst/>
          </a:prstGeom>
        </p:spPr>
        <p:txBody>
          <a:bodyPr wrap="square">
            <a:spAutoFit/>
          </a:bodyPr>
          <a:lstStyle/>
          <a:p>
            <a:pPr algn="just" fontAlgn="auto">
              <a:lnSpc>
                <a:spcPct val="150000"/>
              </a:lnSpc>
            </a:pPr>
            <a:r>
              <a:rPr lang="en-US" altLang="zh-CN" sz="2400" dirty="0">
                <a:latin typeface="黑体" panose="02010609060101010101" pitchFamily="49" charset="-122"/>
                <a:ea typeface="黑体" panose="02010609060101010101" pitchFamily="49" charset="-122"/>
                <a:cs typeface="宋体" panose="02010600030101010101" pitchFamily="2" charset="-122"/>
                <a:sym typeface="+mn-ea"/>
              </a:rPr>
              <a:t>【</a:t>
            </a:r>
            <a:r>
              <a:rPr lang="zh-CN" altLang="en-US" sz="2400" dirty="0">
                <a:latin typeface="黑体" panose="02010609060101010101" pitchFamily="49" charset="-122"/>
                <a:ea typeface="黑体" panose="02010609060101010101" pitchFamily="49" charset="-122"/>
                <a:cs typeface="宋体" panose="02010600030101010101" pitchFamily="2" charset="-122"/>
                <a:sym typeface="+mn-ea"/>
              </a:rPr>
              <a:t>教材拓展</a:t>
            </a:r>
            <a:r>
              <a:rPr lang="en-US" altLang="zh-CN" sz="2400" dirty="0">
                <a:latin typeface="黑体" panose="02010609060101010101" pitchFamily="49" charset="-122"/>
                <a:ea typeface="黑体" panose="02010609060101010101" pitchFamily="49" charset="-122"/>
                <a:cs typeface="宋体" panose="02010600030101010101" pitchFamily="2" charset="-122"/>
                <a:sym typeface="+mn-ea"/>
              </a:rPr>
              <a:t>】 斜面上的受力分析</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5.如图4所示,物体A在固定的斜面上保持静止,下列说法正确的是	                                (　　)</a:t>
            </a:r>
          </a:p>
          <a:p>
            <a:pPr algn="just" fontAlgn="auto">
              <a:lnSpc>
                <a:spcPct val="150000"/>
              </a:lnSpc>
            </a:pPr>
            <a:endParaRPr sz="2400" dirty="0">
              <a:latin typeface="宋体" panose="02010600030101010101" pitchFamily="2" charset="-122"/>
              <a:ea typeface="宋体" panose="02010600030101010101" pitchFamily="2" charset="-122"/>
              <a:cs typeface="宋体" panose="02010600030101010101" pitchFamily="2" charset="-122"/>
            </a:endParaRPr>
          </a:p>
        </p:txBody>
      </p:sp>
      <p:sp>
        <p:nvSpPr>
          <p:cNvPr id="2" name="矩形 1"/>
          <p:cNvSpPr/>
          <p:nvPr/>
        </p:nvSpPr>
        <p:spPr>
          <a:xfrm>
            <a:off x="839470" y="2891790"/>
            <a:ext cx="10689590" cy="2861310"/>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A.物体A受到的重力与斜面对它的支持力大小相等</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B.物体A对斜面的压力与斜面对它的支持力大小不相等</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C.物体A有沿斜面向下滑动的趋势,因此会受到沿斜面向上的摩擦力</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D.物体A有沿斜面向下滑动的趋势,说明其除了受到重力、支持力、摩擦力外,还受到一个沿斜面向下的力</a:t>
            </a:r>
          </a:p>
        </p:txBody>
      </p:sp>
      <p:pic>
        <p:nvPicPr>
          <p:cNvPr id="984" name="19WJJANZKBWLZYY22.EPS" descr="id:2147494156;FounderCES"/>
          <p:cNvPicPr>
            <a:picLocks noChangeAspect="1"/>
          </p:cNvPicPr>
          <p:nvPr/>
        </p:nvPicPr>
        <p:blipFill>
          <a:blip r:embed="rId2"/>
          <a:stretch>
            <a:fillRect/>
          </a:stretch>
        </p:blipFill>
        <p:spPr>
          <a:xfrm>
            <a:off x="9307830" y="1811655"/>
            <a:ext cx="2024380" cy="837565"/>
          </a:xfrm>
          <a:prstGeom prst="rect">
            <a:avLst/>
          </a:prstGeom>
        </p:spPr>
      </p:pic>
      <p:sp>
        <p:nvSpPr>
          <p:cNvPr id="10" name="矩形 9"/>
          <p:cNvSpPr/>
          <p:nvPr/>
        </p:nvSpPr>
        <p:spPr>
          <a:xfrm>
            <a:off x="10209556" y="2892055"/>
            <a:ext cx="563880" cy="398780"/>
          </a:xfrm>
          <a:prstGeom prst="rect">
            <a:avLst/>
          </a:prstGeom>
        </p:spPr>
        <p:txBody>
          <a:bodyPr wrap="none">
            <a:spAutoFit/>
          </a:bodyPr>
          <a:lstStyle/>
          <a:p>
            <a:pPr algn="l"/>
            <a:r>
              <a:rPr sz="20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图</a:t>
            </a:r>
            <a:r>
              <a:rPr lang="en-US" sz="2000" dirty="0">
                <a:solidFill>
                  <a:srgbClr val="000000"/>
                </a:solidFill>
                <a:latin typeface="宋体" panose="02010600030101010101" pitchFamily="2" charset="-122"/>
                <a:ea typeface="宋体" panose="02010600030101010101" pitchFamily="2" charset="-122"/>
                <a:cs typeface="Times New Roman" panose="02020603050405020304" pitchFamily="18" charset="0"/>
              </a:rPr>
              <a:t>4</a:t>
            </a:r>
          </a:p>
        </p:txBody>
      </p:sp>
      <p:sp>
        <p:nvSpPr>
          <p:cNvPr id="5" name="矩形 4"/>
          <p:cNvSpPr/>
          <p:nvPr/>
        </p:nvSpPr>
        <p:spPr>
          <a:xfrm flipH="1">
            <a:off x="7791450" y="2431415"/>
            <a:ext cx="372745" cy="460375"/>
          </a:xfrm>
          <a:prstGeom prst="rect">
            <a:avLst/>
          </a:prstGeom>
        </p:spPr>
        <p:txBody>
          <a:bodyPr wrap="square">
            <a:spAutoFit/>
          </a:bodyPr>
          <a:lstStyle/>
          <a:p>
            <a:pPr algn="l"/>
            <a:r>
              <a:rPr 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C</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2098430" y="-1"/>
            <a:ext cx="10093569"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平衡态的受力分析</a:t>
            </a:r>
          </a:p>
        </p:txBody>
      </p:sp>
      <p:sp>
        <p:nvSpPr>
          <p:cNvPr id="9" name="文本框 8"/>
          <p:cNvSpPr txBox="1"/>
          <p:nvPr/>
        </p:nvSpPr>
        <p:spPr>
          <a:xfrm>
            <a:off x="6349" y="-1"/>
            <a:ext cx="2092082"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从教材到中考</a:t>
            </a:r>
          </a:p>
        </p:txBody>
      </p:sp>
      <p:sp>
        <p:nvSpPr>
          <p:cNvPr id="6" name="矩形 5"/>
          <p:cNvSpPr/>
          <p:nvPr/>
        </p:nvSpPr>
        <p:spPr>
          <a:xfrm>
            <a:off x="763270" y="1257300"/>
            <a:ext cx="10727055" cy="1753235"/>
          </a:xfrm>
          <a:prstGeom prst="rect">
            <a:avLst/>
          </a:prstGeom>
        </p:spPr>
        <p:txBody>
          <a:bodyPr wrap="square">
            <a:spAutoFit/>
          </a:bodyPr>
          <a:lstStyle/>
          <a:p>
            <a:pPr algn="just" fontAlgn="auto">
              <a:lnSpc>
                <a:spcPct val="150000"/>
              </a:lnSpc>
            </a:pPr>
            <a:r>
              <a:rPr lang="en-US" altLang="zh-CN" sz="2400" dirty="0">
                <a:latin typeface="黑体" panose="02010609060101010101" pitchFamily="49" charset="-122"/>
                <a:ea typeface="黑体" panose="02010609060101010101" pitchFamily="49" charset="-122"/>
                <a:cs typeface="宋体" panose="02010600030101010101" pitchFamily="2" charset="-122"/>
                <a:sym typeface="+mn-ea"/>
              </a:rPr>
              <a:t>【</a:t>
            </a:r>
            <a:r>
              <a:rPr lang="zh-CN" altLang="en-US" sz="2400" dirty="0">
                <a:latin typeface="黑体" panose="02010609060101010101" pitchFamily="49" charset="-122"/>
                <a:ea typeface="黑体" panose="02010609060101010101" pitchFamily="49" charset="-122"/>
                <a:cs typeface="宋体" panose="02010600030101010101" pitchFamily="2" charset="-122"/>
                <a:sym typeface="+mn-ea"/>
              </a:rPr>
              <a:t>中考真题</a:t>
            </a:r>
            <a:r>
              <a:rPr lang="en-US" altLang="zh-CN" sz="2400" dirty="0">
                <a:latin typeface="黑体" panose="02010609060101010101" pitchFamily="49" charset="-122"/>
                <a:ea typeface="黑体" panose="02010609060101010101" pitchFamily="49" charset="-122"/>
                <a:cs typeface="宋体" panose="02010600030101010101" pitchFamily="2" charset="-122"/>
                <a:sym typeface="+mn-ea"/>
              </a:rPr>
              <a:t>】 </a:t>
            </a:r>
          </a:p>
          <a:p>
            <a:pPr algn="just" fontAlgn="auto">
              <a:lnSpc>
                <a:spcPct val="150000"/>
              </a:lnSpc>
            </a:pPr>
            <a:r>
              <a:rPr sz="2400" dirty="0">
                <a:latin typeface="仿宋" panose="02010609060101010101" pitchFamily="49" charset="-122"/>
                <a:ea typeface="仿宋" panose="02010609060101010101" pitchFamily="49" charset="-122"/>
                <a:cs typeface="仿宋" panose="02010609060101010101" pitchFamily="49" charset="-122"/>
              </a:rPr>
              <a:t>[2018安徽,9]</a:t>
            </a:r>
            <a:r>
              <a:rPr sz="2400" dirty="0">
                <a:latin typeface="宋体" panose="02010600030101010101" pitchFamily="2" charset="-122"/>
                <a:ea typeface="宋体" panose="02010600030101010101" pitchFamily="2" charset="-122"/>
                <a:cs typeface="宋体" panose="02010600030101010101" pitchFamily="2" charset="-122"/>
              </a:rPr>
              <a:t>如图甲所示,物块A在一固定的斜面上保持静止,可将物块A看成一个有质量的点(见图乙).请在图乙中画出物块的受力示意图.</a:t>
            </a:r>
          </a:p>
        </p:txBody>
      </p:sp>
      <p:pic>
        <p:nvPicPr>
          <p:cNvPr id="220" name="a6.jpg" descr="id:2147489785;FounderCES"/>
          <p:cNvPicPr>
            <a:picLocks noChangeAspect="1"/>
          </p:cNvPicPr>
          <p:nvPr/>
        </p:nvPicPr>
        <p:blipFill>
          <a:blip r:embed="rId2"/>
          <a:stretch>
            <a:fillRect/>
          </a:stretch>
        </p:blipFill>
        <p:spPr>
          <a:xfrm>
            <a:off x="1344295" y="3754120"/>
            <a:ext cx="4970145" cy="1155065"/>
          </a:xfrm>
          <a:prstGeom prst="rect">
            <a:avLst/>
          </a:prstGeom>
        </p:spPr>
      </p:pic>
      <p:pic>
        <p:nvPicPr>
          <p:cNvPr id="221" name="2018DAAH-2-1-1.jpg" descr="id:2147489792;FounderCES"/>
          <p:cNvPicPr>
            <a:picLocks noChangeAspect="1"/>
          </p:cNvPicPr>
          <p:nvPr/>
        </p:nvPicPr>
        <p:blipFill>
          <a:blip r:embed="rId3"/>
          <a:stretch>
            <a:fillRect/>
          </a:stretch>
        </p:blipFill>
        <p:spPr>
          <a:xfrm>
            <a:off x="7620000" y="3836670"/>
            <a:ext cx="1709420" cy="1072515"/>
          </a:xfrm>
          <a:prstGeom prst="rect">
            <a:avLst/>
          </a:prstGeom>
        </p:spPr>
      </p:pic>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1"/>
                                        </p:tgtEl>
                                        <p:attrNameLst>
                                          <p:attrName>style.visibility</p:attrName>
                                        </p:attrNameLst>
                                      </p:cBhvr>
                                      <p:to>
                                        <p:strVal val="visible"/>
                                      </p:to>
                                    </p:set>
                                    <p:animEffect transition="in" filter="fade">
                                      <p:cBhvr>
                                        <p:cTn id="7" dur="500"/>
                                        <p:tgtEl>
                                          <p:spTgt spid="2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2098430" y="-1"/>
            <a:ext cx="10093569"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平衡态的受力分析</a:t>
            </a:r>
          </a:p>
        </p:txBody>
      </p:sp>
      <p:sp>
        <p:nvSpPr>
          <p:cNvPr id="9" name="文本框 8"/>
          <p:cNvSpPr txBox="1"/>
          <p:nvPr/>
        </p:nvSpPr>
        <p:spPr>
          <a:xfrm>
            <a:off x="6349" y="-1"/>
            <a:ext cx="2092082"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从教材到中考</a:t>
            </a:r>
          </a:p>
        </p:txBody>
      </p:sp>
      <p:sp>
        <p:nvSpPr>
          <p:cNvPr id="6" name="矩形 5"/>
          <p:cNvSpPr/>
          <p:nvPr/>
        </p:nvSpPr>
        <p:spPr>
          <a:xfrm>
            <a:off x="763270" y="1257300"/>
            <a:ext cx="7849235" cy="2306955"/>
          </a:xfrm>
          <a:prstGeom prst="rect">
            <a:avLst/>
          </a:prstGeom>
        </p:spPr>
        <p:txBody>
          <a:bodyPr wrap="square">
            <a:spAutoFit/>
          </a:bodyPr>
          <a:lstStyle/>
          <a:p>
            <a:pPr algn="just" fontAlgn="auto">
              <a:lnSpc>
                <a:spcPct val="150000"/>
              </a:lnSpc>
            </a:pPr>
            <a:r>
              <a:rPr lang="en-US" altLang="zh-CN" sz="2400" dirty="0">
                <a:latin typeface="黑体" panose="02010609060101010101" pitchFamily="49" charset="-122"/>
                <a:ea typeface="黑体" panose="02010609060101010101" pitchFamily="49" charset="-122"/>
                <a:cs typeface="宋体" panose="02010600030101010101" pitchFamily="2" charset="-122"/>
                <a:sym typeface="+mn-ea"/>
              </a:rPr>
              <a:t>【</a:t>
            </a:r>
            <a:r>
              <a:rPr lang="zh-CN" altLang="en-US" sz="2400" dirty="0">
                <a:latin typeface="黑体" panose="02010609060101010101" pitchFamily="49" charset="-122"/>
                <a:ea typeface="黑体" panose="02010609060101010101" pitchFamily="49" charset="-122"/>
                <a:cs typeface="宋体" panose="02010600030101010101" pitchFamily="2" charset="-122"/>
                <a:sym typeface="+mn-ea"/>
              </a:rPr>
              <a:t>中考真题</a:t>
            </a:r>
            <a:r>
              <a:rPr lang="en-US" altLang="zh-CN" sz="2400" dirty="0">
                <a:latin typeface="黑体" panose="02010609060101010101" pitchFamily="49" charset="-122"/>
                <a:ea typeface="黑体" panose="02010609060101010101" pitchFamily="49" charset="-122"/>
                <a:cs typeface="宋体" panose="02010600030101010101" pitchFamily="2" charset="-122"/>
                <a:sym typeface="+mn-ea"/>
              </a:rPr>
              <a:t>】 </a:t>
            </a:r>
          </a:p>
          <a:p>
            <a:pPr algn="just" fontAlgn="auto">
              <a:lnSpc>
                <a:spcPct val="150000"/>
              </a:lnSpc>
            </a:pPr>
            <a:r>
              <a:rPr sz="2400" dirty="0">
                <a:latin typeface="仿宋" panose="02010609060101010101" pitchFamily="49" charset="-122"/>
                <a:ea typeface="仿宋" panose="02010609060101010101" pitchFamily="49" charset="-122"/>
                <a:cs typeface="仿宋" panose="02010609060101010101" pitchFamily="49" charset="-122"/>
              </a:rPr>
              <a:t>[2014安徽,11]</a:t>
            </a:r>
            <a:r>
              <a:rPr sz="2400" dirty="0">
                <a:latin typeface="宋体" panose="02010600030101010101" pitchFamily="2" charset="-122"/>
                <a:ea typeface="宋体" panose="02010600030101010101" pitchFamily="2" charset="-122"/>
                <a:cs typeface="宋体" panose="02010600030101010101" pitchFamily="2" charset="-122"/>
              </a:rPr>
              <a:t>如图所示,一物体沿斜面向下匀速滑动.关于该物体的受力情况,以下分析正确的是	         (    )</a:t>
            </a:r>
          </a:p>
          <a:p>
            <a:pPr algn="just" fontAlgn="auto">
              <a:lnSpc>
                <a:spcPct val="150000"/>
              </a:lnSpc>
            </a:pPr>
            <a:endParaRPr sz="2400" dirty="0">
              <a:latin typeface="宋体" panose="02010600030101010101" pitchFamily="2" charset="-122"/>
              <a:ea typeface="宋体" panose="02010600030101010101" pitchFamily="2" charset="-122"/>
              <a:cs typeface="宋体" panose="02010600030101010101" pitchFamily="2" charset="-122"/>
            </a:endParaRPr>
          </a:p>
        </p:txBody>
      </p:sp>
      <p:sp>
        <p:nvSpPr>
          <p:cNvPr id="2" name="矩形 1"/>
          <p:cNvSpPr/>
          <p:nvPr/>
        </p:nvSpPr>
        <p:spPr>
          <a:xfrm>
            <a:off x="763905" y="2924175"/>
            <a:ext cx="10853420" cy="230695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A.物体只受到重力和摩擦力的作用</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B.物体只受到重力和弹力的作用</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C.物体同时受到重力、弹力和摩擦力的作用</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D.物体只受到重力的作用</a:t>
            </a:r>
          </a:p>
        </p:txBody>
      </p:sp>
      <p:pic>
        <p:nvPicPr>
          <p:cNvPr id="249" name="18考点帮S190.EPS" descr="id:2147489988;FounderCES"/>
          <p:cNvPicPr>
            <a:picLocks noChangeAspect="1"/>
          </p:cNvPicPr>
          <p:nvPr/>
        </p:nvPicPr>
        <p:blipFill>
          <a:blip r:embed="rId2"/>
          <a:stretch>
            <a:fillRect/>
          </a:stretch>
        </p:blipFill>
        <p:spPr>
          <a:xfrm>
            <a:off x="9305925" y="1844675"/>
            <a:ext cx="2111375" cy="1410335"/>
          </a:xfrm>
          <a:prstGeom prst="rect">
            <a:avLst/>
          </a:prstGeom>
        </p:spPr>
      </p:pic>
      <p:sp>
        <p:nvSpPr>
          <p:cNvPr id="5" name="矩形 4"/>
          <p:cNvSpPr/>
          <p:nvPr/>
        </p:nvSpPr>
        <p:spPr>
          <a:xfrm flipH="1">
            <a:off x="7993380" y="2463800"/>
            <a:ext cx="372745" cy="460375"/>
          </a:xfrm>
          <a:prstGeom prst="rect">
            <a:avLst/>
          </a:prstGeom>
        </p:spPr>
        <p:txBody>
          <a:bodyPr wrap="square">
            <a:spAutoFit/>
          </a:bodyPr>
          <a:lstStyle/>
          <a:p>
            <a:pPr algn="l"/>
            <a:r>
              <a:rPr 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C</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运动和力的关系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337081"/>
            <a:ext cx="10665775" cy="5259070"/>
          </a:xfrm>
          <a:prstGeom prst="rect">
            <a:avLst/>
          </a:prstGeom>
        </p:spPr>
        <p:txBody>
          <a:bodyPr wrap="square">
            <a:spAutoFit/>
          </a:bodyPr>
          <a:lstStyle/>
          <a:p>
            <a:pPr algn="just" fontAlgn="auto">
              <a:lnSpc>
                <a:spcPct val="140000"/>
              </a:lnSpc>
            </a:pPr>
            <a:r>
              <a:rPr sz="2400" dirty="0">
                <a:latin typeface="宋体" panose="02010600030101010101" pitchFamily="2" charset="-122"/>
                <a:ea typeface="宋体" panose="02010600030101010101" pitchFamily="2" charset="-122"/>
                <a:cs typeface="宋体" panose="02010600030101010101" pitchFamily="2" charset="-122"/>
              </a:rPr>
              <a:t>(2)影响因素:惯性是物体的固有属性,其大小只与物体的</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有关.物体的</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,惯性就越大,运动状态就越</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改变. </a:t>
            </a:r>
          </a:p>
          <a:p>
            <a:pPr algn="just" fontAlgn="auto">
              <a:lnSpc>
                <a:spcPct val="140000"/>
              </a:lnSpc>
            </a:pPr>
            <a:r>
              <a:rPr sz="2400" dirty="0">
                <a:latin typeface="宋体" panose="02010600030101010101" pitchFamily="2" charset="-122"/>
                <a:ea typeface="宋体" panose="02010600030101010101" pitchFamily="2" charset="-122"/>
                <a:cs typeface="宋体" panose="02010600030101010101" pitchFamily="2" charset="-122"/>
              </a:rPr>
              <a:t>(3)应用</a:t>
            </a:r>
          </a:p>
          <a:p>
            <a:pPr algn="just" fontAlgn="auto">
              <a:lnSpc>
                <a:spcPct val="140000"/>
              </a:lnSpc>
            </a:pPr>
            <a:r>
              <a:rPr sz="2400" dirty="0">
                <a:latin typeface="宋体" panose="02010600030101010101" pitchFamily="2" charset="-122"/>
                <a:ea typeface="宋体" panose="02010600030101010101" pitchFamily="2" charset="-122"/>
                <a:cs typeface="宋体" panose="02010600030101010101" pitchFamily="2" charset="-122"/>
              </a:rPr>
              <a:t>ⅰ.利用惯性:跳远运动员助跑,紧固锤头(图甲)等.</a:t>
            </a:r>
          </a:p>
          <a:p>
            <a:pPr algn="just" fontAlgn="auto">
              <a:lnSpc>
                <a:spcPct val="140000"/>
              </a:lnSpc>
            </a:pPr>
            <a:r>
              <a:rPr sz="2400" dirty="0">
                <a:latin typeface="宋体" panose="02010600030101010101" pitchFamily="2" charset="-122"/>
                <a:ea typeface="宋体" panose="02010600030101010101" pitchFamily="2" charset="-122"/>
                <a:cs typeface="宋体" panose="02010600030101010101" pitchFamily="2" charset="-122"/>
              </a:rPr>
              <a:t>ⅱ.防止惯性的危害:汽车的刹车系统、安全带(图乙)、安全气囊等.</a:t>
            </a:r>
          </a:p>
          <a:p>
            <a:pPr algn="just" fontAlgn="auto">
              <a:lnSpc>
                <a:spcPct val="140000"/>
              </a:lnSpc>
            </a:pP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40000"/>
              </a:lnSpc>
            </a:pP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40000"/>
              </a:lnSpc>
            </a:pP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40000"/>
              </a:lnSpc>
            </a:pPr>
            <a:r>
              <a:rPr sz="2400" dirty="0">
                <a:latin typeface="宋体" panose="02010600030101010101" pitchFamily="2" charset="-122"/>
                <a:ea typeface="宋体" panose="02010600030101010101" pitchFamily="2" charset="-122"/>
                <a:cs typeface="宋体" panose="02010600030101010101" pitchFamily="2" charset="-122"/>
              </a:rPr>
              <a:t>4.运动和力的关系:物体的运动不需要力来维持,力是物体运动状态</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的原因.</a:t>
            </a:r>
          </a:p>
        </p:txBody>
      </p:sp>
      <p:pic>
        <p:nvPicPr>
          <p:cNvPr id="867" name="18ZKYBWLKDBS81.jpg" descr="id:2147493484;FounderCES"/>
          <p:cNvPicPr>
            <a:picLocks noChangeAspect="1"/>
          </p:cNvPicPr>
          <p:nvPr/>
        </p:nvPicPr>
        <p:blipFill>
          <a:blip r:embed="rId2"/>
          <a:stretch>
            <a:fillRect/>
          </a:stretch>
        </p:blipFill>
        <p:spPr>
          <a:xfrm>
            <a:off x="3923665" y="3978910"/>
            <a:ext cx="3417570" cy="1513205"/>
          </a:xfrm>
          <a:prstGeom prst="rect">
            <a:avLst/>
          </a:prstGeom>
        </p:spPr>
      </p:pic>
      <p:sp>
        <p:nvSpPr>
          <p:cNvPr id="3" name="矩形 2"/>
          <p:cNvSpPr/>
          <p:nvPr/>
        </p:nvSpPr>
        <p:spPr>
          <a:xfrm>
            <a:off x="8555784" y="1337037"/>
            <a:ext cx="79502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质量</a:t>
            </a:r>
          </a:p>
        </p:txBody>
      </p:sp>
      <p:sp>
        <p:nvSpPr>
          <p:cNvPr id="2" name="矩形 1"/>
          <p:cNvSpPr/>
          <p:nvPr/>
        </p:nvSpPr>
        <p:spPr>
          <a:xfrm>
            <a:off x="1211580" y="1905000"/>
            <a:ext cx="159575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质量越大</a:t>
            </a:r>
          </a:p>
        </p:txBody>
      </p:sp>
      <p:sp>
        <p:nvSpPr>
          <p:cNvPr id="4" name="矩形 3"/>
          <p:cNvSpPr/>
          <p:nvPr/>
        </p:nvSpPr>
        <p:spPr>
          <a:xfrm>
            <a:off x="6542834" y="1904727"/>
            <a:ext cx="4889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难</a:t>
            </a:r>
          </a:p>
        </p:txBody>
      </p:sp>
      <p:sp>
        <p:nvSpPr>
          <p:cNvPr id="5" name="矩形 4"/>
          <p:cNvSpPr/>
          <p:nvPr/>
        </p:nvSpPr>
        <p:spPr>
          <a:xfrm>
            <a:off x="9971199" y="5491842"/>
            <a:ext cx="79502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改变</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3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3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P spid="4" grpId="0"/>
      <p:bldP spid="5"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2098430" y="-1"/>
            <a:ext cx="10093569"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平衡态的受力分析</a:t>
            </a:r>
          </a:p>
        </p:txBody>
      </p:sp>
      <p:sp>
        <p:nvSpPr>
          <p:cNvPr id="9" name="文本框 8"/>
          <p:cNvSpPr txBox="1"/>
          <p:nvPr/>
        </p:nvSpPr>
        <p:spPr>
          <a:xfrm>
            <a:off x="6349" y="-1"/>
            <a:ext cx="2092082"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从教材到中考</a:t>
            </a:r>
          </a:p>
        </p:txBody>
      </p:sp>
      <p:sp>
        <p:nvSpPr>
          <p:cNvPr id="6" name="矩形 5"/>
          <p:cNvSpPr/>
          <p:nvPr/>
        </p:nvSpPr>
        <p:spPr>
          <a:xfrm>
            <a:off x="763270" y="1257300"/>
            <a:ext cx="8404225" cy="3448685"/>
          </a:xfrm>
          <a:prstGeom prst="rect">
            <a:avLst/>
          </a:prstGeom>
        </p:spPr>
        <p:txBody>
          <a:bodyPr wrap="square">
            <a:spAutoFit/>
          </a:bodyPr>
          <a:lstStyle/>
          <a:p>
            <a:pPr algn="just" fontAlgn="auto">
              <a:lnSpc>
                <a:spcPct val="130000"/>
              </a:lnSpc>
            </a:pPr>
            <a:r>
              <a:rPr lang="en-US" altLang="zh-CN" sz="2400" dirty="0">
                <a:latin typeface="黑体" panose="02010609060101010101" pitchFamily="49" charset="-122"/>
                <a:ea typeface="黑体" panose="02010609060101010101" pitchFamily="49" charset="-122"/>
                <a:cs typeface="宋体" panose="02010600030101010101" pitchFamily="2" charset="-122"/>
                <a:sym typeface="+mn-ea"/>
              </a:rPr>
              <a:t>【</a:t>
            </a:r>
            <a:r>
              <a:rPr lang="zh-CN" altLang="en-US" sz="2400" dirty="0">
                <a:latin typeface="黑体" panose="02010609060101010101" pitchFamily="49" charset="-122"/>
                <a:ea typeface="黑体" panose="02010609060101010101" pitchFamily="49" charset="-122"/>
                <a:cs typeface="宋体" panose="02010600030101010101" pitchFamily="2" charset="-122"/>
                <a:sym typeface="+mn-ea"/>
              </a:rPr>
              <a:t>中考真题</a:t>
            </a:r>
            <a:r>
              <a:rPr lang="en-US" altLang="zh-CN" sz="2400" dirty="0">
                <a:latin typeface="黑体" panose="02010609060101010101" pitchFamily="49" charset="-122"/>
                <a:ea typeface="黑体" panose="02010609060101010101" pitchFamily="49" charset="-122"/>
                <a:cs typeface="宋体" panose="02010600030101010101" pitchFamily="2" charset="-122"/>
                <a:sym typeface="+mn-ea"/>
              </a:rPr>
              <a:t>】 </a:t>
            </a:r>
          </a:p>
          <a:p>
            <a:pPr algn="just" fontAlgn="auto">
              <a:lnSpc>
                <a:spcPct val="130000"/>
              </a:lnSpc>
            </a:pPr>
            <a:r>
              <a:rPr sz="2400" dirty="0">
                <a:latin typeface="仿宋" panose="02010609060101010101" pitchFamily="49" charset="-122"/>
                <a:ea typeface="仿宋" panose="02010609060101010101" pitchFamily="49" charset="-122"/>
                <a:cs typeface="仿宋" panose="02010609060101010101" pitchFamily="49" charset="-122"/>
              </a:rPr>
              <a:t>[2017安徽,13]</a:t>
            </a:r>
            <a:r>
              <a:rPr sz="2400" dirty="0">
                <a:latin typeface="宋体" panose="02010600030101010101" pitchFamily="2" charset="-122"/>
                <a:ea typeface="宋体" panose="02010600030101010101" pitchFamily="2" charset="-122"/>
                <a:cs typeface="宋体" panose="02010600030101010101" pitchFamily="2" charset="-122"/>
              </a:rPr>
              <a:t>如图所示,物块A静止在固定的斜面上.此时物块的重力产生两方面的作用效果:使物块压紧斜面以及使物块有沿斜面向下滑动的趋势.因而可将物块的重力在沿斜面方向和垂直斜面的方向进行分解.实际解决问题时,就可以用这两个方向上的分力来等效替代物块的重力.下列说法正确的是	                                           (   )</a:t>
            </a:r>
          </a:p>
        </p:txBody>
      </p:sp>
      <p:sp>
        <p:nvSpPr>
          <p:cNvPr id="2" name="矩形 1"/>
          <p:cNvSpPr/>
          <p:nvPr/>
        </p:nvSpPr>
        <p:spPr>
          <a:xfrm>
            <a:off x="852170" y="4551045"/>
            <a:ext cx="10853420" cy="2009775"/>
          </a:xfrm>
          <a:prstGeom prst="rect">
            <a:avLst/>
          </a:prstGeom>
        </p:spPr>
        <p:txBody>
          <a:bodyPr wrap="square">
            <a:spAutoFit/>
          </a:bodyPr>
          <a:lstStyle/>
          <a:p>
            <a:pPr algn="just" fontAlgn="auto">
              <a:lnSpc>
                <a:spcPct val="130000"/>
              </a:lnSpc>
            </a:pPr>
            <a:r>
              <a:rPr sz="2400" dirty="0">
                <a:latin typeface="宋体" panose="02010600030101010101" pitchFamily="2" charset="-122"/>
                <a:ea typeface="宋体" panose="02010600030101010101" pitchFamily="2" charset="-122"/>
                <a:cs typeface="宋体" panose="02010600030101010101" pitchFamily="2" charset="-122"/>
              </a:rPr>
              <a:t>A.物块受到斜面的支持力和物块的重力是一对相互作用力</a:t>
            </a:r>
          </a:p>
          <a:p>
            <a:pPr algn="just" fontAlgn="auto">
              <a:lnSpc>
                <a:spcPct val="130000"/>
              </a:lnSpc>
            </a:pPr>
            <a:r>
              <a:rPr sz="2400" dirty="0">
                <a:latin typeface="宋体" panose="02010600030101010101" pitchFamily="2" charset="-122"/>
                <a:ea typeface="宋体" panose="02010600030101010101" pitchFamily="2" charset="-122"/>
                <a:cs typeface="宋体" panose="02010600030101010101" pitchFamily="2" charset="-122"/>
              </a:rPr>
              <a:t>B.物块受到斜面的支持力和物块的重力沿垂直斜面方向的分力是一对相互作用力</a:t>
            </a:r>
          </a:p>
          <a:p>
            <a:pPr algn="just" fontAlgn="auto">
              <a:lnSpc>
                <a:spcPct val="130000"/>
              </a:lnSpc>
            </a:pPr>
            <a:r>
              <a:rPr sz="2400" dirty="0">
                <a:latin typeface="宋体" panose="02010600030101010101" pitchFamily="2" charset="-122"/>
                <a:ea typeface="宋体" panose="02010600030101010101" pitchFamily="2" charset="-122"/>
                <a:cs typeface="宋体" panose="02010600030101010101" pitchFamily="2" charset="-122"/>
              </a:rPr>
              <a:t>C.物块受到斜面的摩擦力和物块的重力是一对平衡力</a:t>
            </a:r>
          </a:p>
          <a:p>
            <a:pPr algn="just" fontAlgn="auto">
              <a:lnSpc>
                <a:spcPct val="130000"/>
              </a:lnSpc>
            </a:pPr>
            <a:r>
              <a:rPr sz="2400" dirty="0">
                <a:latin typeface="宋体" panose="02010600030101010101" pitchFamily="2" charset="-122"/>
                <a:ea typeface="宋体" panose="02010600030101010101" pitchFamily="2" charset="-122"/>
                <a:cs typeface="宋体" panose="02010600030101010101" pitchFamily="2" charset="-122"/>
              </a:rPr>
              <a:t>D.物块受到斜面的摩擦力和物块的重力沿斜面方向的分力是一对平衡力</a:t>
            </a:r>
          </a:p>
        </p:txBody>
      </p:sp>
      <p:pic>
        <p:nvPicPr>
          <p:cNvPr id="250" name="zyychuzhong45wl24.jpg" descr="id:2147489995;FounderCES"/>
          <p:cNvPicPr>
            <a:picLocks noChangeAspect="1"/>
          </p:cNvPicPr>
          <p:nvPr/>
        </p:nvPicPr>
        <p:blipFill>
          <a:blip r:embed="rId2"/>
          <a:stretch>
            <a:fillRect/>
          </a:stretch>
        </p:blipFill>
        <p:spPr>
          <a:xfrm>
            <a:off x="9430385" y="2287905"/>
            <a:ext cx="2107565" cy="932180"/>
          </a:xfrm>
          <a:prstGeom prst="rect">
            <a:avLst/>
          </a:prstGeom>
        </p:spPr>
      </p:pic>
      <p:sp>
        <p:nvSpPr>
          <p:cNvPr id="5" name="矩形 4"/>
          <p:cNvSpPr/>
          <p:nvPr/>
        </p:nvSpPr>
        <p:spPr>
          <a:xfrm flipH="1">
            <a:off x="8510905" y="4245610"/>
            <a:ext cx="372745" cy="460375"/>
          </a:xfrm>
          <a:prstGeom prst="rect">
            <a:avLst/>
          </a:prstGeom>
        </p:spPr>
        <p:txBody>
          <a:bodyPr wrap="square">
            <a:spAutoFit/>
          </a:bodyPr>
          <a:lstStyle/>
          <a:p>
            <a:pPr algn="l"/>
            <a:r>
              <a:rPr 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D</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二力平衡</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dirty="0">
                <a:solidFill>
                  <a:schemeClr val="bg1"/>
                </a:solidFill>
                <a:sym typeface="+mn-lt"/>
              </a:rPr>
              <a:t>2</a:t>
            </a:r>
          </a:p>
        </p:txBody>
      </p:sp>
      <p:sp>
        <p:nvSpPr>
          <p:cNvPr id="6" name="矩形 5"/>
          <p:cNvSpPr/>
          <p:nvPr/>
        </p:nvSpPr>
        <p:spPr>
          <a:xfrm>
            <a:off x="763112" y="1337081"/>
            <a:ext cx="10665775" cy="4225290"/>
          </a:xfrm>
          <a:prstGeom prst="rect">
            <a:avLst/>
          </a:prstGeom>
        </p:spPr>
        <p:txBody>
          <a:bodyPr wrap="square">
            <a:spAutoFit/>
          </a:bodyPr>
          <a:lstStyle/>
          <a:p>
            <a:pPr algn="just" fontAlgn="auto">
              <a:lnSpc>
                <a:spcPct val="160000"/>
              </a:lnSpc>
            </a:pPr>
            <a:r>
              <a:rPr sz="2400" dirty="0">
                <a:latin typeface="宋体" panose="02010600030101010101" pitchFamily="2" charset="-122"/>
                <a:ea typeface="宋体" panose="02010600030101010101" pitchFamily="2" charset="-122"/>
                <a:cs typeface="宋体" panose="02010600030101010101" pitchFamily="2" charset="-122"/>
              </a:rPr>
              <a:t>1.平衡状态:物体受到几个力的作用时,如果保持</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状态或</a:t>
            </a:r>
            <a:r>
              <a:rPr lang="en-US" sz="2400" dirty="0">
                <a:latin typeface="宋体" panose="02010600030101010101" pitchFamily="2" charset="-122"/>
                <a:ea typeface="宋体" panose="02010600030101010101" pitchFamily="2" charset="-122"/>
                <a:cs typeface="宋体" panose="02010600030101010101" pitchFamily="2" charset="-122"/>
              </a:rPr>
              <a:t>_____________</a:t>
            </a:r>
            <a:r>
              <a:rPr sz="2400" dirty="0">
                <a:latin typeface="宋体" panose="02010600030101010101" pitchFamily="2" charset="-122"/>
                <a:ea typeface="宋体" panose="02010600030101010101" pitchFamily="2" charset="-122"/>
                <a:cs typeface="宋体" panose="02010600030101010101" pitchFamily="2" charset="-122"/>
              </a:rPr>
              <a:t>状态,就说这几个力相互平衡,物体处于平衡状态. </a:t>
            </a:r>
          </a:p>
          <a:p>
            <a:pPr algn="just" fontAlgn="auto">
              <a:lnSpc>
                <a:spcPct val="160000"/>
              </a:lnSpc>
            </a:pPr>
            <a:r>
              <a:rPr sz="2400" dirty="0">
                <a:latin typeface="宋体" panose="02010600030101010101" pitchFamily="2" charset="-122"/>
                <a:ea typeface="宋体" panose="02010600030101010101" pitchFamily="2" charset="-122"/>
                <a:cs typeface="宋体" panose="02010600030101010101" pitchFamily="2" charset="-122"/>
              </a:rPr>
              <a:t>2.二力平衡的条件:作用在</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物体上的两个力,大小</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、方向</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,且在</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上.(即同体、等大、反向、共线) </a:t>
            </a:r>
          </a:p>
          <a:p>
            <a:pPr algn="just" fontAlgn="auto">
              <a:lnSpc>
                <a:spcPct val="160000"/>
              </a:lnSpc>
            </a:pPr>
            <a:r>
              <a:rPr sz="2400" dirty="0">
                <a:latin typeface="宋体" panose="02010600030101010101" pitchFamily="2" charset="-122"/>
                <a:ea typeface="宋体" panose="02010600030101010101" pitchFamily="2" charset="-122"/>
                <a:cs typeface="宋体" panose="02010600030101010101" pitchFamily="2" charset="-122"/>
              </a:rPr>
              <a:t>3.同一直线上力的合成</a:t>
            </a:r>
          </a:p>
          <a:p>
            <a:pPr algn="just" fontAlgn="auto">
              <a:lnSpc>
                <a:spcPct val="160000"/>
              </a:lnSpc>
            </a:pPr>
            <a:r>
              <a:rPr sz="2400" dirty="0">
                <a:latin typeface="宋体" panose="02010600030101010101" pitchFamily="2" charset="-122"/>
                <a:ea typeface="宋体" panose="02010600030101010101" pitchFamily="2" charset="-122"/>
                <a:cs typeface="宋体" panose="02010600030101010101" pitchFamily="2" charset="-122"/>
              </a:rPr>
              <a:t>(1)合力和分力:如果一个力产生的作用效果与几个力共同作用产生的效果相同,那么这个力就叫作那几个力的</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,组成合力的每一个力叫作</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 </a:t>
            </a:r>
          </a:p>
        </p:txBody>
      </p:sp>
      <p:sp>
        <p:nvSpPr>
          <p:cNvPr id="5" name="矩形 4"/>
          <p:cNvSpPr/>
          <p:nvPr/>
        </p:nvSpPr>
        <p:spPr>
          <a:xfrm>
            <a:off x="7437755" y="1428115"/>
            <a:ext cx="92011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静止</a:t>
            </a:r>
          </a:p>
        </p:txBody>
      </p:sp>
      <p:sp>
        <p:nvSpPr>
          <p:cNvPr id="2" name="矩形 1"/>
          <p:cNvSpPr/>
          <p:nvPr/>
        </p:nvSpPr>
        <p:spPr>
          <a:xfrm>
            <a:off x="9328785" y="1428115"/>
            <a:ext cx="247332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匀速直线运动</a:t>
            </a:r>
          </a:p>
        </p:txBody>
      </p:sp>
      <p:sp>
        <p:nvSpPr>
          <p:cNvPr id="3" name="矩形 2"/>
          <p:cNvSpPr/>
          <p:nvPr/>
        </p:nvSpPr>
        <p:spPr>
          <a:xfrm>
            <a:off x="4406694" y="2656567"/>
            <a:ext cx="79502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同一</a:t>
            </a:r>
          </a:p>
        </p:txBody>
      </p:sp>
      <p:sp>
        <p:nvSpPr>
          <p:cNvPr id="4" name="矩形 3"/>
          <p:cNvSpPr/>
          <p:nvPr/>
        </p:nvSpPr>
        <p:spPr>
          <a:xfrm>
            <a:off x="8206534" y="2656567"/>
            <a:ext cx="79502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相等</a:t>
            </a:r>
          </a:p>
        </p:txBody>
      </p:sp>
      <p:sp>
        <p:nvSpPr>
          <p:cNvPr id="8" name="矩形 7"/>
          <p:cNvSpPr/>
          <p:nvPr/>
        </p:nvSpPr>
        <p:spPr>
          <a:xfrm>
            <a:off x="10167414" y="2656567"/>
            <a:ext cx="79502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相反</a:t>
            </a:r>
          </a:p>
        </p:txBody>
      </p:sp>
      <p:sp>
        <p:nvSpPr>
          <p:cNvPr id="10" name="矩形 9"/>
          <p:cNvSpPr/>
          <p:nvPr/>
        </p:nvSpPr>
        <p:spPr>
          <a:xfrm>
            <a:off x="1606979" y="3219812"/>
            <a:ext cx="171323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同一条直线</a:t>
            </a:r>
          </a:p>
        </p:txBody>
      </p:sp>
      <p:sp>
        <p:nvSpPr>
          <p:cNvPr id="11" name="矩形 10"/>
          <p:cNvSpPr/>
          <p:nvPr/>
        </p:nvSpPr>
        <p:spPr>
          <a:xfrm>
            <a:off x="4852035" y="4969510"/>
            <a:ext cx="80772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合力</a:t>
            </a:r>
          </a:p>
        </p:txBody>
      </p:sp>
      <p:sp>
        <p:nvSpPr>
          <p:cNvPr id="12" name="矩形 11"/>
          <p:cNvSpPr/>
          <p:nvPr/>
        </p:nvSpPr>
        <p:spPr>
          <a:xfrm>
            <a:off x="9328579" y="4969237"/>
            <a:ext cx="79502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分力</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3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3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3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3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3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3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3" grpId="0"/>
      <p:bldP spid="4" grpId="0"/>
      <p:bldP spid="8" grpId="0"/>
      <p:bldP spid="10" grpId="0"/>
      <p:bldP spid="11"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二力平衡</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dirty="0">
                <a:solidFill>
                  <a:schemeClr val="bg1"/>
                </a:solidFill>
                <a:sym typeface="+mn-lt"/>
              </a:rPr>
              <a:t>2</a:t>
            </a:r>
          </a:p>
        </p:txBody>
      </p:sp>
      <p:sp>
        <p:nvSpPr>
          <p:cNvPr id="6" name="矩形 5"/>
          <p:cNvSpPr/>
          <p:nvPr/>
        </p:nvSpPr>
        <p:spPr>
          <a:xfrm>
            <a:off x="763112" y="1337081"/>
            <a:ext cx="10665775" cy="3784600"/>
          </a:xfrm>
          <a:prstGeom prst="rect">
            <a:avLst/>
          </a:prstGeom>
        </p:spPr>
        <p:txBody>
          <a:bodyPr wrap="square">
            <a:spAutoFit/>
          </a:bodyPr>
          <a:lstStyle/>
          <a:p>
            <a:pPr algn="just" fontAlgn="auto">
              <a:lnSpc>
                <a:spcPct val="200000"/>
              </a:lnSpc>
            </a:pPr>
            <a:r>
              <a:rPr sz="2400" dirty="0">
                <a:latin typeface="宋体" panose="02010600030101010101" pitchFamily="2" charset="-122"/>
                <a:ea typeface="宋体" panose="02010600030101010101" pitchFamily="2" charset="-122"/>
                <a:cs typeface="宋体" panose="02010600030101010101" pitchFamily="2" charset="-122"/>
              </a:rPr>
              <a:t>(2)同一直线上的两个力的合成规律</a:t>
            </a:r>
          </a:p>
          <a:p>
            <a:pPr algn="just" fontAlgn="auto">
              <a:lnSpc>
                <a:spcPct val="200000"/>
              </a:lnSpc>
            </a:pPr>
            <a:r>
              <a:rPr sz="2400" dirty="0">
                <a:latin typeface="宋体" panose="02010600030101010101" pitchFamily="2" charset="-122"/>
                <a:ea typeface="宋体" panose="02010600030101010101" pitchFamily="2" charset="-122"/>
                <a:cs typeface="宋体" panose="02010600030101010101" pitchFamily="2" charset="-122"/>
              </a:rPr>
              <a:t>ⅰ.同一直线上方向相同的两个力的合力,大小等于这两个力的大小之</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,方向跟这两个力的方向</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 </a:t>
            </a:r>
          </a:p>
          <a:p>
            <a:pPr algn="just" fontAlgn="auto">
              <a:lnSpc>
                <a:spcPct val="200000"/>
              </a:lnSpc>
            </a:pPr>
            <a:r>
              <a:rPr sz="2400" dirty="0">
                <a:latin typeface="宋体" panose="02010600030101010101" pitchFamily="2" charset="-122"/>
                <a:ea typeface="宋体" panose="02010600030101010101" pitchFamily="2" charset="-122"/>
                <a:cs typeface="宋体" panose="02010600030101010101" pitchFamily="2" charset="-122"/>
              </a:rPr>
              <a:t>ⅱ.同一直线上方向相反的两个力的合力,大小等于这两个力的大小之</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,方向跟较</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的力的方向相同. </a:t>
            </a:r>
          </a:p>
        </p:txBody>
      </p:sp>
      <p:sp>
        <p:nvSpPr>
          <p:cNvPr id="12" name="矩形 11"/>
          <p:cNvSpPr/>
          <p:nvPr/>
        </p:nvSpPr>
        <p:spPr>
          <a:xfrm>
            <a:off x="10100739" y="2342242"/>
            <a:ext cx="4889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和</a:t>
            </a:r>
          </a:p>
        </p:txBody>
      </p:sp>
      <p:sp>
        <p:nvSpPr>
          <p:cNvPr id="2" name="矩形 1"/>
          <p:cNvSpPr/>
          <p:nvPr/>
        </p:nvSpPr>
        <p:spPr>
          <a:xfrm>
            <a:off x="4029504" y="2999467"/>
            <a:ext cx="79502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相同</a:t>
            </a:r>
          </a:p>
        </p:txBody>
      </p:sp>
      <p:sp>
        <p:nvSpPr>
          <p:cNvPr id="3" name="矩形 2"/>
          <p:cNvSpPr/>
          <p:nvPr/>
        </p:nvSpPr>
        <p:spPr>
          <a:xfrm>
            <a:off x="10100739" y="3807822"/>
            <a:ext cx="4889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差</a:t>
            </a:r>
          </a:p>
        </p:txBody>
      </p:sp>
      <p:sp>
        <p:nvSpPr>
          <p:cNvPr id="4" name="矩形 3"/>
          <p:cNvSpPr/>
          <p:nvPr/>
        </p:nvSpPr>
        <p:spPr>
          <a:xfrm>
            <a:off x="2327069" y="4570457"/>
            <a:ext cx="4889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大</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3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 grpId="0"/>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二力平衡</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dirty="0">
                <a:solidFill>
                  <a:schemeClr val="bg1"/>
                </a:solidFill>
                <a:sym typeface="+mn-lt"/>
              </a:rPr>
              <a:t>2</a:t>
            </a:r>
          </a:p>
        </p:txBody>
      </p:sp>
      <p:sp>
        <p:nvSpPr>
          <p:cNvPr id="8" name="圆角矩形 36"/>
          <p:cNvSpPr/>
          <p:nvPr/>
        </p:nvSpPr>
        <p:spPr>
          <a:xfrm>
            <a:off x="5638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770067" y="1633104"/>
            <a:ext cx="10694013" cy="3857625"/>
          </a:xfrm>
          <a:prstGeom prst="rect">
            <a:avLst/>
          </a:prstGeom>
        </p:spPr>
        <p:txBody>
          <a:bodyPr wrap="square">
            <a:spAutoFit/>
          </a:bodyPr>
          <a:lstStyle/>
          <a:p>
            <a:pPr algn="just" fontAlgn="auto">
              <a:lnSpc>
                <a:spcPct val="17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一切物体在任何情况下都有惯性.惯性的大小只与物体的质量有关,与物体是否受力、运动状态等因素无关.惯性是物体的一种属性,不是力,因此不能说“产生了惯性”“受到惯性作用”或“在惯性的作用下”,应表述为“物体具有惯性”;将“惯性”表述成“惯性力”也是错误的.</a:t>
            </a:r>
          </a:p>
          <a:p>
            <a:pPr algn="just" fontAlgn="auto">
              <a:lnSpc>
                <a:spcPct val="17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2.物体有保持运动状态不变的性质——惯性,力有改变物体运动状态的作用效果,惯性(质量)和力这两个因素共同决定了物体的运动如何变化.</a:t>
            </a:r>
          </a:p>
        </p:txBody>
      </p:sp>
      <p:sp>
        <p:nvSpPr>
          <p:cNvPr id="14" name="文本框 13"/>
          <p:cNvSpPr txBox="1"/>
          <p:nvPr/>
        </p:nvSpPr>
        <p:spPr>
          <a:xfrm>
            <a:off x="8667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得分指南</a:t>
            </a:r>
            <a:endParaRPr lang="en-US" altLang="zh-CN" sz="2800" b="1" dirty="0">
              <a:solidFill>
                <a:srgbClr val="EE3028"/>
              </a:solidFill>
              <a:latin typeface="黑体" panose="02010609060101010101" pitchFamily="49" charset="-122"/>
              <a:ea typeface="黑体" panose="02010609060101010101" pitchFamily="49" charset="-122"/>
            </a:endParaRPr>
          </a:p>
        </p:txBody>
      </p:sp>
    </p:spTree>
  </p:cSld>
  <p:clrMapOvr>
    <a:masterClrMapping/>
  </p:clrMapOvr>
  <p:transition spd="med">
    <p:wipe dir="d"/>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LIDE.GUIDESSETTING" val="{&quot;Id&quot;:&quot;GuidesStyle_Normal&quot;,&quot;Name&quot;:&quot;正常&quot;,&quot;HeaderHeight&quot;:15.0,&quot;FooterHeight&quot;:9.0,&quot;SideMargin&quot;:5.5,&quot;TopMargin&quot;:0.0,&quot;BottomMargin&quot;:0.0,&quot;IntervalMargin&quot;:1.5}"/>
  <p:tag name="ISPRING_RESOURCE_PATHS_HASH_PRESENTER" val="79344ea4aab3a8c51a92227a70fa2e8d10f17e"/>
  <p:tag name="ARTICULATE_PROJECT_OPEN" val="0"/>
</p:tagLst>
</file>

<file path=ppt/theme/theme1.xml><?xml version="1.0" encoding="utf-8"?>
<a:theme xmlns:a="http://schemas.openxmlformats.org/drawingml/2006/main" name="Office 主题">
  <a:themeElements>
    <a:clrScheme name="Office">
      <a:dk1>
        <a:srgbClr val="000000"/>
      </a:dk1>
      <a:lt1>
        <a:srgbClr val="FFFFFF"/>
      </a:lt1>
      <a:dk2>
        <a:srgbClr val="778495"/>
      </a:dk2>
      <a:lt2>
        <a:srgbClr val="F0F0F0"/>
      </a:lt2>
      <a:accent1>
        <a:srgbClr val="E60122"/>
      </a:accent1>
      <a:accent2>
        <a:srgbClr val="125C9E"/>
      </a:accent2>
      <a:accent3>
        <a:srgbClr val="F17737"/>
      </a:accent3>
      <a:accent4>
        <a:srgbClr val="CA3962"/>
      </a:accent4>
      <a:accent5>
        <a:srgbClr val="D15B1C"/>
      </a:accent5>
      <a:accent6>
        <a:srgbClr val="F02F4C"/>
      </a:accent6>
      <a:hlink>
        <a:srgbClr val="E60122"/>
      </a:hlink>
      <a:folHlink>
        <a:srgbClr val="BFBFBF"/>
      </a:folHlink>
    </a:clrScheme>
    <a:fontScheme name="at1gy054">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0</TotalTime>
  <Words>2179</Words>
  <Application>Microsoft Office PowerPoint</Application>
  <PresentationFormat>自定义</PresentationFormat>
  <Paragraphs>493</Paragraphs>
  <Slides>60</Slides>
  <Notes>0</Notes>
  <HiddenSlides>0</HiddenSlides>
  <MMClips>0</MMClips>
  <ScaleCrop>false</ScaleCrop>
  <HeadingPairs>
    <vt:vector size="4" baseType="variant">
      <vt:variant>
        <vt:lpstr>主题</vt:lpstr>
      </vt:variant>
      <vt:variant>
        <vt:i4>1</vt:i4>
      </vt:variant>
      <vt:variant>
        <vt:lpstr>幻灯片标题</vt:lpstr>
      </vt:variant>
      <vt:variant>
        <vt:i4>60</vt:i4>
      </vt:variant>
    </vt:vector>
  </HeadingPairs>
  <TitlesOfParts>
    <vt:vector size="61"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2015-11-26T03:40:00Z</dcterms:created>
  <dcterms:modified xsi:type="dcterms:W3CDTF">2021-03-11T13:53:07Z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2052-11.1.0.10116</vt:lpwstr>
  </property>
</Properties>
</file>