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9" r:id="rId4"/>
    <p:sldId id="279" r:id="rId5"/>
    <p:sldId id="280" r:id="rId6"/>
    <p:sldId id="281" r:id="rId7"/>
    <p:sldId id="282" r:id="rId8"/>
    <p:sldId id="275" r:id="rId9"/>
    <p:sldId id="260" r:id="rId10"/>
    <p:sldId id="283" r:id="rId11"/>
    <p:sldId id="284" r:id="rId12"/>
    <p:sldId id="285" r:id="rId13"/>
    <p:sldId id="286" r:id="rId14"/>
    <p:sldId id="287" r:id="rId15"/>
    <p:sldId id="268" r:id="rId16"/>
    <p:sldId id="269" r:id="rId17"/>
    <p:sldId id="270" r:id="rId18"/>
  </p:sldIdLst>
  <p:sldSz cx="12192000" cy="6858000"/>
  <p:notesSz cx="6858000" cy="9144000"/>
  <p:embeddedFontLst>
    <p:embeddedFont>
      <p:font typeface="黑体" panose="02010609060101010101" pitchFamily="49" charset="-122"/>
      <p:regular r:id="rId19"/>
    </p:embeddedFont>
    <p:embeddedFont>
      <p:font typeface="楷体" panose="02010609060101010101" pitchFamily="49" charset="-122"/>
      <p:regular r:id="rId20"/>
    </p:embeddedFont>
    <p:embeddedFont>
      <p:font typeface="微软雅黑" panose="020B0503020204020204" pitchFamily="34" charset="-122"/>
      <p:regular r:id="rId21"/>
      <p:bold r:id="rId22"/>
    </p:embeddedFont>
  </p:embeddedFontLst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32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2.xml.rels><?xml version="1.0" encoding="UTF-8" standalone="yes"?>
<Relationships xmlns="http://schemas.openxmlformats.org/package/2006/relationships"><Relationship Id="rId13" Type="http://schemas.openxmlformats.org/officeDocument/2006/relationships/tags" Target="../tags/tag21.xml"/><Relationship Id="rId18" Type="http://schemas.openxmlformats.org/officeDocument/2006/relationships/tags" Target="../tags/tag26.xml"/><Relationship Id="rId26" Type="http://schemas.openxmlformats.org/officeDocument/2006/relationships/tags" Target="../tags/tag34.xml"/><Relationship Id="rId39" Type="http://schemas.openxmlformats.org/officeDocument/2006/relationships/tags" Target="../tags/tag47.xml"/><Relationship Id="rId21" Type="http://schemas.openxmlformats.org/officeDocument/2006/relationships/tags" Target="../tags/tag29.xml"/><Relationship Id="rId34" Type="http://schemas.openxmlformats.org/officeDocument/2006/relationships/tags" Target="../tags/tag42.xml"/><Relationship Id="rId42" Type="http://schemas.openxmlformats.org/officeDocument/2006/relationships/tags" Target="../tags/tag50.xml"/><Relationship Id="rId47" Type="http://schemas.openxmlformats.org/officeDocument/2006/relationships/tags" Target="../tags/tag55.xml"/><Relationship Id="rId50" Type="http://schemas.openxmlformats.org/officeDocument/2006/relationships/tags" Target="../tags/tag58.xml"/><Relationship Id="rId7" Type="http://schemas.openxmlformats.org/officeDocument/2006/relationships/tags" Target="../tags/tag15.xml"/><Relationship Id="rId2" Type="http://schemas.openxmlformats.org/officeDocument/2006/relationships/tags" Target="../tags/tag10.xml"/><Relationship Id="rId16" Type="http://schemas.openxmlformats.org/officeDocument/2006/relationships/tags" Target="../tags/tag24.xml"/><Relationship Id="rId29" Type="http://schemas.openxmlformats.org/officeDocument/2006/relationships/tags" Target="../tags/tag37.xml"/><Relationship Id="rId11" Type="http://schemas.openxmlformats.org/officeDocument/2006/relationships/tags" Target="../tags/tag19.xml"/><Relationship Id="rId24" Type="http://schemas.openxmlformats.org/officeDocument/2006/relationships/tags" Target="../tags/tag32.xml"/><Relationship Id="rId32" Type="http://schemas.openxmlformats.org/officeDocument/2006/relationships/tags" Target="../tags/tag40.xml"/><Relationship Id="rId37" Type="http://schemas.openxmlformats.org/officeDocument/2006/relationships/tags" Target="../tags/tag45.xml"/><Relationship Id="rId40" Type="http://schemas.openxmlformats.org/officeDocument/2006/relationships/tags" Target="../tags/tag48.xml"/><Relationship Id="rId45" Type="http://schemas.openxmlformats.org/officeDocument/2006/relationships/tags" Target="../tags/tag53.xml"/><Relationship Id="rId5" Type="http://schemas.openxmlformats.org/officeDocument/2006/relationships/tags" Target="../tags/tag13.xml"/><Relationship Id="rId15" Type="http://schemas.openxmlformats.org/officeDocument/2006/relationships/tags" Target="../tags/tag23.xml"/><Relationship Id="rId23" Type="http://schemas.openxmlformats.org/officeDocument/2006/relationships/tags" Target="../tags/tag31.xml"/><Relationship Id="rId28" Type="http://schemas.openxmlformats.org/officeDocument/2006/relationships/tags" Target="../tags/tag36.xml"/><Relationship Id="rId36" Type="http://schemas.openxmlformats.org/officeDocument/2006/relationships/tags" Target="../tags/tag44.xml"/><Relationship Id="rId49" Type="http://schemas.openxmlformats.org/officeDocument/2006/relationships/tags" Target="../tags/tag57.xml"/><Relationship Id="rId10" Type="http://schemas.openxmlformats.org/officeDocument/2006/relationships/tags" Target="../tags/tag18.xml"/><Relationship Id="rId19" Type="http://schemas.openxmlformats.org/officeDocument/2006/relationships/tags" Target="../tags/tag27.xml"/><Relationship Id="rId31" Type="http://schemas.openxmlformats.org/officeDocument/2006/relationships/tags" Target="../tags/tag39.xml"/><Relationship Id="rId44" Type="http://schemas.openxmlformats.org/officeDocument/2006/relationships/tags" Target="../tags/tag52.xml"/><Relationship Id="rId52" Type="http://schemas.openxmlformats.org/officeDocument/2006/relationships/slideMaster" Target="../slideMasters/slideMaster1.xml"/><Relationship Id="rId4" Type="http://schemas.openxmlformats.org/officeDocument/2006/relationships/tags" Target="../tags/tag12.xml"/><Relationship Id="rId9" Type="http://schemas.openxmlformats.org/officeDocument/2006/relationships/tags" Target="../tags/tag17.xml"/><Relationship Id="rId14" Type="http://schemas.openxmlformats.org/officeDocument/2006/relationships/tags" Target="../tags/tag22.xml"/><Relationship Id="rId22" Type="http://schemas.openxmlformats.org/officeDocument/2006/relationships/tags" Target="../tags/tag30.xml"/><Relationship Id="rId27" Type="http://schemas.openxmlformats.org/officeDocument/2006/relationships/tags" Target="../tags/tag35.xml"/><Relationship Id="rId30" Type="http://schemas.openxmlformats.org/officeDocument/2006/relationships/tags" Target="../tags/tag38.xml"/><Relationship Id="rId35" Type="http://schemas.openxmlformats.org/officeDocument/2006/relationships/tags" Target="../tags/tag43.xml"/><Relationship Id="rId43" Type="http://schemas.openxmlformats.org/officeDocument/2006/relationships/tags" Target="../tags/tag51.xml"/><Relationship Id="rId48" Type="http://schemas.openxmlformats.org/officeDocument/2006/relationships/tags" Target="../tags/tag56.xml"/><Relationship Id="rId8" Type="http://schemas.openxmlformats.org/officeDocument/2006/relationships/tags" Target="../tags/tag16.xml"/><Relationship Id="rId51" Type="http://schemas.openxmlformats.org/officeDocument/2006/relationships/tags" Target="../tags/tag59.xml"/><Relationship Id="rId3" Type="http://schemas.openxmlformats.org/officeDocument/2006/relationships/tags" Target="../tags/tag11.xml"/><Relationship Id="rId12" Type="http://schemas.openxmlformats.org/officeDocument/2006/relationships/tags" Target="../tags/tag20.xml"/><Relationship Id="rId17" Type="http://schemas.openxmlformats.org/officeDocument/2006/relationships/tags" Target="../tags/tag25.xml"/><Relationship Id="rId25" Type="http://schemas.openxmlformats.org/officeDocument/2006/relationships/tags" Target="../tags/tag33.xml"/><Relationship Id="rId33" Type="http://schemas.openxmlformats.org/officeDocument/2006/relationships/tags" Target="../tags/tag41.xml"/><Relationship Id="rId38" Type="http://schemas.openxmlformats.org/officeDocument/2006/relationships/tags" Target="../tags/tag46.xml"/><Relationship Id="rId46" Type="http://schemas.openxmlformats.org/officeDocument/2006/relationships/tags" Target="../tags/tag54.xml"/><Relationship Id="rId20" Type="http://schemas.openxmlformats.org/officeDocument/2006/relationships/tags" Target="../tags/tag28.xml"/><Relationship Id="rId41" Type="http://schemas.openxmlformats.org/officeDocument/2006/relationships/tags" Target="../tags/tag49.xml"/><Relationship Id="rId1" Type="http://schemas.openxmlformats.org/officeDocument/2006/relationships/tags" Target="../tags/tag9.xml"/><Relationship Id="rId6" Type="http://schemas.openxmlformats.org/officeDocument/2006/relationships/tags" Target="../tags/tag14.xml"/></Relationships>
</file>

<file path=ppt/slideLayouts/_rels/slideLayout3.xml.rels><?xml version="1.0" encoding="UTF-8" standalone="yes"?>
<Relationships xmlns="http://schemas.openxmlformats.org/package/2006/relationships"><Relationship Id="rId13" Type="http://schemas.openxmlformats.org/officeDocument/2006/relationships/tags" Target="../tags/tag72.xml"/><Relationship Id="rId18" Type="http://schemas.openxmlformats.org/officeDocument/2006/relationships/tags" Target="../tags/tag77.xml"/><Relationship Id="rId26" Type="http://schemas.openxmlformats.org/officeDocument/2006/relationships/tags" Target="../tags/tag85.xml"/><Relationship Id="rId39" Type="http://schemas.openxmlformats.org/officeDocument/2006/relationships/tags" Target="../tags/tag98.xml"/><Relationship Id="rId21" Type="http://schemas.openxmlformats.org/officeDocument/2006/relationships/tags" Target="../tags/tag80.xml"/><Relationship Id="rId34" Type="http://schemas.openxmlformats.org/officeDocument/2006/relationships/tags" Target="../tags/tag93.xml"/><Relationship Id="rId42" Type="http://schemas.openxmlformats.org/officeDocument/2006/relationships/tags" Target="../tags/tag101.xml"/><Relationship Id="rId47" Type="http://schemas.openxmlformats.org/officeDocument/2006/relationships/tags" Target="../tags/tag106.xml"/><Relationship Id="rId50" Type="http://schemas.openxmlformats.org/officeDocument/2006/relationships/tags" Target="../tags/tag109.xml"/><Relationship Id="rId7" Type="http://schemas.openxmlformats.org/officeDocument/2006/relationships/tags" Target="../tags/tag66.xml"/><Relationship Id="rId2" Type="http://schemas.openxmlformats.org/officeDocument/2006/relationships/tags" Target="../tags/tag61.xml"/><Relationship Id="rId16" Type="http://schemas.openxmlformats.org/officeDocument/2006/relationships/tags" Target="../tags/tag75.xml"/><Relationship Id="rId29" Type="http://schemas.openxmlformats.org/officeDocument/2006/relationships/tags" Target="../tags/tag88.xml"/><Relationship Id="rId11" Type="http://schemas.openxmlformats.org/officeDocument/2006/relationships/tags" Target="../tags/tag70.xml"/><Relationship Id="rId24" Type="http://schemas.openxmlformats.org/officeDocument/2006/relationships/tags" Target="../tags/tag83.xml"/><Relationship Id="rId32" Type="http://schemas.openxmlformats.org/officeDocument/2006/relationships/tags" Target="../tags/tag91.xml"/><Relationship Id="rId37" Type="http://schemas.openxmlformats.org/officeDocument/2006/relationships/tags" Target="../tags/tag96.xml"/><Relationship Id="rId40" Type="http://schemas.openxmlformats.org/officeDocument/2006/relationships/tags" Target="../tags/tag99.xml"/><Relationship Id="rId45" Type="http://schemas.openxmlformats.org/officeDocument/2006/relationships/tags" Target="../tags/tag104.xml"/><Relationship Id="rId5" Type="http://schemas.openxmlformats.org/officeDocument/2006/relationships/tags" Target="../tags/tag64.xml"/><Relationship Id="rId15" Type="http://schemas.openxmlformats.org/officeDocument/2006/relationships/tags" Target="../tags/tag74.xml"/><Relationship Id="rId23" Type="http://schemas.openxmlformats.org/officeDocument/2006/relationships/tags" Target="../tags/tag82.xml"/><Relationship Id="rId28" Type="http://schemas.openxmlformats.org/officeDocument/2006/relationships/tags" Target="../tags/tag87.xml"/><Relationship Id="rId36" Type="http://schemas.openxmlformats.org/officeDocument/2006/relationships/tags" Target="../tags/tag95.xml"/><Relationship Id="rId49" Type="http://schemas.openxmlformats.org/officeDocument/2006/relationships/tags" Target="../tags/tag108.xml"/><Relationship Id="rId10" Type="http://schemas.openxmlformats.org/officeDocument/2006/relationships/tags" Target="../tags/tag69.xml"/><Relationship Id="rId19" Type="http://schemas.openxmlformats.org/officeDocument/2006/relationships/tags" Target="../tags/tag78.xml"/><Relationship Id="rId31" Type="http://schemas.openxmlformats.org/officeDocument/2006/relationships/tags" Target="../tags/tag90.xml"/><Relationship Id="rId44" Type="http://schemas.openxmlformats.org/officeDocument/2006/relationships/tags" Target="../tags/tag103.xml"/><Relationship Id="rId52" Type="http://schemas.openxmlformats.org/officeDocument/2006/relationships/slideMaster" Target="../slideMasters/slideMaster1.xml"/><Relationship Id="rId4" Type="http://schemas.openxmlformats.org/officeDocument/2006/relationships/tags" Target="../tags/tag63.xml"/><Relationship Id="rId9" Type="http://schemas.openxmlformats.org/officeDocument/2006/relationships/tags" Target="../tags/tag68.xml"/><Relationship Id="rId14" Type="http://schemas.openxmlformats.org/officeDocument/2006/relationships/tags" Target="../tags/tag73.xml"/><Relationship Id="rId22" Type="http://schemas.openxmlformats.org/officeDocument/2006/relationships/tags" Target="../tags/tag81.xml"/><Relationship Id="rId27" Type="http://schemas.openxmlformats.org/officeDocument/2006/relationships/tags" Target="../tags/tag86.xml"/><Relationship Id="rId30" Type="http://schemas.openxmlformats.org/officeDocument/2006/relationships/tags" Target="../tags/tag89.xml"/><Relationship Id="rId35" Type="http://schemas.openxmlformats.org/officeDocument/2006/relationships/tags" Target="../tags/tag94.xml"/><Relationship Id="rId43" Type="http://schemas.openxmlformats.org/officeDocument/2006/relationships/tags" Target="../tags/tag102.xml"/><Relationship Id="rId48" Type="http://schemas.openxmlformats.org/officeDocument/2006/relationships/tags" Target="../tags/tag107.xml"/><Relationship Id="rId8" Type="http://schemas.openxmlformats.org/officeDocument/2006/relationships/tags" Target="../tags/tag67.xml"/><Relationship Id="rId51" Type="http://schemas.openxmlformats.org/officeDocument/2006/relationships/tags" Target="../tags/tag110.xml"/><Relationship Id="rId3" Type="http://schemas.openxmlformats.org/officeDocument/2006/relationships/tags" Target="../tags/tag62.xml"/><Relationship Id="rId12" Type="http://schemas.openxmlformats.org/officeDocument/2006/relationships/tags" Target="../tags/tag71.xml"/><Relationship Id="rId17" Type="http://schemas.openxmlformats.org/officeDocument/2006/relationships/tags" Target="../tags/tag76.xml"/><Relationship Id="rId25" Type="http://schemas.openxmlformats.org/officeDocument/2006/relationships/tags" Target="../tags/tag84.xml"/><Relationship Id="rId33" Type="http://schemas.openxmlformats.org/officeDocument/2006/relationships/tags" Target="../tags/tag92.xml"/><Relationship Id="rId38" Type="http://schemas.openxmlformats.org/officeDocument/2006/relationships/tags" Target="../tags/tag97.xml"/><Relationship Id="rId46" Type="http://schemas.openxmlformats.org/officeDocument/2006/relationships/tags" Target="../tags/tag105.xml"/><Relationship Id="rId20" Type="http://schemas.openxmlformats.org/officeDocument/2006/relationships/tags" Target="../tags/tag79.xml"/><Relationship Id="rId41" Type="http://schemas.openxmlformats.org/officeDocument/2006/relationships/tags" Target="../tags/tag100.xml"/><Relationship Id="rId1" Type="http://schemas.openxmlformats.org/officeDocument/2006/relationships/tags" Target="../tags/tag60.xml"/><Relationship Id="rId6" Type="http://schemas.openxmlformats.org/officeDocument/2006/relationships/tags" Target="../tags/tag65.xml"/></Relationships>
</file>

<file path=ppt/slideLayouts/_rels/slideLayout4.xml.rels><?xml version="1.0" encoding="UTF-8" standalone="yes"?>
<Relationships xmlns="http://schemas.openxmlformats.org/package/2006/relationships"><Relationship Id="rId13" Type="http://schemas.openxmlformats.org/officeDocument/2006/relationships/tags" Target="../tags/tag123.xml"/><Relationship Id="rId18" Type="http://schemas.openxmlformats.org/officeDocument/2006/relationships/tags" Target="../tags/tag128.xml"/><Relationship Id="rId26" Type="http://schemas.openxmlformats.org/officeDocument/2006/relationships/tags" Target="../tags/tag136.xml"/><Relationship Id="rId39" Type="http://schemas.openxmlformats.org/officeDocument/2006/relationships/tags" Target="../tags/tag149.xml"/><Relationship Id="rId21" Type="http://schemas.openxmlformats.org/officeDocument/2006/relationships/tags" Target="../tags/tag131.xml"/><Relationship Id="rId34" Type="http://schemas.openxmlformats.org/officeDocument/2006/relationships/tags" Target="../tags/tag144.xml"/><Relationship Id="rId42" Type="http://schemas.openxmlformats.org/officeDocument/2006/relationships/tags" Target="../tags/tag152.xml"/><Relationship Id="rId47" Type="http://schemas.openxmlformats.org/officeDocument/2006/relationships/tags" Target="../tags/tag157.xml"/><Relationship Id="rId7" Type="http://schemas.openxmlformats.org/officeDocument/2006/relationships/tags" Target="../tags/tag117.xml"/><Relationship Id="rId2" Type="http://schemas.openxmlformats.org/officeDocument/2006/relationships/tags" Target="../tags/tag112.xml"/><Relationship Id="rId16" Type="http://schemas.openxmlformats.org/officeDocument/2006/relationships/tags" Target="../tags/tag126.xml"/><Relationship Id="rId29" Type="http://schemas.openxmlformats.org/officeDocument/2006/relationships/tags" Target="../tags/tag139.xml"/><Relationship Id="rId11" Type="http://schemas.openxmlformats.org/officeDocument/2006/relationships/tags" Target="../tags/tag121.xml"/><Relationship Id="rId24" Type="http://schemas.openxmlformats.org/officeDocument/2006/relationships/tags" Target="../tags/tag134.xml"/><Relationship Id="rId32" Type="http://schemas.openxmlformats.org/officeDocument/2006/relationships/tags" Target="../tags/tag142.xml"/><Relationship Id="rId37" Type="http://schemas.openxmlformats.org/officeDocument/2006/relationships/tags" Target="../tags/tag147.xml"/><Relationship Id="rId40" Type="http://schemas.openxmlformats.org/officeDocument/2006/relationships/tags" Target="../tags/tag150.xml"/><Relationship Id="rId45" Type="http://schemas.openxmlformats.org/officeDocument/2006/relationships/tags" Target="../tags/tag155.xml"/><Relationship Id="rId5" Type="http://schemas.openxmlformats.org/officeDocument/2006/relationships/tags" Target="../tags/tag115.xml"/><Relationship Id="rId15" Type="http://schemas.openxmlformats.org/officeDocument/2006/relationships/tags" Target="../tags/tag125.xml"/><Relationship Id="rId23" Type="http://schemas.openxmlformats.org/officeDocument/2006/relationships/tags" Target="../tags/tag133.xml"/><Relationship Id="rId28" Type="http://schemas.openxmlformats.org/officeDocument/2006/relationships/tags" Target="../tags/tag138.xml"/><Relationship Id="rId36" Type="http://schemas.openxmlformats.org/officeDocument/2006/relationships/tags" Target="../tags/tag146.xml"/><Relationship Id="rId49" Type="http://schemas.openxmlformats.org/officeDocument/2006/relationships/slideMaster" Target="../slideMasters/slideMaster1.xml"/><Relationship Id="rId10" Type="http://schemas.openxmlformats.org/officeDocument/2006/relationships/tags" Target="../tags/tag120.xml"/><Relationship Id="rId19" Type="http://schemas.openxmlformats.org/officeDocument/2006/relationships/tags" Target="../tags/tag129.xml"/><Relationship Id="rId31" Type="http://schemas.openxmlformats.org/officeDocument/2006/relationships/tags" Target="../tags/tag141.xml"/><Relationship Id="rId44" Type="http://schemas.openxmlformats.org/officeDocument/2006/relationships/tags" Target="../tags/tag154.xml"/><Relationship Id="rId4" Type="http://schemas.openxmlformats.org/officeDocument/2006/relationships/tags" Target="../tags/tag114.xml"/><Relationship Id="rId9" Type="http://schemas.openxmlformats.org/officeDocument/2006/relationships/tags" Target="../tags/tag119.xml"/><Relationship Id="rId14" Type="http://schemas.openxmlformats.org/officeDocument/2006/relationships/tags" Target="../tags/tag124.xml"/><Relationship Id="rId22" Type="http://schemas.openxmlformats.org/officeDocument/2006/relationships/tags" Target="../tags/tag132.xml"/><Relationship Id="rId27" Type="http://schemas.openxmlformats.org/officeDocument/2006/relationships/tags" Target="../tags/tag137.xml"/><Relationship Id="rId30" Type="http://schemas.openxmlformats.org/officeDocument/2006/relationships/tags" Target="../tags/tag140.xml"/><Relationship Id="rId35" Type="http://schemas.openxmlformats.org/officeDocument/2006/relationships/tags" Target="../tags/tag145.xml"/><Relationship Id="rId43" Type="http://schemas.openxmlformats.org/officeDocument/2006/relationships/tags" Target="../tags/tag153.xml"/><Relationship Id="rId48" Type="http://schemas.openxmlformats.org/officeDocument/2006/relationships/tags" Target="../tags/tag158.xml"/><Relationship Id="rId8" Type="http://schemas.openxmlformats.org/officeDocument/2006/relationships/tags" Target="../tags/tag118.xml"/><Relationship Id="rId3" Type="http://schemas.openxmlformats.org/officeDocument/2006/relationships/tags" Target="../tags/tag113.xml"/><Relationship Id="rId12" Type="http://schemas.openxmlformats.org/officeDocument/2006/relationships/tags" Target="../tags/tag122.xml"/><Relationship Id="rId17" Type="http://schemas.openxmlformats.org/officeDocument/2006/relationships/tags" Target="../tags/tag127.xml"/><Relationship Id="rId25" Type="http://schemas.openxmlformats.org/officeDocument/2006/relationships/tags" Target="../tags/tag135.xml"/><Relationship Id="rId33" Type="http://schemas.openxmlformats.org/officeDocument/2006/relationships/tags" Target="../tags/tag143.xml"/><Relationship Id="rId38" Type="http://schemas.openxmlformats.org/officeDocument/2006/relationships/tags" Target="../tags/tag148.xml"/><Relationship Id="rId46" Type="http://schemas.openxmlformats.org/officeDocument/2006/relationships/tags" Target="../tags/tag156.xml"/><Relationship Id="rId20" Type="http://schemas.openxmlformats.org/officeDocument/2006/relationships/tags" Target="../tags/tag130.xml"/><Relationship Id="rId41" Type="http://schemas.openxmlformats.org/officeDocument/2006/relationships/tags" Target="../tags/tag151.xml"/><Relationship Id="rId1" Type="http://schemas.openxmlformats.org/officeDocument/2006/relationships/tags" Target="../tags/tag111.xml"/><Relationship Id="rId6" Type="http://schemas.openxmlformats.org/officeDocument/2006/relationships/tags" Target="../tags/tag116.xml"/></Relationships>
</file>

<file path=ppt/slideLayouts/_rels/slideLayout5.xml.rels><?xml version="1.0" encoding="UTF-8" standalone="yes"?>
<Relationships xmlns="http://schemas.openxmlformats.org/package/2006/relationships"><Relationship Id="rId13" Type="http://schemas.openxmlformats.org/officeDocument/2006/relationships/tags" Target="../tags/tag171.xml"/><Relationship Id="rId18" Type="http://schemas.openxmlformats.org/officeDocument/2006/relationships/tags" Target="../tags/tag176.xml"/><Relationship Id="rId26" Type="http://schemas.openxmlformats.org/officeDocument/2006/relationships/tags" Target="../tags/tag184.xml"/><Relationship Id="rId39" Type="http://schemas.openxmlformats.org/officeDocument/2006/relationships/tags" Target="../tags/tag197.xml"/><Relationship Id="rId21" Type="http://schemas.openxmlformats.org/officeDocument/2006/relationships/tags" Target="../tags/tag179.xml"/><Relationship Id="rId34" Type="http://schemas.openxmlformats.org/officeDocument/2006/relationships/tags" Target="../tags/tag192.xml"/><Relationship Id="rId42" Type="http://schemas.openxmlformats.org/officeDocument/2006/relationships/tags" Target="../tags/tag200.xml"/><Relationship Id="rId47" Type="http://schemas.openxmlformats.org/officeDocument/2006/relationships/tags" Target="../tags/tag205.xml"/><Relationship Id="rId7" Type="http://schemas.openxmlformats.org/officeDocument/2006/relationships/tags" Target="../tags/tag165.xml"/><Relationship Id="rId2" Type="http://schemas.openxmlformats.org/officeDocument/2006/relationships/tags" Target="../tags/tag160.xml"/><Relationship Id="rId16" Type="http://schemas.openxmlformats.org/officeDocument/2006/relationships/tags" Target="../tags/tag174.xml"/><Relationship Id="rId29" Type="http://schemas.openxmlformats.org/officeDocument/2006/relationships/tags" Target="../tags/tag187.xml"/><Relationship Id="rId11" Type="http://schemas.openxmlformats.org/officeDocument/2006/relationships/tags" Target="../tags/tag169.xml"/><Relationship Id="rId24" Type="http://schemas.openxmlformats.org/officeDocument/2006/relationships/tags" Target="../tags/tag182.xml"/><Relationship Id="rId32" Type="http://schemas.openxmlformats.org/officeDocument/2006/relationships/tags" Target="../tags/tag190.xml"/><Relationship Id="rId37" Type="http://schemas.openxmlformats.org/officeDocument/2006/relationships/tags" Target="../tags/tag195.xml"/><Relationship Id="rId40" Type="http://schemas.openxmlformats.org/officeDocument/2006/relationships/tags" Target="../tags/tag198.xml"/><Relationship Id="rId45" Type="http://schemas.openxmlformats.org/officeDocument/2006/relationships/tags" Target="../tags/tag203.xml"/><Relationship Id="rId5" Type="http://schemas.openxmlformats.org/officeDocument/2006/relationships/tags" Target="../tags/tag163.xml"/><Relationship Id="rId15" Type="http://schemas.openxmlformats.org/officeDocument/2006/relationships/tags" Target="../tags/tag173.xml"/><Relationship Id="rId23" Type="http://schemas.openxmlformats.org/officeDocument/2006/relationships/tags" Target="../tags/tag181.xml"/><Relationship Id="rId28" Type="http://schemas.openxmlformats.org/officeDocument/2006/relationships/tags" Target="../tags/tag186.xml"/><Relationship Id="rId36" Type="http://schemas.openxmlformats.org/officeDocument/2006/relationships/tags" Target="../tags/tag194.xml"/><Relationship Id="rId49" Type="http://schemas.openxmlformats.org/officeDocument/2006/relationships/slideMaster" Target="../slideMasters/slideMaster1.xml"/><Relationship Id="rId10" Type="http://schemas.openxmlformats.org/officeDocument/2006/relationships/tags" Target="../tags/tag168.xml"/><Relationship Id="rId19" Type="http://schemas.openxmlformats.org/officeDocument/2006/relationships/tags" Target="../tags/tag177.xml"/><Relationship Id="rId31" Type="http://schemas.openxmlformats.org/officeDocument/2006/relationships/tags" Target="../tags/tag189.xml"/><Relationship Id="rId44" Type="http://schemas.openxmlformats.org/officeDocument/2006/relationships/tags" Target="../tags/tag202.xml"/><Relationship Id="rId4" Type="http://schemas.openxmlformats.org/officeDocument/2006/relationships/tags" Target="../tags/tag162.xml"/><Relationship Id="rId9" Type="http://schemas.openxmlformats.org/officeDocument/2006/relationships/tags" Target="../tags/tag167.xml"/><Relationship Id="rId14" Type="http://schemas.openxmlformats.org/officeDocument/2006/relationships/tags" Target="../tags/tag172.xml"/><Relationship Id="rId22" Type="http://schemas.openxmlformats.org/officeDocument/2006/relationships/tags" Target="../tags/tag180.xml"/><Relationship Id="rId27" Type="http://schemas.openxmlformats.org/officeDocument/2006/relationships/tags" Target="../tags/tag185.xml"/><Relationship Id="rId30" Type="http://schemas.openxmlformats.org/officeDocument/2006/relationships/tags" Target="../tags/tag188.xml"/><Relationship Id="rId35" Type="http://schemas.openxmlformats.org/officeDocument/2006/relationships/tags" Target="../tags/tag193.xml"/><Relationship Id="rId43" Type="http://schemas.openxmlformats.org/officeDocument/2006/relationships/tags" Target="../tags/tag201.xml"/><Relationship Id="rId48" Type="http://schemas.openxmlformats.org/officeDocument/2006/relationships/tags" Target="../tags/tag206.xml"/><Relationship Id="rId8" Type="http://schemas.openxmlformats.org/officeDocument/2006/relationships/tags" Target="../tags/tag166.xml"/><Relationship Id="rId3" Type="http://schemas.openxmlformats.org/officeDocument/2006/relationships/tags" Target="../tags/tag161.xml"/><Relationship Id="rId12" Type="http://schemas.openxmlformats.org/officeDocument/2006/relationships/tags" Target="../tags/tag170.xml"/><Relationship Id="rId17" Type="http://schemas.openxmlformats.org/officeDocument/2006/relationships/tags" Target="../tags/tag175.xml"/><Relationship Id="rId25" Type="http://schemas.openxmlformats.org/officeDocument/2006/relationships/tags" Target="../tags/tag183.xml"/><Relationship Id="rId33" Type="http://schemas.openxmlformats.org/officeDocument/2006/relationships/tags" Target="../tags/tag191.xml"/><Relationship Id="rId38" Type="http://schemas.openxmlformats.org/officeDocument/2006/relationships/tags" Target="../tags/tag196.xml"/><Relationship Id="rId46" Type="http://schemas.openxmlformats.org/officeDocument/2006/relationships/tags" Target="../tags/tag204.xml"/><Relationship Id="rId20" Type="http://schemas.openxmlformats.org/officeDocument/2006/relationships/tags" Target="../tags/tag178.xml"/><Relationship Id="rId41" Type="http://schemas.openxmlformats.org/officeDocument/2006/relationships/tags" Target="../tags/tag199.xml"/><Relationship Id="rId1" Type="http://schemas.openxmlformats.org/officeDocument/2006/relationships/tags" Target="../tags/tag159.xml"/><Relationship Id="rId6" Type="http://schemas.openxmlformats.org/officeDocument/2006/relationships/tags" Target="../tags/tag164.xml"/></Relationships>
</file>

<file path=ppt/slideLayouts/_rels/slideLayout6.xml.rels><?xml version="1.0" encoding="UTF-8" standalone="yes"?>
<Relationships xmlns="http://schemas.openxmlformats.org/package/2006/relationships"><Relationship Id="rId13" Type="http://schemas.openxmlformats.org/officeDocument/2006/relationships/tags" Target="../tags/tag219.xml"/><Relationship Id="rId18" Type="http://schemas.openxmlformats.org/officeDocument/2006/relationships/tags" Target="../tags/tag224.xml"/><Relationship Id="rId26" Type="http://schemas.openxmlformats.org/officeDocument/2006/relationships/tags" Target="../tags/tag232.xml"/><Relationship Id="rId39" Type="http://schemas.openxmlformats.org/officeDocument/2006/relationships/tags" Target="../tags/tag245.xml"/><Relationship Id="rId21" Type="http://schemas.openxmlformats.org/officeDocument/2006/relationships/tags" Target="../tags/tag227.xml"/><Relationship Id="rId34" Type="http://schemas.openxmlformats.org/officeDocument/2006/relationships/tags" Target="../tags/tag240.xml"/><Relationship Id="rId42" Type="http://schemas.openxmlformats.org/officeDocument/2006/relationships/tags" Target="../tags/tag248.xml"/><Relationship Id="rId47" Type="http://schemas.openxmlformats.org/officeDocument/2006/relationships/tags" Target="../tags/tag253.xml"/><Relationship Id="rId7" Type="http://schemas.openxmlformats.org/officeDocument/2006/relationships/tags" Target="../tags/tag213.xml"/><Relationship Id="rId2" Type="http://schemas.openxmlformats.org/officeDocument/2006/relationships/tags" Target="../tags/tag208.xml"/><Relationship Id="rId16" Type="http://schemas.openxmlformats.org/officeDocument/2006/relationships/tags" Target="../tags/tag222.xml"/><Relationship Id="rId29" Type="http://schemas.openxmlformats.org/officeDocument/2006/relationships/tags" Target="../tags/tag235.xml"/><Relationship Id="rId11" Type="http://schemas.openxmlformats.org/officeDocument/2006/relationships/tags" Target="../tags/tag217.xml"/><Relationship Id="rId24" Type="http://schemas.openxmlformats.org/officeDocument/2006/relationships/tags" Target="../tags/tag230.xml"/><Relationship Id="rId32" Type="http://schemas.openxmlformats.org/officeDocument/2006/relationships/tags" Target="../tags/tag238.xml"/><Relationship Id="rId37" Type="http://schemas.openxmlformats.org/officeDocument/2006/relationships/tags" Target="../tags/tag243.xml"/><Relationship Id="rId40" Type="http://schemas.openxmlformats.org/officeDocument/2006/relationships/tags" Target="../tags/tag246.xml"/><Relationship Id="rId45" Type="http://schemas.openxmlformats.org/officeDocument/2006/relationships/tags" Target="../tags/tag251.xml"/><Relationship Id="rId5" Type="http://schemas.openxmlformats.org/officeDocument/2006/relationships/tags" Target="../tags/tag211.xml"/><Relationship Id="rId15" Type="http://schemas.openxmlformats.org/officeDocument/2006/relationships/tags" Target="../tags/tag221.xml"/><Relationship Id="rId23" Type="http://schemas.openxmlformats.org/officeDocument/2006/relationships/tags" Target="../tags/tag229.xml"/><Relationship Id="rId28" Type="http://schemas.openxmlformats.org/officeDocument/2006/relationships/tags" Target="../tags/tag234.xml"/><Relationship Id="rId36" Type="http://schemas.openxmlformats.org/officeDocument/2006/relationships/tags" Target="../tags/tag242.xml"/><Relationship Id="rId49" Type="http://schemas.openxmlformats.org/officeDocument/2006/relationships/slideMaster" Target="../slideMasters/slideMaster1.xml"/><Relationship Id="rId10" Type="http://schemas.openxmlformats.org/officeDocument/2006/relationships/tags" Target="../tags/tag216.xml"/><Relationship Id="rId19" Type="http://schemas.openxmlformats.org/officeDocument/2006/relationships/tags" Target="../tags/tag225.xml"/><Relationship Id="rId31" Type="http://schemas.openxmlformats.org/officeDocument/2006/relationships/tags" Target="../tags/tag237.xml"/><Relationship Id="rId44" Type="http://schemas.openxmlformats.org/officeDocument/2006/relationships/tags" Target="../tags/tag250.xml"/><Relationship Id="rId4" Type="http://schemas.openxmlformats.org/officeDocument/2006/relationships/tags" Target="../tags/tag210.xml"/><Relationship Id="rId9" Type="http://schemas.openxmlformats.org/officeDocument/2006/relationships/tags" Target="../tags/tag215.xml"/><Relationship Id="rId14" Type="http://schemas.openxmlformats.org/officeDocument/2006/relationships/tags" Target="../tags/tag220.xml"/><Relationship Id="rId22" Type="http://schemas.openxmlformats.org/officeDocument/2006/relationships/tags" Target="../tags/tag228.xml"/><Relationship Id="rId27" Type="http://schemas.openxmlformats.org/officeDocument/2006/relationships/tags" Target="../tags/tag233.xml"/><Relationship Id="rId30" Type="http://schemas.openxmlformats.org/officeDocument/2006/relationships/tags" Target="../tags/tag236.xml"/><Relationship Id="rId35" Type="http://schemas.openxmlformats.org/officeDocument/2006/relationships/tags" Target="../tags/tag241.xml"/><Relationship Id="rId43" Type="http://schemas.openxmlformats.org/officeDocument/2006/relationships/tags" Target="../tags/tag249.xml"/><Relationship Id="rId48" Type="http://schemas.openxmlformats.org/officeDocument/2006/relationships/tags" Target="../tags/tag254.xml"/><Relationship Id="rId8" Type="http://schemas.openxmlformats.org/officeDocument/2006/relationships/tags" Target="../tags/tag214.xml"/><Relationship Id="rId3" Type="http://schemas.openxmlformats.org/officeDocument/2006/relationships/tags" Target="../tags/tag209.xml"/><Relationship Id="rId12" Type="http://schemas.openxmlformats.org/officeDocument/2006/relationships/tags" Target="../tags/tag218.xml"/><Relationship Id="rId17" Type="http://schemas.openxmlformats.org/officeDocument/2006/relationships/tags" Target="../tags/tag223.xml"/><Relationship Id="rId25" Type="http://schemas.openxmlformats.org/officeDocument/2006/relationships/tags" Target="../tags/tag231.xml"/><Relationship Id="rId33" Type="http://schemas.openxmlformats.org/officeDocument/2006/relationships/tags" Target="../tags/tag239.xml"/><Relationship Id="rId38" Type="http://schemas.openxmlformats.org/officeDocument/2006/relationships/tags" Target="../tags/tag244.xml"/><Relationship Id="rId46" Type="http://schemas.openxmlformats.org/officeDocument/2006/relationships/tags" Target="../tags/tag252.xml"/><Relationship Id="rId20" Type="http://schemas.openxmlformats.org/officeDocument/2006/relationships/tags" Target="../tags/tag226.xml"/><Relationship Id="rId41" Type="http://schemas.openxmlformats.org/officeDocument/2006/relationships/tags" Target="../tags/tag247.xml"/><Relationship Id="rId1" Type="http://schemas.openxmlformats.org/officeDocument/2006/relationships/tags" Target="../tags/tag207.xml"/><Relationship Id="rId6" Type="http://schemas.openxmlformats.org/officeDocument/2006/relationships/tags" Target="../tags/tag2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4首页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85" y="0"/>
            <a:ext cx="12177395" cy="6858000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177" name="组合 176"/>
          <p:cNvGrpSpPr/>
          <p:nvPr userDrawn="1">
            <p:custDataLst>
              <p:tags r:id="rId4"/>
            </p:custDataLst>
          </p:nvPr>
        </p:nvGrpSpPr>
        <p:grpSpPr>
          <a:xfrm>
            <a:off x="342900" y="336550"/>
            <a:ext cx="1704340" cy="666115"/>
            <a:chOff x="4560858" y="670749"/>
            <a:chExt cx="3070284" cy="787401"/>
          </a:xfrm>
        </p:grpSpPr>
        <p:grpSp>
          <p:nvGrpSpPr>
            <p:cNvPr id="178" name="Group 4"/>
            <p:cNvGrpSpPr/>
            <p:nvPr>
              <p:custDataLst>
                <p:tags r:id="rId5"/>
              </p:custDataLst>
            </p:nvPr>
          </p:nvGrpSpPr>
          <p:grpSpPr>
            <a:xfrm>
              <a:off x="4560858" y="670749"/>
              <a:ext cx="3070284" cy="787401"/>
              <a:chOff x="2364" y="234"/>
              <a:chExt cx="2556" cy="926"/>
            </a:xfrm>
            <a:solidFill>
              <a:srgbClr val="005790"/>
            </a:solidFill>
          </p:grpSpPr>
          <p:sp>
            <p:nvSpPr>
              <p:cNvPr id="180" name="Freeform 5"/>
              <p:cNvSpPr>
                <a:spLocks noEditPoints="1"/>
              </p:cNvSpPr>
              <p:nvPr>
                <p:custDataLst>
                  <p:tags r:id="rId7"/>
                </p:custDataLst>
              </p:nvPr>
            </p:nvSpPr>
            <p:spPr>
              <a:xfrm>
                <a:off x="2364" y="234"/>
                <a:ext cx="2556" cy="926"/>
              </a:xfrm>
              <a:custGeom>
                <a:avLst/>
                <a:gdLst>
                  <a:gd name="T0" fmla="*/ 1057 w 1079"/>
                  <a:gd name="T1" fmla="*/ 96 h 389"/>
                  <a:gd name="T2" fmla="*/ 1077 w 1079"/>
                  <a:gd name="T3" fmla="*/ 44 h 389"/>
                  <a:gd name="T4" fmla="*/ 1072 w 1079"/>
                  <a:gd name="T5" fmla="*/ 26 h 389"/>
                  <a:gd name="T6" fmla="*/ 1065 w 1079"/>
                  <a:gd name="T7" fmla="*/ 18 h 389"/>
                  <a:gd name="T8" fmla="*/ 534 w 1079"/>
                  <a:gd name="T9" fmla="*/ 4 h 389"/>
                  <a:gd name="T10" fmla="*/ 272 w 1079"/>
                  <a:gd name="T11" fmla="*/ 1 h 389"/>
                  <a:gd name="T12" fmla="*/ 141 w 1079"/>
                  <a:gd name="T13" fmla="*/ 3 h 389"/>
                  <a:gd name="T14" fmla="*/ 9 w 1079"/>
                  <a:gd name="T15" fmla="*/ 11 h 389"/>
                  <a:gd name="T16" fmla="*/ 7 w 1079"/>
                  <a:gd name="T17" fmla="*/ 16 h 389"/>
                  <a:gd name="T18" fmla="*/ 1 w 1079"/>
                  <a:gd name="T19" fmla="*/ 24 h 389"/>
                  <a:gd name="T20" fmla="*/ 17 w 1079"/>
                  <a:gd name="T21" fmla="*/ 61 h 389"/>
                  <a:gd name="T22" fmla="*/ 37 w 1079"/>
                  <a:gd name="T23" fmla="*/ 107 h 389"/>
                  <a:gd name="T24" fmla="*/ 73 w 1079"/>
                  <a:gd name="T25" fmla="*/ 193 h 389"/>
                  <a:gd name="T26" fmla="*/ 73 w 1079"/>
                  <a:gd name="T27" fmla="*/ 194 h 389"/>
                  <a:gd name="T28" fmla="*/ 29 w 1079"/>
                  <a:gd name="T29" fmla="*/ 283 h 389"/>
                  <a:gd name="T30" fmla="*/ 8 w 1079"/>
                  <a:gd name="T31" fmla="*/ 369 h 389"/>
                  <a:gd name="T32" fmla="*/ 13 w 1079"/>
                  <a:gd name="T33" fmla="*/ 373 h 389"/>
                  <a:gd name="T34" fmla="*/ 16 w 1079"/>
                  <a:gd name="T35" fmla="*/ 379 h 389"/>
                  <a:gd name="T36" fmla="*/ 140 w 1079"/>
                  <a:gd name="T37" fmla="*/ 384 h 389"/>
                  <a:gd name="T38" fmla="*/ 273 w 1079"/>
                  <a:gd name="T39" fmla="*/ 379 h 389"/>
                  <a:gd name="T40" fmla="*/ 546 w 1079"/>
                  <a:gd name="T41" fmla="*/ 374 h 389"/>
                  <a:gd name="T42" fmla="*/ 1065 w 1079"/>
                  <a:gd name="T43" fmla="*/ 374 h 389"/>
                  <a:gd name="T44" fmla="*/ 1072 w 1079"/>
                  <a:gd name="T45" fmla="*/ 366 h 389"/>
                  <a:gd name="T46" fmla="*/ 1077 w 1079"/>
                  <a:gd name="T47" fmla="*/ 362 h 389"/>
                  <a:gd name="T48" fmla="*/ 1050 w 1079"/>
                  <a:gd name="T49" fmla="*/ 277 h 389"/>
                  <a:gd name="T50" fmla="*/ 1010 w 1079"/>
                  <a:gd name="T51" fmla="*/ 196 h 389"/>
                  <a:gd name="T52" fmla="*/ 1010 w 1079"/>
                  <a:gd name="T53" fmla="*/ 196 h 389"/>
                  <a:gd name="T54" fmla="*/ 1010 w 1079"/>
                  <a:gd name="T55" fmla="*/ 193 h 389"/>
                  <a:gd name="T56" fmla="*/ 1035 w 1079"/>
                  <a:gd name="T57" fmla="*/ 138 h 389"/>
                  <a:gd name="T58" fmla="*/ 1057 w 1079"/>
                  <a:gd name="T59" fmla="*/ 96 h 389"/>
                  <a:gd name="T60" fmla="*/ 997 w 1079"/>
                  <a:gd name="T61" fmla="*/ 194 h 389"/>
                  <a:gd name="T62" fmla="*/ 997 w 1079"/>
                  <a:gd name="T63" fmla="*/ 195 h 389"/>
                  <a:gd name="T64" fmla="*/ 996 w 1079"/>
                  <a:gd name="T65" fmla="*/ 205 h 389"/>
                  <a:gd name="T66" fmla="*/ 1037 w 1079"/>
                  <a:gd name="T67" fmla="*/ 287 h 389"/>
                  <a:gd name="T68" fmla="*/ 1066 w 1079"/>
                  <a:gd name="T69" fmla="*/ 359 h 389"/>
                  <a:gd name="T70" fmla="*/ 1065 w 1079"/>
                  <a:gd name="T71" fmla="*/ 359 h 389"/>
                  <a:gd name="T72" fmla="*/ 553 w 1079"/>
                  <a:gd name="T73" fmla="*/ 359 h 389"/>
                  <a:gd name="T74" fmla="*/ 287 w 1079"/>
                  <a:gd name="T75" fmla="*/ 363 h 389"/>
                  <a:gd name="T76" fmla="*/ 153 w 1079"/>
                  <a:gd name="T77" fmla="*/ 368 h 389"/>
                  <a:gd name="T78" fmla="*/ 22 w 1079"/>
                  <a:gd name="T79" fmla="*/ 369 h 389"/>
                  <a:gd name="T80" fmla="*/ 22 w 1079"/>
                  <a:gd name="T81" fmla="*/ 367 h 389"/>
                  <a:gd name="T82" fmla="*/ 46 w 1079"/>
                  <a:gd name="T83" fmla="*/ 282 h 389"/>
                  <a:gd name="T84" fmla="*/ 87 w 1079"/>
                  <a:gd name="T85" fmla="*/ 202 h 389"/>
                  <a:gd name="T86" fmla="*/ 84 w 1079"/>
                  <a:gd name="T87" fmla="*/ 192 h 389"/>
                  <a:gd name="T88" fmla="*/ 54 w 1079"/>
                  <a:gd name="T89" fmla="*/ 104 h 389"/>
                  <a:gd name="T90" fmla="*/ 34 w 1079"/>
                  <a:gd name="T91" fmla="*/ 59 h 389"/>
                  <a:gd name="T92" fmla="*/ 14 w 1079"/>
                  <a:gd name="T93" fmla="*/ 19 h 389"/>
                  <a:gd name="T94" fmla="*/ 141 w 1079"/>
                  <a:gd name="T95" fmla="*/ 17 h 389"/>
                  <a:gd name="T96" fmla="*/ 272 w 1079"/>
                  <a:gd name="T97" fmla="*/ 14 h 389"/>
                  <a:gd name="T98" fmla="*/ 534 w 1079"/>
                  <a:gd name="T99" fmla="*/ 18 h 389"/>
                  <a:gd name="T100" fmla="*/ 1061 w 1079"/>
                  <a:gd name="T101" fmla="*/ 32 h 389"/>
                  <a:gd name="T102" fmla="*/ 1062 w 1079"/>
                  <a:gd name="T103" fmla="*/ 35 h 389"/>
                  <a:gd name="T104" fmla="*/ 1062 w 1079"/>
                  <a:gd name="T105" fmla="*/ 37 h 389"/>
                  <a:gd name="T106" fmla="*/ 1060 w 1079"/>
                  <a:gd name="T107" fmla="*/ 45 h 389"/>
                  <a:gd name="T108" fmla="*/ 1051 w 1079"/>
                  <a:gd name="T109" fmla="*/ 68 h 389"/>
                  <a:gd name="T110" fmla="*/ 1031 w 1079"/>
                  <a:gd name="T111" fmla="*/ 113 h 389"/>
                  <a:gd name="T112" fmla="*/ 997 w 1079"/>
                  <a:gd name="T113" fmla="*/ 194 h 3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079" h="389">
                    <a:moveTo>
                      <a:pt x="1057" y="96"/>
                    </a:moveTo>
                    <a:cubicBezTo>
                      <a:pt x="1065" y="79"/>
                      <a:pt x="1073" y="62"/>
                      <a:pt x="1077" y="44"/>
                    </a:cubicBezTo>
                    <a:cubicBezTo>
                      <a:pt x="1079" y="38"/>
                      <a:pt x="1078" y="28"/>
                      <a:pt x="1072" y="26"/>
                    </a:cubicBezTo>
                    <a:cubicBezTo>
                      <a:pt x="1072" y="22"/>
                      <a:pt x="1070" y="18"/>
                      <a:pt x="1065" y="18"/>
                    </a:cubicBezTo>
                    <a:cubicBezTo>
                      <a:pt x="888" y="15"/>
                      <a:pt x="711" y="8"/>
                      <a:pt x="534" y="4"/>
                    </a:cubicBezTo>
                    <a:cubicBezTo>
                      <a:pt x="447" y="2"/>
                      <a:pt x="359" y="0"/>
                      <a:pt x="272" y="1"/>
                    </a:cubicBezTo>
                    <a:cubicBezTo>
                      <a:pt x="228" y="1"/>
                      <a:pt x="184" y="1"/>
                      <a:pt x="141" y="3"/>
                    </a:cubicBezTo>
                    <a:cubicBezTo>
                      <a:pt x="97" y="4"/>
                      <a:pt x="52" y="3"/>
                      <a:pt x="9" y="11"/>
                    </a:cubicBezTo>
                    <a:cubicBezTo>
                      <a:pt x="7" y="12"/>
                      <a:pt x="6" y="14"/>
                      <a:pt x="7" y="16"/>
                    </a:cubicBezTo>
                    <a:cubicBezTo>
                      <a:pt x="4" y="17"/>
                      <a:pt x="1" y="20"/>
                      <a:pt x="1" y="24"/>
                    </a:cubicBezTo>
                    <a:cubicBezTo>
                      <a:pt x="3" y="37"/>
                      <a:pt x="12" y="50"/>
                      <a:pt x="17" y="61"/>
                    </a:cubicBezTo>
                    <a:cubicBezTo>
                      <a:pt x="24" y="76"/>
                      <a:pt x="31" y="91"/>
                      <a:pt x="37" y="107"/>
                    </a:cubicBezTo>
                    <a:cubicBezTo>
                      <a:pt x="50" y="135"/>
                      <a:pt x="61" y="165"/>
                      <a:pt x="73" y="193"/>
                    </a:cubicBezTo>
                    <a:cubicBezTo>
                      <a:pt x="73" y="194"/>
                      <a:pt x="73" y="194"/>
                      <a:pt x="73" y="194"/>
                    </a:cubicBezTo>
                    <a:cubicBezTo>
                      <a:pt x="57" y="223"/>
                      <a:pt x="42" y="253"/>
                      <a:pt x="29" y="283"/>
                    </a:cubicBezTo>
                    <a:cubicBezTo>
                      <a:pt x="18" y="307"/>
                      <a:pt x="0" y="342"/>
                      <a:pt x="8" y="369"/>
                    </a:cubicBezTo>
                    <a:cubicBezTo>
                      <a:pt x="9" y="371"/>
                      <a:pt x="11" y="372"/>
                      <a:pt x="13" y="373"/>
                    </a:cubicBezTo>
                    <a:cubicBezTo>
                      <a:pt x="12" y="376"/>
                      <a:pt x="14" y="378"/>
                      <a:pt x="16" y="379"/>
                    </a:cubicBezTo>
                    <a:cubicBezTo>
                      <a:pt x="57" y="389"/>
                      <a:pt x="99" y="387"/>
                      <a:pt x="140" y="384"/>
                    </a:cubicBezTo>
                    <a:cubicBezTo>
                      <a:pt x="184" y="382"/>
                      <a:pt x="228" y="380"/>
                      <a:pt x="273" y="379"/>
                    </a:cubicBezTo>
                    <a:cubicBezTo>
                      <a:pt x="364" y="376"/>
                      <a:pt x="455" y="374"/>
                      <a:pt x="546" y="374"/>
                    </a:cubicBezTo>
                    <a:cubicBezTo>
                      <a:pt x="719" y="374"/>
                      <a:pt x="892" y="374"/>
                      <a:pt x="1065" y="374"/>
                    </a:cubicBezTo>
                    <a:cubicBezTo>
                      <a:pt x="1070" y="374"/>
                      <a:pt x="1073" y="370"/>
                      <a:pt x="1072" y="366"/>
                    </a:cubicBezTo>
                    <a:cubicBezTo>
                      <a:pt x="1075" y="366"/>
                      <a:pt x="1077" y="364"/>
                      <a:pt x="1077" y="362"/>
                    </a:cubicBezTo>
                    <a:cubicBezTo>
                      <a:pt x="1073" y="333"/>
                      <a:pt x="1061" y="304"/>
                      <a:pt x="1050" y="277"/>
                    </a:cubicBezTo>
                    <a:cubicBezTo>
                      <a:pt x="1039" y="249"/>
                      <a:pt x="1026" y="222"/>
                      <a:pt x="1010" y="196"/>
                    </a:cubicBezTo>
                    <a:cubicBezTo>
                      <a:pt x="1010" y="196"/>
                      <a:pt x="1010" y="196"/>
                      <a:pt x="1010" y="196"/>
                    </a:cubicBezTo>
                    <a:cubicBezTo>
                      <a:pt x="1010" y="195"/>
                      <a:pt x="1010" y="194"/>
                      <a:pt x="1010" y="193"/>
                    </a:cubicBezTo>
                    <a:cubicBezTo>
                      <a:pt x="1008" y="175"/>
                      <a:pt x="1026" y="153"/>
                      <a:pt x="1035" y="138"/>
                    </a:cubicBezTo>
                    <a:cubicBezTo>
                      <a:pt x="1044" y="125"/>
                      <a:pt x="1050" y="111"/>
                      <a:pt x="1057" y="96"/>
                    </a:cubicBezTo>
                    <a:moveTo>
                      <a:pt x="997" y="194"/>
                    </a:moveTo>
                    <a:cubicBezTo>
                      <a:pt x="997" y="195"/>
                      <a:pt x="997" y="195"/>
                      <a:pt x="997" y="195"/>
                    </a:cubicBezTo>
                    <a:cubicBezTo>
                      <a:pt x="995" y="197"/>
                      <a:pt x="994" y="201"/>
                      <a:pt x="996" y="205"/>
                    </a:cubicBezTo>
                    <a:cubicBezTo>
                      <a:pt x="1012" y="231"/>
                      <a:pt x="1025" y="259"/>
                      <a:pt x="1037" y="287"/>
                    </a:cubicBezTo>
                    <a:cubicBezTo>
                      <a:pt x="1047" y="311"/>
                      <a:pt x="1054" y="336"/>
                      <a:pt x="1066" y="359"/>
                    </a:cubicBezTo>
                    <a:cubicBezTo>
                      <a:pt x="1066" y="359"/>
                      <a:pt x="1065" y="359"/>
                      <a:pt x="1065" y="359"/>
                    </a:cubicBezTo>
                    <a:cubicBezTo>
                      <a:pt x="894" y="359"/>
                      <a:pt x="724" y="359"/>
                      <a:pt x="553" y="359"/>
                    </a:cubicBezTo>
                    <a:cubicBezTo>
                      <a:pt x="464" y="359"/>
                      <a:pt x="376" y="360"/>
                      <a:pt x="287" y="363"/>
                    </a:cubicBezTo>
                    <a:cubicBezTo>
                      <a:pt x="243" y="365"/>
                      <a:pt x="198" y="365"/>
                      <a:pt x="153" y="368"/>
                    </a:cubicBezTo>
                    <a:cubicBezTo>
                      <a:pt x="109" y="371"/>
                      <a:pt x="66" y="373"/>
                      <a:pt x="22" y="369"/>
                    </a:cubicBezTo>
                    <a:cubicBezTo>
                      <a:pt x="22" y="368"/>
                      <a:pt x="22" y="368"/>
                      <a:pt x="22" y="367"/>
                    </a:cubicBezTo>
                    <a:cubicBezTo>
                      <a:pt x="18" y="339"/>
                      <a:pt x="35" y="307"/>
                      <a:pt x="46" y="282"/>
                    </a:cubicBezTo>
                    <a:cubicBezTo>
                      <a:pt x="59" y="255"/>
                      <a:pt x="74" y="229"/>
                      <a:pt x="87" y="202"/>
                    </a:cubicBezTo>
                    <a:cubicBezTo>
                      <a:pt x="89" y="198"/>
                      <a:pt x="87" y="194"/>
                      <a:pt x="84" y="192"/>
                    </a:cubicBezTo>
                    <a:cubicBezTo>
                      <a:pt x="78" y="162"/>
                      <a:pt x="66" y="132"/>
                      <a:pt x="54" y="104"/>
                    </a:cubicBezTo>
                    <a:cubicBezTo>
                      <a:pt x="48" y="89"/>
                      <a:pt x="41" y="74"/>
                      <a:pt x="34" y="59"/>
                    </a:cubicBezTo>
                    <a:cubicBezTo>
                      <a:pt x="28" y="46"/>
                      <a:pt x="23" y="30"/>
                      <a:pt x="14" y="19"/>
                    </a:cubicBezTo>
                    <a:cubicBezTo>
                      <a:pt x="56" y="22"/>
                      <a:pt x="99" y="18"/>
                      <a:pt x="141" y="17"/>
                    </a:cubicBezTo>
                    <a:cubicBezTo>
                      <a:pt x="184" y="15"/>
                      <a:pt x="228" y="15"/>
                      <a:pt x="272" y="14"/>
                    </a:cubicBezTo>
                    <a:cubicBezTo>
                      <a:pt x="359" y="14"/>
                      <a:pt x="447" y="15"/>
                      <a:pt x="534" y="18"/>
                    </a:cubicBezTo>
                    <a:cubicBezTo>
                      <a:pt x="710" y="22"/>
                      <a:pt x="885" y="29"/>
                      <a:pt x="1061" y="32"/>
                    </a:cubicBezTo>
                    <a:cubicBezTo>
                      <a:pt x="1061" y="33"/>
                      <a:pt x="1061" y="34"/>
                      <a:pt x="1062" y="35"/>
                    </a:cubicBezTo>
                    <a:cubicBezTo>
                      <a:pt x="1062" y="36"/>
                      <a:pt x="1062" y="37"/>
                      <a:pt x="1062" y="37"/>
                    </a:cubicBezTo>
                    <a:cubicBezTo>
                      <a:pt x="1061" y="40"/>
                      <a:pt x="1061" y="42"/>
                      <a:pt x="1060" y="45"/>
                    </a:cubicBezTo>
                    <a:cubicBezTo>
                      <a:pt x="1058" y="53"/>
                      <a:pt x="1054" y="60"/>
                      <a:pt x="1051" y="68"/>
                    </a:cubicBezTo>
                    <a:cubicBezTo>
                      <a:pt x="1045" y="83"/>
                      <a:pt x="1038" y="98"/>
                      <a:pt x="1031" y="113"/>
                    </a:cubicBezTo>
                    <a:cubicBezTo>
                      <a:pt x="1021" y="136"/>
                      <a:pt x="987" y="167"/>
                      <a:pt x="997" y="19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1" name="Freeform 6"/>
              <p:cNvSpPr/>
              <p:nvPr>
                <p:custDataLst>
                  <p:tags r:id="rId8"/>
                </p:custDataLst>
              </p:nvPr>
            </p:nvSpPr>
            <p:spPr>
              <a:xfrm>
                <a:off x="2433" y="1012"/>
                <a:ext cx="90" cy="88"/>
              </a:xfrm>
              <a:custGeom>
                <a:avLst/>
                <a:gdLst>
                  <a:gd name="T0" fmla="*/ 35 w 38"/>
                  <a:gd name="T1" fmla="*/ 26 h 37"/>
                  <a:gd name="T2" fmla="*/ 23 w 38"/>
                  <a:gd name="T3" fmla="*/ 26 h 37"/>
                  <a:gd name="T4" fmla="*/ 13 w 38"/>
                  <a:gd name="T5" fmla="*/ 26 h 37"/>
                  <a:gd name="T6" fmla="*/ 14 w 38"/>
                  <a:gd name="T7" fmla="*/ 6 h 37"/>
                  <a:gd name="T8" fmla="*/ 8 w 38"/>
                  <a:gd name="T9" fmla="*/ 4 h 37"/>
                  <a:gd name="T10" fmla="*/ 2 w 38"/>
                  <a:gd name="T11" fmla="*/ 27 h 37"/>
                  <a:gd name="T12" fmla="*/ 5 w 38"/>
                  <a:gd name="T13" fmla="*/ 35 h 37"/>
                  <a:gd name="T14" fmla="*/ 21 w 38"/>
                  <a:gd name="T15" fmla="*/ 37 h 37"/>
                  <a:gd name="T16" fmla="*/ 37 w 38"/>
                  <a:gd name="T17" fmla="*/ 32 h 37"/>
                  <a:gd name="T18" fmla="*/ 35 w 38"/>
                  <a:gd name="T19" fmla="*/ 2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8" h="37">
                    <a:moveTo>
                      <a:pt x="35" y="26"/>
                    </a:moveTo>
                    <a:cubicBezTo>
                      <a:pt x="31" y="24"/>
                      <a:pt x="27" y="26"/>
                      <a:pt x="23" y="26"/>
                    </a:cubicBezTo>
                    <a:cubicBezTo>
                      <a:pt x="20" y="26"/>
                      <a:pt x="16" y="26"/>
                      <a:pt x="13" y="26"/>
                    </a:cubicBezTo>
                    <a:cubicBezTo>
                      <a:pt x="14" y="19"/>
                      <a:pt x="13" y="13"/>
                      <a:pt x="14" y="6"/>
                    </a:cubicBezTo>
                    <a:cubicBezTo>
                      <a:pt x="15" y="2"/>
                      <a:pt x="10" y="0"/>
                      <a:pt x="8" y="4"/>
                    </a:cubicBezTo>
                    <a:cubicBezTo>
                      <a:pt x="5" y="12"/>
                      <a:pt x="7" y="20"/>
                      <a:pt x="2" y="27"/>
                    </a:cubicBezTo>
                    <a:cubicBezTo>
                      <a:pt x="0" y="30"/>
                      <a:pt x="2" y="34"/>
                      <a:pt x="5" y="35"/>
                    </a:cubicBezTo>
                    <a:cubicBezTo>
                      <a:pt x="10" y="36"/>
                      <a:pt x="16" y="37"/>
                      <a:pt x="21" y="37"/>
                    </a:cubicBezTo>
                    <a:cubicBezTo>
                      <a:pt x="27" y="37"/>
                      <a:pt x="34" y="37"/>
                      <a:pt x="37" y="32"/>
                    </a:cubicBezTo>
                    <a:cubicBezTo>
                      <a:pt x="38" y="30"/>
                      <a:pt x="37" y="27"/>
                      <a:pt x="35" y="2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2" name="Freeform 7"/>
              <p:cNvSpPr/>
              <p:nvPr>
                <p:custDataLst>
                  <p:tags r:id="rId9"/>
                </p:custDataLst>
              </p:nvPr>
            </p:nvSpPr>
            <p:spPr>
              <a:xfrm>
                <a:off x="2478" y="908"/>
                <a:ext cx="54" cy="69"/>
              </a:xfrm>
              <a:custGeom>
                <a:avLst/>
                <a:gdLst>
                  <a:gd name="T0" fmla="*/ 18 w 23"/>
                  <a:gd name="T1" fmla="*/ 2 h 29"/>
                  <a:gd name="T2" fmla="*/ 10 w 23"/>
                  <a:gd name="T3" fmla="*/ 11 h 29"/>
                  <a:gd name="T4" fmla="*/ 2 w 23"/>
                  <a:gd name="T5" fmla="*/ 23 h 29"/>
                  <a:gd name="T6" fmla="*/ 7 w 23"/>
                  <a:gd name="T7" fmla="*/ 26 h 29"/>
                  <a:gd name="T8" fmla="*/ 16 w 23"/>
                  <a:gd name="T9" fmla="*/ 15 h 29"/>
                  <a:gd name="T10" fmla="*/ 22 w 23"/>
                  <a:gd name="T11" fmla="*/ 5 h 29"/>
                  <a:gd name="T12" fmla="*/ 18 w 23"/>
                  <a:gd name="T13" fmla="*/ 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28">
                    <a:moveTo>
                      <a:pt x="18" y="2"/>
                    </a:moveTo>
                    <a:cubicBezTo>
                      <a:pt x="14" y="4"/>
                      <a:pt x="12" y="8"/>
                      <a:pt x="10" y="11"/>
                    </a:cubicBezTo>
                    <a:cubicBezTo>
                      <a:pt x="7" y="15"/>
                      <a:pt x="4" y="18"/>
                      <a:pt x="2" y="23"/>
                    </a:cubicBezTo>
                    <a:cubicBezTo>
                      <a:pt x="0" y="26"/>
                      <a:pt x="5" y="29"/>
                      <a:pt x="7" y="26"/>
                    </a:cubicBezTo>
                    <a:cubicBezTo>
                      <a:pt x="10" y="22"/>
                      <a:pt x="13" y="19"/>
                      <a:pt x="16" y="15"/>
                    </a:cubicBezTo>
                    <a:cubicBezTo>
                      <a:pt x="18" y="12"/>
                      <a:pt x="22" y="9"/>
                      <a:pt x="22" y="5"/>
                    </a:cubicBezTo>
                    <a:cubicBezTo>
                      <a:pt x="23" y="3"/>
                      <a:pt x="20" y="0"/>
                      <a:pt x="18" y="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3" name="Freeform 8"/>
              <p:cNvSpPr/>
              <p:nvPr>
                <p:custDataLst>
                  <p:tags r:id="rId10"/>
                </p:custDataLst>
              </p:nvPr>
            </p:nvSpPr>
            <p:spPr>
              <a:xfrm>
                <a:off x="2532" y="786"/>
                <a:ext cx="59" cy="93"/>
              </a:xfrm>
              <a:custGeom>
                <a:avLst/>
                <a:gdLst>
                  <a:gd name="T0" fmla="*/ 24 w 25"/>
                  <a:gd name="T1" fmla="*/ 3 h 39"/>
                  <a:gd name="T2" fmla="*/ 20 w 25"/>
                  <a:gd name="T3" fmla="*/ 1 h 39"/>
                  <a:gd name="T4" fmla="*/ 10 w 25"/>
                  <a:gd name="T5" fmla="*/ 17 h 39"/>
                  <a:gd name="T6" fmla="*/ 1 w 25"/>
                  <a:gd name="T7" fmla="*/ 35 h 39"/>
                  <a:gd name="T8" fmla="*/ 6 w 25"/>
                  <a:gd name="T9" fmla="*/ 37 h 39"/>
                  <a:gd name="T10" fmla="*/ 18 w 25"/>
                  <a:gd name="T11" fmla="*/ 20 h 39"/>
                  <a:gd name="T12" fmla="*/ 24 w 25"/>
                  <a:gd name="T13" fmla="*/ 3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" h="39">
                    <a:moveTo>
                      <a:pt x="24" y="3"/>
                    </a:moveTo>
                    <a:cubicBezTo>
                      <a:pt x="24" y="1"/>
                      <a:pt x="21" y="0"/>
                      <a:pt x="20" y="1"/>
                    </a:cubicBezTo>
                    <a:cubicBezTo>
                      <a:pt x="14" y="4"/>
                      <a:pt x="12" y="12"/>
                      <a:pt x="10" y="17"/>
                    </a:cubicBezTo>
                    <a:cubicBezTo>
                      <a:pt x="7" y="23"/>
                      <a:pt x="4" y="29"/>
                      <a:pt x="1" y="35"/>
                    </a:cubicBezTo>
                    <a:cubicBezTo>
                      <a:pt x="0" y="38"/>
                      <a:pt x="5" y="39"/>
                      <a:pt x="6" y="37"/>
                    </a:cubicBezTo>
                    <a:cubicBezTo>
                      <a:pt x="10" y="31"/>
                      <a:pt x="14" y="25"/>
                      <a:pt x="18" y="20"/>
                    </a:cubicBezTo>
                    <a:cubicBezTo>
                      <a:pt x="21" y="14"/>
                      <a:pt x="25" y="9"/>
                      <a:pt x="24" y="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4" name="Freeform 9"/>
              <p:cNvSpPr/>
              <p:nvPr>
                <p:custDataLst>
                  <p:tags r:id="rId11"/>
                </p:custDataLst>
              </p:nvPr>
            </p:nvSpPr>
            <p:spPr>
              <a:xfrm>
                <a:off x="2580" y="639"/>
                <a:ext cx="56" cy="107"/>
              </a:xfrm>
              <a:custGeom>
                <a:avLst/>
                <a:gdLst>
                  <a:gd name="T0" fmla="*/ 23 w 24"/>
                  <a:gd name="T1" fmla="*/ 26 h 45"/>
                  <a:gd name="T2" fmla="*/ 13 w 24"/>
                  <a:gd name="T3" fmla="*/ 9 h 45"/>
                  <a:gd name="T4" fmla="*/ 4 w 24"/>
                  <a:gd name="T5" fmla="*/ 0 h 45"/>
                  <a:gd name="T6" fmla="*/ 0 w 24"/>
                  <a:gd name="T7" fmla="*/ 3 h 45"/>
                  <a:gd name="T8" fmla="*/ 8 w 24"/>
                  <a:gd name="T9" fmla="*/ 19 h 45"/>
                  <a:gd name="T10" fmla="*/ 13 w 24"/>
                  <a:gd name="T11" fmla="*/ 29 h 45"/>
                  <a:gd name="T12" fmla="*/ 7 w 24"/>
                  <a:gd name="T13" fmla="*/ 38 h 45"/>
                  <a:gd name="T14" fmla="*/ 10 w 24"/>
                  <a:gd name="T15" fmla="*/ 43 h 45"/>
                  <a:gd name="T16" fmla="*/ 22 w 24"/>
                  <a:gd name="T17" fmla="*/ 32 h 45"/>
                  <a:gd name="T18" fmla="*/ 23 w 24"/>
                  <a:gd name="T19" fmla="*/ 26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45">
                    <a:moveTo>
                      <a:pt x="23" y="26"/>
                    </a:moveTo>
                    <a:cubicBezTo>
                      <a:pt x="19" y="20"/>
                      <a:pt x="16" y="14"/>
                      <a:pt x="13" y="9"/>
                    </a:cubicBezTo>
                    <a:cubicBezTo>
                      <a:pt x="11" y="4"/>
                      <a:pt x="9" y="0"/>
                      <a:pt x="4" y="0"/>
                    </a:cubicBezTo>
                    <a:cubicBezTo>
                      <a:pt x="2" y="0"/>
                      <a:pt x="0" y="2"/>
                      <a:pt x="0" y="3"/>
                    </a:cubicBezTo>
                    <a:cubicBezTo>
                      <a:pt x="0" y="9"/>
                      <a:pt x="5" y="15"/>
                      <a:pt x="8" y="19"/>
                    </a:cubicBezTo>
                    <a:cubicBezTo>
                      <a:pt x="10" y="23"/>
                      <a:pt x="11" y="26"/>
                      <a:pt x="13" y="29"/>
                    </a:cubicBezTo>
                    <a:cubicBezTo>
                      <a:pt x="15" y="31"/>
                      <a:pt x="8" y="37"/>
                      <a:pt x="7" y="38"/>
                    </a:cubicBezTo>
                    <a:cubicBezTo>
                      <a:pt x="4" y="40"/>
                      <a:pt x="7" y="45"/>
                      <a:pt x="10" y="43"/>
                    </a:cubicBezTo>
                    <a:cubicBezTo>
                      <a:pt x="16" y="41"/>
                      <a:pt x="18" y="36"/>
                      <a:pt x="22" y="32"/>
                    </a:cubicBezTo>
                    <a:cubicBezTo>
                      <a:pt x="23" y="30"/>
                      <a:pt x="24" y="28"/>
                      <a:pt x="23" y="2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5" name="Freeform 10"/>
              <p:cNvSpPr/>
              <p:nvPr>
                <p:custDataLst>
                  <p:tags r:id="rId12"/>
                </p:custDataLst>
              </p:nvPr>
            </p:nvSpPr>
            <p:spPr>
              <a:xfrm>
                <a:off x="2530" y="501"/>
                <a:ext cx="45" cy="88"/>
              </a:xfrm>
              <a:custGeom>
                <a:avLst/>
                <a:gdLst>
                  <a:gd name="T0" fmla="*/ 19 w 19"/>
                  <a:gd name="T1" fmla="*/ 34 h 37"/>
                  <a:gd name="T2" fmla="*/ 15 w 19"/>
                  <a:gd name="T3" fmla="*/ 19 h 37"/>
                  <a:gd name="T4" fmla="*/ 8 w 19"/>
                  <a:gd name="T5" fmla="*/ 3 h 37"/>
                  <a:gd name="T6" fmla="*/ 2 w 19"/>
                  <a:gd name="T7" fmla="*/ 5 h 37"/>
                  <a:gd name="T8" fmla="*/ 8 w 19"/>
                  <a:gd name="T9" fmla="*/ 19 h 37"/>
                  <a:gd name="T10" fmla="*/ 16 w 19"/>
                  <a:gd name="T11" fmla="*/ 35 h 37"/>
                  <a:gd name="T12" fmla="*/ 19 w 19"/>
                  <a:gd name="T13" fmla="*/ 3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37">
                    <a:moveTo>
                      <a:pt x="19" y="34"/>
                    </a:moveTo>
                    <a:cubicBezTo>
                      <a:pt x="18" y="29"/>
                      <a:pt x="17" y="24"/>
                      <a:pt x="15" y="19"/>
                    </a:cubicBezTo>
                    <a:cubicBezTo>
                      <a:pt x="13" y="13"/>
                      <a:pt x="11" y="7"/>
                      <a:pt x="8" y="3"/>
                    </a:cubicBezTo>
                    <a:cubicBezTo>
                      <a:pt x="6" y="0"/>
                      <a:pt x="0" y="1"/>
                      <a:pt x="2" y="5"/>
                    </a:cubicBezTo>
                    <a:cubicBezTo>
                      <a:pt x="3" y="10"/>
                      <a:pt x="6" y="14"/>
                      <a:pt x="8" y="19"/>
                    </a:cubicBezTo>
                    <a:cubicBezTo>
                      <a:pt x="11" y="24"/>
                      <a:pt x="14" y="29"/>
                      <a:pt x="16" y="35"/>
                    </a:cubicBezTo>
                    <a:cubicBezTo>
                      <a:pt x="16" y="37"/>
                      <a:pt x="19" y="36"/>
                      <a:pt x="19" y="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6" name="Freeform 11"/>
              <p:cNvSpPr/>
              <p:nvPr>
                <p:custDataLst>
                  <p:tags r:id="rId13"/>
                </p:custDataLst>
              </p:nvPr>
            </p:nvSpPr>
            <p:spPr>
              <a:xfrm>
                <a:off x="2490" y="377"/>
                <a:ext cx="42" cy="78"/>
              </a:xfrm>
              <a:custGeom>
                <a:avLst/>
                <a:gdLst>
                  <a:gd name="T0" fmla="*/ 15 w 18"/>
                  <a:gd name="T1" fmla="*/ 25 h 33"/>
                  <a:gd name="T2" fmla="*/ 11 w 18"/>
                  <a:gd name="T3" fmla="*/ 14 h 33"/>
                  <a:gd name="T4" fmla="*/ 8 w 18"/>
                  <a:gd name="T5" fmla="*/ 4 h 33"/>
                  <a:gd name="T6" fmla="*/ 1 w 18"/>
                  <a:gd name="T7" fmla="*/ 4 h 33"/>
                  <a:gd name="T8" fmla="*/ 1 w 18"/>
                  <a:gd name="T9" fmla="*/ 16 h 33"/>
                  <a:gd name="T10" fmla="*/ 8 w 18"/>
                  <a:gd name="T11" fmla="*/ 29 h 33"/>
                  <a:gd name="T12" fmla="*/ 15 w 18"/>
                  <a:gd name="T13" fmla="*/ 25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33">
                    <a:moveTo>
                      <a:pt x="15" y="25"/>
                    </a:moveTo>
                    <a:cubicBezTo>
                      <a:pt x="14" y="21"/>
                      <a:pt x="12" y="18"/>
                      <a:pt x="11" y="14"/>
                    </a:cubicBezTo>
                    <a:cubicBezTo>
                      <a:pt x="10" y="11"/>
                      <a:pt x="9" y="7"/>
                      <a:pt x="8" y="4"/>
                    </a:cubicBezTo>
                    <a:cubicBezTo>
                      <a:pt x="7" y="0"/>
                      <a:pt x="2" y="0"/>
                      <a:pt x="1" y="4"/>
                    </a:cubicBezTo>
                    <a:cubicBezTo>
                      <a:pt x="0" y="8"/>
                      <a:pt x="0" y="11"/>
                      <a:pt x="1" y="16"/>
                    </a:cubicBezTo>
                    <a:cubicBezTo>
                      <a:pt x="3" y="20"/>
                      <a:pt x="5" y="25"/>
                      <a:pt x="8" y="29"/>
                    </a:cubicBezTo>
                    <a:cubicBezTo>
                      <a:pt x="11" y="33"/>
                      <a:pt x="18" y="29"/>
                      <a:pt x="15" y="2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7" name="Freeform 12"/>
              <p:cNvSpPr/>
              <p:nvPr>
                <p:custDataLst>
                  <p:tags r:id="rId14"/>
                </p:custDataLst>
              </p:nvPr>
            </p:nvSpPr>
            <p:spPr>
              <a:xfrm>
                <a:off x="2466" y="310"/>
                <a:ext cx="97" cy="55"/>
              </a:xfrm>
              <a:custGeom>
                <a:avLst/>
                <a:gdLst>
                  <a:gd name="T0" fmla="*/ 39 w 41"/>
                  <a:gd name="T1" fmla="*/ 5 h 23"/>
                  <a:gd name="T2" fmla="*/ 24 w 41"/>
                  <a:gd name="T3" fmla="*/ 1 h 23"/>
                  <a:gd name="T4" fmla="*/ 5 w 41"/>
                  <a:gd name="T5" fmla="*/ 1 h 23"/>
                  <a:gd name="T6" fmla="*/ 0 w 41"/>
                  <a:gd name="T7" fmla="*/ 6 h 23"/>
                  <a:gd name="T8" fmla="*/ 7 w 41"/>
                  <a:gd name="T9" fmla="*/ 19 h 23"/>
                  <a:gd name="T10" fmla="*/ 12 w 41"/>
                  <a:gd name="T11" fmla="*/ 16 h 23"/>
                  <a:gd name="T12" fmla="*/ 10 w 41"/>
                  <a:gd name="T13" fmla="*/ 10 h 23"/>
                  <a:gd name="T14" fmla="*/ 22 w 41"/>
                  <a:gd name="T15" fmla="*/ 11 h 23"/>
                  <a:gd name="T16" fmla="*/ 38 w 41"/>
                  <a:gd name="T17" fmla="*/ 11 h 23"/>
                  <a:gd name="T18" fmla="*/ 39 w 41"/>
                  <a:gd name="T19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23">
                    <a:moveTo>
                      <a:pt x="39" y="5"/>
                    </a:moveTo>
                    <a:cubicBezTo>
                      <a:pt x="35" y="1"/>
                      <a:pt x="29" y="1"/>
                      <a:pt x="24" y="1"/>
                    </a:cubicBezTo>
                    <a:cubicBezTo>
                      <a:pt x="18" y="0"/>
                      <a:pt x="11" y="1"/>
                      <a:pt x="5" y="1"/>
                    </a:cubicBezTo>
                    <a:cubicBezTo>
                      <a:pt x="2" y="1"/>
                      <a:pt x="0" y="4"/>
                      <a:pt x="0" y="6"/>
                    </a:cubicBezTo>
                    <a:cubicBezTo>
                      <a:pt x="1" y="11"/>
                      <a:pt x="4" y="15"/>
                      <a:pt x="7" y="19"/>
                    </a:cubicBezTo>
                    <a:cubicBezTo>
                      <a:pt x="9" y="23"/>
                      <a:pt x="14" y="20"/>
                      <a:pt x="12" y="16"/>
                    </a:cubicBezTo>
                    <a:cubicBezTo>
                      <a:pt x="11" y="14"/>
                      <a:pt x="10" y="12"/>
                      <a:pt x="10" y="10"/>
                    </a:cubicBezTo>
                    <a:cubicBezTo>
                      <a:pt x="14" y="10"/>
                      <a:pt x="18" y="10"/>
                      <a:pt x="22" y="11"/>
                    </a:cubicBezTo>
                    <a:cubicBezTo>
                      <a:pt x="27" y="11"/>
                      <a:pt x="33" y="13"/>
                      <a:pt x="38" y="11"/>
                    </a:cubicBezTo>
                    <a:cubicBezTo>
                      <a:pt x="40" y="10"/>
                      <a:pt x="41" y="7"/>
                      <a:pt x="39" y="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8" name="Freeform 13"/>
              <p:cNvSpPr/>
              <p:nvPr>
                <p:custDataLst>
                  <p:tags r:id="rId15"/>
                </p:custDataLst>
              </p:nvPr>
            </p:nvSpPr>
            <p:spPr>
              <a:xfrm>
                <a:off x="2615" y="313"/>
                <a:ext cx="88" cy="21"/>
              </a:xfrm>
              <a:custGeom>
                <a:avLst/>
                <a:gdLst>
                  <a:gd name="T0" fmla="*/ 34 w 37"/>
                  <a:gd name="T1" fmla="*/ 1 h 9"/>
                  <a:gd name="T2" fmla="*/ 3 w 37"/>
                  <a:gd name="T3" fmla="*/ 1 h 9"/>
                  <a:gd name="T4" fmla="*/ 3 w 37"/>
                  <a:gd name="T5" fmla="*/ 7 h 9"/>
                  <a:gd name="T6" fmla="*/ 34 w 37"/>
                  <a:gd name="T7" fmla="*/ 7 h 9"/>
                  <a:gd name="T8" fmla="*/ 34 w 37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9">
                    <a:moveTo>
                      <a:pt x="34" y="1"/>
                    </a:moveTo>
                    <a:cubicBezTo>
                      <a:pt x="24" y="0"/>
                      <a:pt x="13" y="0"/>
                      <a:pt x="3" y="1"/>
                    </a:cubicBezTo>
                    <a:cubicBezTo>
                      <a:pt x="0" y="2"/>
                      <a:pt x="0" y="7"/>
                      <a:pt x="3" y="7"/>
                    </a:cubicBezTo>
                    <a:cubicBezTo>
                      <a:pt x="13" y="8"/>
                      <a:pt x="24" y="9"/>
                      <a:pt x="34" y="7"/>
                    </a:cubicBezTo>
                    <a:cubicBezTo>
                      <a:pt x="37" y="7"/>
                      <a:pt x="37" y="2"/>
                      <a:pt x="34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9" name="Freeform 14"/>
              <p:cNvSpPr/>
              <p:nvPr>
                <p:custDataLst>
                  <p:tags r:id="rId16"/>
                </p:custDataLst>
              </p:nvPr>
            </p:nvSpPr>
            <p:spPr>
              <a:xfrm>
                <a:off x="2760" y="310"/>
                <a:ext cx="78" cy="24"/>
              </a:xfrm>
              <a:custGeom>
                <a:avLst/>
                <a:gdLst>
                  <a:gd name="T0" fmla="*/ 30 w 33"/>
                  <a:gd name="T1" fmla="*/ 2 h 10"/>
                  <a:gd name="T2" fmla="*/ 4 w 33"/>
                  <a:gd name="T3" fmla="*/ 2 h 10"/>
                  <a:gd name="T4" fmla="*/ 4 w 33"/>
                  <a:gd name="T5" fmla="*/ 8 h 10"/>
                  <a:gd name="T6" fmla="*/ 30 w 33"/>
                  <a:gd name="T7" fmla="*/ 8 h 10"/>
                  <a:gd name="T8" fmla="*/ 30 w 33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10">
                    <a:moveTo>
                      <a:pt x="30" y="2"/>
                    </a:moveTo>
                    <a:cubicBezTo>
                      <a:pt x="22" y="0"/>
                      <a:pt x="12" y="1"/>
                      <a:pt x="4" y="2"/>
                    </a:cubicBezTo>
                    <a:cubicBezTo>
                      <a:pt x="0" y="3"/>
                      <a:pt x="0" y="8"/>
                      <a:pt x="4" y="8"/>
                    </a:cubicBezTo>
                    <a:cubicBezTo>
                      <a:pt x="12" y="9"/>
                      <a:pt x="22" y="10"/>
                      <a:pt x="30" y="8"/>
                    </a:cubicBezTo>
                    <a:cubicBezTo>
                      <a:pt x="33" y="7"/>
                      <a:pt x="33" y="3"/>
                      <a:pt x="30" y="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0" name="Freeform 15"/>
              <p:cNvSpPr/>
              <p:nvPr>
                <p:custDataLst>
                  <p:tags r:id="rId17"/>
                </p:custDataLst>
              </p:nvPr>
            </p:nvSpPr>
            <p:spPr>
              <a:xfrm>
                <a:off x="2925" y="305"/>
                <a:ext cx="71" cy="24"/>
              </a:xfrm>
              <a:custGeom>
                <a:avLst/>
                <a:gdLst>
                  <a:gd name="T0" fmla="*/ 27 w 30"/>
                  <a:gd name="T1" fmla="*/ 1 h 10"/>
                  <a:gd name="T2" fmla="*/ 4 w 30"/>
                  <a:gd name="T3" fmla="*/ 2 h 10"/>
                  <a:gd name="T4" fmla="*/ 4 w 30"/>
                  <a:gd name="T5" fmla="*/ 8 h 10"/>
                  <a:gd name="T6" fmla="*/ 27 w 30"/>
                  <a:gd name="T7" fmla="*/ 8 h 10"/>
                  <a:gd name="T8" fmla="*/ 27 w 30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0">
                    <a:moveTo>
                      <a:pt x="27" y="1"/>
                    </a:moveTo>
                    <a:cubicBezTo>
                      <a:pt x="20" y="0"/>
                      <a:pt x="11" y="1"/>
                      <a:pt x="4" y="2"/>
                    </a:cubicBezTo>
                    <a:cubicBezTo>
                      <a:pt x="0" y="2"/>
                      <a:pt x="0" y="7"/>
                      <a:pt x="4" y="8"/>
                    </a:cubicBezTo>
                    <a:cubicBezTo>
                      <a:pt x="11" y="9"/>
                      <a:pt x="20" y="10"/>
                      <a:pt x="27" y="8"/>
                    </a:cubicBezTo>
                    <a:cubicBezTo>
                      <a:pt x="30" y="7"/>
                      <a:pt x="30" y="2"/>
                      <a:pt x="27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1" name="Freeform 16"/>
              <p:cNvSpPr/>
              <p:nvPr>
                <p:custDataLst>
                  <p:tags r:id="rId18"/>
                </p:custDataLst>
              </p:nvPr>
            </p:nvSpPr>
            <p:spPr>
              <a:xfrm>
                <a:off x="3086" y="310"/>
                <a:ext cx="90" cy="24"/>
              </a:xfrm>
              <a:custGeom>
                <a:avLst/>
                <a:gdLst>
                  <a:gd name="T0" fmla="*/ 35 w 38"/>
                  <a:gd name="T1" fmla="*/ 3 h 10"/>
                  <a:gd name="T2" fmla="*/ 3 w 38"/>
                  <a:gd name="T3" fmla="*/ 1 h 10"/>
                  <a:gd name="T4" fmla="*/ 2 w 38"/>
                  <a:gd name="T5" fmla="*/ 5 h 10"/>
                  <a:gd name="T6" fmla="*/ 35 w 38"/>
                  <a:gd name="T7" fmla="*/ 8 h 10"/>
                  <a:gd name="T8" fmla="*/ 35 w 38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0">
                    <a:moveTo>
                      <a:pt x="35" y="3"/>
                    </a:moveTo>
                    <a:cubicBezTo>
                      <a:pt x="25" y="1"/>
                      <a:pt x="13" y="2"/>
                      <a:pt x="3" y="1"/>
                    </a:cubicBezTo>
                    <a:cubicBezTo>
                      <a:pt x="0" y="0"/>
                      <a:pt x="0" y="4"/>
                      <a:pt x="2" y="5"/>
                    </a:cubicBezTo>
                    <a:cubicBezTo>
                      <a:pt x="12" y="9"/>
                      <a:pt x="25" y="10"/>
                      <a:pt x="35" y="8"/>
                    </a:cubicBezTo>
                    <a:cubicBezTo>
                      <a:pt x="38" y="7"/>
                      <a:pt x="38" y="3"/>
                      <a:pt x="35" y="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2" name="Freeform 17"/>
              <p:cNvSpPr/>
              <p:nvPr>
                <p:custDataLst>
                  <p:tags r:id="rId19"/>
                </p:custDataLst>
              </p:nvPr>
            </p:nvSpPr>
            <p:spPr>
              <a:xfrm>
                <a:off x="3233" y="305"/>
                <a:ext cx="93" cy="22"/>
              </a:xfrm>
              <a:custGeom>
                <a:avLst/>
                <a:gdLst>
                  <a:gd name="T0" fmla="*/ 35 w 39"/>
                  <a:gd name="T1" fmla="*/ 2 h 9"/>
                  <a:gd name="T2" fmla="*/ 5 w 39"/>
                  <a:gd name="T3" fmla="*/ 1 h 9"/>
                  <a:gd name="T4" fmla="*/ 5 w 39"/>
                  <a:gd name="T5" fmla="*/ 8 h 9"/>
                  <a:gd name="T6" fmla="*/ 35 w 39"/>
                  <a:gd name="T7" fmla="*/ 8 h 9"/>
                  <a:gd name="T8" fmla="*/ 35 w 39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9">
                    <a:moveTo>
                      <a:pt x="35" y="2"/>
                    </a:moveTo>
                    <a:cubicBezTo>
                      <a:pt x="25" y="0"/>
                      <a:pt x="15" y="1"/>
                      <a:pt x="5" y="1"/>
                    </a:cubicBezTo>
                    <a:cubicBezTo>
                      <a:pt x="0" y="1"/>
                      <a:pt x="0" y="8"/>
                      <a:pt x="5" y="8"/>
                    </a:cubicBezTo>
                    <a:cubicBezTo>
                      <a:pt x="15" y="9"/>
                      <a:pt x="25" y="9"/>
                      <a:pt x="35" y="8"/>
                    </a:cubicBezTo>
                    <a:cubicBezTo>
                      <a:pt x="39" y="8"/>
                      <a:pt x="39" y="2"/>
                      <a:pt x="35" y="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3" name="Freeform 18"/>
              <p:cNvSpPr/>
              <p:nvPr>
                <p:custDataLst>
                  <p:tags r:id="rId20"/>
                </p:custDataLst>
              </p:nvPr>
            </p:nvSpPr>
            <p:spPr>
              <a:xfrm>
                <a:off x="3383" y="301"/>
                <a:ext cx="106" cy="31"/>
              </a:xfrm>
              <a:custGeom>
                <a:avLst/>
                <a:gdLst>
                  <a:gd name="T0" fmla="*/ 42 w 45"/>
                  <a:gd name="T1" fmla="*/ 4 h 13"/>
                  <a:gd name="T2" fmla="*/ 7 w 45"/>
                  <a:gd name="T3" fmla="*/ 1 h 13"/>
                  <a:gd name="T4" fmla="*/ 5 w 45"/>
                  <a:gd name="T5" fmla="*/ 8 h 13"/>
                  <a:gd name="T6" fmla="*/ 42 w 45"/>
                  <a:gd name="T7" fmla="*/ 10 h 13"/>
                  <a:gd name="T8" fmla="*/ 42 w 45"/>
                  <a:gd name="T9" fmla="*/ 4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13">
                    <a:moveTo>
                      <a:pt x="42" y="4"/>
                    </a:moveTo>
                    <a:cubicBezTo>
                      <a:pt x="31" y="1"/>
                      <a:pt x="18" y="2"/>
                      <a:pt x="7" y="1"/>
                    </a:cubicBezTo>
                    <a:cubicBezTo>
                      <a:pt x="2" y="0"/>
                      <a:pt x="0" y="7"/>
                      <a:pt x="5" y="8"/>
                    </a:cubicBezTo>
                    <a:cubicBezTo>
                      <a:pt x="16" y="11"/>
                      <a:pt x="30" y="13"/>
                      <a:pt x="42" y="10"/>
                    </a:cubicBezTo>
                    <a:cubicBezTo>
                      <a:pt x="45" y="9"/>
                      <a:pt x="45" y="5"/>
                      <a:pt x="42" y="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4" name="Freeform 19"/>
              <p:cNvSpPr/>
              <p:nvPr>
                <p:custDataLst>
                  <p:tags r:id="rId21"/>
                </p:custDataLst>
              </p:nvPr>
            </p:nvSpPr>
            <p:spPr>
              <a:xfrm>
                <a:off x="2561" y="1069"/>
                <a:ext cx="83" cy="22"/>
              </a:xfrm>
              <a:custGeom>
                <a:avLst/>
                <a:gdLst>
                  <a:gd name="T0" fmla="*/ 31 w 35"/>
                  <a:gd name="T1" fmla="*/ 0 h 9"/>
                  <a:gd name="T2" fmla="*/ 4 w 35"/>
                  <a:gd name="T3" fmla="*/ 3 h 9"/>
                  <a:gd name="T4" fmla="*/ 4 w 35"/>
                  <a:gd name="T5" fmla="*/ 9 h 9"/>
                  <a:gd name="T6" fmla="*/ 31 w 35"/>
                  <a:gd name="T7" fmla="*/ 6 h 9"/>
                  <a:gd name="T8" fmla="*/ 31 w 35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9">
                    <a:moveTo>
                      <a:pt x="31" y="0"/>
                    </a:moveTo>
                    <a:cubicBezTo>
                      <a:pt x="22" y="0"/>
                      <a:pt x="13" y="2"/>
                      <a:pt x="4" y="3"/>
                    </a:cubicBezTo>
                    <a:cubicBezTo>
                      <a:pt x="0" y="3"/>
                      <a:pt x="0" y="8"/>
                      <a:pt x="4" y="9"/>
                    </a:cubicBezTo>
                    <a:cubicBezTo>
                      <a:pt x="13" y="9"/>
                      <a:pt x="22" y="7"/>
                      <a:pt x="31" y="6"/>
                    </a:cubicBezTo>
                    <a:cubicBezTo>
                      <a:pt x="35" y="6"/>
                      <a:pt x="35" y="0"/>
                      <a:pt x="3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5" name="Freeform 20"/>
              <p:cNvSpPr/>
              <p:nvPr>
                <p:custDataLst>
                  <p:tags r:id="rId22"/>
                </p:custDataLst>
              </p:nvPr>
            </p:nvSpPr>
            <p:spPr>
              <a:xfrm>
                <a:off x="2717" y="1065"/>
                <a:ext cx="71" cy="14"/>
              </a:xfrm>
              <a:custGeom>
                <a:avLst/>
                <a:gdLst>
                  <a:gd name="T0" fmla="*/ 27 w 30"/>
                  <a:gd name="T1" fmla="*/ 0 h 6"/>
                  <a:gd name="T2" fmla="*/ 3 w 30"/>
                  <a:gd name="T3" fmla="*/ 0 h 6"/>
                  <a:gd name="T4" fmla="*/ 3 w 30"/>
                  <a:gd name="T5" fmla="*/ 5 h 6"/>
                  <a:gd name="T6" fmla="*/ 27 w 30"/>
                  <a:gd name="T7" fmla="*/ 5 h 6"/>
                  <a:gd name="T8" fmla="*/ 27 w 30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6">
                    <a:moveTo>
                      <a:pt x="27" y="0"/>
                    </a:moveTo>
                    <a:cubicBezTo>
                      <a:pt x="19" y="0"/>
                      <a:pt x="11" y="0"/>
                      <a:pt x="3" y="0"/>
                    </a:cubicBezTo>
                    <a:cubicBezTo>
                      <a:pt x="0" y="1"/>
                      <a:pt x="0" y="5"/>
                      <a:pt x="3" y="5"/>
                    </a:cubicBezTo>
                    <a:cubicBezTo>
                      <a:pt x="11" y="5"/>
                      <a:pt x="19" y="6"/>
                      <a:pt x="27" y="5"/>
                    </a:cubicBezTo>
                    <a:cubicBezTo>
                      <a:pt x="30" y="5"/>
                      <a:pt x="30" y="1"/>
                      <a:pt x="2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6" name="Freeform 21"/>
              <p:cNvSpPr/>
              <p:nvPr>
                <p:custDataLst>
                  <p:tags r:id="rId23"/>
                </p:custDataLst>
              </p:nvPr>
            </p:nvSpPr>
            <p:spPr>
              <a:xfrm>
                <a:off x="2857" y="1055"/>
                <a:ext cx="80" cy="19"/>
              </a:xfrm>
              <a:custGeom>
                <a:avLst/>
                <a:gdLst>
                  <a:gd name="T0" fmla="*/ 31 w 34"/>
                  <a:gd name="T1" fmla="*/ 1 h 8"/>
                  <a:gd name="T2" fmla="*/ 18 w 34"/>
                  <a:gd name="T3" fmla="*/ 1 h 8"/>
                  <a:gd name="T4" fmla="*/ 3 w 34"/>
                  <a:gd name="T5" fmla="*/ 2 h 8"/>
                  <a:gd name="T6" fmla="*/ 3 w 34"/>
                  <a:gd name="T7" fmla="*/ 6 h 8"/>
                  <a:gd name="T8" fmla="*/ 17 w 34"/>
                  <a:gd name="T9" fmla="*/ 7 h 8"/>
                  <a:gd name="T10" fmla="*/ 31 w 34"/>
                  <a:gd name="T11" fmla="*/ 7 h 8"/>
                  <a:gd name="T12" fmla="*/ 31 w 34"/>
                  <a:gd name="T13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8">
                    <a:moveTo>
                      <a:pt x="31" y="1"/>
                    </a:moveTo>
                    <a:cubicBezTo>
                      <a:pt x="27" y="0"/>
                      <a:pt x="23" y="1"/>
                      <a:pt x="18" y="1"/>
                    </a:cubicBezTo>
                    <a:cubicBezTo>
                      <a:pt x="13" y="1"/>
                      <a:pt x="8" y="2"/>
                      <a:pt x="3" y="2"/>
                    </a:cubicBezTo>
                    <a:cubicBezTo>
                      <a:pt x="0" y="2"/>
                      <a:pt x="0" y="6"/>
                      <a:pt x="3" y="6"/>
                    </a:cubicBezTo>
                    <a:cubicBezTo>
                      <a:pt x="8" y="7"/>
                      <a:pt x="12" y="7"/>
                      <a:pt x="17" y="7"/>
                    </a:cubicBezTo>
                    <a:cubicBezTo>
                      <a:pt x="21" y="7"/>
                      <a:pt x="26" y="8"/>
                      <a:pt x="31" y="7"/>
                    </a:cubicBezTo>
                    <a:cubicBezTo>
                      <a:pt x="34" y="6"/>
                      <a:pt x="34" y="2"/>
                      <a:pt x="31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7" name="Freeform 22"/>
              <p:cNvSpPr/>
              <p:nvPr>
                <p:custDataLst>
                  <p:tags r:id="rId24"/>
                </p:custDataLst>
              </p:nvPr>
            </p:nvSpPr>
            <p:spPr>
              <a:xfrm>
                <a:off x="2989" y="1043"/>
                <a:ext cx="71" cy="22"/>
              </a:xfrm>
              <a:custGeom>
                <a:avLst/>
                <a:gdLst>
                  <a:gd name="T0" fmla="*/ 27 w 30"/>
                  <a:gd name="T1" fmla="*/ 1 h 9"/>
                  <a:gd name="T2" fmla="*/ 4 w 30"/>
                  <a:gd name="T3" fmla="*/ 1 h 9"/>
                  <a:gd name="T4" fmla="*/ 4 w 30"/>
                  <a:gd name="T5" fmla="*/ 7 h 9"/>
                  <a:gd name="T6" fmla="*/ 27 w 30"/>
                  <a:gd name="T7" fmla="*/ 7 h 9"/>
                  <a:gd name="T8" fmla="*/ 27 w 30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9">
                    <a:moveTo>
                      <a:pt x="27" y="1"/>
                    </a:moveTo>
                    <a:cubicBezTo>
                      <a:pt x="19" y="0"/>
                      <a:pt x="12" y="1"/>
                      <a:pt x="4" y="1"/>
                    </a:cubicBezTo>
                    <a:cubicBezTo>
                      <a:pt x="0" y="1"/>
                      <a:pt x="0" y="7"/>
                      <a:pt x="4" y="7"/>
                    </a:cubicBezTo>
                    <a:cubicBezTo>
                      <a:pt x="12" y="8"/>
                      <a:pt x="19" y="9"/>
                      <a:pt x="27" y="7"/>
                    </a:cubicBezTo>
                    <a:cubicBezTo>
                      <a:pt x="30" y="7"/>
                      <a:pt x="30" y="2"/>
                      <a:pt x="27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8" name="Freeform 23"/>
              <p:cNvSpPr/>
              <p:nvPr>
                <p:custDataLst>
                  <p:tags r:id="rId25"/>
                </p:custDataLst>
              </p:nvPr>
            </p:nvSpPr>
            <p:spPr>
              <a:xfrm>
                <a:off x="3124" y="1041"/>
                <a:ext cx="81" cy="24"/>
              </a:xfrm>
              <a:custGeom>
                <a:avLst/>
                <a:gdLst>
                  <a:gd name="T0" fmla="*/ 32 w 34"/>
                  <a:gd name="T1" fmla="*/ 3 h 10"/>
                  <a:gd name="T2" fmla="*/ 4 w 34"/>
                  <a:gd name="T3" fmla="*/ 0 h 10"/>
                  <a:gd name="T4" fmla="*/ 4 w 34"/>
                  <a:gd name="T5" fmla="*/ 6 h 10"/>
                  <a:gd name="T6" fmla="*/ 32 w 34"/>
                  <a:gd name="T7" fmla="*/ 8 h 10"/>
                  <a:gd name="T8" fmla="*/ 32 w 34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10">
                    <a:moveTo>
                      <a:pt x="32" y="3"/>
                    </a:moveTo>
                    <a:cubicBezTo>
                      <a:pt x="23" y="1"/>
                      <a:pt x="13" y="0"/>
                      <a:pt x="4" y="0"/>
                    </a:cubicBezTo>
                    <a:cubicBezTo>
                      <a:pt x="0" y="0"/>
                      <a:pt x="0" y="5"/>
                      <a:pt x="4" y="6"/>
                    </a:cubicBezTo>
                    <a:cubicBezTo>
                      <a:pt x="13" y="6"/>
                      <a:pt x="22" y="10"/>
                      <a:pt x="32" y="8"/>
                    </a:cubicBezTo>
                    <a:cubicBezTo>
                      <a:pt x="34" y="7"/>
                      <a:pt x="34" y="3"/>
                      <a:pt x="32" y="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9" name="Freeform 24"/>
              <p:cNvSpPr/>
              <p:nvPr>
                <p:custDataLst>
                  <p:tags r:id="rId26"/>
                </p:custDataLst>
              </p:nvPr>
            </p:nvSpPr>
            <p:spPr>
              <a:xfrm>
                <a:off x="3259" y="1029"/>
                <a:ext cx="88" cy="26"/>
              </a:xfrm>
              <a:custGeom>
                <a:avLst/>
                <a:gdLst>
                  <a:gd name="T0" fmla="*/ 34 w 37"/>
                  <a:gd name="T1" fmla="*/ 2 h 11"/>
                  <a:gd name="T2" fmla="*/ 4 w 37"/>
                  <a:gd name="T3" fmla="*/ 2 h 11"/>
                  <a:gd name="T4" fmla="*/ 4 w 37"/>
                  <a:gd name="T5" fmla="*/ 9 h 11"/>
                  <a:gd name="T6" fmla="*/ 34 w 37"/>
                  <a:gd name="T7" fmla="*/ 8 h 11"/>
                  <a:gd name="T8" fmla="*/ 34 w 37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11">
                    <a:moveTo>
                      <a:pt x="34" y="2"/>
                    </a:moveTo>
                    <a:cubicBezTo>
                      <a:pt x="25" y="0"/>
                      <a:pt x="14" y="2"/>
                      <a:pt x="4" y="2"/>
                    </a:cubicBezTo>
                    <a:cubicBezTo>
                      <a:pt x="0" y="2"/>
                      <a:pt x="0" y="8"/>
                      <a:pt x="4" y="9"/>
                    </a:cubicBezTo>
                    <a:cubicBezTo>
                      <a:pt x="14" y="9"/>
                      <a:pt x="25" y="11"/>
                      <a:pt x="34" y="8"/>
                    </a:cubicBezTo>
                    <a:cubicBezTo>
                      <a:pt x="37" y="8"/>
                      <a:pt x="37" y="3"/>
                      <a:pt x="34" y="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0" name="Freeform 25"/>
              <p:cNvSpPr/>
              <p:nvPr>
                <p:custDataLst>
                  <p:tags r:id="rId27"/>
                </p:custDataLst>
              </p:nvPr>
            </p:nvSpPr>
            <p:spPr>
              <a:xfrm>
                <a:off x="3418" y="1046"/>
                <a:ext cx="71" cy="16"/>
              </a:xfrm>
              <a:custGeom>
                <a:avLst/>
                <a:gdLst>
                  <a:gd name="T0" fmla="*/ 26 w 30"/>
                  <a:gd name="T1" fmla="*/ 0 h 7"/>
                  <a:gd name="T2" fmla="*/ 4 w 30"/>
                  <a:gd name="T3" fmla="*/ 1 h 7"/>
                  <a:gd name="T4" fmla="*/ 4 w 30"/>
                  <a:gd name="T5" fmla="*/ 6 h 7"/>
                  <a:gd name="T6" fmla="*/ 26 w 30"/>
                  <a:gd name="T7" fmla="*/ 6 h 7"/>
                  <a:gd name="T8" fmla="*/ 26 w 30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7">
                    <a:moveTo>
                      <a:pt x="26" y="0"/>
                    </a:moveTo>
                    <a:cubicBezTo>
                      <a:pt x="18" y="0"/>
                      <a:pt x="11" y="0"/>
                      <a:pt x="4" y="1"/>
                    </a:cubicBezTo>
                    <a:cubicBezTo>
                      <a:pt x="0" y="1"/>
                      <a:pt x="0" y="6"/>
                      <a:pt x="4" y="6"/>
                    </a:cubicBezTo>
                    <a:cubicBezTo>
                      <a:pt x="11" y="6"/>
                      <a:pt x="18" y="7"/>
                      <a:pt x="26" y="6"/>
                    </a:cubicBezTo>
                    <a:cubicBezTo>
                      <a:pt x="30" y="6"/>
                      <a:pt x="30" y="1"/>
                      <a:pt x="2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1" name="Freeform 26"/>
              <p:cNvSpPr/>
              <p:nvPr>
                <p:custDataLst>
                  <p:tags r:id="rId28"/>
                </p:custDataLst>
              </p:nvPr>
            </p:nvSpPr>
            <p:spPr>
              <a:xfrm>
                <a:off x="3574" y="1034"/>
                <a:ext cx="90" cy="24"/>
              </a:xfrm>
              <a:custGeom>
                <a:avLst/>
                <a:gdLst>
                  <a:gd name="T0" fmla="*/ 34 w 38"/>
                  <a:gd name="T1" fmla="*/ 3 h 10"/>
                  <a:gd name="T2" fmla="*/ 5 w 38"/>
                  <a:gd name="T3" fmla="*/ 0 h 10"/>
                  <a:gd name="T4" fmla="*/ 4 w 38"/>
                  <a:gd name="T5" fmla="*/ 6 h 10"/>
                  <a:gd name="T6" fmla="*/ 34 w 38"/>
                  <a:gd name="T7" fmla="*/ 8 h 10"/>
                  <a:gd name="T8" fmla="*/ 34 w 38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0">
                    <a:moveTo>
                      <a:pt x="34" y="3"/>
                    </a:moveTo>
                    <a:cubicBezTo>
                      <a:pt x="25" y="2"/>
                      <a:pt x="15" y="2"/>
                      <a:pt x="5" y="0"/>
                    </a:cubicBezTo>
                    <a:cubicBezTo>
                      <a:pt x="1" y="0"/>
                      <a:pt x="0" y="5"/>
                      <a:pt x="4" y="6"/>
                    </a:cubicBezTo>
                    <a:cubicBezTo>
                      <a:pt x="14" y="9"/>
                      <a:pt x="24" y="10"/>
                      <a:pt x="34" y="8"/>
                    </a:cubicBezTo>
                    <a:cubicBezTo>
                      <a:pt x="38" y="8"/>
                      <a:pt x="38" y="3"/>
                      <a:pt x="34" y="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2" name="Freeform 27"/>
              <p:cNvSpPr/>
              <p:nvPr>
                <p:custDataLst>
                  <p:tags r:id="rId29"/>
                </p:custDataLst>
              </p:nvPr>
            </p:nvSpPr>
            <p:spPr>
              <a:xfrm>
                <a:off x="3738" y="1031"/>
                <a:ext cx="90" cy="24"/>
              </a:xfrm>
              <a:custGeom>
                <a:avLst/>
                <a:gdLst>
                  <a:gd name="T0" fmla="*/ 35 w 38"/>
                  <a:gd name="T1" fmla="*/ 2 h 10"/>
                  <a:gd name="T2" fmla="*/ 4 w 38"/>
                  <a:gd name="T3" fmla="*/ 4 h 10"/>
                  <a:gd name="T4" fmla="*/ 6 w 38"/>
                  <a:gd name="T5" fmla="*/ 10 h 10"/>
                  <a:gd name="T6" fmla="*/ 35 w 38"/>
                  <a:gd name="T7" fmla="*/ 7 h 10"/>
                  <a:gd name="T8" fmla="*/ 35 w 38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0">
                    <a:moveTo>
                      <a:pt x="35" y="2"/>
                    </a:moveTo>
                    <a:cubicBezTo>
                      <a:pt x="25" y="0"/>
                      <a:pt x="14" y="1"/>
                      <a:pt x="4" y="4"/>
                    </a:cubicBezTo>
                    <a:cubicBezTo>
                      <a:pt x="0" y="5"/>
                      <a:pt x="2" y="10"/>
                      <a:pt x="6" y="10"/>
                    </a:cubicBezTo>
                    <a:cubicBezTo>
                      <a:pt x="15" y="8"/>
                      <a:pt x="25" y="8"/>
                      <a:pt x="35" y="7"/>
                    </a:cubicBezTo>
                    <a:cubicBezTo>
                      <a:pt x="38" y="7"/>
                      <a:pt x="38" y="2"/>
                      <a:pt x="35" y="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3" name="Freeform 28"/>
              <p:cNvSpPr/>
              <p:nvPr>
                <p:custDataLst>
                  <p:tags r:id="rId30"/>
                </p:custDataLst>
              </p:nvPr>
            </p:nvSpPr>
            <p:spPr>
              <a:xfrm>
                <a:off x="3904" y="1039"/>
                <a:ext cx="85" cy="19"/>
              </a:xfrm>
              <a:custGeom>
                <a:avLst/>
                <a:gdLst>
                  <a:gd name="T0" fmla="*/ 31 w 36"/>
                  <a:gd name="T1" fmla="*/ 1 h 8"/>
                  <a:gd name="T2" fmla="*/ 4 w 36"/>
                  <a:gd name="T3" fmla="*/ 1 h 8"/>
                  <a:gd name="T4" fmla="*/ 4 w 36"/>
                  <a:gd name="T5" fmla="*/ 7 h 8"/>
                  <a:gd name="T6" fmla="*/ 31 w 36"/>
                  <a:gd name="T7" fmla="*/ 7 h 8"/>
                  <a:gd name="T8" fmla="*/ 31 w 3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8">
                    <a:moveTo>
                      <a:pt x="31" y="1"/>
                    </a:moveTo>
                    <a:cubicBezTo>
                      <a:pt x="22" y="0"/>
                      <a:pt x="13" y="0"/>
                      <a:pt x="4" y="1"/>
                    </a:cubicBezTo>
                    <a:cubicBezTo>
                      <a:pt x="0" y="1"/>
                      <a:pt x="0" y="7"/>
                      <a:pt x="4" y="7"/>
                    </a:cubicBezTo>
                    <a:cubicBezTo>
                      <a:pt x="13" y="8"/>
                      <a:pt x="22" y="8"/>
                      <a:pt x="31" y="7"/>
                    </a:cubicBezTo>
                    <a:cubicBezTo>
                      <a:pt x="36" y="7"/>
                      <a:pt x="36" y="1"/>
                      <a:pt x="31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4" name="Freeform 29"/>
              <p:cNvSpPr/>
              <p:nvPr>
                <p:custDataLst>
                  <p:tags r:id="rId31"/>
                </p:custDataLst>
              </p:nvPr>
            </p:nvSpPr>
            <p:spPr>
              <a:xfrm>
                <a:off x="4074" y="1031"/>
                <a:ext cx="83" cy="24"/>
              </a:xfrm>
              <a:custGeom>
                <a:avLst/>
                <a:gdLst>
                  <a:gd name="T0" fmla="*/ 30 w 35"/>
                  <a:gd name="T1" fmla="*/ 2 h 10"/>
                  <a:gd name="T2" fmla="*/ 5 w 35"/>
                  <a:gd name="T3" fmla="*/ 1 h 10"/>
                  <a:gd name="T4" fmla="*/ 3 w 35"/>
                  <a:gd name="T5" fmla="*/ 7 h 10"/>
                  <a:gd name="T6" fmla="*/ 32 w 35"/>
                  <a:gd name="T7" fmla="*/ 7 h 10"/>
                  <a:gd name="T8" fmla="*/ 30 w 35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10">
                    <a:moveTo>
                      <a:pt x="30" y="2"/>
                    </a:moveTo>
                    <a:cubicBezTo>
                      <a:pt x="22" y="3"/>
                      <a:pt x="13" y="4"/>
                      <a:pt x="5" y="1"/>
                    </a:cubicBezTo>
                    <a:cubicBezTo>
                      <a:pt x="1" y="0"/>
                      <a:pt x="0" y="6"/>
                      <a:pt x="3" y="7"/>
                    </a:cubicBezTo>
                    <a:cubicBezTo>
                      <a:pt x="12" y="10"/>
                      <a:pt x="22" y="10"/>
                      <a:pt x="32" y="7"/>
                    </a:cubicBezTo>
                    <a:cubicBezTo>
                      <a:pt x="35" y="6"/>
                      <a:pt x="34" y="1"/>
                      <a:pt x="30" y="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5" name="Freeform 30"/>
              <p:cNvSpPr/>
              <p:nvPr>
                <p:custDataLst>
                  <p:tags r:id="rId32"/>
                </p:custDataLst>
              </p:nvPr>
            </p:nvSpPr>
            <p:spPr>
              <a:xfrm>
                <a:off x="4209" y="1039"/>
                <a:ext cx="90" cy="23"/>
              </a:xfrm>
              <a:custGeom>
                <a:avLst/>
                <a:gdLst>
                  <a:gd name="T0" fmla="*/ 33 w 38"/>
                  <a:gd name="T1" fmla="*/ 0 h 10"/>
                  <a:gd name="T2" fmla="*/ 3 w 38"/>
                  <a:gd name="T3" fmla="*/ 4 h 10"/>
                  <a:gd name="T4" fmla="*/ 5 w 38"/>
                  <a:gd name="T5" fmla="*/ 9 h 10"/>
                  <a:gd name="T6" fmla="*/ 33 w 38"/>
                  <a:gd name="T7" fmla="*/ 7 h 10"/>
                  <a:gd name="T8" fmla="*/ 33 w 38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0">
                    <a:moveTo>
                      <a:pt x="33" y="0"/>
                    </a:moveTo>
                    <a:cubicBezTo>
                      <a:pt x="23" y="1"/>
                      <a:pt x="13" y="1"/>
                      <a:pt x="3" y="4"/>
                    </a:cubicBezTo>
                    <a:cubicBezTo>
                      <a:pt x="0" y="4"/>
                      <a:pt x="1" y="10"/>
                      <a:pt x="5" y="9"/>
                    </a:cubicBezTo>
                    <a:cubicBezTo>
                      <a:pt x="14" y="7"/>
                      <a:pt x="24" y="7"/>
                      <a:pt x="33" y="7"/>
                    </a:cubicBezTo>
                    <a:cubicBezTo>
                      <a:pt x="38" y="7"/>
                      <a:pt x="38" y="0"/>
                      <a:pt x="3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6" name="Freeform 31"/>
              <p:cNvSpPr/>
              <p:nvPr>
                <p:custDataLst>
                  <p:tags r:id="rId33"/>
                </p:custDataLst>
              </p:nvPr>
            </p:nvSpPr>
            <p:spPr>
              <a:xfrm>
                <a:off x="4373" y="1034"/>
                <a:ext cx="78" cy="28"/>
              </a:xfrm>
              <a:custGeom>
                <a:avLst/>
                <a:gdLst>
                  <a:gd name="T0" fmla="*/ 28 w 33"/>
                  <a:gd name="T1" fmla="*/ 1 h 12"/>
                  <a:gd name="T2" fmla="*/ 4 w 33"/>
                  <a:gd name="T3" fmla="*/ 5 h 12"/>
                  <a:gd name="T4" fmla="*/ 4 w 33"/>
                  <a:gd name="T5" fmla="*/ 12 h 12"/>
                  <a:gd name="T6" fmla="*/ 30 w 33"/>
                  <a:gd name="T7" fmla="*/ 6 h 12"/>
                  <a:gd name="T8" fmla="*/ 28 w 33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12">
                    <a:moveTo>
                      <a:pt x="28" y="1"/>
                    </a:moveTo>
                    <a:cubicBezTo>
                      <a:pt x="20" y="2"/>
                      <a:pt x="12" y="5"/>
                      <a:pt x="4" y="5"/>
                    </a:cubicBezTo>
                    <a:cubicBezTo>
                      <a:pt x="0" y="5"/>
                      <a:pt x="0" y="12"/>
                      <a:pt x="4" y="12"/>
                    </a:cubicBezTo>
                    <a:cubicBezTo>
                      <a:pt x="13" y="11"/>
                      <a:pt x="21" y="9"/>
                      <a:pt x="30" y="6"/>
                    </a:cubicBezTo>
                    <a:cubicBezTo>
                      <a:pt x="33" y="5"/>
                      <a:pt x="31" y="0"/>
                      <a:pt x="28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7" name="Freeform 32"/>
              <p:cNvSpPr/>
              <p:nvPr>
                <p:custDataLst>
                  <p:tags r:id="rId34"/>
                </p:custDataLst>
              </p:nvPr>
            </p:nvSpPr>
            <p:spPr>
              <a:xfrm>
                <a:off x="4512" y="1029"/>
                <a:ext cx="95" cy="24"/>
              </a:xfrm>
              <a:custGeom>
                <a:avLst/>
                <a:gdLst>
                  <a:gd name="T0" fmla="*/ 37 w 40"/>
                  <a:gd name="T1" fmla="*/ 0 h 10"/>
                  <a:gd name="T2" fmla="*/ 5 w 40"/>
                  <a:gd name="T3" fmla="*/ 0 h 10"/>
                  <a:gd name="T4" fmla="*/ 5 w 40"/>
                  <a:gd name="T5" fmla="*/ 6 h 10"/>
                  <a:gd name="T6" fmla="*/ 38 w 40"/>
                  <a:gd name="T7" fmla="*/ 5 h 10"/>
                  <a:gd name="T8" fmla="*/ 37 w 40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0">
                    <a:moveTo>
                      <a:pt x="37" y="0"/>
                    </a:moveTo>
                    <a:cubicBezTo>
                      <a:pt x="26" y="0"/>
                      <a:pt x="15" y="0"/>
                      <a:pt x="5" y="0"/>
                    </a:cubicBezTo>
                    <a:cubicBezTo>
                      <a:pt x="0" y="0"/>
                      <a:pt x="0" y="6"/>
                      <a:pt x="5" y="6"/>
                    </a:cubicBezTo>
                    <a:cubicBezTo>
                      <a:pt x="15" y="6"/>
                      <a:pt x="28" y="10"/>
                      <a:pt x="38" y="5"/>
                    </a:cubicBezTo>
                    <a:cubicBezTo>
                      <a:pt x="40" y="4"/>
                      <a:pt x="39" y="0"/>
                      <a:pt x="3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8" name="Freeform 33"/>
              <p:cNvSpPr/>
              <p:nvPr>
                <p:custDataLst>
                  <p:tags r:id="rId35"/>
                </p:custDataLst>
              </p:nvPr>
            </p:nvSpPr>
            <p:spPr>
              <a:xfrm>
                <a:off x="4652" y="1029"/>
                <a:ext cx="102" cy="26"/>
              </a:xfrm>
              <a:custGeom>
                <a:avLst/>
                <a:gdLst>
                  <a:gd name="T0" fmla="*/ 40 w 43"/>
                  <a:gd name="T1" fmla="*/ 3 h 11"/>
                  <a:gd name="T2" fmla="*/ 4 w 43"/>
                  <a:gd name="T3" fmla="*/ 5 h 11"/>
                  <a:gd name="T4" fmla="*/ 6 w 43"/>
                  <a:gd name="T5" fmla="*/ 11 h 11"/>
                  <a:gd name="T6" fmla="*/ 40 w 43"/>
                  <a:gd name="T7" fmla="*/ 8 h 11"/>
                  <a:gd name="T8" fmla="*/ 40 w 43"/>
                  <a:gd name="T9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11">
                    <a:moveTo>
                      <a:pt x="40" y="3"/>
                    </a:moveTo>
                    <a:cubicBezTo>
                      <a:pt x="28" y="0"/>
                      <a:pt x="16" y="2"/>
                      <a:pt x="4" y="5"/>
                    </a:cubicBezTo>
                    <a:cubicBezTo>
                      <a:pt x="0" y="6"/>
                      <a:pt x="2" y="11"/>
                      <a:pt x="6" y="11"/>
                    </a:cubicBezTo>
                    <a:cubicBezTo>
                      <a:pt x="17" y="9"/>
                      <a:pt x="29" y="10"/>
                      <a:pt x="40" y="8"/>
                    </a:cubicBezTo>
                    <a:cubicBezTo>
                      <a:pt x="43" y="7"/>
                      <a:pt x="43" y="3"/>
                      <a:pt x="40" y="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9" name="Freeform 34"/>
              <p:cNvSpPr/>
              <p:nvPr>
                <p:custDataLst>
                  <p:tags r:id="rId36"/>
                </p:custDataLst>
              </p:nvPr>
            </p:nvSpPr>
            <p:spPr>
              <a:xfrm>
                <a:off x="4789" y="984"/>
                <a:ext cx="55" cy="74"/>
              </a:xfrm>
              <a:custGeom>
                <a:avLst/>
                <a:gdLst>
                  <a:gd name="T0" fmla="*/ 22 w 23"/>
                  <a:gd name="T1" fmla="*/ 25 h 31"/>
                  <a:gd name="T2" fmla="*/ 5 w 23"/>
                  <a:gd name="T3" fmla="*/ 2 h 31"/>
                  <a:gd name="T4" fmla="*/ 1 w 23"/>
                  <a:gd name="T5" fmla="*/ 6 h 31"/>
                  <a:gd name="T6" fmla="*/ 12 w 23"/>
                  <a:gd name="T7" fmla="*/ 23 h 31"/>
                  <a:gd name="T8" fmla="*/ 6 w 23"/>
                  <a:gd name="T9" fmla="*/ 24 h 31"/>
                  <a:gd name="T10" fmla="*/ 6 w 23"/>
                  <a:gd name="T11" fmla="*/ 30 h 31"/>
                  <a:gd name="T12" fmla="*/ 19 w 23"/>
                  <a:gd name="T13" fmla="*/ 30 h 31"/>
                  <a:gd name="T14" fmla="*/ 22 w 23"/>
                  <a:gd name="T15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3" h="31">
                    <a:moveTo>
                      <a:pt x="22" y="25"/>
                    </a:moveTo>
                    <a:cubicBezTo>
                      <a:pt x="17" y="17"/>
                      <a:pt x="13" y="8"/>
                      <a:pt x="5" y="2"/>
                    </a:cubicBezTo>
                    <a:cubicBezTo>
                      <a:pt x="3" y="0"/>
                      <a:pt x="0" y="4"/>
                      <a:pt x="1" y="6"/>
                    </a:cubicBezTo>
                    <a:cubicBezTo>
                      <a:pt x="5" y="12"/>
                      <a:pt x="9" y="18"/>
                      <a:pt x="12" y="23"/>
                    </a:cubicBezTo>
                    <a:cubicBezTo>
                      <a:pt x="10" y="24"/>
                      <a:pt x="8" y="24"/>
                      <a:pt x="6" y="24"/>
                    </a:cubicBezTo>
                    <a:cubicBezTo>
                      <a:pt x="2" y="24"/>
                      <a:pt x="2" y="30"/>
                      <a:pt x="6" y="30"/>
                    </a:cubicBezTo>
                    <a:cubicBezTo>
                      <a:pt x="10" y="30"/>
                      <a:pt x="15" y="30"/>
                      <a:pt x="19" y="30"/>
                    </a:cubicBezTo>
                    <a:cubicBezTo>
                      <a:pt x="21" y="31"/>
                      <a:pt x="23" y="27"/>
                      <a:pt x="22" y="2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0" name="Freeform 35"/>
              <p:cNvSpPr/>
              <p:nvPr>
                <p:custDataLst>
                  <p:tags r:id="rId37"/>
                </p:custDataLst>
              </p:nvPr>
            </p:nvSpPr>
            <p:spPr>
              <a:xfrm>
                <a:off x="4733" y="867"/>
                <a:ext cx="52" cy="72"/>
              </a:xfrm>
              <a:custGeom>
                <a:avLst/>
                <a:gdLst>
                  <a:gd name="T0" fmla="*/ 20 w 22"/>
                  <a:gd name="T1" fmla="*/ 25 h 30"/>
                  <a:gd name="T2" fmla="*/ 5 w 22"/>
                  <a:gd name="T3" fmla="*/ 3 h 30"/>
                  <a:gd name="T4" fmla="*/ 1 w 22"/>
                  <a:gd name="T5" fmla="*/ 5 h 30"/>
                  <a:gd name="T6" fmla="*/ 16 w 22"/>
                  <a:gd name="T7" fmla="*/ 28 h 30"/>
                  <a:gd name="T8" fmla="*/ 20 w 22"/>
                  <a:gd name="T9" fmla="*/ 2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30">
                    <a:moveTo>
                      <a:pt x="20" y="25"/>
                    </a:moveTo>
                    <a:cubicBezTo>
                      <a:pt x="14" y="18"/>
                      <a:pt x="10" y="10"/>
                      <a:pt x="5" y="3"/>
                    </a:cubicBezTo>
                    <a:cubicBezTo>
                      <a:pt x="4" y="0"/>
                      <a:pt x="0" y="2"/>
                      <a:pt x="1" y="5"/>
                    </a:cubicBezTo>
                    <a:cubicBezTo>
                      <a:pt x="2" y="13"/>
                      <a:pt x="10" y="22"/>
                      <a:pt x="16" y="28"/>
                    </a:cubicBezTo>
                    <a:cubicBezTo>
                      <a:pt x="19" y="30"/>
                      <a:pt x="22" y="27"/>
                      <a:pt x="20" y="2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1" name="Freeform 36"/>
              <p:cNvSpPr/>
              <p:nvPr>
                <p:custDataLst>
                  <p:tags r:id="rId38"/>
                </p:custDataLst>
              </p:nvPr>
            </p:nvSpPr>
            <p:spPr>
              <a:xfrm>
                <a:off x="4676" y="753"/>
                <a:ext cx="49" cy="81"/>
              </a:xfrm>
              <a:custGeom>
                <a:avLst/>
                <a:gdLst>
                  <a:gd name="T0" fmla="*/ 20 w 21"/>
                  <a:gd name="T1" fmla="*/ 29 h 34"/>
                  <a:gd name="T2" fmla="*/ 13 w 21"/>
                  <a:gd name="T3" fmla="*/ 14 h 34"/>
                  <a:gd name="T4" fmla="*/ 4 w 21"/>
                  <a:gd name="T5" fmla="*/ 1 h 34"/>
                  <a:gd name="T6" fmla="*/ 0 w 21"/>
                  <a:gd name="T7" fmla="*/ 2 h 34"/>
                  <a:gd name="T8" fmla="*/ 6 w 21"/>
                  <a:gd name="T9" fmla="*/ 16 h 34"/>
                  <a:gd name="T10" fmla="*/ 15 w 21"/>
                  <a:gd name="T11" fmla="*/ 31 h 34"/>
                  <a:gd name="T12" fmla="*/ 20 w 21"/>
                  <a:gd name="T13" fmla="*/ 29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" h="34">
                    <a:moveTo>
                      <a:pt x="20" y="29"/>
                    </a:moveTo>
                    <a:cubicBezTo>
                      <a:pt x="18" y="24"/>
                      <a:pt x="15" y="19"/>
                      <a:pt x="13" y="14"/>
                    </a:cubicBezTo>
                    <a:cubicBezTo>
                      <a:pt x="10" y="10"/>
                      <a:pt x="8" y="5"/>
                      <a:pt x="4" y="1"/>
                    </a:cubicBezTo>
                    <a:cubicBezTo>
                      <a:pt x="3" y="0"/>
                      <a:pt x="0" y="0"/>
                      <a:pt x="0" y="2"/>
                    </a:cubicBezTo>
                    <a:cubicBezTo>
                      <a:pt x="1" y="8"/>
                      <a:pt x="3" y="12"/>
                      <a:pt x="6" y="16"/>
                    </a:cubicBezTo>
                    <a:cubicBezTo>
                      <a:pt x="9" y="21"/>
                      <a:pt x="12" y="26"/>
                      <a:pt x="15" y="31"/>
                    </a:cubicBezTo>
                    <a:cubicBezTo>
                      <a:pt x="16" y="34"/>
                      <a:pt x="21" y="32"/>
                      <a:pt x="20" y="2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2" name="Freeform 37"/>
              <p:cNvSpPr/>
              <p:nvPr>
                <p:custDataLst>
                  <p:tags r:id="rId39"/>
                </p:custDataLst>
              </p:nvPr>
            </p:nvSpPr>
            <p:spPr>
              <a:xfrm>
                <a:off x="4650" y="603"/>
                <a:ext cx="68" cy="102"/>
              </a:xfrm>
              <a:custGeom>
                <a:avLst/>
                <a:gdLst>
                  <a:gd name="T0" fmla="*/ 25 w 29"/>
                  <a:gd name="T1" fmla="*/ 1 h 43"/>
                  <a:gd name="T2" fmla="*/ 4 w 29"/>
                  <a:gd name="T3" fmla="*/ 20 h 43"/>
                  <a:gd name="T4" fmla="*/ 10 w 29"/>
                  <a:gd name="T5" fmla="*/ 42 h 43"/>
                  <a:gd name="T6" fmla="*/ 13 w 29"/>
                  <a:gd name="T7" fmla="*/ 40 h 43"/>
                  <a:gd name="T8" fmla="*/ 28 w 29"/>
                  <a:gd name="T9" fmla="*/ 5 h 43"/>
                  <a:gd name="T10" fmla="*/ 25 w 29"/>
                  <a:gd name="T11" fmla="*/ 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3">
                    <a:moveTo>
                      <a:pt x="25" y="1"/>
                    </a:moveTo>
                    <a:cubicBezTo>
                      <a:pt x="16" y="4"/>
                      <a:pt x="7" y="12"/>
                      <a:pt x="4" y="20"/>
                    </a:cubicBezTo>
                    <a:cubicBezTo>
                      <a:pt x="0" y="29"/>
                      <a:pt x="3" y="36"/>
                      <a:pt x="10" y="42"/>
                    </a:cubicBezTo>
                    <a:cubicBezTo>
                      <a:pt x="11" y="43"/>
                      <a:pt x="14" y="42"/>
                      <a:pt x="13" y="40"/>
                    </a:cubicBezTo>
                    <a:cubicBezTo>
                      <a:pt x="1" y="24"/>
                      <a:pt x="18" y="15"/>
                      <a:pt x="28" y="5"/>
                    </a:cubicBezTo>
                    <a:cubicBezTo>
                      <a:pt x="29" y="4"/>
                      <a:pt x="28" y="0"/>
                      <a:pt x="25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3" name="Freeform 38"/>
              <p:cNvSpPr/>
              <p:nvPr>
                <p:custDataLst>
                  <p:tags r:id="rId40"/>
                </p:custDataLst>
              </p:nvPr>
            </p:nvSpPr>
            <p:spPr>
              <a:xfrm>
                <a:off x="4718" y="484"/>
                <a:ext cx="52" cy="79"/>
              </a:xfrm>
              <a:custGeom>
                <a:avLst/>
                <a:gdLst>
                  <a:gd name="T0" fmla="*/ 17 w 22"/>
                  <a:gd name="T1" fmla="*/ 3 h 33"/>
                  <a:gd name="T2" fmla="*/ 2 w 22"/>
                  <a:gd name="T3" fmla="*/ 28 h 33"/>
                  <a:gd name="T4" fmla="*/ 6 w 22"/>
                  <a:gd name="T5" fmla="*/ 30 h 33"/>
                  <a:gd name="T6" fmla="*/ 21 w 22"/>
                  <a:gd name="T7" fmla="*/ 5 h 33"/>
                  <a:gd name="T8" fmla="*/ 17 w 22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33">
                    <a:moveTo>
                      <a:pt x="17" y="3"/>
                    </a:moveTo>
                    <a:cubicBezTo>
                      <a:pt x="13" y="12"/>
                      <a:pt x="7" y="19"/>
                      <a:pt x="2" y="28"/>
                    </a:cubicBezTo>
                    <a:cubicBezTo>
                      <a:pt x="0" y="30"/>
                      <a:pt x="4" y="33"/>
                      <a:pt x="6" y="30"/>
                    </a:cubicBezTo>
                    <a:cubicBezTo>
                      <a:pt x="12" y="22"/>
                      <a:pt x="19" y="14"/>
                      <a:pt x="21" y="5"/>
                    </a:cubicBezTo>
                    <a:cubicBezTo>
                      <a:pt x="22" y="2"/>
                      <a:pt x="18" y="0"/>
                      <a:pt x="17" y="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4" name="Freeform 39"/>
              <p:cNvSpPr/>
              <p:nvPr>
                <p:custDataLst>
                  <p:tags r:id="rId41"/>
                </p:custDataLst>
              </p:nvPr>
            </p:nvSpPr>
            <p:spPr>
              <a:xfrm>
                <a:off x="4778" y="379"/>
                <a:ext cx="56" cy="69"/>
              </a:xfrm>
              <a:custGeom>
                <a:avLst/>
                <a:gdLst>
                  <a:gd name="T0" fmla="*/ 19 w 24"/>
                  <a:gd name="T1" fmla="*/ 2 h 29"/>
                  <a:gd name="T2" fmla="*/ 12 w 24"/>
                  <a:gd name="T3" fmla="*/ 15 h 29"/>
                  <a:gd name="T4" fmla="*/ 2 w 24"/>
                  <a:gd name="T5" fmla="*/ 24 h 29"/>
                  <a:gd name="T6" fmla="*/ 5 w 24"/>
                  <a:gd name="T7" fmla="*/ 28 h 29"/>
                  <a:gd name="T8" fmla="*/ 24 w 24"/>
                  <a:gd name="T9" fmla="*/ 4 h 29"/>
                  <a:gd name="T10" fmla="*/ 19 w 24"/>
                  <a:gd name="T11" fmla="*/ 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28">
                    <a:moveTo>
                      <a:pt x="19" y="2"/>
                    </a:moveTo>
                    <a:cubicBezTo>
                      <a:pt x="16" y="6"/>
                      <a:pt x="15" y="11"/>
                      <a:pt x="12" y="15"/>
                    </a:cubicBezTo>
                    <a:cubicBezTo>
                      <a:pt x="9" y="18"/>
                      <a:pt x="6" y="21"/>
                      <a:pt x="2" y="24"/>
                    </a:cubicBezTo>
                    <a:cubicBezTo>
                      <a:pt x="0" y="26"/>
                      <a:pt x="3" y="29"/>
                      <a:pt x="5" y="28"/>
                    </a:cubicBezTo>
                    <a:cubicBezTo>
                      <a:pt x="14" y="23"/>
                      <a:pt x="24" y="14"/>
                      <a:pt x="24" y="4"/>
                    </a:cubicBezTo>
                    <a:cubicBezTo>
                      <a:pt x="24" y="1"/>
                      <a:pt x="20" y="0"/>
                      <a:pt x="19" y="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5" name="Freeform 40"/>
              <p:cNvSpPr/>
              <p:nvPr>
                <p:custDataLst>
                  <p:tags r:id="rId42"/>
                </p:custDataLst>
              </p:nvPr>
            </p:nvSpPr>
            <p:spPr>
              <a:xfrm>
                <a:off x="3572" y="303"/>
                <a:ext cx="88" cy="22"/>
              </a:xfrm>
              <a:custGeom>
                <a:avLst/>
                <a:gdLst>
                  <a:gd name="T0" fmla="*/ 32 w 37"/>
                  <a:gd name="T1" fmla="*/ 1 h 9"/>
                  <a:gd name="T2" fmla="*/ 3 w 37"/>
                  <a:gd name="T3" fmla="*/ 3 h 9"/>
                  <a:gd name="T4" fmla="*/ 3 w 37"/>
                  <a:gd name="T5" fmla="*/ 8 h 9"/>
                  <a:gd name="T6" fmla="*/ 33 w 37"/>
                  <a:gd name="T7" fmla="*/ 6 h 9"/>
                  <a:gd name="T8" fmla="*/ 32 w 37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9">
                    <a:moveTo>
                      <a:pt x="32" y="1"/>
                    </a:moveTo>
                    <a:cubicBezTo>
                      <a:pt x="22" y="2"/>
                      <a:pt x="13" y="3"/>
                      <a:pt x="3" y="3"/>
                    </a:cubicBezTo>
                    <a:cubicBezTo>
                      <a:pt x="0" y="4"/>
                      <a:pt x="0" y="8"/>
                      <a:pt x="3" y="8"/>
                    </a:cubicBezTo>
                    <a:cubicBezTo>
                      <a:pt x="13" y="9"/>
                      <a:pt x="24" y="9"/>
                      <a:pt x="33" y="6"/>
                    </a:cubicBezTo>
                    <a:cubicBezTo>
                      <a:pt x="37" y="5"/>
                      <a:pt x="35" y="0"/>
                      <a:pt x="32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6" name="Freeform 41"/>
              <p:cNvSpPr/>
              <p:nvPr>
                <p:custDataLst>
                  <p:tags r:id="rId43"/>
                </p:custDataLst>
              </p:nvPr>
            </p:nvSpPr>
            <p:spPr>
              <a:xfrm>
                <a:off x="3714" y="303"/>
                <a:ext cx="85" cy="17"/>
              </a:xfrm>
              <a:custGeom>
                <a:avLst/>
                <a:gdLst>
                  <a:gd name="T0" fmla="*/ 32 w 36"/>
                  <a:gd name="T1" fmla="*/ 1 h 7"/>
                  <a:gd name="T2" fmla="*/ 2 w 36"/>
                  <a:gd name="T3" fmla="*/ 1 h 7"/>
                  <a:gd name="T4" fmla="*/ 2 w 36"/>
                  <a:gd name="T5" fmla="*/ 5 h 7"/>
                  <a:gd name="T6" fmla="*/ 32 w 36"/>
                  <a:gd name="T7" fmla="*/ 6 h 7"/>
                  <a:gd name="T8" fmla="*/ 32 w 36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7">
                    <a:moveTo>
                      <a:pt x="32" y="1"/>
                    </a:moveTo>
                    <a:cubicBezTo>
                      <a:pt x="22" y="0"/>
                      <a:pt x="12" y="0"/>
                      <a:pt x="2" y="1"/>
                    </a:cubicBezTo>
                    <a:cubicBezTo>
                      <a:pt x="0" y="2"/>
                      <a:pt x="0" y="5"/>
                      <a:pt x="2" y="5"/>
                    </a:cubicBezTo>
                    <a:cubicBezTo>
                      <a:pt x="12" y="7"/>
                      <a:pt x="22" y="7"/>
                      <a:pt x="32" y="6"/>
                    </a:cubicBezTo>
                    <a:cubicBezTo>
                      <a:pt x="36" y="6"/>
                      <a:pt x="36" y="1"/>
                      <a:pt x="32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7" name="Freeform 42"/>
              <p:cNvSpPr/>
              <p:nvPr>
                <p:custDataLst>
                  <p:tags r:id="rId44"/>
                </p:custDataLst>
              </p:nvPr>
            </p:nvSpPr>
            <p:spPr>
              <a:xfrm>
                <a:off x="3847" y="315"/>
                <a:ext cx="80" cy="14"/>
              </a:xfrm>
              <a:custGeom>
                <a:avLst/>
                <a:gdLst>
                  <a:gd name="T0" fmla="*/ 31 w 34"/>
                  <a:gd name="T1" fmla="*/ 1 h 6"/>
                  <a:gd name="T2" fmla="*/ 3 w 34"/>
                  <a:gd name="T3" fmla="*/ 1 h 6"/>
                  <a:gd name="T4" fmla="*/ 3 w 34"/>
                  <a:gd name="T5" fmla="*/ 6 h 6"/>
                  <a:gd name="T6" fmla="*/ 31 w 34"/>
                  <a:gd name="T7" fmla="*/ 6 h 6"/>
                  <a:gd name="T8" fmla="*/ 31 w 34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6">
                    <a:moveTo>
                      <a:pt x="31" y="1"/>
                    </a:moveTo>
                    <a:cubicBezTo>
                      <a:pt x="21" y="0"/>
                      <a:pt x="12" y="0"/>
                      <a:pt x="3" y="1"/>
                    </a:cubicBezTo>
                    <a:cubicBezTo>
                      <a:pt x="0" y="1"/>
                      <a:pt x="0" y="5"/>
                      <a:pt x="3" y="6"/>
                    </a:cubicBezTo>
                    <a:cubicBezTo>
                      <a:pt x="12" y="6"/>
                      <a:pt x="21" y="6"/>
                      <a:pt x="31" y="6"/>
                    </a:cubicBezTo>
                    <a:cubicBezTo>
                      <a:pt x="34" y="6"/>
                      <a:pt x="34" y="1"/>
                      <a:pt x="31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8" name="Freeform 43"/>
              <p:cNvSpPr/>
              <p:nvPr>
                <p:custDataLst>
                  <p:tags r:id="rId45"/>
                </p:custDataLst>
              </p:nvPr>
            </p:nvSpPr>
            <p:spPr>
              <a:xfrm>
                <a:off x="3986" y="327"/>
                <a:ext cx="81" cy="21"/>
              </a:xfrm>
              <a:custGeom>
                <a:avLst/>
                <a:gdLst>
                  <a:gd name="T0" fmla="*/ 31 w 34"/>
                  <a:gd name="T1" fmla="*/ 3 h 9"/>
                  <a:gd name="T2" fmla="*/ 4 w 34"/>
                  <a:gd name="T3" fmla="*/ 1 h 9"/>
                  <a:gd name="T4" fmla="*/ 3 w 34"/>
                  <a:gd name="T5" fmla="*/ 6 h 9"/>
                  <a:gd name="T6" fmla="*/ 31 w 34"/>
                  <a:gd name="T7" fmla="*/ 8 h 9"/>
                  <a:gd name="T8" fmla="*/ 31 w 34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9">
                    <a:moveTo>
                      <a:pt x="31" y="3"/>
                    </a:moveTo>
                    <a:cubicBezTo>
                      <a:pt x="22" y="2"/>
                      <a:pt x="13" y="3"/>
                      <a:pt x="4" y="1"/>
                    </a:cubicBezTo>
                    <a:cubicBezTo>
                      <a:pt x="1" y="0"/>
                      <a:pt x="0" y="5"/>
                      <a:pt x="3" y="6"/>
                    </a:cubicBezTo>
                    <a:cubicBezTo>
                      <a:pt x="12" y="8"/>
                      <a:pt x="22" y="9"/>
                      <a:pt x="31" y="8"/>
                    </a:cubicBezTo>
                    <a:cubicBezTo>
                      <a:pt x="34" y="8"/>
                      <a:pt x="34" y="4"/>
                      <a:pt x="31" y="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9" name="Freeform 44"/>
              <p:cNvSpPr/>
              <p:nvPr>
                <p:custDataLst>
                  <p:tags r:id="rId46"/>
                </p:custDataLst>
              </p:nvPr>
            </p:nvSpPr>
            <p:spPr>
              <a:xfrm>
                <a:off x="4124" y="327"/>
                <a:ext cx="78" cy="17"/>
              </a:xfrm>
              <a:custGeom>
                <a:avLst/>
                <a:gdLst>
                  <a:gd name="T0" fmla="*/ 30 w 33"/>
                  <a:gd name="T1" fmla="*/ 1 h 7"/>
                  <a:gd name="T2" fmla="*/ 3 w 33"/>
                  <a:gd name="T3" fmla="*/ 1 h 7"/>
                  <a:gd name="T4" fmla="*/ 3 w 33"/>
                  <a:gd name="T5" fmla="*/ 6 h 7"/>
                  <a:gd name="T6" fmla="*/ 30 w 33"/>
                  <a:gd name="T7" fmla="*/ 6 h 7"/>
                  <a:gd name="T8" fmla="*/ 30 w 33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7">
                    <a:moveTo>
                      <a:pt x="30" y="1"/>
                    </a:moveTo>
                    <a:cubicBezTo>
                      <a:pt x="21" y="0"/>
                      <a:pt x="12" y="0"/>
                      <a:pt x="3" y="1"/>
                    </a:cubicBezTo>
                    <a:cubicBezTo>
                      <a:pt x="0" y="1"/>
                      <a:pt x="0" y="5"/>
                      <a:pt x="3" y="6"/>
                    </a:cubicBezTo>
                    <a:cubicBezTo>
                      <a:pt x="12" y="7"/>
                      <a:pt x="21" y="6"/>
                      <a:pt x="30" y="6"/>
                    </a:cubicBezTo>
                    <a:cubicBezTo>
                      <a:pt x="33" y="6"/>
                      <a:pt x="33" y="1"/>
                      <a:pt x="30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0" name="Freeform 45"/>
              <p:cNvSpPr/>
              <p:nvPr>
                <p:custDataLst>
                  <p:tags r:id="rId47"/>
                </p:custDataLst>
              </p:nvPr>
            </p:nvSpPr>
            <p:spPr>
              <a:xfrm>
                <a:off x="4273" y="320"/>
                <a:ext cx="64" cy="16"/>
              </a:xfrm>
              <a:custGeom>
                <a:avLst/>
                <a:gdLst>
                  <a:gd name="T0" fmla="*/ 24 w 27"/>
                  <a:gd name="T1" fmla="*/ 1 h 7"/>
                  <a:gd name="T2" fmla="*/ 4 w 27"/>
                  <a:gd name="T3" fmla="*/ 1 h 7"/>
                  <a:gd name="T4" fmla="*/ 4 w 27"/>
                  <a:gd name="T5" fmla="*/ 7 h 7"/>
                  <a:gd name="T6" fmla="*/ 24 w 27"/>
                  <a:gd name="T7" fmla="*/ 6 h 7"/>
                  <a:gd name="T8" fmla="*/ 24 w 27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7">
                    <a:moveTo>
                      <a:pt x="24" y="1"/>
                    </a:moveTo>
                    <a:cubicBezTo>
                      <a:pt x="18" y="0"/>
                      <a:pt x="11" y="1"/>
                      <a:pt x="4" y="1"/>
                    </a:cubicBezTo>
                    <a:cubicBezTo>
                      <a:pt x="0" y="1"/>
                      <a:pt x="0" y="7"/>
                      <a:pt x="4" y="7"/>
                    </a:cubicBezTo>
                    <a:cubicBezTo>
                      <a:pt x="11" y="7"/>
                      <a:pt x="18" y="7"/>
                      <a:pt x="24" y="6"/>
                    </a:cubicBezTo>
                    <a:cubicBezTo>
                      <a:pt x="27" y="6"/>
                      <a:pt x="27" y="2"/>
                      <a:pt x="24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1" name="Freeform 46"/>
              <p:cNvSpPr/>
              <p:nvPr>
                <p:custDataLst>
                  <p:tags r:id="rId48"/>
                </p:custDataLst>
              </p:nvPr>
            </p:nvSpPr>
            <p:spPr>
              <a:xfrm>
                <a:off x="4408" y="327"/>
                <a:ext cx="71" cy="21"/>
              </a:xfrm>
              <a:custGeom>
                <a:avLst/>
                <a:gdLst>
                  <a:gd name="T0" fmla="*/ 26 w 30"/>
                  <a:gd name="T1" fmla="*/ 1 h 9"/>
                  <a:gd name="T2" fmla="*/ 3 w 30"/>
                  <a:gd name="T3" fmla="*/ 3 h 9"/>
                  <a:gd name="T4" fmla="*/ 5 w 30"/>
                  <a:gd name="T5" fmla="*/ 8 h 9"/>
                  <a:gd name="T6" fmla="*/ 26 w 30"/>
                  <a:gd name="T7" fmla="*/ 6 h 9"/>
                  <a:gd name="T8" fmla="*/ 26 w 30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9">
                    <a:moveTo>
                      <a:pt x="26" y="1"/>
                    </a:moveTo>
                    <a:cubicBezTo>
                      <a:pt x="18" y="0"/>
                      <a:pt x="11" y="1"/>
                      <a:pt x="3" y="3"/>
                    </a:cubicBezTo>
                    <a:cubicBezTo>
                      <a:pt x="0" y="4"/>
                      <a:pt x="1" y="9"/>
                      <a:pt x="5" y="8"/>
                    </a:cubicBezTo>
                    <a:cubicBezTo>
                      <a:pt x="12" y="6"/>
                      <a:pt x="19" y="7"/>
                      <a:pt x="26" y="6"/>
                    </a:cubicBezTo>
                    <a:cubicBezTo>
                      <a:pt x="30" y="5"/>
                      <a:pt x="30" y="1"/>
                      <a:pt x="26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2" name="Freeform 47"/>
              <p:cNvSpPr/>
              <p:nvPr>
                <p:custDataLst>
                  <p:tags r:id="rId49"/>
                </p:custDataLst>
              </p:nvPr>
            </p:nvSpPr>
            <p:spPr>
              <a:xfrm>
                <a:off x="4548" y="339"/>
                <a:ext cx="83" cy="14"/>
              </a:xfrm>
              <a:custGeom>
                <a:avLst/>
                <a:gdLst>
                  <a:gd name="T0" fmla="*/ 32 w 35"/>
                  <a:gd name="T1" fmla="*/ 1 h 6"/>
                  <a:gd name="T2" fmla="*/ 2 w 35"/>
                  <a:gd name="T3" fmla="*/ 1 h 6"/>
                  <a:gd name="T4" fmla="*/ 2 w 35"/>
                  <a:gd name="T5" fmla="*/ 5 h 6"/>
                  <a:gd name="T6" fmla="*/ 32 w 35"/>
                  <a:gd name="T7" fmla="*/ 5 h 6"/>
                  <a:gd name="T8" fmla="*/ 32 w 35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6">
                    <a:moveTo>
                      <a:pt x="32" y="1"/>
                    </a:moveTo>
                    <a:cubicBezTo>
                      <a:pt x="22" y="0"/>
                      <a:pt x="12" y="1"/>
                      <a:pt x="2" y="1"/>
                    </a:cubicBezTo>
                    <a:cubicBezTo>
                      <a:pt x="0" y="2"/>
                      <a:pt x="0" y="5"/>
                      <a:pt x="2" y="5"/>
                    </a:cubicBezTo>
                    <a:cubicBezTo>
                      <a:pt x="12" y="5"/>
                      <a:pt x="22" y="6"/>
                      <a:pt x="32" y="5"/>
                    </a:cubicBezTo>
                    <a:cubicBezTo>
                      <a:pt x="35" y="5"/>
                      <a:pt x="35" y="1"/>
                      <a:pt x="32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3" name="Freeform 48"/>
              <p:cNvSpPr/>
              <p:nvPr>
                <p:custDataLst>
                  <p:tags r:id="rId50"/>
                </p:custDataLst>
              </p:nvPr>
            </p:nvSpPr>
            <p:spPr>
              <a:xfrm>
                <a:off x="4702" y="332"/>
                <a:ext cx="76" cy="19"/>
              </a:xfrm>
              <a:custGeom>
                <a:avLst/>
                <a:gdLst>
                  <a:gd name="T0" fmla="*/ 29 w 32"/>
                  <a:gd name="T1" fmla="*/ 1 h 8"/>
                  <a:gd name="T2" fmla="*/ 4 w 32"/>
                  <a:gd name="T3" fmla="*/ 1 h 8"/>
                  <a:gd name="T4" fmla="*/ 4 w 32"/>
                  <a:gd name="T5" fmla="*/ 7 h 8"/>
                  <a:gd name="T6" fmla="*/ 29 w 32"/>
                  <a:gd name="T7" fmla="*/ 7 h 8"/>
                  <a:gd name="T8" fmla="*/ 29 w 32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8">
                    <a:moveTo>
                      <a:pt x="29" y="1"/>
                    </a:moveTo>
                    <a:cubicBezTo>
                      <a:pt x="21" y="0"/>
                      <a:pt x="12" y="0"/>
                      <a:pt x="4" y="1"/>
                    </a:cubicBezTo>
                    <a:cubicBezTo>
                      <a:pt x="0" y="1"/>
                      <a:pt x="0" y="7"/>
                      <a:pt x="4" y="7"/>
                    </a:cubicBezTo>
                    <a:cubicBezTo>
                      <a:pt x="12" y="7"/>
                      <a:pt x="21" y="8"/>
                      <a:pt x="29" y="7"/>
                    </a:cubicBezTo>
                    <a:cubicBezTo>
                      <a:pt x="32" y="6"/>
                      <a:pt x="32" y="1"/>
                      <a:pt x="29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4" name="Freeform 49"/>
              <p:cNvSpPr/>
              <p:nvPr>
                <p:custDataLst>
                  <p:tags r:id="rId51"/>
                </p:custDataLst>
              </p:nvPr>
            </p:nvSpPr>
            <p:spPr>
              <a:xfrm>
                <a:off x="4808" y="329"/>
                <a:ext cx="38" cy="31"/>
              </a:xfrm>
              <a:custGeom>
                <a:avLst/>
                <a:gdLst>
                  <a:gd name="T0" fmla="*/ 14 w 16"/>
                  <a:gd name="T1" fmla="*/ 3 h 13"/>
                  <a:gd name="T2" fmla="*/ 3 w 16"/>
                  <a:gd name="T3" fmla="*/ 3 h 13"/>
                  <a:gd name="T4" fmla="*/ 4 w 16"/>
                  <a:gd name="T5" fmla="*/ 7 h 13"/>
                  <a:gd name="T6" fmla="*/ 10 w 16"/>
                  <a:gd name="T7" fmla="*/ 7 h 13"/>
                  <a:gd name="T8" fmla="*/ 9 w 16"/>
                  <a:gd name="T9" fmla="*/ 9 h 13"/>
                  <a:gd name="T10" fmla="*/ 12 w 16"/>
                  <a:gd name="T11" fmla="*/ 12 h 13"/>
                  <a:gd name="T12" fmla="*/ 16 w 16"/>
                  <a:gd name="T13" fmla="*/ 7 h 13"/>
                  <a:gd name="T14" fmla="*/ 14 w 16"/>
                  <a:gd name="T15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3">
                    <a:moveTo>
                      <a:pt x="14" y="3"/>
                    </a:moveTo>
                    <a:cubicBezTo>
                      <a:pt x="11" y="0"/>
                      <a:pt x="6" y="1"/>
                      <a:pt x="3" y="3"/>
                    </a:cubicBezTo>
                    <a:cubicBezTo>
                      <a:pt x="0" y="4"/>
                      <a:pt x="1" y="8"/>
                      <a:pt x="4" y="7"/>
                    </a:cubicBezTo>
                    <a:cubicBezTo>
                      <a:pt x="5" y="7"/>
                      <a:pt x="8" y="6"/>
                      <a:pt x="10" y="7"/>
                    </a:cubicBezTo>
                    <a:cubicBezTo>
                      <a:pt x="9" y="7"/>
                      <a:pt x="9" y="8"/>
                      <a:pt x="9" y="9"/>
                    </a:cubicBezTo>
                    <a:cubicBezTo>
                      <a:pt x="8" y="11"/>
                      <a:pt x="10" y="13"/>
                      <a:pt x="12" y="12"/>
                    </a:cubicBezTo>
                    <a:cubicBezTo>
                      <a:pt x="14" y="11"/>
                      <a:pt x="15" y="9"/>
                      <a:pt x="16" y="7"/>
                    </a:cubicBezTo>
                    <a:cubicBezTo>
                      <a:pt x="16" y="6"/>
                      <a:pt x="15" y="4"/>
                      <a:pt x="14" y="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179" name="文本框 178"/>
            <p:cNvSpPr txBox="1"/>
            <p:nvPr>
              <p:custDataLst>
                <p:tags r:id="rId6"/>
              </p:custDataLst>
            </p:nvPr>
          </p:nvSpPr>
          <p:spPr>
            <a:xfrm>
              <a:off x="4560858" y="813367"/>
              <a:ext cx="2770577" cy="544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>
                  <a:solidFill>
                    <a:srgbClr val="005790"/>
                  </a:solidFill>
                  <a:cs typeface="+mn-ea"/>
                  <a:sym typeface="+mn-lt"/>
                </a:rPr>
                <a:t>学习目标</a:t>
              </a:r>
              <a:endParaRPr lang="zh-CN" altLang="en-US" sz="2400" b="1">
                <a:solidFill>
                  <a:srgbClr val="C00000"/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177" name="组合 176"/>
          <p:cNvGrpSpPr/>
          <p:nvPr userDrawn="1">
            <p:custDataLst>
              <p:tags r:id="rId4"/>
            </p:custDataLst>
          </p:nvPr>
        </p:nvGrpSpPr>
        <p:grpSpPr>
          <a:xfrm>
            <a:off x="342900" y="336550"/>
            <a:ext cx="1704340" cy="666115"/>
            <a:chOff x="4560858" y="670749"/>
            <a:chExt cx="3070284" cy="787401"/>
          </a:xfrm>
        </p:grpSpPr>
        <p:grpSp>
          <p:nvGrpSpPr>
            <p:cNvPr id="178" name="Group 4"/>
            <p:cNvGrpSpPr/>
            <p:nvPr>
              <p:custDataLst>
                <p:tags r:id="rId5"/>
              </p:custDataLst>
            </p:nvPr>
          </p:nvGrpSpPr>
          <p:grpSpPr>
            <a:xfrm>
              <a:off x="4560858" y="670749"/>
              <a:ext cx="3070284" cy="787401"/>
              <a:chOff x="2364" y="234"/>
              <a:chExt cx="2556" cy="926"/>
            </a:xfrm>
            <a:solidFill>
              <a:srgbClr val="005790"/>
            </a:solidFill>
          </p:grpSpPr>
          <p:sp>
            <p:nvSpPr>
              <p:cNvPr id="180" name="Freeform 5"/>
              <p:cNvSpPr>
                <a:spLocks noEditPoints="1"/>
              </p:cNvSpPr>
              <p:nvPr>
                <p:custDataLst>
                  <p:tags r:id="rId7"/>
                </p:custDataLst>
              </p:nvPr>
            </p:nvSpPr>
            <p:spPr>
              <a:xfrm>
                <a:off x="2364" y="234"/>
                <a:ext cx="2556" cy="926"/>
              </a:xfrm>
              <a:custGeom>
                <a:avLst/>
                <a:gdLst>
                  <a:gd name="T0" fmla="*/ 1057 w 1079"/>
                  <a:gd name="T1" fmla="*/ 96 h 389"/>
                  <a:gd name="T2" fmla="*/ 1077 w 1079"/>
                  <a:gd name="T3" fmla="*/ 44 h 389"/>
                  <a:gd name="T4" fmla="*/ 1072 w 1079"/>
                  <a:gd name="T5" fmla="*/ 26 h 389"/>
                  <a:gd name="T6" fmla="*/ 1065 w 1079"/>
                  <a:gd name="T7" fmla="*/ 18 h 389"/>
                  <a:gd name="T8" fmla="*/ 534 w 1079"/>
                  <a:gd name="T9" fmla="*/ 4 h 389"/>
                  <a:gd name="T10" fmla="*/ 272 w 1079"/>
                  <a:gd name="T11" fmla="*/ 1 h 389"/>
                  <a:gd name="T12" fmla="*/ 141 w 1079"/>
                  <a:gd name="T13" fmla="*/ 3 h 389"/>
                  <a:gd name="T14" fmla="*/ 9 w 1079"/>
                  <a:gd name="T15" fmla="*/ 11 h 389"/>
                  <a:gd name="T16" fmla="*/ 7 w 1079"/>
                  <a:gd name="T17" fmla="*/ 16 h 389"/>
                  <a:gd name="T18" fmla="*/ 1 w 1079"/>
                  <a:gd name="T19" fmla="*/ 24 h 389"/>
                  <a:gd name="T20" fmla="*/ 17 w 1079"/>
                  <a:gd name="T21" fmla="*/ 61 h 389"/>
                  <a:gd name="T22" fmla="*/ 37 w 1079"/>
                  <a:gd name="T23" fmla="*/ 107 h 389"/>
                  <a:gd name="T24" fmla="*/ 73 w 1079"/>
                  <a:gd name="T25" fmla="*/ 193 h 389"/>
                  <a:gd name="T26" fmla="*/ 73 w 1079"/>
                  <a:gd name="T27" fmla="*/ 194 h 389"/>
                  <a:gd name="T28" fmla="*/ 29 w 1079"/>
                  <a:gd name="T29" fmla="*/ 283 h 389"/>
                  <a:gd name="T30" fmla="*/ 8 w 1079"/>
                  <a:gd name="T31" fmla="*/ 369 h 389"/>
                  <a:gd name="T32" fmla="*/ 13 w 1079"/>
                  <a:gd name="T33" fmla="*/ 373 h 389"/>
                  <a:gd name="T34" fmla="*/ 16 w 1079"/>
                  <a:gd name="T35" fmla="*/ 379 h 389"/>
                  <a:gd name="T36" fmla="*/ 140 w 1079"/>
                  <a:gd name="T37" fmla="*/ 384 h 389"/>
                  <a:gd name="T38" fmla="*/ 273 w 1079"/>
                  <a:gd name="T39" fmla="*/ 379 h 389"/>
                  <a:gd name="T40" fmla="*/ 546 w 1079"/>
                  <a:gd name="T41" fmla="*/ 374 h 389"/>
                  <a:gd name="T42" fmla="*/ 1065 w 1079"/>
                  <a:gd name="T43" fmla="*/ 374 h 389"/>
                  <a:gd name="T44" fmla="*/ 1072 w 1079"/>
                  <a:gd name="T45" fmla="*/ 366 h 389"/>
                  <a:gd name="T46" fmla="*/ 1077 w 1079"/>
                  <a:gd name="T47" fmla="*/ 362 h 389"/>
                  <a:gd name="T48" fmla="*/ 1050 w 1079"/>
                  <a:gd name="T49" fmla="*/ 277 h 389"/>
                  <a:gd name="T50" fmla="*/ 1010 w 1079"/>
                  <a:gd name="T51" fmla="*/ 196 h 389"/>
                  <a:gd name="T52" fmla="*/ 1010 w 1079"/>
                  <a:gd name="T53" fmla="*/ 196 h 389"/>
                  <a:gd name="T54" fmla="*/ 1010 w 1079"/>
                  <a:gd name="T55" fmla="*/ 193 h 389"/>
                  <a:gd name="T56" fmla="*/ 1035 w 1079"/>
                  <a:gd name="T57" fmla="*/ 138 h 389"/>
                  <a:gd name="T58" fmla="*/ 1057 w 1079"/>
                  <a:gd name="T59" fmla="*/ 96 h 389"/>
                  <a:gd name="T60" fmla="*/ 997 w 1079"/>
                  <a:gd name="T61" fmla="*/ 194 h 389"/>
                  <a:gd name="T62" fmla="*/ 997 w 1079"/>
                  <a:gd name="T63" fmla="*/ 195 h 389"/>
                  <a:gd name="T64" fmla="*/ 996 w 1079"/>
                  <a:gd name="T65" fmla="*/ 205 h 389"/>
                  <a:gd name="T66" fmla="*/ 1037 w 1079"/>
                  <a:gd name="T67" fmla="*/ 287 h 389"/>
                  <a:gd name="T68" fmla="*/ 1066 w 1079"/>
                  <a:gd name="T69" fmla="*/ 359 h 389"/>
                  <a:gd name="T70" fmla="*/ 1065 w 1079"/>
                  <a:gd name="T71" fmla="*/ 359 h 389"/>
                  <a:gd name="T72" fmla="*/ 553 w 1079"/>
                  <a:gd name="T73" fmla="*/ 359 h 389"/>
                  <a:gd name="T74" fmla="*/ 287 w 1079"/>
                  <a:gd name="T75" fmla="*/ 363 h 389"/>
                  <a:gd name="T76" fmla="*/ 153 w 1079"/>
                  <a:gd name="T77" fmla="*/ 368 h 389"/>
                  <a:gd name="T78" fmla="*/ 22 w 1079"/>
                  <a:gd name="T79" fmla="*/ 369 h 389"/>
                  <a:gd name="T80" fmla="*/ 22 w 1079"/>
                  <a:gd name="T81" fmla="*/ 367 h 389"/>
                  <a:gd name="T82" fmla="*/ 46 w 1079"/>
                  <a:gd name="T83" fmla="*/ 282 h 389"/>
                  <a:gd name="T84" fmla="*/ 87 w 1079"/>
                  <a:gd name="T85" fmla="*/ 202 h 389"/>
                  <a:gd name="T86" fmla="*/ 84 w 1079"/>
                  <a:gd name="T87" fmla="*/ 192 h 389"/>
                  <a:gd name="T88" fmla="*/ 54 w 1079"/>
                  <a:gd name="T89" fmla="*/ 104 h 389"/>
                  <a:gd name="T90" fmla="*/ 34 w 1079"/>
                  <a:gd name="T91" fmla="*/ 59 h 389"/>
                  <a:gd name="T92" fmla="*/ 14 w 1079"/>
                  <a:gd name="T93" fmla="*/ 19 h 389"/>
                  <a:gd name="T94" fmla="*/ 141 w 1079"/>
                  <a:gd name="T95" fmla="*/ 17 h 389"/>
                  <a:gd name="T96" fmla="*/ 272 w 1079"/>
                  <a:gd name="T97" fmla="*/ 14 h 389"/>
                  <a:gd name="T98" fmla="*/ 534 w 1079"/>
                  <a:gd name="T99" fmla="*/ 18 h 389"/>
                  <a:gd name="T100" fmla="*/ 1061 w 1079"/>
                  <a:gd name="T101" fmla="*/ 32 h 389"/>
                  <a:gd name="T102" fmla="*/ 1062 w 1079"/>
                  <a:gd name="T103" fmla="*/ 35 h 389"/>
                  <a:gd name="T104" fmla="*/ 1062 w 1079"/>
                  <a:gd name="T105" fmla="*/ 37 h 389"/>
                  <a:gd name="T106" fmla="*/ 1060 w 1079"/>
                  <a:gd name="T107" fmla="*/ 45 h 389"/>
                  <a:gd name="T108" fmla="*/ 1051 w 1079"/>
                  <a:gd name="T109" fmla="*/ 68 h 389"/>
                  <a:gd name="T110" fmla="*/ 1031 w 1079"/>
                  <a:gd name="T111" fmla="*/ 113 h 389"/>
                  <a:gd name="T112" fmla="*/ 997 w 1079"/>
                  <a:gd name="T113" fmla="*/ 194 h 3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079" h="389">
                    <a:moveTo>
                      <a:pt x="1057" y="96"/>
                    </a:moveTo>
                    <a:cubicBezTo>
                      <a:pt x="1065" y="79"/>
                      <a:pt x="1073" y="62"/>
                      <a:pt x="1077" y="44"/>
                    </a:cubicBezTo>
                    <a:cubicBezTo>
                      <a:pt x="1079" y="38"/>
                      <a:pt x="1078" y="28"/>
                      <a:pt x="1072" y="26"/>
                    </a:cubicBezTo>
                    <a:cubicBezTo>
                      <a:pt x="1072" y="22"/>
                      <a:pt x="1070" y="18"/>
                      <a:pt x="1065" y="18"/>
                    </a:cubicBezTo>
                    <a:cubicBezTo>
                      <a:pt x="888" y="15"/>
                      <a:pt x="711" y="8"/>
                      <a:pt x="534" y="4"/>
                    </a:cubicBezTo>
                    <a:cubicBezTo>
                      <a:pt x="447" y="2"/>
                      <a:pt x="359" y="0"/>
                      <a:pt x="272" y="1"/>
                    </a:cubicBezTo>
                    <a:cubicBezTo>
                      <a:pt x="228" y="1"/>
                      <a:pt x="184" y="1"/>
                      <a:pt x="141" y="3"/>
                    </a:cubicBezTo>
                    <a:cubicBezTo>
                      <a:pt x="97" y="4"/>
                      <a:pt x="52" y="3"/>
                      <a:pt x="9" y="11"/>
                    </a:cubicBezTo>
                    <a:cubicBezTo>
                      <a:pt x="7" y="12"/>
                      <a:pt x="6" y="14"/>
                      <a:pt x="7" y="16"/>
                    </a:cubicBezTo>
                    <a:cubicBezTo>
                      <a:pt x="4" y="17"/>
                      <a:pt x="1" y="20"/>
                      <a:pt x="1" y="24"/>
                    </a:cubicBezTo>
                    <a:cubicBezTo>
                      <a:pt x="3" y="37"/>
                      <a:pt x="12" y="50"/>
                      <a:pt x="17" y="61"/>
                    </a:cubicBezTo>
                    <a:cubicBezTo>
                      <a:pt x="24" y="76"/>
                      <a:pt x="31" y="91"/>
                      <a:pt x="37" y="107"/>
                    </a:cubicBezTo>
                    <a:cubicBezTo>
                      <a:pt x="50" y="135"/>
                      <a:pt x="61" y="165"/>
                      <a:pt x="73" y="193"/>
                    </a:cubicBezTo>
                    <a:cubicBezTo>
                      <a:pt x="73" y="194"/>
                      <a:pt x="73" y="194"/>
                      <a:pt x="73" y="194"/>
                    </a:cubicBezTo>
                    <a:cubicBezTo>
                      <a:pt x="57" y="223"/>
                      <a:pt x="42" y="253"/>
                      <a:pt x="29" y="283"/>
                    </a:cubicBezTo>
                    <a:cubicBezTo>
                      <a:pt x="18" y="307"/>
                      <a:pt x="0" y="342"/>
                      <a:pt x="8" y="369"/>
                    </a:cubicBezTo>
                    <a:cubicBezTo>
                      <a:pt x="9" y="371"/>
                      <a:pt x="11" y="372"/>
                      <a:pt x="13" y="373"/>
                    </a:cubicBezTo>
                    <a:cubicBezTo>
                      <a:pt x="12" y="376"/>
                      <a:pt x="14" y="378"/>
                      <a:pt x="16" y="379"/>
                    </a:cubicBezTo>
                    <a:cubicBezTo>
                      <a:pt x="57" y="389"/>
                      <a:pt x="99" y="387"/>
                      <a:pt x="140" y="384"/>
                    </a:cubicBezTo>
                    <a:cubicBezTo>
                      <a:pt x="184" y="382"/>
                      <a:pt x="228" y="380"/>
                      <a:pt x="273" y="379"/>
                    </a:cubicBezTo>
                    <a:cubicBezTo>
                      <a:pt x="364" y="376"/>
                      <a:pt x="455" y="374"/>
                      <a:pt x="546" y="374"/>
                    </a:cubicBezTo>
                    <a:cubicBezTo>
                      <a:pt x="719" y="374"/>
                      <a:pt x="892" y="374"/>
                      <a:pt x="1065" y="374"/>
                    </a:cubicBezTo>
                    <a:cubicBezTo>
                      <a:pt x="1070" y="374"/>
                      <a:pt x="1073" y="370"/>
                      <a:pt x="1072" y="366"/>
                    </a:cubicBezTo>
                    <a:cubicBezTo>
                      <a:pt x="1075" y="366"/>
                      <a:pt x="1077" y="364"/>
                      <a:pt x="1077" y="362"/>
                    </a:cubicBezTo>
                    <a:cubicBezTo>
                      <a:pt x="1073" y="333"/>
                      <a:pt x="1061" y="304"/>
                      <a:pt x="1050" y="277"/>
                    </a:cubicBezTo>
                    <a:cubicBezTo>
                      <a:pt x="1039" y="249"/>
                      <a:pt x="1026" y="222"/>
                      <a:pt x="1010" y="196"/>
                    </a:cubicBezTo>
                    <a:cubicBezTo>
                      <a:pt x="1010" y="196"/>
                      <a:pt x="1010" y="196"/>
                      <a:pt x="1010" y="196"/>
                    </a:cubicBezTo>
                    <a:cubicBezTo>
                      <a:pt x="1010" y="195"/>
                      <a:pt x="1010" y="194"/>
                      <a:pt x="1010" y="193"/>
                    </a:cubicBezTo>
                    <a:cubicBezTo>
                      <a:pt x="1008" y="175"/>
                      <a:pt x="1026" y="153"/>
                      <a:pt x="1035" y="138"/>
                    </a:cubicBezTo>
                    <a:cubicBezTo>
                      <a:pt x="1044" y="125"/>
                      <a:pt x="1050" y="111"/>
                      <a:pt x="1057" y="96"/>
                    </a:cubicBezTo>
                    <a:moveTo>
                      <a:pt x="997" y="194"/>
                    </a:moveTo>
                    <a:cubicBezTo>
                      <a:pt x="997" y="195"/>
                      <a:pt x="997" y="195"/>
                      <a:pt x="997" y="195"/>
                    </a:cubicBezTo>
                    <a:cubicBezTo>
                      <a:pt x="995" y="197"/>
                      <a:pt x="994" y="201"/>
                      <a:pt x="996" y="205"/>
                    </a:cubicBezTo>
                    <a:cubicBezTo>
                      <a:pt x="1012" y="231"/>
                      <a:pt x="1025" y="259"/>
                      <a:pt x="1037" y="287"/>
                    </a:cubicBezTo>
                    <a:cubicBezTo>
                      <a:pt x="1047" y="311"/>
                      <a:pt x="1054" y="336"/>
                      <a:pt x="1066" y="359"/>
                    </a:cubicBezTo>
                    <a:cubicBezTo>
                      <a:pt x="1066" y="359"/>
                      <a:pt x="1065" y="359"/>
                      <a:pt x="1065" y="359"/>
                    </a:cubicBezTo>
                    <a:cubicBezTo>
                      <a:pt x="894" y="359"/>
                      <a:pt x="724" y="359"/>
                      <a:pt x="553" y="359"/>
                    </a:cubicBezTo>
                    <a:cubicBezTo>
                      <a:pt x="464" y="359"/>
                      <a:pt x="376" y="360"/>
                      <a:pt x="287" y="363"/>
                    </a:cubicBezTo>
                    <a:cubicBezTo>
                      <a:pt x="243" y="365"/>
                      <a:pt x="198" y="365"/>
                      <a:pt x="153" y="368"/>
                    </a:cubicBezTo>
                    <a:cubicBezTo>
                      <a:pt x="109" y="371"/>
                      <a:pt x="66" y="373"/>
                      <a:pt x="22" y="369"/>
                    </a:cubicBezTo>
                    <a:cubicBezTo>
                      <a:pt x="22" y="368"/>
                      <a:pt x="22" y="368"/>
                      <a:pt x="22" y="367"/>
                    </a:cubicBezTo>
                    <a:cubicBezTo>
                      <a:pt x="18" y="339"/>
                      <a:pt x="35" y="307"/>
                      <a:pt x="46" y="282"/>
                    </a:cubicBezTo>
                    <a:cubicBezTo>
                      <a:pt x="59" y="255"/>
                      <a:pt x="74" y="229"/>
                      <a:pt x="87" y="202"/>
                    </a:cubicBezTo>
                    <a:cubicBezTo>
                      <a:pt x="89" y="198"/>
                      <a:pt x="87" y="194"/>
                      <a:pt x="84" y="192"/>
                    </a:cubicBezTo>
                    <a:cubicBezTo>
                      <a:pt x="78" y="162"/>
                      <a:pt x="66" y="132"/>
                      <a:pt x="54" y="104"/>
                    </a:cubicBezTo>
                    <a:cubicBezTo>
                      <a:pt x="48" y="89"/>
                      <a:pt x="41" y="74"/>
                      <a:pt x="34" y="59"/>
                    </a:cubicBezTo>
                    <a:cubicBezTo>
                      <a:pt x="28" y="46"/>
                      <a:pt x="23" y="30"/>
                      <a:pt x="14" y="19"/>
                    </a:cubicBezTo>
                    <a:cubicBezTo>
                      <a:pt x="56" y="22"/>
                      <a:pt x="99" y="18"/>
                      <a:pt x="141" y="17"/>
                    </a:cubicBezTo>
                    <a:cubicBezTo>
                      <a:pt x="184" y="15"/>
                      <a:pt x="228" y="15"/>
                      <a:pt x="272" y="14"/>
                    </a:cubicBezTo>
                    <a:cubicBezTo>
                      <a:pt x="359" y="14"/>
                      <a:pt x="447" y="15"/>
                      <a:pt x="534" y="18"/>
                    </a:cubicBezTo>
                    <a:cubicBezTo>
                      <a:pt x="710" y="22"/>
                      <a:pt x="885" y="29"/>
                      <a:pt x="1061" y="32"/>
                    </a:cubicBezTo>
                    <a:cubicBezTo>
                      <a:pt x="1061" y="33"/>
                      <a:pt x="1061" y="34"/>
                      <a:pt x="1062" y="35"/>
                    </a:cubicBezTo>
                    <a:cubicBezTo>
                      <a:pt x="1062" y="36"/>
                      <a:pt x="1062" y="37"/>
                      <a:pt x="1062" y="37"/>
                    </a:cubicBezTo>
                    <a:cubicBezTo>
                      <a:pt x="1061" y="40"/>
                      <a:pt x="1061" y="42"/>
                      <a:pt x="1060" y="45"/>
                    </a:cubicBezTo>
                    <a:cubicBezTo>
                      <a:pt x="1058" y="53"/>
                      <a:pt x="1054" y="60"/>
                      <a:pt x="1051" y="68"/>
                    </a:cubicBezTo>
                    <a:cubicBezTo>
                      <a:pt x="1045" y="83"/>
                      <a:pt x="1038" y="98"/>
                      <a:pt x="1031" y="113"/>
                    </a:cubicBezTo>
                    <a:cubicBezTo>
                      <a:pt x="1021" y="136"/>
                      <a:pt x="987" y="167"/>
                      <a:pt x="997" y="19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1" name="Freeform 6"/>
              <p:cNvSpPr/>
              <p:nvPr>
                <p:custDataLst>
                  <p:tags r:id="rId8"/>
                </p:custDataLst>
              </p:nvPr>
            </p:nvSpPr>
            <p:spPr>
              <a:xfrm>
                <a:off x="2433" y="1012"/>
                <a:ext cx="90" cy="88"/>
              </a:xfrm>
              <a:custGeom>
                <a:avLst/>
                <a:gdLst>
                  <a:gd name="T0" fmla="*/ 35 w 38"/>
                  <a:gd name="T1" fmla="*/ 26 h 37"/>
                  <a:gd name="T2" fmla="*/ 23 w 38"/>
                  <a:gd name="T3" fmla="*/ 26 h 37"/>
                  <a:gd name="T4" fmla="*/ 13 w 38"/>
                  <a:gd name="T5" fmla="*/ 26 h 37"/>
                  <a:gd name="T6" fmla="*/ 14 w 38"/>
                  <a:gd name="T7" fmla="*/ 6 h 37"/>
                  <a:gd name="T8" fmla="*/ 8 w 38"/>
                  <a:gd name="T9" fmla="*/ 4 h 37"/>
                  <a:gd name="T10" fmla="*/ 2 w 38"/>
                  <a:gd name="T11" fmla="*/ 27 h 37"/>
                  <a:gd name="T12" fmla="*/ 5 w 38"/>
                  <a:gd name="T13" fmla="*/ 35 h 37"/>
                  <a:gd name="T14" fmla="*/ 21 w 38"/>
                  <a:gd name="T15" fmla="*/ 37 h 37"/>
                  <a:gd name="T16" fmla="*/ 37 w 38"/>
                  <a:gd name="T17" fmla="*/ 32 h 37"/>
                  <a:gd name="T18" fmla="*/ 35 w 38"/>
                  <a:gd name="T19" fmla="*/ 2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8" h="37">
                    <a:moveTo>
                      <a:pt x="35" y="26"/>
                    </a:moveTo>
                    <a:cubicBezTo>
                      <a:pt x="31" y="24"/>
                      <a:pt x="27" y="26"/>
                      <a:pt x="23" y="26"/>
                    </a:cubicBezTo>
                    <a:cubicBezTo>
                      <a:pt x="20" y="26"/>
                      <a:pt x="16" y="26"/>
                      <a:pt x="13" y="26"/>
                    </a:cubicBezTo>
                    <a:cubicBezTo>
                      <a:pt x="14" y="19"/>
                      <a:pt x="13" y="13"/>
                      <a:pt x="14" y="6"/>
                    </a:cubicBezTo>
                    <a:cubicBezTo>
                      <a:pt x="15" y="2"/>
                      <a:pt x="10" y="0"/>
                      <a:pt x="8" y="4"/>
                    </a:cubicBezTo>
                    <a:cubicBezTo>
                      <a:pt x="5" y="12"/>
                      <a:pt x="7" y="20"/>
                      <a:pt x="2" y="27"/>
                    </a:cubicBezTo>
                    <a:cubicBezTo>
                      <a:pt x="0" y="30"/>
                      <a:pt x="2" y="34"/>
                      <a:pt x="5" y="35"/>
                    </a:cubicBezTo>
                    <a:cubicBezTo>
                      <a:pt x="10" y="36"/>
                      <a:pt x="16" y="37"/>
                      <a:pt x="21" y="37"/>
                    </a:cubicBezTo>
                    <a:cubicBezTo>
                      <a:pt x="27" y="37"/>
                      <a:pt x="34" y="37"/>
                      <a:pt x="37" y="32"/>
                    </a:cubicBezTo>
                    <a:cubicBezTo>
                      <a:pt x="38" y="30"/>
                      <a:pt x="37" y="27"/>
                      <a:pt x="35" y="2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2" name="Freeform 7"/>
              <p:cNvSpPr/>
              <p:nvPr>
                <p:custDataLst>
                  <p:tags r:id="rId9"/>
                </p:custDataLst>
              </p:nvPr>
            </p:nvSpPr>
            <p:spPr>
              <a:xfrm>
                <a:off x="2478" y="908"/>
                <a:ext cx="54" cy="69"/>
              </a:xfrm>
              <a:custGeom>
                <a:avLst/>
                <a:gdLst>
                  <a:gd name="T0" fmla="*/ 18 w 23"/>
                  <a:gd name="T1" fmla="*/ 2 h 29"/>
                  <a:gd name="T2" fmla="*/ 10 w 23"/>
                  <a:gd name="T3" fmla="*/ 11 h 29"/>
                  <a:gd name="T4" fmla="*/ 2 w 23"/>
                  <a:gd name="T5" fmla="*/ 23 h 29"/>
                  <a:gd name="T6" fmla="*/ 7 w 23"/>
                  <a:gd name="T7" fmla="*/ 26 h 29"/>
                  <a:gd name="T8" fmla="*/ 16 w 23"/>
                  <a:gd name="T9" fmla="*/ 15 h 29"/>
                  <a:gd name="T10" fmla="*/ 22 w 23"/>
                  <a:gd name="T11" fmla="*/ 5 h 29"/>
                  <a:gd name="T12" fmla="*/ 18 w 23"/>
                  <a:gd name="T13" fmla="*/ 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28">
                    <a:moveTo>
                      <a:pt x="18" y="2"/>
                    </a:moveTo>
                    <a:cubicBezTo>
                      <a:pt x="14" y="4"/>
                      <a:pt x="12" y="8"/>
                      <a:pt x="10" y="11"/>
                    </a:cubicBezTo>
                    <a:cubicBezTo>
                      <a:pt x="7" y="15"/>
                      <a:pt x="4" y="18"/>
                      <a:pt x="2" y="23"/>
                    </a:cubicBezTo>
                    <a:cubicBezTo>
                      <a:pt x="0" y="26"/>
                      <a:pt x="5" y="29"/>
                      <a:pt x="7" y="26"/>
                    </a:cubicBezTo>
                    <a:cubicBezTo>
                      <a:pt x="10" y="22"/>
                      <a:pt x="13" y="19"/>
                      <a:pt x="16" y="15"/>
                    </a:cubicBezTo>
                    <a:cubicBezTo>
                      <a:pt x="18" y="12"/>
                      <a:pt x="22" y="9"/>
                      <a:pt x="22" y="5"/>
                    </a:cubicBezTo>
                    <a:cubicBezTo>
                      <a:pt x="23" y="3"/>
                      <a:pt x="20" y="0"/>
                      <a:pt x="18" y="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3" name="Freeform 8"/>
              <p:cNvSpPr/>
              <p:nvPr>
                <p:custDataLst>
                  <p:tags r:id="rId10"/>
                </p:custDataLst>
              </p:nvPr>
            </p:nvSpPr>
            <p:spPr>
              <a:xfrm>
                <a:off x="2532" y="786"/>
                <a:ext cx="59" cy="93"/>
              </a:xfrm>
              <a:custGeom>
                <a:avLst/>
                <a:gdLst>
                  <a:gd name="T0" fmla="*/ 24 w 25"/>
                  <a:gd name="T1" fmla="*/ 3 h 39"/>
                  <a:gd name="T2" fmla="*/ 20 w 25"/>
                  <a:gd name="T3" fmla="*/ 1 h 39"/>
                  <a:gd name="T4" fmla="*/ 10 w 25"/>
                  <a:gd name="T5" fmla="*/ 17 h 39"/>
                  <a:gd name="T6" fmla="*/ 1 w 25"/>
                  <a:gd name="T7" fmla="*/ 35 h 39"/>
                  <a:gd name="T8" fmla="*/ 6 w 25"/>
                  <a:gd name="T9" fmla="*/ 37 h 39"/>
                  <a:gd name="T10" fmla="*/ 18 w 25"/>
                  <a:gd name="T11" fmla="*/ 20 h 39"/>
                  <a:gd name="T12" fmla="*/ 24 w 25"/>
                  <a:gd name="T13" fmla="*/ 3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" h="39">
                    <a:moveTo>
                      <a:pt x="24" y="3"/>
                    </a:moveTo>
                    <a:cubicBezTo>
                      <a:pt x="24" y="1"/>
                      <a:pt x="21" y="0"/>
                      <a:pt x="20" y="1"/>
                    </a:cubicBezTo>
                    <a:cubicBezTo>
                      <a:pt x="14" y="4"/>
                      <a:pt x="12" y="12"/>
                      <a:pt x="10" y="17"/>
                    </a:cubicBezTo>
                    <a:cubicBezTo>
                      <a:pt x="7" y="23"/>
                      <a:pt x="4" y="29"/>
                      <a:pt x="1" y="35"/>
                    </a:cubicBezTo>
                    <a:cubicBezTo>
                      <a:pt x="0" y="38"/>
                      <a:pt x="5" y="39"/>
                      <a:pt x="6" y="37"/>
                    </a:cubicBezTo>
                    <a:cubicBezTo>
                      <a:pt x="10" y="31"/>
                      <a:pt x="14" y="25"/>
                      <a:pt x="18" y="20"/>
                    </a:cubicBezTo>
                    <a:cubicBezTo>
                      <a:pt x="21" y="14"/>
                      <a:pt x="25" y="9"/>
                      <a:pt x="24" y="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4" name="Freeform 9"/>
              <p:cNvSpPr/>
              <p:nvPr>
                <p:custDataLst>
                  <p:tags r:id="rId11"/>
                </p:custDataLst>
              </p:nvPr>
            </p:nvSpPr>
            <p:spPr>
              <a:xfrm>
                <a:off x="2580" y="639"/>
                <a:ext cx="56" cy="107"/>
              </a:xfrm>
              <a:custGeom>
                <a:avLst/>
                <a:gdLst>
                  <a:gd name="T0" fmla="*/ 23 w 24"/>
                  <a:gd name="T1" fmla="*/ 26 h 45"/>
                  <a:gd name="T2" fmla="*/ 13 w 24"/>
                  <a:gd name="T3" fmla="*/ 9 h 45"/>
                  <a:gd name="T4" fmla="*/ 4 w 24"/>
                  <a:gd name="T5" fmla="*/ 0 h 45"/>
                  <a:gd name="T6" fmla="*/ 0 w 24"/>
                  <a:gd name="T7" fmla="*/ 3 h 45"/>
                  <a:gd name="T8" fmla="*/ 8 w 24"/>
                  <a:gd name="T9" fmla="*/ 19 h 45"/>
                  <a:gd name="T10" fmla="*/ 13 w 24"/>
                  <a:gd name="T11" fmla="*/ 29 h 45"/>
                  <a:gd name="T12" fmla="*/ 7 w 24"/>
                  <a:gd name="T13" fmla="*/ 38 h 45"/>
                  <a:gd name="T14" fmla="*/ 10 w 24"/>
                  <a:gd name="T15" fmla="*/ 43 h 45"/>
                  <a:gd name="T16" fmla="*/ 22 w 24"/>
                  <a:gd name="T17" fmla="*/ 32 h 45"/>
                  <a:gd name="T18" fmla="*/ 23 w 24"/>
                  <a:gd name="T19" fmla="*/ 26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45">
                    <a:moveTo>
                      <a:pt x="23" y="26"/>
                    </a:moveTo>
                    <a:cubicBezTo>
                      <a:pt x="19" y="20"/>
                      <a:pt x="16" y="14"/>
                      <a:pt x="13" y="9"/>
                    </a:cubicBezTo>
                    <a:cubicBezTo>
                      <a:pt x="11" y="4"/>
                      <a:pt x="9" y="0"/>
                      <a:pt x="4" y="0"/>
                    </a:cubicBezTo>
                    <a:cubicBezTo>
                      <a:pt x="2" y="0"/>
                      <a:pt x="0" y="2"/>
                      <a:pt x="0" y="3"/>
                    </a:cubicBezTo>
                    <a:cubicBezTo>
                      <a:pt x="0" y="9"/>
                      <a:pt x="5" y="15"/>
                      <a:pt x="8" y="19"/>
                    </a:cubicBezTo>
                    <a:cubicBezTo>
                      <a:pt x="10" y="23"/>
                      <a:pt x="11" y="26"/>
                      <a:pt x="13" y="29"/>
                    </a:cubicBezTo>
                    <a:cubicBezTo>
                      <a:pt x="15" y="31"/>
                      <a:pt x="8" y="37"/>
                      <a:pt x="7" y="38"/>
                    </a:cubicBezTo>
                    <a:cubicBezTo>
                      <a:pt x="4" y="40"/>
                      <a:pt x="7" y="45"/>
                      <a:pt x="10" y="43"/>
                    </a:cubicBezTo>
                    <a:cubicBezTo>
                      <a:pt x="16" y="41"/>
                      <a:pt x="18" y="36"/>
                      <a:pt x="22" y="32"/>
                    </a:cubicBezTo>
                    <a:cubicBezTo>
                      <a:pt x="23" y="30"/>
                      <a:pt x="24" y="28"/>
                      <a:pt x="23" y="2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5" name="Freeform 10"/>
              <p:cNvSpPr/>
              <p:nvPr>
                <p:custDataLst>
                  <p:tags r:id="rId12"/>
                </p:custDataLst>
              </p:nvPr>
            </p:nvSpPr>
            <p:spPr>
              <a:xfrm>
                <a:off x="2530" y="501"/>
                <a:ext cx="45" cy="88"/>
              </a:xfrm>
              <a:custGeom>
                <a:avLst/>
                <a:gdLst>
                  <a:gd name="T0" fmla="*/ 19 w 19"/>
                  <a:gd name="T1" fmla="*/ 34 h 37"/>
                  <a:gd name="T2" fmla="*/ 15 w 19"/>
                  <a:gd name="T3" fmla="*/ 19 h 37"/>
                  <a:gd name="T4" fmla="*/ 8 w 19"/>
                  <a:gd name="T5" fmla="*/ 3 h 37"/>
                  <a:gd name="T6" fmla="*/ 2 w 19"/>
                  <a:gd name="T7" fmla="*/ 5 h 37"/>
                  <a:gd name="T8" fmla="*/ 8 w 19"/>
                  <a:gd name="T9" fmla="*/ 19 h 37"/>
                  <a:gd name="T10" fmla="*/ 16 w 19"/>
                  <a:gd name="T11" fmla="*/ 35 h 37"/>
                  <a:gd name="T12" fmla="*/ 19 w 19"/>
                  <a:gd name="T13" fmla="*/ 3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37">
                    <a:moveTo>
                      <a:pt x="19" y="34"/>
                    </a:moveTo>
                    <a:cubicBezTo>
                      <a:pt x="18" y="29"/>
                      <a:pt x="17" y="24"/>
                      <a:pt x="15" y="19"/>
                    </a:cubicBezTo>
                    <a:cubicBezTo>
                      <a:pt x="13" y="13"/>
                      <a:pt x="11" y="7"/>
                      <a:pt x="8" y="3"/>
                    </a:cubicBezTo>
                    <a:cubicBezTo>
                      <a:pt x="6" y="0"/>
                      <a:pt x="0" y="1"/>
                      <a:pt x="2" y="5"/>
                    </a:cubicBezTo>
                    <a:cubicBezTo>
                      <a:pt x="3" y="10"/>
                      <a:pt x="6" y="14"/>
                      <a:pt x="8" y="19"/>
                    </a:cubicBezTo>
                    <a:cubicBezTo>
                      <a:pt x="11" y="24"/>
                      <a:pt x="14" y="29"/>
                      <a:pt x="16" y="35"/>
                    </a:cubicBezTo>
                    <a:cubicBezTo>
                      <a:pt x="16" y="37"/>
                      <a:pt x="19" y="36"/>
                      <a:pt x="19" y="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6" name="Freeform 11"/>
              <p:cNvSpPr/>
              <p:nvPr>
                <p:custDataLst>
                  <p:tags r:id="rId13"/>
                </p:custDataLst>
              </p:nvPr>
            </p:nvSpPr>
            <p:spPr>
              <a:xfrm>
                <a:off x="2490" y="377"/>
                <a:ext cx="42" cy="78"/>
              </a:xfrm>
              <a:custGeom>
                <a:avLst/>
                <a:gdLst>
                  <a:gd name="T0" fmla="*/ 15 w 18"/>
                  <a:gd name="T1" fmla="*/ 25 h 33"/>
                  <a:gd name="T2" fmla="*/ 11 w 18"/>
                  <a:gd name="T3" fmla="*/ 14 h 33"/>
                  <a:gd name="T4" fmla="*/ 8 w 18"/>
                  <a:gd name="T5" fmla="*/ 4 h 33"/>
                  <a:gd name="T6" fmla="*/ 1 w 18"/>
                  <a:gd name="T7" fmla="*/ 4 h 33"/>
                  <a:gd name="T8" fmla="*/ 1 w 18"/>
                  <a:gd name="T9" fmla="*/ 16 h 33"/>
                  <a:gd name="T10" fmla="*/ 8 w 18"/>
                  <a:gd name="T11" fmla="*/ 29 h 33"/>
                  <a:gd name="T12" fmla="*/ 15 w 18"/>
                  <a:gd name="T13" fmla="*/ 25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33">
                    <a:moveTo>
                      <a:pt x="15" y="25"/>
                    </a:moveTo>
                    <a:cubicBezTo>
                      <a:pt x="14" y="21"/>
                      <a:pt x="12" y="18"/>
                      <a:pt x="11" y="14"/>
                    </a:cubicBezTo>
                    <a:cubicBezTo>
                      <a:pt x="10" y="11"/>
                      <a:pt x="9" y="7"/>
                      <a:pt x="8" y="4"/>
                    </a:cubicBezTo>
                    <a:cubicBezTo>
                      <a:pt x="7" y="0"/>
                      <a:pt x="2" y="0"/>
                      <a:pt x="1" y="4"/>
                    </a:cubicBezTo>
                    <a:cubicBezTo>
                      <a:pt x="0" y="8"/>
                      <a:pt x="0" y="11"/>
                      <a:pt x="1" y="16"/>
                    </a:cubicBezTo>
                    <a:cubicBezTo>
                      <a:pt x="3" y="20"/>
                      <a:pt x="5" y="25"/>
                      <a:pt x="8" y="29"/>
                    </a:cubicBezTo>
                    <a:cubicBezTo>
                      <a:pt x="11" y="33"/>
                      <a:pt x="18" y="29"/>
                      <a:pt x="15" y="2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7" name="Freeform 12"/>
              <p:cNvSpPr/>
              <p:nvPr>
                <p:custDataLst>
                  <p:tags r:id="rId14"/>
                </p:custDataLst>
              </p:nvPr>
            </p:nvSpPr>
            <p:spPr>
              <a:xfrm>
                <a:off x="2466" y="310"/>
                <a:ext cx="97" cy="55"/>
              </a:xfrm>
              <a:custGeom>
                <a:avLst/>
                <a:gdLst>
                  <a:gd name="T0" fmla="*/ 39 w 41"/>
                  <a:gd name="T1" fmla="*/ 5 h 23"/>
                  <a:gd name="T2" fmla="*/ 24 w 41"/>
                  <a:gd name="T3" fmla="*/ 1 h 23"/>
                  <a:gd name="T4" fmla="*/ 5 w 41"/>
                  <a:gd name="T5" fmla="*/ 1 h 23"/>
                  <a:gd name="T6" fmla="*/ 0 w 41"/>
                  <a:gd name="T7" fmla="*/ 6 h 23"/>
                  <a:gd name="T8" fmla="*/ 7 w 41"/>
                  <a:gd name="T9" fmla="*/ 19 h 23"/>
                  <a:gd name="T10" fmla="*/ 12 w 41"/>
                  <a:gd name="T11" fmla="*/ 16 h 23"/>
                  <a:gd name="T12" fmla="*/ 10 w 41"/>
                  <a:gd name="T13" fmla="*/ 10 h 23"/>
                  <a:gd name="T14" fmla="*/ 22 w 41"/>
                  <a:gd name="T15" fmla="*/ 11 h 23"/>
                  <a:gd name="T16" fmla="*/ 38 w 41"/>
                  <a:gd name="T17" fmla="*/ 11 h 23"/>
                  <a:gd name="T18" fmla="*/ 39 w 41"/>
                  <a:gd name="T19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23">
                    <a:moveTo>
                      <a:pt x="39" y="5"/>
                    </a:moveTo>
                    <a:cubicBezTo>
                      <a:pt x="35" y="1"/>
                      <a:pt x="29" y="1"/>
                      <a:pt x="24" y="1"/>
                    </a:cubicBezTo>
                    <a:cubicBezTo>
                      <a:pt x="18" y="0"/>
                      <a:pt x="11" y="1"/>
                      <a:pt x="5" y="1"/>
                    </a:cubicBezTo>
                    <a:cubicBezTo>
                      <a:pt x="2" y="1"/>
                      <a:pt x="0" y="4"/>
                      <a:pt x="0" y="6"/>
                    </a:cubicBezTo>
                    <a:cubicBezTo>
                      <a:pt x="1" y="11"/>
                      <a:pt x="4" y="15"/>
                      <a:pt x="7" y="19"/>
                    </a:cubicBezTo>
                    <a:cubicBezTo>
                      <a:pt x="9" y="23"/>
                      <a:pt x="14" y="20"/>
                      <a:pt x="12" y="16"/>
                    </a:cubicBezTo>
                    <a:cubicBezTo>
                      <a:pt x="11" y="14"/>
                      <a:pt x="10" y="12"/>
                      <a:pt x="10" y="10"/>
                    </a:cubicBezTo>
                    <a:cubicBezTo>
                      <a:pt x="14" y="10"/>
                      <a:pt x="18" y="10"/>
                      <a:pt x="22" y="11"/>
                    </a:cubicBezTo>
                    <a:cubicBezTo>
                      <a:pt x="27" y="11"/>
                      <a:pt x="33" y="13"/>
                      <a:pt x="38" y="11"/>
                    </a:cubicBezTo>
                    <a:cubicBezTo>
                      <a:pt x="40" y="10"/>
                      <a:pt x="41" y="7"/>
                      <a:pt x="39" y="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8" name="Freeform 13"/>
              <p:cNvSpPr/>
              <p:nvPr>
                <p:custDataLst>
                  <p:tags r:id="rId15"/>
                </p:custDataLst>
              </p:nvPr>
            </p:nvSpPr>
            <p:spPr>
              <a:xfrm>
                <a:off x="2615" y="313"/>
                <a:ext cx="88" cy="21"/>
              </a:xfrm>
              <a:custGeom>
                <a:avLst/>
                <a:gdLst>
                  <a:gd name="T0" fmla="*/ 34 w 37"/>
                  <a:gd name="T1" fmla="*/ 1 h 9"/>
                  <a:gd name="T2" fmla="*/ 3 w 37"/>
                  <a:gd name="T3" fmla="*/ 1 h 9"/>
                  <a:gd name="T4" fmla="*/ 3 w 37"/>
                  <a:gd name="T5" fmla="*/ 7 h 9"/>
                  <a:gd name="T6" fmla="*/ 34 w 37"/>
                  <a:gd name="T7" fmla="*/ 7 h 9"/>
                  <a:gd name="T8" fmla="*/ 34 w 37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9">
                    <a:moveTo>
                      <a:pt x="34" y="1"/>
                    </a:moveTo>
                    <a:cubicBezTo>
                      <a:pt x="24" y="0"/>
                      <a:pt x="13" y="0"/>
                      <a:pt x="3" y="1"/>
                    </a:cubicBezTo>
                    <a:cubicBezTo>
                      <a:pt x="0" y="2"/>
                      <a:pt x="0" y="7"/>
                      <a:pt x="3" y="7"/>
                    </a:cubicBezTo>
                    <a:cubicBezTo>
                      <a:pt x="13" y="8"/>
                      <a:pt x="24" y="9"/>
                      <a:pt x="34" y="7"/>
                    </a:cubicBezTo>
                    <a:cubicBezTo>
                      <a:pt x="37" y="7"/>
                      <a:pt x="37" y="2"/>
                      <a:pt x="34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9" name="Freeform 14"/>
              <p:cNvSpPr/>
              <p:nvPr>
                <p:custDataLst>
                  <p:tags r:id="rId16"/>
                </p:custDataLst>
              </p:nvPr>
            </p:nvSpPr>
            <p:spPr>
              <a:xfrm>
                <a:off x="2760" y="310"/>
                <a:ext cx="78" cy="24"/>
              </a:xfrm>
              <a:custGeom>
                <a:avLst/>
                <a:gdLst>
                  <a:gd name="T0" fmla="*/ 30 w 33"/>
                  <a:gd name="T1" fmla="*/ 2 h 10"/>
                  <a:gd name="T2" fmla="*/ 4 w 33"/>
                  <a:gd name="T3" fmla="*/ 2 h 10"/>
                  <a:gd name="T4" fmla="*/ 4 w 33"/>
                  <a:gd name="T5" fmla="*/ 8 h 10"/>
                  <a:gd name="T6" fmla="*/ 30 w 33"/>
                  <a:gd name="T7" fmla="*/ 8 h 10"/>
                  <a:gd name="T8" fmla="*/ 30 w 33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10">
                    <a:moveTo>
                      <a:pt x="30" y="2"/>
                    </a:moveTo>
                    <a:cubicBezTo>
                      <a:pt x="22" y="0"/>
                      <a:pt x="12" y="1"/>
                      <a:pt x="4" y="2"/>
                    </a:cubicBezTo>
                    <a:cubicBezTo>
                      <a:pt x="0" y="3"/>
                      <a:pt x="0" y="8"/>
                      <a:pt x="4" y="8"/>
                    </a:cubicBezTo>
                    <a:cubicBezTo>
                      <a:pt x="12" y="9"/>
                      <a:pt x="22" y="10"/>
                      <a:pt x="30" y="8"/>
                    </a:cubicBezTo>
                    <a:cubicBezTo>
                      <a:pt x="33" y="7"/>
                      <a:pt x="33" y="3"/>
                      <a:pt x="30" y="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0" name="Freeform 15"/>
              <p:cNvSpPr/>
              <p:nvPr>
                <p:custDataLst>
                  <p:tags r:id="rId17"/>
                </p:custDataLst>
              </p:nvPr>
            </p:nvSpPr>
            <p:spPr>
              <a:xfrm>
                <a:off x="2925" y="305"/>
                <a:ext cx="71" cy="24"/>
              </a:xfrm>
              <a:custGeom>
                <a:avLst/>
                <a:gdLst>
                  <a:gd name="T0" fmla="*/ 27 w 30"/>
                  <a:gd name="T1" fmla="*/ 1 h 10"/>
                  <a:gd name="T2" fmla="*/ 4 w 30"/>
                  <a:gd name="T3" fmla="*/ 2 h 10"/>
                  <a:gd name="T4" fmla="*/ 4 w 30"/>
                  <a:gd name="T5" fmla="*/ 8 h 10"/>
                  <a:gd name="T6" fmla="*/ 27 w 30"/>
                  <a:gd name="T7" fmla="*/ 8 h 10"/>
                  <a:gd name="T8" fmla="*/ 27 w 30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0">
                    <a:moveTo>
                      <a:pt x="27" y="1"/>
                    </a:moveTo>
                    <a:cubicBezTo>
                      <a:pt x="20" y="0"/>
                      <a:pt x="11" y="1"/>
                      <a:pt x="4" y="2"/>
                    </a:cubicBezTo>
                    <a:cubicBezTo>
                      <a:pt x="0" y="2"/>
                      <a:pt x="0" y="7"/>
                      <a:pt x="4" y="8"/>
                    </a:cubicBezTo>
                    <a:cubicBezTo>
                      <a:pt x="11" y="9"/>
                      <a:pt x="20" y="10"/>
                      <a:pt x="27" y="8"/>
                    </a:cubicBezTo>
                    <a:cubicBezTo>
                      <a:pt x="30" y="7"/>
                      <a:pt x="30" y="2"/>
                      <a:pt x="27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1" name="Freeform 16"/>
              <p:cNvSpPr/>
              <p:nvPr>
                <p:custDataLst>
                  <p:tags r:id="rId18"/>
                </p:custDataLst>
              </p:nvPr>
            </p:nvSpPr>
            <p:spPr>
              <a:xfrm>
                <a:off x="3086" y="310"/>
                <a:ext cx="90" cy="24"/>
              </a:xfrm>
              <a:custGeom>
                <a:avLst/>
                <a:gdLst>
                  <a:gd name="T0" fmla="*/ 35 w 38"/>
                  <a:gd name="T1" fmla="*/ 3 h 10"/>
                  <a:gd name="T2" fmla="*/ 3 w 38"/>
                  <a:gd name="T3" fmla="*/ 1 h 10"/>
                  <a:gd name="T4" fmla="*/ 2 w 38"/>
                  <a:gd name="T5" fmla="*/ 5 h 10"/>
                  <a:gd name="T6" fmla="*/ 35 w 38"/>
                  <a:gd name="T7" fmla="*/ 8 h 10"/>
                  <a:gd name="T8" fmla="*/ 35 w 38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0">
                    <a:moveTo>
                      <a:pt x="35" y="3"/>
                    </a:moveTo>
                    <a:cubicBezTo>
                      <a:pt x="25" y="1"/>
                      <a:pt x="13" y="2"/>
                      <a:pt x="3" y="1"/>
                    </a:cubicBezTo>
                    <a:cubicBezTo>
                      <a:pt x="0" y="0"/>
                      <a:pt x="0" y="4"/>
                      <a:pt x="2" y="5"/>
                    </a:cubicBezTo>
                    <a:cubicBezTo>
                      <a:pt x="12" y="9"/>
                      <a:pt x="25" y="10"/>
                      <a:pt x="35" y="8"/>
                    </a:cubicBezTo>
                    <a:cubicBezTo>
                      <a:pt x="38" y="7"/>
                      <a:pt x="38" y="3"/>
                      <a:pt x="35" y="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2" name="Freeform 17"/>
              <p:cNvSpPr/>
              <p:nvPr>
                <p:custDataLst>
                  <p:tags r:id="rId19"/>
                </p:custDataLst>
              </p:nvPr>
            </p:nvSpPr>
            <p:spPr>
              <a:xfrm>
                <a:off x="3233" y="305"/>
                <a:ext cx="93" cy="22"/>
              </a:xfrm>
              <a:custGeom>
                <a:avLst/>
                <a:gdLst>
                  <a:gd name="T0" fmla="*/ 35 w 39"/>
                  <a:gd name="T1" fmla="*/ 2 h 9"/>
                  <a:gd name="T2" fmla="*/ 5 w 39"/>
                  <a:gd name="T3" fmla="*/ 1 h 9"/>
                  <a:gd name="T4" fmla="*/ 5 w 39"/>
                  <a:gd name="T5" fmla="*/ 8 h 9"/>
                  <a:gd name="T6" fmla="*/ 35 w 39"/>
                  <a:gd name="T7" fmla="*/ 8 h 9"/>
                  <a:gd name="T8" fmla="*/ 35 w 39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9">
                    <a:moveTo>
                      <a:pt x="35" y="2"/>
                    </a:moveTo>
                    <a:cubicBezTo>
                      <a:pt x="25" y="0"/>
                      <a:pt x="15" y="1"/>
                      <a:pt x="5" y="1"/>
                    </a:cubicBezTo>
                    <a:cubicBezTo>
                      <a:pt x="0" y="1"/>
                      <a:pt x="0" y="8"/>
                      <a:pt x="5" y="8"/>
                    </a:cubicBezTo>
                    <a:cubicBezTo>
                      <a:pt x="15" y="9"/>
                      <a:pt x="25" y="9"/>
                      <a:pt x="35" y="8"/>
                    </a:cubicBezTo>
                    <a:cubicBezTo>
                      <a:pt x="39" y="8"/>
                      <a:pt x="39" y="2"/>
                      <a:pt x="35" y="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3" name="Freeform 18"/>
              <p:cNvSpPr/>
              <p:nvPr>
                <p:custDataLst>
                  <p:tags r:id="rId20"/>
                </p:custDataLst>
              </p:nvPr>
            </p:nvSpPr>
            <p:spPr>
              <a:xfrm>
                <a:off x="3383" y="301"/>
                <a:ext cx="106" cy="31"/>
              </a:xfrm>
              <a:custGeom>
                <a:avLst/>
                <a:gdLst>
                  <a:gd name="T0" fmla="*/ 42 w 45"/>
                  <a:gd name="T1" fmla="*/ 4 h 13"/>
                  <a:gd name="T2" fmla="*/ 7 w 45"/>
                  <a:gd name="T3" fmla="*/ 1 h 13"/>
                  <a:gd name="T4" fmla="*/ 5 w 45"/>
                  <a:gd name="T5" fmla="*/ 8 h 13"/>
                  <a:gd name="T6" fmla="*/ 42 w 45"/>
                  <a:gd name="T7" fmla="*/ 10 h 13"/>
                  <a:gd name="T8" fmla="*/ 42 w 45"/>
                  <a:gd name="T9" fmla="*/ 4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13">
                    <a:moveTo>
                      <a:pt x="42" y="4"/>
                    </a:moveTo>
                    <a:cubicBezTo>
                      <a:pt x="31" y="1"/>
                      <a:pt x="18" y="2"/>
                      <a:pt x="7" y="1"/>
                    </a:cubicBezTo>
                    <a:cubicBezTo>
                      <a:pt x="2" y="0"/>
                      <a:pt x="0" y="7"/>
                      <a:pt x="5" y="8"/>
                    </a:cubicBezTo>
                    <a:cubicBezTo>
                      <a:pt x="16" y="11"/>
                      <a:pt x="30" y="13"/>
                      <a:pt x="42" y="10"/>
                    </a:cubicBezTo>
                    <a:cubicBezTo>
                      <a:pt x="45" y="9"/>
                      <a:pt x="45" y="5"/>
                      <a:pt x="42" y="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4" name="Freeform 19"/>
              <p:cNvSpPr/>
              <p:nvPr>
                <p:custDataLst>
                  <p:tags r:id="rId21"/>
                </p:custDataLst>
              </p:nvPr>
            </p:nvSpPr>
            <p:spPr>
              <a:xfrm>
                <a:off x="2561" y="1069"/>
                <a:ext cx="83" cy="22"/>
              </a:xfrm>
              <a:custGeom>
                <a:avLst/>
                <a:gdLst>
                  <a:gd name="T0" fmla="*/ 31 w 35"/>
                  <a:gd name="T1" fmla="*/ 0 h 9"/>
                  <a:gd name="T2" fmla="*/ 4 w 35"/>
                  <a:gd name="T3" fmla="*/ 3 h 9"/>
                  <a:gd name="T4" fmla="*/ 4 w 35"/>
                  <a:gd name="T5" fmla="*/ 9 h 9"/>
                  <a:gd name="T6" fmla="*/ 31 w 35"/>
                  <a:gd name="T7" fmla="*/ 6 h 9"/>
                  <a:gd name="T8" fmla="*/ 31 w 35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9">
                    <a:moveTo>
                      <a:pt x="31" y="0"/>
                    </a:moveTo>
                    <a:cubicBezTo>
                      <a:pt x="22" y="0"/>
                      <a:pt x="13" y="2"/>
                      <a:pt x="4" y="3"/>
                    </a:cubicBezTo>
                    <a:cubicBezTo>
                      <a:pt x="0" y="3"/>
                      <a:pt x="0" y="8"/>
                      <a:pt x="4" y="9"/>
                    </a:cubicBezTo>
                    <a:cubicBezTo>
                      <a:pt x="13" y="9"/>
                      <a:pt x="22" y="7"/>
                      <a:pt x="31" y="6"/>
                    </a:cubicBezTo>
                    <a:cubicBezTo>
                      <a:pt x="35" y="6"/>
                      <a:pt x="35" y="0"/>
                      <a:pt x="3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5" name="Freeform 20"/>
              <p:cNvSpPr/>
              <p:nvPr>
                <p:custDataLst>
                  <p:tags r:id="rId22"/>
                </p:custDataLst>
              </p:nvPr>
            </p:nvSpPr>
            <p:spPr>
              <a:xfrm>
                <a:off x="2717" y="1065"/>
                <a:ext cx="71" cy="14"/>
              </a:xfrm>
              <a:custGeom>
                <a:avLst/>
                <a:gdLst>
                  <a:gd name="T0" fmla="*/ 27 w 30"/>
                  <a:gd name="T1" fmla="*/ 0 h 6"/>
                  <a:gd name="T2" fmla="*/ 3 w 30"/>
                  <a:gd name="T3" fmla="*/ 0 h 6"/>
                  <a:gd name="T4" fmla="*/ 3 w 30"/>
                  <a:gd name="T5" fmla="*/ 5 h 6"/>
                  <a:gd name="T6" fmla="*/ 27 w 30"/>
                  <a:gd name="T7" fmla="*/ 5 h 6"/>
                  <a:gd name="T8" fmla="*/ 27 w 30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6">
                    <a:moveTo>
                      <a:pt x="27" y="0"/>
                    </a:moveTo>
                    <a:cubicBezTo>
                      <a:pt x="19" y="0"/>
                      <a:pt x="11" y="0"/>
                      <a:pt x="3" y="0"/>
                    </a:cubicBezTo>
                    <a:cubicBezTo>
                      <a:pt x="0" y="1"/>
                      <a:pt x="0" y="5"/>
                      <a:pt x="3" y="5"/>
                    </a:cubicBezTo>
                    <a:cubicBezTo>
                      <a:pt x="11" y="5"/>
                      <a:pt x="19" y="6"/>
                      <a:pt x="27" y="5"/>
                    </a:cubicBezTo>
                    <a:cubicBezTo>
                      <a:pt x="30" y="5"/>
                      <a:pt x="30" y="1"/>
                      <a:pt x="2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6" name="Freeform 21"/>
              <p:cNvSpPr/>
              <p:nvPr>
                <p:custDataLst>
                  <p:tags r:id="rId23"/>
                </p:custDataLst>
              </p:nvPr>
            </p:nvSpPr>
            <p:spPr>
              <a:xfrm>
                <a:off x="2857" y="1055"/>
                <a:ext cx="80" cy="19"/>
              </a:xfrm>
              <a:custGeom>
                <a:avLst/>
                <a:gdLst>
                  <a:gd name="T0" fmla="*/ 31 w 34"/>
                  <a:gd name="T1" fmla="*/ 1 h 8"/>
                  <a:gd name="T2" fmla="*/ 18 w 34"/>
                  <a:gd name="T3" fmla="*/ 1 h 8"/>
                  <a:gd name="T4" fmla="*/ 3 w 34"/>
                  <a:gd name="T5" fmla="*/ 2 h 8"/>
                  <a:gd name="T6" fmla="*/ 3 w 34"/>
                  <a:gd name="T7" fmla="*/ 6 h 8"/>
                  <a:gd name="T8" fmla="*/ 17 w 34"/>
                  <a:gd name="T9" fmla="*/ 7 h 8"/>
                  <a:gd name="T10" fmla="*/ 31 w 34"/>
                  <a:gd name="T11" fmla="*/ 7 h 8"/>
                  <a:gd name="T12" fmla="*/ 31 w 34"/>
                  <a:gd name="T13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8">
                    <a:moveTo>
                      <a:pt x="31" y="1"/>
                    </a:moveTo>
                    <a:cubicBezTo>
                      <a:pt x="27" y="0"/>
                      <a:pt x="23" y="1"/>
                      <a:pt x="18" y="1"/>
                    </a:cubicBezTo>
                    <a:cubicBezTo>
                      <a:pt x="13" y="1"/>
                      <a:pt x="8" y="2"/>
                      <a:pt x="3" y="2"/>
                    </a:cubicBezTo>
                    <a:cubicBezTo>
                      <a:pt x="0" y="2"/>
                      <a:pt x="0" y="6"/>
                      <a:pt x="3" y="6"/>
                    </a:cubicBezTo>
                    <a:cubicBezTo>
                      <a:pt x="8" y="7"/>
                      <a:pt x="12" y="7"/>
                      <a:pt x="17" y="7"/>
                    </a:cubicBezTo>
                    <a:cubicBezTo>
                      <a:pt x="21" y="7"/>
                      <a:pt x="26" y="8"/>
                      <a:pt x="31" y="7"/>
                    </a:cubicBezTo>
                    <a:cubicBezTo>
                      <a:pt x="34" y="6"/>
                      <a:pt x="34" y="2"/>
                      <a:pt x="31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7" name="Freeform 22"/>
              <p:cNvSpPr/>
              <p:nvPr>
                <p:custDataLst>
                  <p:tags r:id="rId24"/>
                </p:custDataLst>
              </p:nvPr>
            </p:nvSpPr>
            <p:spPr>
              <a:xfrm>
                <a:off x="2989" y="1043"/>
                <a:ext cx="71" cy="22"/>
              </a:xfrm>
              <a:custGeom>
                <a:avLst/>
                <a:gdLst>
                  <a:gd name="T0" fmla="*/ 27 w 30"/>
                  <a:gd name="T1" fmla="*/ 1 h 9"/>
                  <a:gd name="T2" fmla="*/ 4 w 30"/>
                  <a:gd name="T3" fmla="*/ 1 h 9"/>
                  <a:gd name="T4" fmla="*/ 4 w 30"/>
                  <a:gd name="T5" fmla="*/ 7 h 9"/>
                  <a:gd name="T6" fmla="*/ 27 w 30"/>
                  <a:gd name="T7" fmla="*/ 7 h 9"/>
                  <a:gd name="T8" fmla="*/ 27 w 30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9">
                    <a:moveTo>
                      <a:pt x="27" y="1"/>
                    </a:moveTo>
                    <a:cubicBezTo>
                      <a:pt x="19" y="0"/>
                      <a:pt x="12" y="1"/>
                      <a:pt x="4" y="1"/>
                    </a:cubicBezTo>
                    <a:cubicBezTo>
                      <a:pt x="0" y="1"/>
                      <a:pt x="0" y="7"/>
                      <a:pt x="4" y="7"/>
                    </a:cubicBezTo>
                    <a:cubicBezTo>
                      <a:pt x="12" y="8"/>
                      <a:pt x="19" y="9"/>
                      <a:pt x="27" y="7"/>
                    </a:cubicBezTo>
                    <a:cubicBezTo>
                      <a:pt x="30" y="7"/>
                      <a:pt x="30" y="2"/>
                      <a:pt x="27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8" name="Freeform 23"/>
              <p:cNvSpPr/>
              <p:nvPr>
                <p:custDataLst>
                  <p:tags r:id="rId25"/>
                </p:custDataLst>
              </p:nvPr>
            </p:nvSpPr>
            <p:spPr>
              <a:xfrm>
                <a:off x="3124" y="1041"/>
                <a:ext cx="81" cy="24"/>
              </a:xfrm>
              <a:custGeom>
                <a:avLst/>
                <a:gdLst>
                  <a:gd name="T0" fmla="*/ 32 w 34"/>
                  <a:gd name="T1" fmla="*/ 3 h 10"/>
                  <a:gd name="T2" fmla="*/ 4 w 34"/>
                  <a:gd name="T3" fmla="*/ 0 h 10"/>
                  <a:gd name="T4" fmla="*/ 4 w 34"/>
                  <a:gd name="T5" fmla="*/ 6 h 10"/>
                  <a:gd name="T6" fmla="*/ 32 w 34"/>
                  <a:gd name="T7" fmla="*/ 8 h 10"/>
                  <a:gd name="T8" fmla="*/ 32 w 34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10">
                    <a:moveTo>
                      <a:pt x="32" y="3"/>
                    </a:moveTo>
                    <a:cubicBezTo>
                      <a:pt x="23" y="1"/>
                      <a:pt x="13" y="0"/>
                      <a:pt x="4" y="0"/>
                    </a:cubicBezTo>
                    <a:cubicBezTo>
                      <a:pt x="0" y="0"/>
                      <a:pt x="0" y="5"/>
                      <a:pt x="4" y="6"/>
                    </a:cubicBezTo>
                    <a:cubicBezTo>
                      <a:pt x="13" y="6"/>
                      <a:pt x="22" y="10"/>
                      <a:pt x="32" y="8"/>
                    </a:cubicBezTo>
                    <a:cubicBezTo>
                      <a:pt x="34" y="7"/>
                      <a:pt x="34" y="3"/>
                      <a:pt x="32" y="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9" name="Freeform 24"/>
              <p:cNvSpPr/>
              <p:nvPr>
                <p:custDataLst>
                  <p:tags r:id="rId26"/>
                </p:custDataLst>
              </p:nvPr>
            </p:nvSpPr>
            <p:spPr>
              <a:xfrm>
                <a:off x="3259" y="1029"/>
                <a:ext cx="88" cy="26"/>
              </a:xfrm>
              <a:custGeom>
                <a:avLst/>
                <a:gdLst>
                  <a:gd name="T0" fmla="*/ 34 w 37"/>
                  <a:gd name="T1" fmla="*/ 2 h 11"/>
                  <a:gd name="T2" fmla="*/ 4 w 37"/>
                  <a:gd name="T3" fmla="*/ 2 h 11"/>
                  <a:gd name="T4" fmla="*/ 4 w 37"/>
                  <a:gd name="T5" fmla="*/ 9 h 11"/>
                  <a:gd name="T6" fmla="*/ 34 w 37"/>
                  <a:gd name="T7" fmla="*/ 8 h 11"/>
                  <a:gd name="T8" fmla="*/ 34 w 37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11">
                    <a:moveTo>
                      <a:pt x="34" y="2"/>
                    </a:moveTo>
                    <a:cubicBezTo>
                      <a:pt x="25" y="0"/>
                      <a:pt x="14" y="2"/>
                      <a:pt x="4" y="2"/>
                    </a:cubicBezTo>
                    <a:cubicBezTo>
                      <a:pt x="0" y="2"/>
                      <a:pt x="0" y="8"/>
                      <a:pt x="4" y="9"/>
                    </a:cubicBezTo>
                    <a:cubicBezTo>
                      <a:pt x="14" y="9"/>
                      <a:pt x="25" y="11"/>
                      <a:pt x="34" y="8"/>
                    </a:cubicBezTo>
                    <a:cubicBezTo>
                      <a:pt x="37" y="8"/>
                      <a:pt x="37" y="3"/>
                      <a:pt x="34" y="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0" name="Freeform 25"/>
              <p:cNvSpPr/>
              <p:nvPr>
                <p:custDataLst>
                  <p:tags r:id="rId27"/>
                </p:custDataLst>
              </p:nvPr>
            </p:nvSpPr>
            <p:spPr>
              <a:xfrm>
                <a:off x="3418" y="1046"/>
                <a:ext cx="71" cy="16"/>
              </a:xfrm>
              <a:custGeom>
                <a:avLst/>
                <a:gdLst>
                  <a:gd name="T0" fmla="*/ 26 w 30"/>
                  <a:gd name="T1" fmla="*/ 0 h 7"/>
                  <a:gd name="T2" fmla="*/ 4 w 30"/>
                  <a:gd name="T3" fmla="*/ 1 h 7"/>
                  <a:gd name="T4" fmla="*/ 4 w 30"/>
                  <a:gd name="T5" fmla="*/ 6 h 7"/>
                  <a:gd name="T6" fmla="*/ 26 w 30"/>
                  <a:gd name="T7" fmla="*/ 6 h 7"/>
                  <a:gd name="T8" fmla="*/ 26 w 30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7">
                    <a:moveTo>
                      <a:pt x="26" y="0"/>
                    </a:moveTo>
                    <a:cubicBezTo>
                      <a:pt x="18" y="0"/>
                      <a:pt x="11" y="0"/>
                      <a:pt x="4" y="1"/>
                    </a:cubicBezTo>
                    <a:cubicBezTo>
                      <a:pt x="0" y="1"/>
                      <a:pt x="0" y="6"/>
                      <a:pt x="4" y="6"/>
                    </a:cubicBezTo>
                    <a:cubicBezTo>
                      <a:pt x="11" y="6"/>
                      <a:pt x="18" y="7"/>
                      <a:pt x="26" y="6"/>
                    </a:cubicBezTo>
                    <a:cubicBezTo>
                      <a:pt x="30" y="6"/>
                      <a:pt x="30" y="1"/>
                      <a:pt x="2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1" name="Freeform 26"/>
              <p:cNvSpPr/>
              <p:nvPr>
                <p:custDataLst>
                  <p:tags r:id="rId28"/>
                </p:custDataLst>
              </p:nvPr>
            </p:nvSpPr>
            <p:spPr>
              <a:xfrm>
                <a:off x="3574" y="1034"/>
                <a:ext cx="90" cy="24"/>
              </a:xfrm>
              <a:custGeom>
                <a:avLst/>
                <a:gdLst>
                  <a:gd name="T0" fmla="*/ 34 w 38"/>
                  <a:gd name="T1" fmla="*/ 3 h 10"/>
                  <a:gd name="T2" fmla="*/ 5 w 38"/>
                  <a:gd name="T3" fmla="*/ 0 h 10"/>
                  <a:gd name="T4" fmla="*/ 4 w 38"/>
                  <a:gd name="T5" fmla="*/ 6 h 10"/>
                  <a:gd name="T6" fmla="*/ 34 w 38"/>
                  <a:gd name="T7" fmla="*/ 8 h 10"/>
                  <a:gd name="T8" fmla="*/ 34 w 38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0">
                    <a:moveTo>
                      <a:pt x="34" y="3"/>
                    </a:moveTo>
                    <a:cubicBezTo>
                      <a:pt x="25" y="2"/>
                      <a:pt x="15" y="2"/>
                      <a:pt x="5" y="0"/>
                    </a:cubicBezTo>
                    <a:cubicBezTo>
                      <a:pt x="1" y="0"/>
                      <a:pt x="0" y="5"/>
                      <a:pt x="4" y="6"/>
                    </a:cubicBezTo>
                    <a:cubicBezTo>
                      <a:pt x="14" y="9"/>
                      <a:pt x="24" y="10"/>
                      <a:pt x="34" y="8"/>
                    </a:cubicBezTo>
                    <a:cubicBezTo>
                      <a:pt x="38" y="8"/>
                      <a:pt x="38" y="3"/>
                      <a:pt x="34" y="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2" name="Freeform 27"/>
              <p:cNvSpPr/>
              <p:nvPr>
                <p:custDataLst>
                  <p:tags r:id="rId29"/>
                </p:custDataLst>
              </p:nvPr>
            </p:nvSpPr>
            <p:spPr>
              <a:xfrm>
                <a:off x="3738" y="1031"/>
                <a:ext cx="90" cy="24"/>
              </a:xfrm>
              <a:custGeom>
                <a:avLst/>
                <a:gdLst>
                  <a:gd name="T0" fmla="*/ 35 w 38"/>
                  <a:gd name="T1" fmla="*/ 2 h 10"/>
                  <a:gd name="T2" fmla="*/ 4 w 38"/>
                  <a:gd name="T3" fmla="*/ 4 h 10"/>
                  <a:gd name="T4" fmla="*/ 6 w 38"/>
                  <a:gd name="T5" fmla="*/ 10 h 10"/>
                  <a:gd name="T6" fmla="*/ 35 w 38"/>
                  <a:gd name="T7" fmla="*/ 7 h 10"/>
                  <a:gd name="T8" fmla="*/ 35 w 38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0">
                    <a:moveTo>
                      <a:pt x="35" y="2"/>
                    </a:moveTo>
                    <a:cubicBezTo>
                      <a:pt x="25" y="0"/>
                      <a:pt x="14" y="1"/>
                      <a:pt x="4" y="4"/>
                    </a:cubicBezTo>
                    <a:cubicBezTo>
                      <a:pt x="0" y="5"/>
                      <a:pt x="2" y="10"/>
                      <a:pt x="6" y="10"/>
                    </a:cubicBezTo>
                    <a:cubicBezTo>
                      <a:pt x="15" y="8"/>
                      <a:pt x="25" y="8"/>
                      <a:pt x="35" y="7"/>
                    </a:cubicBezTo>
                    <a:cubicBezTo>
                      <a:pt x="38" y="7"/>
                      <a:pt x="38" y="2"/>
                      <a:pt x="35" y="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3" name="Freeform 28"/>
              <p:cNvSpPr/>
              <p:nvPr>
                <p:custDataLst>
                  <p:tags r:id="rId30"/>
                </p:custDataLst>
              </p:nvPr>
            </p:nvSpPr>
            <p:spPr>
              <a:xfrm>
                <a:off x="3904" y="1039"/>
                <a:ext cx="85" cy="19"/>
              </a:xfrm>
              <a:custGeom>
                <a:avLst/>
                <a:gdLst>
                  <a:gd name="T0" fmla="*/ 31 w 36"/>
                  <a:gd name="T1" fmla="*/ 1 h 8"/>
                  <a:gd name="T2" fmla="*/ 4 w 36"/>
                  <a:gd name="T3" fmla="*/ 1 h 8"/>
                  <a:gd name="T4" fmla="*/ 4 w 36"/>
                  <a:gd name="T5" fmla="*/ 7 h 8"/>
                  <a:gd name="T6" fmla="*/ 31 w 36"/>
                  <a:gd name="T7" fmla="*/ 7 h 8"/>
                  <a:gd name="T8" fmla="*/ 31 w 3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8">
                    <a:moveTo>
                      <a:pt x="31" y="1"/>
                    </a:moveTo>
                    <a:cubicBezTo>
                      <a:pt x="22" y="0"/>
                      <a:pt x="13" y="0"/>
                      <a:pt x="4" y="1"/>
                    </a:cubicBezTo>
                    <a:cubicBezTo>
                      <a:pt x="0" y="1"/>
                      <a:pt x="0" y="7"/>
                      <a:pt x="4" y="7"/>
                    </a:cubicBezTo>
                    <a:cubicBezTo>
                      <a:pt x="13" y="8"/>
                      <a:pt x="22" y="8"/>
                      <a:pt x="31" y="7"/>
                    </a:cubicBezTo>
                    <a:cubicBezTo>
                      <a:pt x="36" y="7"/>
                      <a:pt x="36" y="1"/>
                      <a:pt x="31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4" name="Freeform 29"/>
              <p:cNvSpPr/>
              <p:nvPr>
                <p:custDataLst>
                  <p:tags r:id="rId31"/>
                </p:custDataLst>
              </p:nvPr>
            </p:nvSpPr>
            <p:spPr>
              <a:xfrm>
                <a:off x="4074" y="1031"/>
                <a:ext cx="83" cy="24"/>
              </a:xfrm>
              <a:custGeom>
                <a:avLst/>
                <a:gdLst>
                  <a:gd name="T0" fmla="*/ 30 w 35"/>
                  <a:gd name="T1" fmla="*/ 2 h 10"/>
                  <a:gd name="T2" fmla="*/ 5 w 35"/>
                  <a:gd name="T3" fmla="*/ 1 h 10"/>
                  <a:gd name="T4" fmla="*/ 3 w 35"/>
                  <a:gd name="T5" fmla="*/ 7 h 10"/>
                  <a:gd name="T6" fmla="*/ 32 w 35"/>
                  <a:gd name="T7" fmla="*/ 7 h 10"/>
                  <a:gd name="T8" fmla="*/ 30 w 35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10">
                    <a:moveTo>
                      <a:pt x="30" y="2"/>
                    </a:moveTo>
                    <a:cubicBezTo>
                      <a:pt x="22" y="3"/>
                      <a:pt x="13" y="4"/>
                      <a:pt x="5" y="1"/>
                    </a:cubicBezTo>
                    <a:cubicBezTo>
                      <a:pt x="1" y="0"/>
                      <a:pt x="0" y="6"/>
                      <a:pt x="3" y="7"/>
                    </a:cubicBezTo>
                    <a:cubicBezTo>
                      <a:pt x="12" y="10"/>
                      <a:pt x="22" y="10"/>
                      <a:pt x="32" y="7"/>
                    </a:cubicBezTo>
                    <a:cubicBezTo>
                      <a:pt x="35" y="6"/>
                      <a:pt x="34" y="1"/>
                      <a:pt x="30" y="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5" name="Freeform 30"/>
              <p:cNvSpPr/>
              <p:nvPr>
                <p:custDataLst>
                  <p:tags r:id="rId32"/>
                </p:custDataLst>
              </p:nvPr>
            </p:nvSpPr>
            <p:spPr>
              <a:xfrm>
                <a:off x="4209" y="1039"/>
                <a:ext cx="90" cy="23"/>
              </a:xfrm>
              <a:custGeom>
                <a:avLst/>
                <a:gdLst>
                  <a:gd name="T0" fmla="*/ 33 w 38"/>
                  <a:gd name="T1" fmla="*/ 0 h 10"/>
                  <a:gd name="T2" fmla="*/ 3 w 38"/>
                  <a:gd name="T3" fmla="*/ 4 h 10"/>
                  <a:gd name="T4" fmla="*/ 5 w 38"/>
                  <a:gd name="T5" fmla="*/ 9 h 10"/>
                  <a:gd name="T6" fmla="*/ 33 w 38"/>
                  <a:gd name="T7" fmla="*/ 7 h 10"/>
                  <a:gd name="T8" fmla="*/ 33 w 38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0">
                    <a:moveTo>
                      <a:pt x="33" y="0"/>
                    </a:moveTo>
                    <a:cubicBezTo>
                      <a:pt x="23" y="1"/>
                      <a:pt x="13" y="1"/>
                      <a:pt x="3" y="4"/>
                    </a:cubicBezTo>
                    <a:cubicBezTo>
                      <a:pt x="0" y="4"/>
                      <a:pt x="1" y="10"/>
                      <a:pt x="5" y="9"/>
                    </a:cubicBezTo>
                    <a:cubicBezTo>
                      <a:pt x="14" y="7"/>
                      <a:pt x="24" y="7"/>
                      <a:pt x="33" y="7"/>
                    </a:cubicBezTo>
                    <a:cubicBezTo>
                      <a:pt x="38" y="7"/>
                      <a:pt x="38" y="0"/>
                      <a:pt x="3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6" name="Freeform 31"/>
              <p:cNvSpPr/>
              <p:nvPr>
                <p:custDataLst>
                  <p:tags r:id="rId33"/>
                </p:custDataLst>
              </p:nvPr>
            </p:nvSpPr>
            <p:spPr>
              <a:xfrm>
                <a:off x="4373" y="1034"/>
                <a:ext cx="78" cy="28"/>
              </a:xfrm>
              <a:custGeom>
                <a:avLst/>
                <a:gdLst>
                  <a:gd name="T0" fmla="*/ 28 w 33"/>
                  <a:gd name="T1" fmla="*/ 1 h 12"/>
                  <a:gd name="T2" fmla="*/ 4 w 33"/>
                  <a:gd name="T3" fmla="*/ 5 h 12"/>
                  <a:gd name="T4" fmla="*/ 4 w 33"/>
                  <a:gd name="T5" fmla="*/ 12 h 12"/>
                  <a:gd name="T6" fmla="*/ 30 w 33"/>
                  <a:gd name="T7" fmla="*/ 6 h 12"/>
                  <a:gd name="T8" fmla="*/ 28 w 33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12">
                    <a:moveTo>
                      <a:pt x="28" y="1"/>
                    </a:moveTo>
                    <a:cubicBezTo>
                      <a:pt x="20" y="2"/>
                      <a:pt x="12" y="5"/>
                      <a:pt x="4" y="5"/>
                    </a:cubicBezTo>
                    <a:cubicBezTo>
                      <a:pt x="0" y="5"/>
                      <a:pt x="0" y="12"/>
                      <a:pt x="4" y="12"/>
                    </a:cubicBezTo>
                    <a:cubicBezTo>
                      <a:pt x="13" y="11"/>
                      <a:pt x="21" y="9"/>
                      <a:pt x="30" y="6"/>
                    </a:cubicBezTo>
                    <a:cubicBezTo>
                      <a:pt x="33" y="5"/>
                      <a:pt x="31" y="0"/>
                      <a:pt x="28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7" name="Freeform 32"/>
              <p:cNvSpPr/>
              <p:nvPr>
                <p:custDataLst>
                  <p:tags r:id="rId34"/>
                </p:custDataLst>
              </p:nvPr>
            </p:nvSpPr>
            <p:spPr>
              <a:xfrm>
                <a:off x="4512" y="1029"/>
                <a:ext cx="95" cy="24"/>
              </a:xfrm>
              <a:custGeom>
                <a:avLst/>
                <a:gdLst>
                  <a:gd name="T0" fmla="*/ 37 w 40"/>
                  <a:gd name="T1" fmla="*/ 0 h 10"/>
                  <a:gd name="T2" fmla="*/ 5 w 40"/>
                  <a:gd name="T3" fmla="*/ 0 h 10"/>
                  <a:gd name="T4" fmla="*/ 5 w 40"/>
                  <a:gd name="T5" fmla="*/ 6 h 10"/>
                  <a:gd name="T6" fmla="*/ 38 w 40"/>
                  <a:gd name="T7" fmla="*/ 5 h 10"/>
                  <a:gd name="T8" fmla="*/ 37 w 40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0">
                    <a:moveTo>
                      <a:pt x="37" y="0"/>
                    </a:moveTo>
                    <a:cubicBezTo>
                      <a:pt x="26" y="0"/>
                      <a:pt x="15" y="0"/>
                      <a:pt x="5" y="0"/>
                    </a:cubicBezTo>
                    <a:cubicBezTo>
                      <a:pt x="0" y="0"/>
                      <a:pt x="0" y="6"/>
                      <a:pt x="5" y="6"/>
                    </a:cubicBezTo>
                    <a:cubicBezTo>
                      <a:pt x="15" y="6"/>
                      <a:pt x="28" y="10"/>
                      <a:pt x="38" y="5"/>
                    </a:cubicBezTo>
                    <a:cubicBezTo>
                      <a:pt x="40" y="4"/>
                      <a:pt x="39" y="0"/>
                      <a:pt x="3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8" name="Freeform 33"/>
              <p:cNvSpPr/>
              <p:nvPr>
                <p:custDataLst>
                  <p:tags r:id="rId35"/>
                </p:custDataLst>
              </p:nvPr>
            </p:nvSpPr>
            <p:spPr>
              <a:xfrm>
                <a:off x="4652" y="1029"/>
                <a:ext cx="102" cy="26"/>
              </a:xfrm>
              <a:custGeom>
                <a:avLst/>
                <a:gdLst>
                  <a:gd name="T0" fmla="*/ 40 w 43"/>
                  <a:gd name="T1" fmla="*/ 3 h 11"/>
                  <a:gd name="T2" fmla="*/ 4 w 43"/>
                  <a:gd name="T3" fmla="*/ 5 h 11"/>
                  <a:gd name="T4" fmla="*/ 6 w 43"/>
                  <a:gd name="T5" fmla="*/ 11 h 11"/>
                  <a:gd name="T6" fmla="*/ 40 w 43"/>
                  <a:gd name="T7" fmla="*/ 8 h 11"/>
                  <a:gd name="T8" fmla="*/ 40 w 43"/>
                  <a:gd name="T9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11">
                    <a:moveTo>
                      <a:pt x="40" y="3"/>
                    </a:moveTo>
                    <a:cubicBezTo>
                      <a:pt x="28" y="0"/>
                      <a:pt x="16" y="2"/>
                      <a:pt x="4" y="5"/>
                    </a:cubicBezTo>
                    <a:cubicBezTo>
                      <a:pt x="0" y="6"/>
                      <a:pt x="2" y="11"/>
                      <a:pt x="6" y="11"/>
                    </a:cubicBezTo>
                    <a:cubicBezTo>
                      <a:pt x="17" y="9"/>
                      <a:pt x="29" y="10"/>
                      <a:pt x="40" y="8"/>
                    </a:cubicBezTo>
                    <a:cubicBezTo>
                      <a:pt x="43" y="7"/>
                      <a:pt x="43" y="3"/>
                      <a:pt x="40" y="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9" name="Freeform 34"/>
              <p:cNvSpPr/>
              <p:nvPr>
                <p:custDataLst>
                  <p:tags r:id="rId36"/>
                </p:custDataLst>
              </p:nvPr>
            </p:nvSpPr>
            <p:spPr>
              <a:xfrm>
                <a:off x="4789" y="984"/>
                <a:ext cx="55" cy="74"/>
              </a:xfrm>
              <a:custGeom>
                <a:avLst/>
                <a:gdLst>
                  <a:gd name="T0" fmla="*/ 22 w 23"/>
                  <a:gd name="T1" fmla="*/ 25 h 31"/>
                  <a:gd name="T2" fmla="*/ 5 w 23"/>
                  <a:gd name="T3" fmla="*/ 2 h 31"/>
                  <a:gd name="T4" fmla="*/ 1 w 23"/>
                  <a:gd name="T5" fmla="*/ 6 h 31"/>
                  <a:gd name="T6" fmla="*/ 12 w 23"/>
                  <a:gd name="T7" fmla="*/ 23 h 31"/>
                  <a:gd name="T8" fmla="*/ 6 w 23"/>
                  <a:gd name="T9" fmla="*/ 24 h 31"/>
                  <a:gd name="T10" fmla="*/ 6 w 23"/>
                  <a:gd name="T11" fmla="*/ 30 h 31"/>
                  <a:gd name="T12" fmla="*/ 19 w 23"/>
                  <a:gd name="T13" fmla="*/ 30 h 31"/>
                  <a:gd name="T14" fmla="*/ 22 w 23"/>
                  <a:gd name="T15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3" h="31">
                    <a:moveTo>
                      <a:pt x="22" y="25"/>
                    </a:moveTo>
                    <a:cubicBezTo>
                      <a:pt x="17" y="17"/>
                      <a:pt x="13" y="8"/>
                      <a:pt x="5" y="2"/>
                    </a:cubicBezTo>
                    <a:cubicBezTo>
                      <a:pt x="3" y="0"/>
                      <a:pt x="0" y="4"/>
                      <a:pt x="1" y="6"/>
                    </a:cubicBezTo>
                    <a:cubicBezTo>
                      <a:pt x="5" y="12"/>
                      <a:pt x="9" y="18"/>
                      <a:pt x="12" y="23"/>
                    </a:cubicBezTo>
                    <a:cubicBezTo>
                      <a:pt x="10" y="24"/>
                      <a:pt x="8" y="24"/>
                      <a:pt x="6" y="24"/>
                    </a:cubicBezTo>
                    <a:cubicBezTo>
                      <a:pt x="2" y="24"/>
                      <a:pt x="2" y="30"/>
                      <a:pt x="6" y="30"/>
                    </a:cubicBezTo>
                    <a:cubicBezTo>
                      <a:pt x="10" y="30"/>
                      <a:pt x="15" y="30"/>
                      <a:pt x="19" y="30"/>
                    </a:cubicBezTo>
                    <a:cubicBezTo>
                      <a:pt x="21" y="31"/>
                      <a:pt x="23" y="27"/>
                      <a:pt x="22" y="2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0" name="Freeform 35"/>
              <p:cNvSpPr/>
              <p:nvPr>
                <p:custDataLst>
                  <p:tags r:id="rId37"/>
                </p:custDataLst>
              </p:nvPr>
            </p:nvSpPr>
            <p:spPr>
              <a:xfrm>
                <a:off x="4733" y="867"/>
                <a:ext cx="52" cy="72"/>
              </a:xfrm>
              <a:custGeom>
                <a:avLst/>
                <a:gdLst>
                  <a:gd name="T0" fmla="*/ 20 w 22"/>
                  <a:gd name="T1" fmla="*/ 25 h 30"/>
                  <a:gd name="T2" fmla="*/ 5 w 22"/>
                  <a:gd name="T3" fmla="*/ 3 h 30"/>
                  <a:gd name="T4" fmla="*/ 1 w 22"/>
                  <a:gd name="T5" fmla="*/ 5 h 30"/>
                  <a:gd name="T6" fmla="*/ 16 w 22"/>
                  <a:gd name="T7" fmla="*/ 28 h 30"/>
                  <a:gd name="T8" fmla="*/ 20 w 22"/>
                  <a:gd name="T9" fmla="*/ 2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30">
                    <a:moveTo>
                      <a:pt x="20" y="25"/>
                    </a:moveTo>
                    <a:cubicBezTo>
                      <a:pt x="14" y="18"/>
                      <a:pt x="10" y="10"/>
                      <a:pt x="5" y="3"/>
                    </a:cubicBezTo>
                    <a:cubicBezTo>
                      <a:pt x="4" y="0"/>
                      <a:pt x="0" y="2"/>
                      <a:pt x="1" y="5"/>
                    </a:cubicBezTo>
                    <a:cubicBezTo>
                      <a:pt x="2" y="13"/>
                      <a:pt x="10" y="22"/>
                      <a:pt x="16" y="28"/>
                    </a:cubicBezTo>
                    <a:cubicBezTo>
                      <a:pt x="19" y="30"/>
                      <a:pt x="22" y="27"/>
                      <a:pt x="20" y="2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1" name="Freeform 36"/>
              <p:cNvSpPr/>
              <p:nvPr>
                <p:custDataLst>
                  <p:tags r:id="rId38"/>
                </p:custDataLst>
              </p:nvPr>
            </p:nvSpPr>
            <p:spPr>
              <a:xfrm>
                <a:off x="4676" y="753"/>
                <a:ext cx="49" cy="81"/>
              </a:xfrm>
              <a:custGeom>
                <a:avLst/>
                <a:gdLst>
                  <a:gd name="T0" fmla="*/ 20 w 21"/>
                  <a:gd name="T1" fmla="*/ 29 h 34"/>
                  <a:gd name="T2" fmla="*/ 13 w 21"/>
                  <a:gd name="T3" fmla="*/ 14 h 34"/>
                  <a:gd name="T4" fmla="*/ 4 w 21"/>
                  <a:gd name="T5" fmla="*/ 1 h 34"/>
                  <a:gd name="T6" fmla="*/ 0 w 21"/>
                  <a:gd name="T7" fmla="*/ 2 h 34"/>
                  <a:gd name="T8" fmla="*/ 6 w 21"/>
                  <a:gd name="T9" fmla="*/ 16 h 34"/>
                  <a:gd name="T10" fmla="*/ 15 w 21"/>
                  <a:gd name="T11" fmla="*/ 31 h 34"/>
                  <a:gd name="T12" fmla="*/ 20 w 21"/>
                  <a:gd name="T13" fmla="*/ 29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" h="34">
                    <a:moveTo>
                      <a:pt x="20" y="29"/>
                    </a:moveTo>
                    <a:cubicBezTo>
                      <a:pt x="18" y="24"/>
                      <a:pt x="15" y="19"/>
                      <a:pt x="13" y="14"/>
                    </a:cubicBezTo>
                    <a:cubicBezTo>
                      <a:pt x="10" y="10"/>
                      <a:pt x="8" y="5"/>
                      <a:pt x="4" y="1"/>
                    </a:cubicBezTo>
                    <a:cubicBezTo>
                      <a:pt x="3" y="0"/>
                      <a:pt x="0" y="0"/>
                      <a:pt x="0" y="2"/>
                    </a:cubicBezTo>
                    <a:cubicBezTo>
                      <a:pt x="1" y="8"/>
                      <a:pt x="3" y="12"/>
                      <a:pt x="6" y="16"/>
                    </a:cubicBezTo>
                    <a:cubicBezTo>
                      <a:pt x="9" y="21"/>
                      <a:pt x="12" y="26"/>
                      <a:pt x="15" y="31"/>
                    </a:cubicBezTo>
                    <a:cubicBezTo>
                      <a:pt x="16" y="34"/>
                      <a:pt x="21" y="32"/>
                      <a:pt x="20" y="2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2" name="Freeform 37"/>
              <p:cNvSpPr/>
              <p:nvPr>
                <p:custDataLst>
                  <p:tags r:id="rId39"/>
                </p:custDataLst>
              </p:nvPr>
            </p:nvSpPr>
            <p:spPr>
              <a:xfrm>
                <a:off x="4650" y="603"/>
                <a:ext cx="68" cy="102"/>
              </a:xfrm>
              <a:custGeom>
                <a:avLst/>
                <a:gdLst>
                  <a:gd name="T0" fmla="*/ 25 w 29"/>
                  <a:gd name="T1" fmla="*/ 1 h 43"/>
                  <a:gd name="T2" fmla="*/ 4 w 29"/>
                  <a:gd name="T3" fmla="*/ 20 h 43"/>
                  <a:gd name="T4" fmla="*/ 10 w 29"/>
                  <a:gd name="T5" fmla="*/ 42 h 43"/>
                  <a:gd name="T6" fmla="*/ 13 w 29"/>
                  <a:gd name="T7" fmla="*/ 40 h 43"/>
                  <a:gd name="T8" fmla="*/ 28 w 29"/>
                  <a:gd name="T9" fmla="*/ 5 h 43"/>
                  <a:gd name="T10" fmla="*/ 25 w 29"/>
                  <a:gd name="T11" fmla="*/ 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3">
                    <a:moveTo>
                      <a:pt x="25" y="1"/>
                    </a:moveTo>
                    <a:cubicBezTo>
                      <a:pt x="16" y="4"/>
                      <a:pt x="7" y="12"/>
                      <a:pt x="4" y="20"/>
                    </a:cubicBezTo>
                    <a:cubicBezTo>
                      <a:pt x="0" y="29"/>
                      <a:pt x="3" y="36"/>
                      <a:pt x="10" y="42"/>
                    </a:cubicBezTo>
                    <a:cubicBezTo>
                      <a:pt x="11" y="43"/>
                      <a:pt x="14" y="42"/>
                      <a:pt x="13" y="40"/>
                    </a:cubicBezTo>
                    <a:cubicBezTo>
                      <a:pt x="1" y="24"/>
                      <a:pt x="18" y="15"/>
                      <a:pt x="28" y="5"/>
                    </a:cubicBezTo>
                    <a:cubicBezTo>
                      <a:pt x="29" y="4"/>
                      <a:pt x="28" y="0"/>
                      <a:pt x="25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3" name="Freeform 38"/>
              <p:cNvSpPr/>
              <p:nvPr>
                <p:custDataLst>
                  <p:tags r:id="rId40"/>
                </p:custDataLst>
              </p:nvPr>
            </p:nvSpPr>
            <p:spPr>
              <a:xfrm>
                <a:off x="4718" y="484"/>
                <a:ext cx="52" cy="79"/>
              </a:xfrm>
              <a:custGeom>
                <a:avLst/>
                <a:gdLst>
                  <a:gd name="T0" fmla="*/ 17 w 22"/>
                  <a:gd name="T1" fmla="*/ 3 h 33"/>
                  <a:gd name="T2" fmla="*/ 2 w 22"/>
                  <a:gd name="T3" fmla="*/ 28 h 33"/>
                  <a:gd name="T4" fmla="*/ 6 w 22"/>
                  <a:gd name="T5" fmla="*/ 30 h 33"/>
                  <a:gd name="T6" fmla="*/ 21 w 22"/>
                  <a:gd name="T7" fmla="*/ 5 h 33"/>
                  <a:gd name="T8" fmla="*/ 17 w 22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33">
                    <a:moveTo>
                      <a:pt x="17" y="3"/>
                    </a:moveTo>
                    <a:cubicBezTo>
                      <a:pt x="13" y="12"/>
                      <a:pt x="7" y="19"/>
                      <a:pt x="2" y="28"/>
                    </a:cubicBezTo>
                    <a:cubicBezTo>
                      <a:pt x="0" y="30"/>
                      <a:pt x="4" y="33"/>
                      <a:pt x="6" y="30"/>
                    </a:cubicBezTo>
                    <a:cubicBezTo>
                      <a:pt x="12" y="22"/>
                      <a:pt x="19" y="14"/>
                      <a:pt x="21" y="5"/>
                    </a:cubicBezTo>
                    <a:cubicBezTo>
                      <a:pt x="22" y="2"/>
                      <a:pt x="18" y="0"/>
                      <a:pt x="17" y="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4" name="Freeform 39"/>
              <p:cNvSpPr/>
              <p:nvPr>
                <p:custDataLst>
                  <p:tags r:id="rId41"/>
                </p:custDataLst>
              </p:nvPr>
            </p:nvSpPr>
            <p:spPr>
              <a:xfrm>
                <a:off x="4778" y="379"/>
                <a:ext cx="56" cy="69"/>
              </a:xfrm>
              <a:custGeom>
                <a:avLst/>
                <a:gdLst>
                  <a:gd name="T0" fmla="*/ 19 w 24"/>
                  <a:gd name="T1" fmla="*/ 2 h 29"/>
                  <a:gd name="T2" fmla="*/ 12 w 24"/>
                  <a:gd name="T3" fmla="*/ 15 h 29"/>
                  <a:gd name="T4" fmla="*/ 2 w 24"/>
                  <a:gd name="T5" fmla="*/ 24 h 29"/>
                  <a:gd name="T6" fmla="*/ 5 w 24"/>
                  <a:gd name="T7" fmla="*/ 28 h 29"/>
                  <a:gd name="T8" fmla="*/ 24 w 24"/>
                  <a:gd name="T9" fmla="*/ 4 h 29"/>
                  <a:gd name="T10" fmla="*/ 19 w 24"/>
                  <a:gd name="T11" fmla="*/ 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28">
                    <a:moveTo>
                      <a:pt x="19" y="2"/>
                    </a:moveTo>
                    <a:cubicBezTo>
                      <a:pt x="16" y="6"/>
                      <a:pt x="15" y="11"/>
                      <a:pt x="12" y="15"/>
                    </a:cubicBezTo>
                    <a:cubicBezTo>
                      <a:pt x="9" y="18"/>
                      <a:pt x="6" y="21"/>
                      <a:pt x="2" y="24"/>
                    </a:cubicBezTo>
                    <a:cubicBezTo>
                      <a:pt x="0" y="26"/>
                      <a:pt x="3" y="29"/>
                      <a:pt x="5" y="28"/>
                    </a:cubicBezTo>
                    <a:cubicBezTo>
                      <a:pt x="14" y="23"/>
                      <a:pt x="24" y="14"/>
                      <a:pt x="24" y="4"/>
                    </a:cubicBezTo>
                    <a:cubicBezTo>
                      <a:pt x="24" y="1"/>
                      <a:pt x="20" y="0"/>
                      <a:pt x="19" y="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5" name="Freeform 40"/>
              <p:cNvSpPr/>
              <p:nvPr>
                <p:custDataLst>
                  <p:tags r:id="rId42"/>
                </p:custDataLst>
              </p:nvPr>
            </p:nvSpPr>
            <p:spPr>
              <a:xfrm>
                <a:off x="3572" y="303"/>
                <a:ext cx="88" cy="22"/>
              </a:xfrm>
              <a:custGeom>
                <a:avLst/>
                <a:gdLst>
                  <a:gd name="T0" fmla="*/ 32 w 37"/>
                  <a:gd name="T1" fmla="*/ 1 h 9"/>
                  <a:gd name="T2" fmla="*/ 3 w 37"/>
                  <a:gd name="T3" fmla="*/ 3 h 9"/>
                  <a:gd name="T4" fmla="*/ 3 w 37"/>
                  <a:gd name="T5" fmla="*/ 8 h 9"/>
                  <a:gd name="T6" fmla="*/ 33 w 37"/>
                  <a:gd name="T7" fmla="*/ 6 h 9"/>
                  <a:gd name="T8" fmla="*/ 32 w 37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9">
                    <a:moveTo>
                      <a:pt x="32" y="1"/>
                    </a:moveTo>
                    <a:cubicBezTo>
                      <a:pt x="22" y="2"/>
                      <a:pt x="13" y="3"/>
                      <a:pt x="3" y="3"/>
                    </a:cubicBezTo>
                    <a:cubicBezTo>
                      <a:pt x="0" y="4"/>
                      <a:pt x="0" y="8"/>
                      <a:pt x="3" y="8"/>
                    </a:cubicBezTo>
                    <a:cubicBezTo>
                      <a:pt x="13" y="9"/>
                      <a:pt x="24" y="9"/>
                      <a:pt x="33" y="6"/>
                    </a:cubicBezTo>
                    <a:cubicBezTo>
                      <a:pt x="37" y="5"/>
                      <a:pt x="35" y="0"/>
                      <a:pt x="32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6" name="Freeform 41"/>
              <p:cNvSpPr/>
              <p:nvPr>
                <p:custDataLst>
                  <p:tags r:id="rId43"/>
                </p:custDataLst>
              </p:nvPr>
            </p:nvSpPr>
            <p:spPr>
              <a:xfrm>
                <a:off x="3714" y="303"/>
                <a:ext cx="85" cy="17"/>
              </a:xfrm>
              <a:custGeom>
                <a:avLst/>
                <a:gdLst>
                  <a:gd name="T0" fmla="*/ 32 w 36"/>
                  <a:gd name="T1" fmla="*/ 1 h 7"/>
                  <a:gd name="T2" fmla="*/ 2 w 36"/>
                  <a:gd name="T3" fmla="*/ 1 h 7"/>
                  <a:gd name="T4" fmla="*/ 2 w 36"/>
                  <a:gd name="T5" fmla="*/ 5 h 7"/>
                  <a:gd name="T6" fmla="*/ 32 w 36"/>
                  <a:gd name="T7" fmla="*/ 6 h 7"/>
                  <a:gd name="T8" fmla="*/ 32 w 36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7">
                    <a:moveTo>
                      <a:pt x="32" y="1"/>
                    </a:moveTo>
                    <a:cubicBezTo>
                      <a:pt x="22" y="0"/>
                      <a:pt x="12" y="0"/>
                      <a:pt x="2" y="1"/>
                    </a:cubicBezTo>
                    <a:cubicBezTo>
                      <a:pt x="0" y="2"/>
                      <a:pt x="0" y="5"/>
                      <a:pt x="2" y="5"/>
                    </a:cubicBezTo>
                    <a:cubicBezTo>
                      <a:pt x="12" y="7"/>
                      <a:pt x="22" y="7"/>
                      <a:pt x="32" y="6"/>
                    </a:cubicBezTo>
                    <a:cubicBezTo>
                      <a:pt x="36" y="6"/>
                      <a:pt x="36" y="1"/>
                      <a:pt x="32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7" name="Freeform 42"/>
              <p:cNvSpPr/>
              <p:nvPr>
                <p:custDataLst>
                  <p:tags r:id="rId44"/>
                </p:custDataLst>
              </p:nvPr>
            </p:nvSpPr>
            <p:spPr>
              <a:xfrm>
                <a:off x="3847" y="315"/>
                <a:ext cx="80" cy="14"/>
              </a:xfrm>
              <a:custGeom>
                <a:avLst/>
                <a:gdLst>
                  <a:gd name="T0" fmla="*/ 31 w 34"/>
                  <a:gd name="T1" fmla="*/ 1 h 6"/>
                  <a:gd name="T2" fmla="*/ 3 w 34"/>
                  <a:gd name="T3" fmla="*/ 1 h 6"/>
                  <a:gd name="T4" fmla="*/ 3 w 34"/>
                  <a:gd name="T5" fmla="*/ 6 h 6"/>
                  <a:gd name="T6" fmla="*/ 31 w 34"/>
                  <a:gd name="T7" fmla="*/ 6 h 6"/>
                  <a:gd name="T8" fmla="*/ 31 w 34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6">
                    <a:moveTo>
                      <a:pt x="31" y="1"/>
                    </a:moveTo>
                    <a:cubicBezTo>
                      <a:pt x="21" y="0"/>
                      <a:pt x="12" y="0"/>
                      <a:pt x="3" y="1"/>
                    </a:cubicBezTo>
                    <a:cubicBezTo>
                      <a:pt x="0" y="1"/>
                      <a:pt x="0" y="5"/>
                      <a:pt x="3" y="6"/>
                    </a:cubicBezTo>
                    <a:cubicBezTo>
                      <a:pt x="12" y="6"/>
                      <a:pt x="21" y="6"/>
                      <a:pt x="31" y="6"/>
                    </a:cubicBezTo>
                    <a:cubicBezTo>
                      <a:pt x="34" y="6"/>
                      <a:pt x="34" y="1"/>
                      <a:pt x="31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8" name="Freeform 43"/>
              <p:cNvSpPr/>
              <p:nvPr>
                <p:custDataLst>
                  <p:tags r:id="rId45"/>
                </p:custDataLst>
              </p:nvPr>
            </p:nvSpPr>
            <p:spPr>
              <a:xfrm>
                <a:off x="3986" y="327"/>
                <a:ext cx="81" cy="21"/>
              </a:xfrm>
              <a:custGeom>
                <a:avLst/>
                <a:gdLst>
                  <a:gd name="T0" fmla="*/ 31 w 34"/>
                  <a:gd name="T1" fmla="*/ 3 h 9"/>
                  <a:gd name="T2" fmla="*/ 4 w 34"/>
                  <a:gd name="T3" fmla="*/ 1 h 9"/>
                  <a:gd name="T4" fmla="*/ 3 w 34"/>
                  <a:gd name="T5" fmla="*/ 6 h 9"/>
                  <a:gd name="T6" fmla="*/ 31 w 34"/>
                  <a:gd name="T7" fmla="*/ 8 h 9"/>
                  <a:gd name="T8" fmla="*/ 31 w 34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9">
                    <a:moveTo>
                      <a:pt x="31" y="3"/>
                    </a:moveTo>
                    <a:cubicBezTo>
                      <a:pt x="22" y="2"/>
                      <a:pt x="13" y="3"/>
                      <a:pt x="4" y="1"/>
                    </a:cubicBezTo>
                    <a:cubicBezTo>
                      <a:pt x="1" y="0"/>
                      <a:pt x="0" y="5"/>
                      <a:pt x="3" y="6"/>
                    </a:cubicBezTo>
                    <a:cubicBezTo>
                      <a:pt x="12" y="8"/>
                      <a:pt x="22" y="9"/>
                      <a:pt x="31" y="8"/>
                    </a:cubicBezTo>
                    <a:cubicBezTo>
                      <a:pt x="34" y="8"/>
                      <a:pt x="34" y="4"/>
                      <a:pt x="31" y="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9" name="Freeform 44"/>
              <p:cNvSpPr/>
              <p:nvPr>
                <p:custDataLst>
                  <p:tags r:id="rId46"/>
                </p:custDataLst>
              </p:nvPr>
            </p:nvSpPr>
            <p:spPr>
              <a:xfrm>
                <a:off x="4124" y="327"/>
                <a:ext cx="78" cy="17"/>
              </a:xfrm>
              <a:custGeom>
                <a:avLst/>
                <a:gdLst>
                  <a:gd name="T0" fmla="*/ 30 w 33"/>
                  <a:gd name="T1" fmla="*/ 1 h 7"/>
                  <a:gd name="T2" fmla="*/ 3 w 33"/>
                  <a:gd name="T3" fmla="*/ 1 h 7"/>
                  <a:gd name="T4" fmla="*/ 3 w 33"/>
                  <a:gd name="T5" fmla="*/ 6 h 7"/>
                  <a:gd name="T6" fmla="*/ 30 w 33"/>
                  <a:gd name="T7" fmla="*/ 6 h 7"/>
                  <a:gd name="T8" fmla="*/ 30 w 33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7">
                    <a:moveTo>
                      <a:pt x="30" y="1"/>
                    </a:moveTo>
                    <a:cubicBezTo>
                      <a:pt x="21" y="0"/>
                      <a:pt x="12" y="0"/>
                      <a:pt x="3" y="1"/>
                    </a:cubicBezTo>
                    <a:cubicBezTo>
                      <a:pt x="0" y="1"/>
                      <a:pt x="0" y="5"/>
                      <a:pt x="3" y="6"/>
                    </a:cubicBezTo>
                    <a:cubicBezTo>
                      <a:pt x="12" y="7"/>
                      <a:pt x="21" y="6"/>
                      <a:pt x="30" y="6"/>
                    </a:cubicBezTo>
                    <a:cubicBezTo>
                      <a:pt x="33" y="6"/>
                      <a:pt x="33" y="1"/>
                      <a:pt x="30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0" name="Freeform 45"/>
              <p:cNvSpPr/>
              <p:nvPr>
                <p:custDataLst>
                  <p:tags r:id="rId47"/>
                </p:custDataLst>
              </p:nvPr>
            </p:nvSpPr>
            <p:spPr>
              <a:xfrm>
                <a:off x="4273" y="320"/>
                <a:ext cx="64" cy="16"/>
              </a:xfrm>
              <a:custGeom>
                <a:avLst/>
                <a:gdLst>
                  <a:gd name="T0" fmla="*/ 24 w 27"/>
                  <a:gd name="T1" fmla="*/ 1 h 7"/>
                  <a:gd name="T2" fmla="*/ 4 w 27"/>
                  <a:gd name="T3" fmla="*/ 1 h 7"/>
                  <a:gd name="T4" fmla="*/ 4 w 27"/>
                  <a:gd name="T5" fmla="*/ 7 h 7"/>
                  <a:gd name="T6" fmla="*/ 24 w 27"/>
                  <a:gd name="T7" fmla="*/ 6 h 7"/>
                  <a:gd name="T8" fmla="*/ 24 w 27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7">
                    <a:moveTo>
                      <a:pt x="24" y="1"/>
                    </a:moveTo>
                    <a:cubicBezTo>
                      <a:pt x="18" y="0"/>
                      <a:pt x="11" y="1"/>
                      <a:pt x="4" y="1"/>
                    </a:cubicBezTo>
                    <a:cubicBezTo>
                      <a:pt x="0" y="1"/>
                      <a:pt x="0" y="7"/>
                      <a:pt x="4" y="7"/>
                    </a:cubicBezTo>
                    <a:cubicBezTo>
                      <a:pt x="11" y="7"/>
                      <a:pt x="18" y="7"/>
                      <a:pt x="24" y="6"/>
                    </a:cubicBezTo>
                    <a:cubicBezTo>
                      <a:pt x="27" y="6"/>
                      <a:pt x="27" y="2"/>
                      <a:pt x="24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1" name="Freeform 46"/>
              <p:cNvSpPr/>
              <p:nvPr>
                <p:custDataLst>
                  <p:tags r:id="rId48"/>
                </p:custDataLst>
              </p:nvPr>
            </p:nvSpPr>
            <p:spPr>
              <a:xfrm>
                <a:off x="4408" y="327"/>
                <a:ext cx="71" cy="21"/>
              </a:xfrm>
              <a:custGeom>
                <a:avLst/>
                <a:gdLst>
                  <a:gd name="T0" fmla="*/ 26 w 30"/>
                  <a:gd name="T1" fmla="*/ 1 h 9"/>
                  <a:gd name="T2" fmla="*/ 3 w 30"/>
                  <a:gd name="T3" fmla="*/ 3 h 9"/>
                  <a:gd name="T4" fmla="*/ 5 w 30"/>
                  <a:gd name="T5" fmla="*/ 8 h 9"/>
                  <a:gd name="T6" fmla="*/ 26 w 30"/>
                  <a:gd name="T7" fmla="*/ 6 h 9"/>
                  <a:gd name="T8" fmla="*/ 26 w 30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9">
                    <a:moveTo>
                      <a:pt x="26" y="1"/>
                    </a:moveTo>
                    <a:cubicBezTo>
                      <a:pt x="18" y="0"/>
                      <a:pt x="11" y="1"/>
                      <a:pt x="3" y="3"/>
                    </a:cubicBezTo>
                    <a:cubicBezTo>
                      <a:pt x="0" y="4"/>
                      <a:pt x="1" y="9"/>
                      <a:pt x="5" y="8"/>
                    </a:cubicBezTo>
                    <a:cubicBezTo>
                      <a:pt x="12" y="6"/>
                      <a:pt x="19" y="7"/>
                      <a:pt x="26" y="6"/>
                    </a:cubicBezTo>
                    <a:cubicBezTo>
                      <a:pt x="30" y="5"/>
                      <a:pt x="30" y="1"/>
                      <a:pt x="26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2" name="Freeform 47"/>
              <p:cNvSpPr/>
              <p:nvPr>
                <p:custDataLst>
                  <p:tags r:id="rId49"/>
                </p:custDataLst>
              </p:nvPr>
            </p:nvSpPr>
            <p:spPr>
              <a:xfrm>
                <a:off x="4548" y="339"/>
                <a:ext cx="83" cy="14"/>
              </a:xfrm>
              <a:custGeom>
                <a:avLst/>
                <a:gdLst>
                  <a:gd name="T0" fmla="*/ 32 w 35"/>
                  <a:gd name="T1" fmla="*/ 1 h 6"/>
                  <a:gd name="T2" fmla="*/ 2 w 35"/>
                  <a:gd name="T3" fmla="*/ 1 h 6"/>
                  <a:gd name="T4" fmla="*/ 2 w 35"/>
                  <a:gd name="T5" fmla="*/ 5 h 6"/>
                  <a:gd name="T6" fmla="*/ 32 w 35"/>
                  <a:gd name="T7" fmla="*/ 5 h 6"/>
                  <a:gd name="T8" fmla="*/ 32 w 35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6">
                    <a:moveTo>
                      <a:pt x="32" y="1"/>
                    </a:moveTo>
                    <a:cubicBezTo>
                      <a:pt x="22" y="0"/>
                      <a:pt x="12" y="1"/>
                      <a:pt x="2" y="1"/>
                    </a:cubicBezTo>
                    <a:cubicBezTo>
                      <a:pt x="0" y="2"/>
                      <a:pt x="0" y="5"/>
                      <a:pt x="2" y="5"/>
                    </a:cubicBezTo>
                    <a:cubicBezTo>
                      <a:pt x="12" y="5"/>
                      <a:pt x="22" y="6"/>
                      <a:pt x="32" y="5"/>
                    </a:cubicBezTo>
                    <a:cubicBezTo>
                      <a:pt x="35" y="5"/>
                      <a:pt x="35" y="1"/>
                      <a:pt x="32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3" name="Freeform 48"/>
              <p:cNvSpPr/>
              <p:nvPr>
                <p:custDataLst>
                  <p:tags r:id="rId50"/>
                </p:custDataLst>
              </p:nvPr>
            </p:nvSpPr>
            <p:spPr>
              <a:xfrm>
                <a:off x="4702" y="332"/>
                <a:ext cx="76" cy="19"/>
              </a:xfrm>
              <a:custGeom>
                <a:avLst/>
                <a:gdLst>
                  <a:gd name="T0" fmla="*/ 29 w 32"/>
                  <a:gd name="T1" fmla="*/ 1 h 8"/>
                  <a:gd name="T2" fmla="*/ 4 w 32"/>
                  <a:gd name="T3" fmla="*/ 1 h 8"/>
                  <a:gd name="T4" fmla="*/ 4 w 32"/>
                  <a:gd name="T5" fmla="*/ 7 h 8"/>
                  <a:gd name="T6" fmla="*/ 29 w 32"/>
                  <a:gd name="T7" fmla="*/ 7 h 8"/>
                  <a:gd name="T8" fmla="*/ 29 w 32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8">
                    <a:moveTo>
                      <a:pt x="29" y="1"/>
                    </a:moveTo>
                    <a:cubicBezTo>
                      <a:pt x="21" y="0"/>
                      <a:pt x="12" y="0"/>
                      <a:pt x="4" y="1"/>
                    </a:cubicBezTo>
                    <a:cubicBezTo>
                      <a:pt x="0" y="1"/>
                      <a:pt x="0" y="7"/>
                      <a:pt x="4" y="7"/>
                    </a:cubicBezTo>
                    <a:cubicBezTo>
                      <a:pt x="12" y="7"/>
                      <a:pt x="21" y="8"/>
                      <a:pt x="29" y="7"/>
                    </a:cubicBezTo>
                    <a:cubicBezTo>
                      <a:pt x="32" y="6"/>
                      <a:pt x="32" y="1"/>
                      <a:pt x="29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4" name="Freeform 49"/>
              <p:cNvSpPr/>
              <p:nvPr>
                <p:custDataLst>
                  <p:tags r:id="rId51"/>
                </p:custDataLst>
              </p:nvPr>
            </p:nvSpPr>
            <p:spPr>
              <a:xfrm>
                <a:off x="4808" y="329"/>
                <a:ext cx="38" cy="31"/>
              </a:xfrm>
              <a:custGeom>
                <a:avLst/>
                <a:gdLst>
                  <a:gd name="T0" fmla="*/ 14 w 16"/>
                  <a:gd name="T1" fmla="*/ 3 h 13"/>
                  <a:gd name="T2" fmla="*/ 3 w 16"/>
                  <a:gd name="T3" fmla="*/ 3 h 13"/>
                  <a:gd name="T4" fmla="*/ 4 w 16"/>
                  <a:gd name="T5" fmla="*/ 7 h 13"/>
                  <a:gd name="T6" fmla="*/ 10 w 16"/>
                  <a:gd name="T7" fmla="*/ 7 h 13"/>
                  <a:gd name="T8" fmla="*/ 9 w 16"/>
                  <a:gd name="T9" fmla="*/ 9 h 13"/>
                  <a:gd name="T10" fmla="*/ 12 w 16"/>
                  <a:gd name="T11" fmla="*/ 12 h 13"/>
                  <a:gd name="T12" fmla="*/ 16 w 16"/>
                  <a:gd name="T13" fmla="*/ 7 h 13"/>
                  <a:gd name="T14" fmla="*/ 14 w 16"/>
                  <a:gd name="T15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3">
                    <a:moveTo>
                      <a:pt x="14" y="3"/>
                    </a:moveTo>
                    <a:cubicBezTo>
                      <a:pt x="11" y="0"/>
                      <a:pt x="6" y="1"/>
                      <a:pt x="3" y="3"/>
                    </a:cubicBezTo>
                    <a:cubicBezTo>
                      <a:pt x="0" y="4"/>
                      <a:pt x="1" y="8"/>
                      <a:pt x="4" y="7"/>
                    </a:cubicBezTo>
                    <a:cubicBezTo>
                      <a:pt x="5" y="7"/>
                      <a:pt x="8" y="6"/>
                      <a:pt x="10" y="7"/>
                    </a:cubicBezTo>
                    <a:cubicBezTo>
                      <a:pt x="9" y="7"/>
                      <a:pt x="9" y="8"/>
                      <a:pt x="9" y="9"/>
                    </a:cubicBezTo>
                    <a:cubicBezTo>
                      <a:pt x="8" y="11"/>
                      <a:pt x="10" y="13"/>
                      <a:pt x="12" y="12"/>
                    </a:cubicBezTo>
                    <a:cubicBezTo>
                      <a:pt x="14" y="11"/>
                      <a:pt x="15" y="9"/>
                      <a:pt x="16" y="7"/>
                    </a:cubicBezTo>
                    <a:cubicBezTo>
                      <a:pt x="16" y="6"/>
                      <a:pt x="15" y="4"/>
                      <a:pt x="14" y="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179" name="文本框 178"/>
            <p:cNvSpPr txBox="1"/>
            <p:nvPr>
              <p:custDataLst>
                <p:tags r:id="rId6"/>
              </p:custDataLst>
            </p:nvPr>
          </p:nvSpPr>
          <p:spPr>
            <a:xfrm>
              <a:off x="4560858" y="813367"/>
              <a:ext cx="2770577" cy="544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>
                  <a:solidFill>
                    <a:srgbClr val="005790"/>
                  </a:solidFill>
                  <a:cs typeface="+mn-ea"/>
                  <a:sym typeface="+mn-lt"/>
                </a:rPr>
                <a:t>新知导入</a:t>
              </a:r>
              <a:endParaRPr lang="zh-CN" altLang="en-US" sz="2400" b="1">
                <a:solidFill>
                  <a:srgbClr val="C00000"/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" name="组合 176"/>
          <p:cNvGrpSpPr/>
          <p:nvPr userDrawn="1">
            <p:custDataLst>
              <p:tags r:id="rId1"/>
            </p:custDataLst>
          </p:nvPr>
        </p:nvGrpSpPr>
        <p:grpSpPr>
          <a:xfrm>
            <a:off x="342900" y="336550"/>
            <a:ext cx="1704340" cy="666115"/>
            <a:chOff x="4560858" y="670749"/>
            <a:chExt cx="3070284" cy="787401"/>
          </a:xfrm>
        </p:grpSpPr>
        <p:grpSp>
          <p:nvGrpSpPr>
            <p:cNvPr id="178" name="Group 4"/>
            <p:cNvGrpSpPr/>
            <p:nvPr>
              <p:custDataLst>
                <p:tags r:id="rId2"/>
              </p:custDataLst>
            </p:nvPr>
          </p:nvGrpSpPr>
          <p:grpSpPr>
            <a:xfrm>
              <a:off x="4560858" y="670749"/>
              <a:ext cx="3070284" cy="787401"/>
              <a:chOff x="2364" y="234"/>
              <a:chExt cx="2556" cy="926"/>
            </a:xfrm>
            <a:solidFill>
              <a:srgbClr val="005790"/>
            </a:solidFill>
          </p:grpSpPr>
          <p:sp>
            <p:nvSpPr>
              <p:cNvPr id="180" name="Freeform 5"/>
              <p:cNvSpPr>
                <a:spLocks noEditPoints="1"/>
              </p:cNvSpPr>
              <p:nvPr>
                <p:custDataLst>
                  <p:tags r:id="rId4"/>
                </p:custDataLst>
              </p:nvPr>
            </p:nvSpPr>
            <p:spPr>
              <a:xfrm>
                <a:off x="2364" y="234"/>
                <a:ext cx="2556" cy="926"/>
              </a:xfrm>
              <a:custGeom>
                <a:avLst/>
                <a:gdLst>
                  <a:gd name="T0" fmla="*/ 1057 w 1079"/>
                  <a:gd name="T1" fmla="*/ 96 h 389"/>
                  <a:gd name="T2" fmla="*/ 1077 w 1079"/>
                  <a:gd name="T3" fmla="*/ 44 h 389"/>
                  <a:gd name="T4" fmla="*/ 1072 w 1079"/>
                  <a:gd name="T5" fmla="*/ 26 h 389"/>
                  <a:gd name="T6" fmla="*/ 1065 w 1079"/>
                  <a:gd name="T7" fmla="*/ 18 h 389"/>
                  <a:gd name="T8" fmla="*/ 534 w 1079"/>
                  <a:gd name="T9" fmla="*/ 4 h 389"/>
                  <a:gd name="T10" fmla="*/ 272 w 1079"/>
                  <a:gd name="T11" fmla="*/ 1 h 389"/>
                  <a:gd name="T12" fmla="*/ 141 w 1079"/>
                  <a:gd name="T13" fmla="*/ 3 h 389"/>
                  <a:gd name="T14" fmla="*/ 9 w 1079"/>
                  <a:gd name="T15" fmla="*/ 11 h 389"/>
                  <a:gd name="T16" fmla="*/ 7 w 1079"/>
                  <a:gd name="T17" fmla="*/ 16 h 389"/>
                  <a:gd name="T18" fmla="*/ 1 w 1079"/>
                  <a:gd name="T19" fmla="*/ 24 h 389"/>
                  <a:gd name="T20" fmla="*/ 17 w 1079"/>
                  <a:gd name="T21" fmla="*/ 61 h 389"/>
                  <a:gd name="T22" fmla="*/ 37 w 1079"/>
                  <a:gd name="T23" fmla="*/ 107 h 389"/>
                  <a:gd name="T24" fmla="*/ 73 w 1079"/>
                  <a:gd name="T25" fmla="*/ 193 h 389"/>
                  <a:gd name="T26" fmla="*/ 73 w 1079"/>
                  <a:gd name="T27" fmla="*/ 194 h 389"/>
                  <a:gd name="T28" fmla="*/ 29 w 1079"/>
                  <a:gd name="T29" fmla="*/ 283 h 389"/>
                  <a:gd name="T30" fmla="*/ 8 w 1079"/>
                  <a:gd name="T31" fmla="*/ 369 h 389"/>
                  <a:gd name="T32" fmla="*/ 13 w 1079"/>
                  <a:gd name="T33" fmla="*/ 373 h 389"/>
                  <a:gd name="T34" fmla="*/ 16 w 1079"/>
                  <a:gd name="T35" fmla="*/ 379 h 389"/>
                  <a:gd name="T36" fmla="*/ 140 w 1079"/>
                  <a:gd name="T37" fmla="*/ 384 h 389"/>
                  <a:gd name="T38" fmla="*/ 273 w 1079"/>
                  <a:gd name="T39" fmla="*/ 379 h 389"/>
                  <a:gd name="T40" fmla="*/ 546 w 1079"/>
                  <a:gd name="T41" fmla="*/ 374 h 389"/>
                  <a:gd name="T42" fmla="*/ 1065 w 1079"/>
                  <a:gd name="T43" fmla="*/ 374 h 389"/>
                  <a:gd name="T44" fmla="*/ 1072 w 1079"/>
                  <a:gd name="T45" fmla="*/ 366 h 389"/>
                  <a:gd name="T46" fmla="*/ 1077 w 1079"/>
                  <a:gd name="T47" fmla="*/ 362 h 389"/>
                  <a:gd name="T48" fmla="*/ 1050 w 1079"/>
                  <a:gd name="T49" fmla="*/ 277 h 389"/>
                  <a:gd name="T50" fmla="*/ 1010 w 1079"/>
                  <a:gd name="T51" fmla="*/ 196 h 389"/>
                  <a:gd name="T52" fmla="*/ 1010 w 1079"/>
                  <a:gd name="T53" fmla="*/ 196 h 389"/>
                  <a:gd name="T54" fmla="*/ 1010 w 1079"/>
                  <a:gd name="T55" fmla="*/ 193 h 389"/>
                  <a:gd name="T56" fmla="*/ 1035 w 1079"/>
                  <a:gd name="T57" fmla="*/ 138 h 389"/>
                  <a:gd name="T58" fmla="*/ 1057 w 1079"/>
                  <a:gd name="T59" fmla="*/ 96 h 389"/>
                  <a:gd name="T60" fmla="*/ 997 w 1079"/>
                  <a:gd name="T61" fmla="*/ 194 h 389"/>
                  <a:gd name="T62" fmla="*/ 997 w 1079"/>
                  <a:gd name="T63" fmla="*/ 195 h 389"/>
                  <a:gd name="T64" fmla="*/ 996 w 1079"/>
                  <a:gd name="T65" fmla="*/ 205 h 389"/>
                  <a:gd name="T66" fmla="*/ 1037 w 1079"/>
                  <a:gd name="T67" fmla="*/ 287 h 389"/>
                  <a:gd name="T68" fmla="*/ 1066 w 1079"/>
                  <a:gd name="T69" fmla="*/ 359 h 389"/>
                  <a:gd name="T70" fmla="*/ 1065 w 1079"/>
                  <a:gd name="T71" fmla="*/ 359 h 389"/>
                  <a:gd name="T72" fmla="*/ 553 w 1079"/>
                  <a:gd name="T73" fmla="*/ 359 h 389"/>
                  <a:gd name="T74" fmla="*/ 287 w 1079"/>
                  <a:gd name="T75" fmla="*/ 363 h 389"/>
                  <a:gd name="T76" fmla="*/ 153 w 1079"/>
                  <a:gd name="T77" fmla="*/ 368 h 389"/>
                  <a:gd name="T78" fmla="*/ 22 w 1079"/>
                  <a:gd name="T79" fmla="*/ 369 h 389"/>
                  <a:gd name="T80" fmla="*/ 22 w 1079"/>
                  <a:gd name="T81" fmla="*/ 367 h 389"/>
                  <a:gd name="T82" fmla="*/ 46 w 1079"/>
                  <a:gd name="T83" fmla="*/ 282 h 389"/>
                  <a:gd name="T84" fmla="*/ 87 w 1079"/>
                  <a:gd name="T85" fmla="*/ 202 h 389"/>
                  <a:gd name="T86" fmla="*/ 84 w 1079"/>
                  <a:gd name="T87" fmla="*/ 192 h 389"/>
                  <a:gd name="T88" fmla="*/ 54 w 1079"/>
                  <a:gd name="T89" fmla="*/ 104 h 389"/>
                  <a:gd name="T90" fmla="*/ 34 w 1079"/>
                  <a:gd name="T91" fmla="*/ 59 h 389"/>
                  <a:gd name="T92" fmla="*/ 14 w 1079"/>
                  <a:gd name="T93" fmla="*/ 19 h 389"/>
                  <a:gd name="T94" fmla="*/ 141 w 1079"/>
                  <a:gd name="T95" fmla="*/ 17 h 389"/>
                  <a:gd name="T96" fmla="*/ 272 w 1079"/>
                  <a:gd name="T97" fmla="*/ 14 h 389"/>
                  <a:gd name="T98" fmla="*/ 534 w 1079"/>
                  <a:gd name="T99" fmla="*/ 18 h 389"/>
                  <a:gd name="T100" fmla="*/ 1061 w 1079"/>
                  <a:gd name="T101" fmla="*/ 32 h 389"/>
                  <a:gd name="T102" fmla="*/ 1062 w 1079"/>
                  <a:gd name="T103" fmla="*/ 35 h 389"/>
                  <a:gd name="T104" fmla="*/ 1062 w 1079"/>
                  <a:gd name="T105" fmla="*/ 37 h 389"/>
                  <a:gd name="T106" fmla="*/ 1060 w 1079"/>
                  <a:gd name="T107" fmla="*/ 45 h 389"/>
                  <a:gd name="T108" fmla="*/ 1051 w 1079"/>
                  <a:gd name="T109" fmla="*/ 68 h 389"/>
                  <a:gd name="T110" fmla="*/ 1031 w 1079"/>
                  <a:gd name="T111" fmla="*/ 113 h 389"/>
                  <a:gd name="T112" fmla="*/ 997 w 1079"/>
                  <a:gd name="T113" fmla="*/ 194 h 3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079" h="389">
                    <a:moveTo>
                      <a:pt x="1057" y="96"/>
                    </a:moveTo>
                    <a:cubicBezTo>
                      <a:pt x="1065" y="79"/>
                      <a:pt x="1073" y="62"/>
                      <a:pt x="1077" y="44"/>
                    </a:cubicBezTo>
                    <a:cubicBezTo>
                      <a:pt x="1079" y="38"/>
                      <a:pt x="1078" y="28"/>
                      <a:pt x="1072" y="26"/>
                    </a:cubicBezTo>
                    <a:cubicBezTo>
                      <a:pt x="1072" y="22"/>
                      <a:pt x="1070" y="18"/>
                      <a:pt x="1065" y="18"/>
                    </a:cubicBezTo>
                    <a:cubicBezTo>
                      <a:pt x="888" y="15"/>
                      <a:pt x="711" y="8"/>
                      <a:pt x="534" y="4"/>
                    </a:cubicBezTo>
                    <a:cubicBezTo>
                      <a:pt x="447" y="2"/>
                      <a:pt x="359" y="0"/>
                      <a:pt x="272" y="1"/>
                    </a:cubicBezTo>
                    <a:cubicBezTo>
                      <a:pt x="228" y="1"/>
                      <a:pt x="184" y="1"/>
                      <a:pt x="141" y="3"/>
                    </a:cubicBezTo>
                    <a:cubicBezTo>
                      <a:pt x="97" y="4"/>
                      <a:pt x="52" y="3"/>
                      <a:pt x="9" y="11"/>
                    </a:cubicBezTo>
                    <a:cubicBezTo>
                      <a:pt x="7" y="12"/>
                      <a:pt x="6" y="14"/>
                      <a:pt x="7" y="16"/>
                    </a:cubicBezTo>
                    <a:cubicBezTo>
                      <a:pt x="4" y="17"/>
                      <a:pt x="1" y="20"/>
                      <a:pt x="1" y="24"/>
                    </a:cubicBezTo>
                    <a:cubicBezTo>
                      <a:pt x="3" y="37"/>
                      <a:pt x="12" y="50"/>
                      <a:pt x="17" y="61"/>
                    </a:cubicBezTo>
                    <a:cubicBezTo>
                      <a:pt x="24" y="76"/>
                      <a:pt x="31" y="91"/>
                      <a:pt x="37" y="107"/>
                    </a:cubicBezTo>
                    <a:cubicBezTo>
                      <a:pt x="50" y="135"/>
                      <a:pt x="61" y="165"/>
                      <a:pt x="73" y="193"/>
                    </a:cubicBezTo>
                    <a:cubicBezTo>
                      <a:pt x="73" y="194"/>
                      <a:pt x="73" y="194"/>
                      <a:pt x="73" y="194"/>
                    </a:cubicBezTo>
                    <a:cubicBezTo>
                      <a:pt x="57" y="223"/>
                      <a:pt x="42" y="253"/>
                      <a:pt x="29" y="283"/>
                    </a:cubicBezTo>
                    <a:cubicBezTo>
                      <a:pt x="18" y="307"/>
                      <a:pt x="0" y="342"/>
                      <a:pt x="8" y="369"/>
                    </a:cubicBezTo>
                    <a:cubicBezTo>
                      <a:pt x="9" y="371"/>
                      <a:pt x="11" y="372"/>
                      <a:pt x="13" y="373"/>
                    </a:cubicBezTo>
                    <a:cubicBezTo>
                      <a:pt x="12" y="376"/>
                      <a:pt x="14" y="378"/>
                      <a:pt x="16" y="379"/>
                    </a:cubicBezTo>
                    <a:cubicBezTo>
                      <a:pt x="57" y="389"/>
                      <a:pt x="99" y="387"/>
                      <a:pt x="140" y="384"/>
                    </a:cubicBezTo>
                    <a:cubicBezTo>
                      <a:pt x="184" y="382"/>
                      <a:pt x="228" y="380"/>
                      <a:pt x="273" y="379"/>
                    </a:cubicBezTo>
                    <a:cubicBezTo>
                      <a:pt x="364" y="376"/>
                      <a:pt x="455" y="374"/>
                      <a:pt x="546" y="374"/>
                    </a:cubicBezTo>
                    <a:cubicBezTo>
                      <a:pt x="719" y="374"/>
                      <a:pt x="892" y="374"/>
                      <a:pt x="1065" y="374"/>
                    </a:cubicBezTo>
                    <a:cubicBezTo>
                      <a:pt x="1070" y="374"/>
                      <a:pt x="1073" y="370"/>
                      <a:pt x="1072" y="366"/>
                    </a:cubicBezTo>
                    <a:cubicBezTo>
                      <a:pt x="1075" y="366"/>
                      <a:pt x="1077" y="364"/>
                      <a:pt x="1077" y="362"/>
                    </a:cubicBezTo>
                    <a:cubicBezTo>
                      <a:pt x="1073" y="333"/>
                      <a:pt x="1061" y="304"/>
                      <a:pt x="1050" y="277"/>
                    </a:cubicBezTo>
                    <a:cubicBezTo>
                      <a:pt x="1039" y="249"/>
                      <a:pt x="1026" y="222"/>
                      <a:pt x="1010" y="196"/>
                    </a:cubicBezTo>
                    <a:cubicBezTo>
                      <a:pt x="1010" y="196"/>
                      <a:pt x="1010" y="196"/>
                      <a:pt x="1010" y="196"/>
                    </a:cubicBezTo>
                    <a:cubicBezTo>
                      <a:pt x="1010" y="195"/>
                      <a:pt x="1010" y="194"/>
                      <a:pt x="1010" y="193"/>
                    </a:cubicBezTo>
                    <a:cubicBezTo>
                      <a:pt x="1008" y="175"/>
                      <a:pt x="1026" y="153"/>
                      <a:pt x="1035" y="138"/>
                    </a:cubicBezTo>
                    <a:cubicBezTo>
                      <a:pt x="1044" y="125"/>
                      <a:pt x="1050" y="111"/>
                      <a:pt x="1057" y="96"/>
                    </a:cubicBezTo>
                    <a:moveTo>
                      <a:pt x="997" y="194"/>
                    </a:moveTo>
                    <a:cubicBezTo>
                      <a:pt x="997" y="195"/>
                      <a:pt x="997" y="195"/>
                      <a:pt x="997" y="195"/>
                    </a:cubicBezTo>
                    <a:cubicBezTo>
                      <a:pt x="995" y="197"/>
                      <a:pt x="994" y="201"/>
                      <a:pt x="996" y="205"/>
                    </a:cubicBezTo>
                    <a:cubicBezTo>
                      <a:pt x="1012" y="231"/>
                      <a:pt x="1025" y="259"/>
                      <a:pt x="1037" y="287"/>
                    </a:cubicBezTo>
                    <a:cubicBezTo>
                      <a:pt x="1047" y="311"/>
                      <a:pt x="1054" y="336"/>
                      <a:pt x="1066" y="359"/>
                    </a:cubicBezTo>
                    <a:cubicBezTo>
                      <a:pt x="1066" y="359"/>
                      <a:pt x="1065" y="359"/>
                      <a:pt x="1065" y="359"/>
                    </a:cubicBezTo>
                    <a:cubicBezTo>
                      <a:pt x="894" y="359"/>
                      <a:pt x="724" y="359"/>
                      <a:pt x="553" y="359"/>
                    </a:cubicBezTo>
                    <a:cubicBezTo>
                      <a:pt x="464" y="359"/>
                      <a:pt x="376" y="360"/>
                      <a:pt x="287" y="363"/>
                    </a:cubicBezTo>
                    <a:cubicBezTo>
                      <a:pt x="243" y="365"/>
                      <a:pt x="198" y="365"/>
                      <a:pt x="153" y="368"/>
                    </a:cubicBezTo>
                    <a:cubicBezTo>
                      <a:pt x="109" y="371"/>
                      <a:pt x="66" y="373"/>
                      <a:pt x="22" y="369"/>
                    </a:cubicBezTo>
                    <a:cubicBezTo>
                      <a:pt x="22" y="368"/>
                      <a:pt x="22" y="368"/>
                      <a:pt x="22" y="367"/>
                    </a:cubicBezTo>
                    <a:cubicBezTo>
                      <a:pt x="18" y="339"/>
                      <a:pt x="35" y="307"/>
                      <a:pt x="46" y="282"/>
                    </a:cubicBezTo>
                    <a:cubicBezTo>
                      <a:pt x="59" y="255"/>
                      <a:pt x="74" y="229"/>
                      <a:pt x="87" y="202"/>
                    </a:cubicBezTo>
                    <a:cubicBezTo>
                      <a:pt x="89" y="198"/>
                      <a:pt x="87" y="194"/>
                      <a:pt x="84" y="192"/>
                    </a:cubicBezTo>
                    <a:cubicBezTo>
                      <a:pt x="78" y="162"/>
                      <a:pt x="66" y="132"/>
                      <a:pt x="54" y="104"/>
                    </a:cubicBezTo>
                    <a:cubicBezTo>
                      <a:pt x="48" y="89"/>
                      <a:pt x="41" y="74"/>
                      <a:pt x="34" y="59"/>
                    </a:cubicBezTo>
                    <a:cubicBezTo>
                      <a:pt x="28" y="46"/>
                      <a:pt x="23" y="30"/>
                      <a:pt x="14" y="19"/>
                    </a:cubicBezTo>
                    <a:cubicBezTo>
                      <a:pt x="56" y="22"/>
                      <a:pt x="99" y="18"/>
                      <a:pt x="141" y="17"/>
                    </a:cubicBezTo>
                    <a:cubicBezTo>
                      <a:pt x="184" y="15"/>
                      <a:pt x="228" y="15"/>
                      <a:pt x="272" y="14"/>
                    </a:cubicBezTo>
                    <a:cubicBezTo>
                      <a:pt x="359" y="14"/>
                      <a:pt x="447" y="15"/>
                      <a:pt x="534" y="18"/>
                    </a:cubicBezTo>
                    <a:cubicBezTo>
                      <a:pt x="710" y="22"/>
                      <a:pt x="885" y="29"/>
                      <a:pt x="1061" y="32"/>
                    </a:cubicBezTo>
                    <a:cubicBezTo>
                      <a:pt x="1061" y="33"/>
                      <a:pt x="1061" y="34"/>
                      <a:pt x="1062" y="35"/>
                    </a:cubicBezTo>
                    <a:cubicBezTo>
                      <a:pt x="1062" y="36"/>
                      <a:pt x="1062" y="37"/>
                      <a:pt x="1062" y="37"/>
                    </a:cubicBezTo>
                    <a:cubicBezTo>
                      <a:pt x="1061" y="40"/>
                      <a:pt x="1061" y="42"/>
                      <a:pt x="1060" y="45"/>
                    </a:cubicBezTo>
                    <a:cubicBezTo>
                      <a:pt x="1058" y="53"/>
                      <a:pt x="1054" y="60"/>
                      <a:pt x="1051" y="68"/>
                    </a:cubicBezTo>
                    <a:cubicBezTo>
                      <a:pt x="1045" y="83"/>
                      <a:pt x="1038" y="98"/>
                      <a:pt x="1031" y="113"/>
                    </a:cubicBezTo>
                    <a:cubicBezTo>
                      <a:pt x="1021" y="136"/>
                      <a:pt x="987" y="167"/>
                      <a:pt x="997" y="19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1" name="Freeform 6"/>
              <p:cNvSpPr/>
              <p:nvPr>
                <p:custDataLst>
                  <p:tags r:id="rId5"/>
                </p:custDataLst>
              </p:nvPr>
            </p:nvSpPr>
            <p:spPr>
              <a:xfrm>
                <a:off x="2433" y="1012"/>
                <a:ext cx="90" cy="88"/>
              </a:xfrm>
              <a:custGeom>
                <a:avLst/>
                <a:gdLst>
                  <a:gd name="T0" fmla="*/ 35 w 38"/>
                  <a:gd name="T1" fmla="*/ 26 h 37"/>
                  <a:gd name="T2" fmla="*/ 23 w 38"/>
                  <a:gd name="T3" fmla="*/ 26 h 37"/>
                  <a:gd name="T4" fmla="*/ 13 w 38"/>
                  <a:gd name="T5" fmla="*/ 26 h 37"/>
                  <a:gd name="T6" fmla="*/ 14 w 38"/>
                  <a:gd name="T7" fmla="*/ 6 h 37"/>
                  <a:gd name="T8" fmla="*/ 8 w 38"/>
                  <a:gd name="T9" fmla="*/ 4 h 37"/>
                  <a:gd name="T10" fmla="*/ 2 w 38"/>
                  <a:gd name="T11" fmla="*/ 27 h 37"/>
                  <a:gd name="T12" fmla="*/ 5 w 38"/>
                  <a:gd name="T13" fmla="*/ 35 h 37"/>
                  <a:gd name="T14" fmla="*/ 21 w 38"/>
                  <a:gd name="T15" fmla="*/ 37 h 37"/>
                  <a:gd name="T16" fmla="*/ 37 w 38"/>
                  <a:gd name="T17" fmla="*/ 32 h 37"/>
                  <a:gd name="T18" fmla="*/ 35 w 38"/>
                  <a:gd name="T19" fmla="*/ 2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8" h="37">
                    <a:moveTo>
                      <a:pt x="35" y="26"/>
                    </a:moveTo>
                    <a:cubicBezTo>
                      <a:pt x="31" y="24"/>
                      <a:pt x="27" y="26"/>
                      <a:pt x="23" y="26"/>
                    </a:cubicBezTo>
                    <a:cubicBezTo>
                      <a:pt x="20" y="26"/>
                      <a:pt x="16" y="26"/>
                      <a:pt x="13" y="26"/>
                    </a:cubicBezTo>
                    <a:cubicBezTo>
                      <a:pt x="14" y="19"/>
                      <a:pt x="13" y="13"/>
                      <a:pt x="14" y="6"/>
                    </a:cubicBezTo>
                    <a:cubicBezTo>
                      <a:pt x="15" y="2"/>
                      <a:pt x="10" y="0"/>
                      <a:pt x="8" y="4"/>
                    </a:cubicBezTo>
                    <a:cubicBezTo>
                      <a:pt x="5" y="12"/>
                      <a:pt x="7" y="20"/>
                      <a:pt x="2" y="27"/>
                    </a:cubicBezTo>
                    <a:cubicBezTo>
                      <a:pt x="0" y="30"/>
                      <a:pt x="2" y="34"/>
                      <a:pt x="5" y="35"/>
                    </a:cubicBezTo>
                    <a:cubicBezTo>
                      <a:pt x="10" y="36"/>
                      <a:pt x="16" y="37"/>
                      <a:pt x="21" y="37"/>
                    </a:cubicBezTo>
                    <a:cubicBezTo>
                      <a:pt x="27" y="37"/>
                      <a:pt x="34" y="37"/>
                      <a:pt x="37" y="32"/>
                    </a:cubicBezTo>
                    <a:cubicBezTo>
                      <a:pt x="38" y="30"/>
                      <a:pt x="37" y="27"/>
                      <a:pt x="35" y="2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2" name="Freeform 7"/>
              <p:cNvSpPr/>
              <p:nvPr>
                <p:custDataLst>
                  <p:tags r:id="rId6"/>
                </p:custDataLst>
              </p:nvPr>
            </p:nvSpPr>
            <p:spPr>
              <a:xfrm>
                <a:off x="2478" y="908"/>
                <a:ext cx="54" cy="69"/>
              </a:xfrm>
              <a:custGeom>
                <a:avLst/>
                <a:gdLst>
                  <a:gd name="T0" fmla="*/ 18 w 23"/>
                  <a:gd name="T1" fmla="*/ 2 h 29"/>
                  <a:gd name="T2" fmla="*/ 10 w 23"/>
                  <a:gd name="T3" fmla="*/ 11 h 29"/>
                  <a:gd name="T4" fmla="*/ 2 w 23"/>
                  <a:gd name="T5" fmla="*/ 23 h 29"/>
                  <a:gd name="T6" fmla="*/ 7 w 23"/>
                  <a:gd name="T7" fmla="*/ 26 h 29"/>
                  <a:gd name="T8" fmla="*/ 16 w 23"/>
                  <a:gd name="T9" fmla="*/ 15 h 29"/>
                  <a:gd name="T10" fmla="*/ 22 w 23"/>
                  <a:gd name="T11" fmla="*/ 5 h 29"/>
                  <a:gd name="T12" fmla="*/ 18 w 23"/>
                  <a:gd name="T13" fmla="*/ 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28">
                    <a:moveTo>
                      <a:pt x="18" y="2"/>
                    </a:moveTo>
                    <a:cubicBezTo>
                      <a:pt x="14" y="4"/>
                      <a:pt x="12" y="8"/>
                      <a:pt x="10" y="11"/>
                    </a:cubicBezTo>
                    <a:cubicBezTo>
                      <a:pt x="7" y="15"/>
                      <a:pt x="4" y="18"/>
                      <a:pt x="2" y="23"/>
                    </a:cubicBezTo>
                    <a:cubicBezTo>
                      <a:pt x="0" y="26"/>
                      <a:pt x="5" y="29"/>
                      <a:pt x="7" y="26"/>
                    </a:cubicBezTo>
                    <a:cubicBezTo>
                      <a:pt x="10" y="22"/>
                      <a:pt x="13" y="19"/>
                      <a:pt x="16" y="15"/>
                    </a:cubicBezTo>
                    <a:cubicBezTo>
                      <a:pt x="18" y="12"/>
                      <a:pt x="22" y="9"/>
                      <a:pt x="22" y="5"/>
                    </a:cubicBezTo>
                    <a:cubicBezTo>
                      <a:pt x="23" y="3"/>
                      <a:pt x="20" y="0"/>
                      <a:pt x="18" y="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3" name="Freeform 8"/>
              <p:cNvSpPr/>
              <p:nvPr>
                <p:custDataLst>
                  <p:tags r:id="rId7"/>
                </p:custDataLst>
              </p:nvPr>
            </p:nvSpPr>
            <p:spPr>
              <a:xfrm>
                <a:off x="2532" y="786"/>
                <a:ext cx="59" cy="93"/>
              </a:xfrm>
              <a:custGeom>
                <a:avLst/>
                <a:gdLst>
                  <a:gd name="T0" fmla="*/ 24 w 25"/>
                  <a:gd name="T1" fmla="*/ 3 h 39"/>
                  <a:gd name="T2" fmla="*/ 20 w 25"/>
                  <a:gd name="T3" fmla="*/ 1 h 39"/>
                  <a:gd name="T4" fmla="*/ 10 w 25"/>
                  <a:gd name="T5" fmla="*/ 17 h 39"/>
                  <a:gd name="T6" fmla="*/ 1 w 25"/>
                  <a:gd name="T7" fmla="*/ 35 h 39"/>
                  <a:gd name="T8" fmla="*/ 6 w 25"/>
                  <a:gd name="T9" fmla="*/ 37 h 39"/>
                  <a:gd name="T10" fmla="*/ 18 w 25"/>
                  <a:gd name="T11" fmla="*/ 20 h 39"/>
                  <a:gd name="T12" fmla="*/ 24 w 25"/>
                  <a:gd name="T13" fmla="*/ 3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" h="39">
                    <a:moveTo>
                      <a:pt x="24" y="3"/>
                    </a:moveTo>
                    <a:cubicBezTo>
                      <a:pt x="24" y="1"/>
                      <a:pt x="21" y="0"/>
                      <a:pt x="20" y="1"/>
                    </a:cubicBezTo>
                    <a:cubicBezTo>
                      <a:pt x="14" y="4"/>
                      <a:pt x="12" y="12"/>
                      <a:pt x="10" y="17"/>
                    </a:cubicBezTo>
                    <a:cubicBezTo>
                      <a:pt x="7" y="23"/>
                      <a:pt x="4" y="29"/>
                      <a:pt x="1" y="35"/>
                    </a:cubicBezTo>
                    <a:cubicBezTo>
                      <a:pt x="0" y="38"/>
                      <a:pt x="5" y="39"/>
                      <a:pt x="6" y="37"/>
                    </a:cubicBezTo>
                    <a:cubicBezTo>
                      <a:pt x="10" y="31"/>
                      <a:pt x="14" y="25"/>
                      <a:pt x="18" y="20"/>
                    </a:cubicBezTo>
                    <a:cubicBezTo>
                      <a:pt x="21" y="14"/>
                      <a:pt x="25" y="9"/>
                      <a:pt x="24" y="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4" name="Freeform 9"/>
              <p:cNvSpPr/>
              <p:nvPr>
                <p:custDataLst>
                  <p:tags r:id="rId8"/>
                </p:custDataLst>
              </p:nvPr>
            </p:nvSpPr>
            <p:spPr>
              <a:xfrm>
                <a:off x="2580" y="639"/>
                <a:ext cx="56" cy="107"/>
              </a:xfrm>
              <a:custGeom>
                <a:avLst/>
                <a:gdLst>
                  <a:gd name="T0" fmla="*/ 23 w 24"/>
                  <a:gd name="T1" fmla="*/ 26 h 45"/>
                  <a:gd name="T2" fmla="*/ 13 w 24"/>
                  <a:gd name="T3" fmla="*/ 9 h 45"/>
                  <a:gd name="T4" fmla="*/ 4 w 24"/>
                  <a:gd name="T5" fmla="*/ 0 h 45"/>
                  <a:gd name="T6" fmla="*/ 0 w 24"/>
                  <a:gd name="T7" fmla="*/ 3 h 45"/>
                  <a:gd name="T8" fmla="*/ 8 w 24"/>
                  <a:gd name="T9" fmla="*/ 19 h 45"/>
                  <a:gd name="T10" fmla="*/ 13 w 24"/>
                  <a:gd name="T11" fmla="*/ 29 h 45"/>
                  <a:gd name="T12" fmla="*/ 7 w 24"/>
                  <a:gd name="T13" fmla="*/ 38 h 45"/>
                  <a:gd name="T14" fmla="*/ 10 w 24"/>
                  <a:gd name="T15" fmla="*/ 43 h 45"/>
                  <a:gd name="T16" fmla="*/ 22 w 24"/>
                  <a:gd name="T17" fmla="*/ 32 h 45"/>
                  <a:gd name="T18" fmla="*/ 23 w 24"/>
                  <a:gd name="T19" fmla="*/ 26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45">
                    <a:moveTo>
                      <a:pt x="23" y="26"/>
                    </a:moveTo>
                    <a:cubicBezTo>
                      <a:pt x="19" y="20"/>
                      <a:pt x="16" y="14"/>
                      <a:pt x="13" y="9"/>
                    </a:cubicBezTo>
                    <a:cubicBezTo>
                      <a:pt x="11" y="4"/>
                      <a:pt x="9" y="0"/>
                      <a:pt x="4" y="0"/>
                    </a:cubicBezTo>
                    <a:cubicBezTo>
                      <a:pt x="2" y="0"/>
                      <a:pt x="0" y="2"/>
                      <a:pt x="0" y="3"/>
                    </a:cubicBezTo>
                    <a:cubicBezTo>
                      <a:pt x="0" y="9"/>
                      <a:pt x="5" y="15"/>
                      <a:pt x="8" y="19"/>
                    </a:cubicBezTo>
                    <a:cubicBezTo>
                      <a:pt x="10" y="23"/>
                      <a:pt x="11" y="26"/>
                      <a:pt x="13" y="29"/>
                    </a:cubicBezTo>
                    <a:cubicBezTo>
                      <a:pt x="15" y="31"/>
                      <a:pt x="8" y="37"/>
                      <a:pt x="7" y="38"/>
                    </a:cubicBezTo>
                    <a:cubicBezTo>
                      <a:pt x="4" y="40"/>
                      <a:pt x="7" y="45"/>
                      <a:pt x="10" y="43"/>
                    </a:cubicBezTo>
                    <a:cubicBezTo>
                      <a:pt x="16" y="41"/>
                      <a:pt x="18" y="36"/>
                      <a:pt x="22" y="32"/>
                    </a:cubicBezTo>
                    <a:cubicBezTo>
                      <a:pt x="23" y="30"/>
                      <a:pt x="24" y="28"/>
                      <a:pt x="23" y="2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5" name="Freeform 10"/>
              <p:cNvSpPr/>
              <p:nvPr>
                <p:custDataLst>
                  <p:tags r:id="rId9"/>
                </p:custDataLst>
              </p:nvPr>
            </p:nvSpPr>
            <p:spPr>
              <a:xfrm>
                <a:off x="2530" y="501"/>
                <a:ext cx="45" cy="88"/>
              </a:xfrm>
              <a:custGeom>
                <a:avLst/>
                <a:gdLst>
                  <a:gd name="T0" fmla="*/ 19 w 19"/>
                  <a:gd name="T1" fmla="*/ 34 h 37"/>
                  <a:gd name="T2" fmla="*/ 15 w 19"/>
                  <a:gd name="T3" fmla="*/ 19 h 37"/>
                  <a:gd name="T4" fmla="*/ 8 w 19"/>
                  <a:gd name="T5" fmla="*/ 3 h 37"/>
                  <a:gd name="T6" fmla="*/ 2 w 19"/>
                  <a:gd name="T7" fmla="*/ 5 h 37"/>
                  <a:gd name="T8" fmla="*/ 8 w 19"/>
                  <a:gd name="T9" fmla="*/ 19 h 37"/>
                  <a:gd name="T10" fmla="*/ 16 w 19"/>
                  <a:gd name="T11" fmla="*/ 35 h 37"/>
                  <a:gd name="T12" fmla="*/ 19 w 19"/>
                  <a:gd name="T13" fmla="*/ 3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37">
                    <a:moveTo>
                      <a:pt x="19" y="34"/>
                    </a:moveTo>
                    <a:cubicBezTo>
                      <a:pt x="18" y="29"/>
                      <a:pt x="17" y="24"/>
                      <a:pt x="15" y="19"/>
                    </a:cubicBezTo>
                    <a:cubicBezTo>
                      <a:pt x="13" y="13"/>
                      <a:pt x="11" y="7"/>
                      <a:pt x="8" y="3"/>
                    </a:cubicBezTo>
                    <a:cubicBezTo>
                      <a:pt x="6" y="0"/>
                      <a:pt x="0" y="1"/>
                      <a:pt x="2" y="5"/>
                    </a:cubicBezTo>
                    <a:cubicBezTo>
                      <a:pt x="3" y="10"/>
                      <a:pt x="6" y="14"/>
                      <a:pt x="8" y="19"/>
                    </a:cubicBezTo>
                    <a:cubicBezTo>
                      <a:pt x="11" y="24"/>
                      <a:pt x="14" y="29"/>
                      <a:pt x="16" y="35"/>
                    </a:cubicBezTo>
                    <a:cubicBezTo>
                      <a:pt x="16" y="37"/>
                      <a:pt x="19" y="36"/>
                      <a:pt x="19" y="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6" name="Freeform 11"/>
              <p:cNvSpPr/>
              <p:nvPr>
                <p:custDataLst>
                  <p:tags r:id="rId10"/>
                </p:custDataLst>
              </p:nvPr>
            </p:nvSpPr>
            <p:spPr>
              <a:xfrm>
                <a:off x="2490" y="377"/>
                <a:ext cx="42" cy="78"/>
              </a:xfrm>
              <a:custGeom>
                <a:avLst/>
                <a:gdLst>
                  <a:gd name="T0" fmla="*/ 15 w 18"/>
                  <a:gd name="T1" fmla="*/ 25 h 33"/>
                  <a:gd name="T2" fmla="*/ 11 w 18"/>
                  <a:gd name="T3" fmla="*/ 14 h 33"/>
                  <a:gd name="T4" fmla="*/ 8 w 18"/>
                  <a:gd name="T5" fmla="*/ 4 h 33"/>
                  <a:gd name="T6" fmla="*/ 1 w 18"/>
                  <a:gd name="T7" fmla="*/ 4 h 33"/>
                  <a:gd name="T8" fmla="*/ 1 w 18"/>
                  <a:gd name="T9" fmla="*/ 16 h 33"/>
                  <a:gd name="T10" fmla="*/ 8 w 18"/>
                  <a:gd name="T11" fmla="*/ 29 h 33"/>
                  <a:gd name="T12" fmla="*/ 15 w 18"/>
                  <a:gd name="T13" fmla="*/ 25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33">
                    <a:moveTo>
                      <a:pt x="15" y="25"/>
                    </a:moveTo>
                    <a:cubicBezTo>
                      <a:pt x="14" y="21"/>
                      <a:pt x="12" y="18"/>
                      <a:pt x="11" y="14"/>
                    </a:cubicBezTo>
                    <a:cubicBezTo>
                      <a:pt x="10" y="11"/>
                      <a:pt x="9" y="7"/>
                      <a:pt x="8" y="4"/>
                    </a:cubicBezTo>
                    <a:cubicBezTo>
                      <a:pt x="7" y="0"/>
                      <a:pt x="2" y="0"/>
                      <a:pt x="1" y="4"/>
                    </a:cubicBezTo>
                    <a:cubicBezTo>
                      <a:pt x="0" y="8"/>
                      <a:pt x="0" y="11"/>
                      <a:pt x="1" y="16"/>
                    </a:cubicBezTo>
                    <a:cubicBezTo>
                      <a:pt x="3" y="20"/>
                      <a:pt x="5" y="25"/>
                      <a:pt x="8" y="29"/>
                    </a:cubicBezTo>
                    <a:cubicBezTo>
                      <a:pt x="11" y="33"/>
                      <a:pt x="18" y="29"/>
                      <a:pt x="15" y="2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7" name="Freeform 12"/>
              <p:cNvSpPr/>
              <p:nvPr>
                <p:custDataLst>
                  <p:tags r:id="rId11"/>
                </p:custDataLst>
              </p:nvPr>
            </p:nvSpPr>
            <p:spPr>
              <a:xfrm>
                <a:off x="2466" y="310"/>
                <a:ext cx="97" cy="55"/>
              </a:xfrm>
              <a:custGeom>
                <a:avLst/>
                <a:gdLst>
                  <a:gd name="T0" fmla="*/ 39 w 41"/>
                  <a:gd name="T1" fmla="*/ 5 h 23"/>
                  <a:gd name="T2" fmla="*/ 24 w 41"/>
                  <a:gd name="T3" fmla="*/ 1 h 23"/>
                  <a:gd name="T4" fmla="*/ 5 w 41"/>
                  <a:gd name="T5" fmla="*/ 1 h 23"/>
                  <a:gd name="T6" fmla="*/ 0 w 41"/>
                  <a:gd name="T7" fmla="*/ 6 h 23"/>
                  <a:gd name="T8" fmla="*/ 7 w 41"/>
                  <a:gd name="T9" fmla="*/ 19 h 23"/>
                  <a:gd name="T10" fmla="*/ 12 w 41"/>
                  <a:gd name="T11" fmla="*/ 16 h 23"/>
                  <a:gd name="T12" fmla="*/ 10 w 41"/>
                  <a:gd name="T13" fmla="*/ 10 h 23"/>
                  <a:gd name="T14" fmla="*/ 22 w 41"/>
                  <a:gd name="T15" fmla="*/ 11 h 23"/>
                  <a:gd name="T16" fmla="*/ 38 w 41"/>
                  <a:gd name="T17" fmla="*/ 11 h 23"/>
                  <a:gd name="T18" fmla="*/ 39 w 41"/>
                  <a:gd name="T19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23">
                    <a:moveTo>
                      <a:pt x="39" y="5"/>
                    </a:moveTo>
                    <a:cubicBezTo>
                      <a:pt x="35" y="1"/>
                      <a:pt x="29" y="1"/>
                      <a:pt x="24" y="1"/>
                    </a:cubicBezTo>
                    <a:cubicBezTo>
                      <a:pt x="18" y="0"/>
                      <a:pt x="11" y="1"/>
                      <a:pt x="5" y="1"/>
                    </a:cubicBezTo>
                    <a:cubicBezTo>
                      <a:pt x="2" y="1"/>
                      <a:pt x="0" y="4"/>
                      <a:pt x="0" y="6"/>
                    </a:cubicBezTo>
                    <a:cubicBezTo>
                      <a:pt x="1" y="11"/>
                      <a:pt x="4" y="15"/>
                      <a:pt x="7" y="19"/>
                    </a:cubicBezTo>
                    <a:cubicBezTo>
                      <a:pt x="9" y="23"/>
                      <a:pt x="14" y="20"/>
                      <a:pt x="12" y="16"/>
                    </a:cubicBezTo>
                    <a:cubicBezTo>
                      <a:pt x="11" y="14"/>
                      <a:pt x="10" y="12"/>
                      <a:pt x="10" y="10"/>
                    </a:cubicBezTo>
                    <a:cubicBezTo>
                      <a:pt x="14" y="10"/>
                      <a:pt x="18" y="10"/>
                      <a:pt x="22" y="11"/>
                    </a:cubicBezTo>
                    <a:cubicBezTo>
                      <a:pt x="27" y="11"/>
                      <a:pt x="33" y="13"/>
                      <a:pt x="38" y="11"/>
                    </a:cubicBezTo>
                    <a:cubicBezTo>
                      <a:pt x="40" y="10"/>
                      <a:pt x="41" y="7"/>
                      <a:pt x="39" y="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8" name="Freeform 13"/>
              <p:cNvSpPr/>
              <p:nvPr>
                <p:custDataLst>
                  <p:tags r:id="rId12"/>
                </p:custDataLst>
              </p:nvPr>
            </p:nvSpPr>
            <p:spPr>
              <a:xfrm>
                <a:off x="2615" y="313"/>
                <a:ext cx="88" cy="21"/>
              </a:xfrm>
              <a:custGeom>
                <a:avLst/>
                <a:gdLst>
                  <a:gd name="T0" fmla="*/ 34 w 37"/>
                  <a:gd name="T1" fmla="*/ 1 h 9"/>
                  <a:gd name="T2" fmla="*/ 3 w 37"/>
                  <a:gd name="T3" fmla="*/ 1 h 9"/>
                  <a:gd name="T4" fmla="*/ 3 w 37"/>
                  <a:gd name="T5" fmla="*/ 7 h 9"/>
                  <a:gd name="T6" fmla="*/ 34 w 37"/>
                  <a:gd name="T7" fmla="*/ 7 h 9"/>
                  <a:gd name="T8" fmla="*/ 34 w 37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9">
                    <a:moveTo>
                      <a:pt x="34" y="1"/>
                    </a:moveTo>
                    <a:cubicBezTo>
                      <a:pt x="24" y="0"/>
                      <a:pt x="13" y="0"/>
                      <a:pt x="3" y="1"/>
                    </a:cubicBezTo>
                    <a:cubicBezTo>
                      <a:pt x="0" y="2"/>
                      <a:pt x="0" y="7"/>
                      <a:pt x="3" y="7"/>
                    </a:cubicBezTo>
                    <a:cubicBezTo>
                      <a:pt x="13" y="8"/>
                      <a:pt x="24" y="9"/>
                      <a:pt x="34" y="7"/>
                    </a:cubicBezTo>
                    <a:cubicBezTo>
                      <a:pt x="37" y="7"/>
                      <a:pt x="37" y="2"/>
                      <a:pt x="34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9" name="Freeform 14"/>
              <p:cNvSpPr/>
              <p:nvPr>
                <p:custDataLst>
                  <p:tags r:id="rId13"/>
                </p:custDataLst>
              </p:nvPr>
            </p:nvSpPr>
            <p:spPr>
              <a:xfrm>
                <a:off x="2760" y="310"/>
                <a:ext cx="78" cy="24"/>
              </a:xfrm>
              <a:custGeom>
                <a:avLst/>
                <a:gdLst>
                  <a:gd name="T0" fmla="*/ 30 w 33"/>
                  <a:gd name="T1" fmla="*/ 2 h 10"/>
                  <a:gd name="T2" fmla="*/ 4 w 33"/>
                  <a:gd name="T3" fmla="*/ 2 h 10"/>
                  <a:gd name="T4" fmla="*/ 4 w 33"/>
                  <a:gd name="T5" fmla="*/ 8 h 10"/>
                  <a:gd name="T6" fmla="*/ 30 w 33"/>
                  <a:gd name="T7" fmla="*/ 8 h 10"/>
                  <a:gd name="T8" fmla="*/ 30 w 33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10">
                    <a:moveTo>
                      <a:pt x="30" y="2"/>
                    </a:moveTo>
                    <a:cubicBezTo>
                      <a:pt x="22" y="0"/>
                      <a:pt x="12" y="1"/>
                      <a:pt x="4" y="2"/>
                    </a:cubicBezTo>
                    <a:cubicBezTo>
                      <a:pt x="0" y="3"/>
                      <a:pt x="0" y="8"/>
                      <a:pt x="4" y="8"/>
                    </a:cubicBezTo>
                    <a:cubicBezTo>
                      <a:pt x="12" y="9"/>
                      <a:pt x="22" y="10"/>
                      <a:pt x="30" y="8"/>
                    </a:cubicBezTo>
                    <a:cubicBezTo>
                      <a:pt x="33" y="7"/>
                      <a:pt x="33" y="3"/>
                      <a:pt x="30" y="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0" name="Freeform 15"/>
              <p:cNvSpPr/>
              <p:nvPr>
                <p:custDataLst>
                  <p:tags r:id="rId14"/>
                </p:custDataLst>
              </p:nvPr>
            </p:nvSpPr>
            <p:spPr>
              <a:xfrm>
                <a:off x="2925" y="305"/>
                <a:ext cx="71" cy="24"/>
              </a:xfrm>
              <a:custGeom>
                <a:avLst/>
                <a:gdLst>
                  <a:gd name="T0" fmla="*/ 27 w 30"/>
                  <a:gd name="T1" fmla="*/ 1 h 10"/>
                  <a:gd name="T2" fmla="*/ 4 w 30"/>
                  <a:gd name="T3" fmla="*/ 2 h 10"/>
                  <a:gd name="T4" fmla="*/ 4 w 30"/>
                  <a:gd name="T5" fmla="*/ 8 h 10"/>
                  <a:gd name="T6" fmla="*/ 27 w 30"/>
                  <a:gd name="T7" fmla="*/ 8 h 10"/>
                  <a:gd name="T8" fmla="*/ 27 w 30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0">
                    <a:moveTo>
                      <a:pt x="27" y="1"/>
                    </a:moveTo>
                    <a:cubicBezTo>
                      <a:pt x="20" y="0"/>
                      <a:pt x="11" y="1"/>
                      <a:pt x="4" y="2"/>
                    </a:cubicBezTo>
                    <a:cubicBezTo>
                      <a:pt x="0" y="2"/>
                      <a:pt x="0" y="7"/>
                      <a:pt x="4" y="8"/>
                    </a:cubicBezTo>
                    <a:cubicBezTo>
                      <a:pt x="11" y="9"/>
                      <a:pt x="20" y="10"/>
                      <a:pt x="27" y="8"/>
                    </a:cubicBezTo>
                    <a:cubicBezTo>
                      <a:pt x="30" y="7"/>
                      <a:pt x="30" y="2"/>
                      <a:pt x="27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1" name="Freeform 16"/>
              <p:cNvSpPr/>
              <p:nvPr>
                <p:custDataLst>
                  <p:tags r:id="rId15"/>
                </p:custDataLst>
              </p:nvPr>
            </p:nvSpPr>
            <p:spPr>
              <a:xfrm>
                <a:off x="3086" y="310"/>
                <a:ext cx="90" cy="24"/>
              </a:xfrm>
              <a:custGeom>
                <a:avLst/>
                <a:gdLst>
                  <a:gd name="T0" fmla="*/ 35 w 38"/>
                  <a:gd name="T1" fmla="*/ 3 h 10"/>
                  <a:gd name="T2" fmla="*/ 3 w 38"/>
                  <a:gd name="T3" fmla="*/ 1 h 10"/>
                  <a:gd name="T4" fmla="*/ 2 w 38"/>
                  <a:gd name="T5" fmla="*/ 5 h 10"/>
                  <a:gd name="T6" fmla="*/ 35 w 38"/>
                  <a:gd name="T7" fmla="*/ 8 h 10"/>
                  <a:gd name="T8" fmla="*/ 35 w 38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0">
                    <a:moveTo>
                      <a:pt x="35" y="3"/>
                    </a:moveTo>
                    <a:cubicBezTo>
                      <a:pt x="25" y="1"/>
                      <a:pt x="13" y="2"/>
                      <a:pt x="3" y="1"/>
                    </a:cubicBezTo>
                    <a:cubicBezTo>
                      <a:pt x="0" y="0"/>
                      <a:pt x="0" y="4"/>
                      <a:pt x="2" y="5"/>
                    </a:cubicBezTo>
                    <a:cubicBezTo>
                      <a:pt x="12" y="9"/>
                      <a:pt x="25" y="10"/>
                      <a:pt x="35" y="8"/>
                    </a:cubicBezTo>
                    <a:cubicBezTo>
                      <a:pt x="38" y="7"/>
                      <a:pt x="38" y="3"/>
                      <a:pt x="35" y="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2" name="Freeform 17"/>
              <p:cNvSpPr/>
              <p:nvPr>
                <p:custDataLst>
                  <p:tags r:id="rId16"/>
                </p:custDataLst>
              </p:nvPr>
            </p:nvSpPr>
            <p:spPr>
              <a:xfrm>
                <a:off x="3233" y="305"/>
                <a:ext cx="93" cy="22"/>
              </a:xfrm>
              <a:custGeom>
                <a:avLst/>
                <a:gdLst>
                  <a:gd name="T0" fmla="*/ 35 w 39"/>
                  <a:gd name="T1" fmla="*/ 2 h 9"/>
                  <a:gd name="T2" fmla="*/ 5 w 39"/>
                  <a:gd name="T3" fmla="*/ 1 h 9"/>
                  <a:gd name="T4" fmla="*/ 5 w 39"/>
                  <a:gd name="T5" fmla="*/ 8 h 9"/>
                  <a:gd name="T6" fmla="*/ 35 w 39"/>
                  <a:gd name="T7" fmla="*/ 8 h 9"/>
                  <a:gd name="T8" fmla="*/ 35 w 39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9">
                    <a:moveTo>
                      <a:pt x="35" y="2"/>
                    </a:moveTo>
                    <a:cubicBezTo>
                      <a:pt x="25" y="0"/>
                      <a:pt x="15" y="1"/>
                      <a:pt x="5" y="1"/>
                    </a:cubicBezTo>
                    <a:cubicBezTo>
                      <a:pt x="0" y="1"/>
                      <a:pt x="0" y="8"/>
                      <a:pt x="5" y="8"/>
                    </a:cubicBezTo>
                    <a:cubicBezTo>
                      <a:pt x="15" y="9"/>
                      <a:pt x="25" y="9"/>
                      <a:pt x="35" y="8"/>
                    </a:cubicBezTo>
                    <a:cubicBezTo>
                      <a:pt x="39" y="8"/>
                      <a:pt x="39" y="2"/>
                      <a:pt x="35" y="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3" name="Freeform 18"/>
              <p:cNvSpPr/>
              <p:nvPr>
                <p:custDataLst>
                  <p:tags r:id="rId17"/>
                </p:custDataLst>
              </p:nvPr>
            </p:nvSpPr>
            <p:spPr>
              <a:xfrm>
                <a:off x="3383" y="301"/>
                <a:ext cx="106" cy="31"/>
              </a:xfrm>
              <a:custGeom>
                <a:avLst/>
                <a:gdLst>
                  <a:gd name="T0" fmla="*/ 42 w 45"/>
                  <a:gd name="T1" fmla="*/ 4 h 13"/>
                  <a:gd name="T2" fmla="*/ 7 w 45"/>
                  <a:gd name="T3" fmla="*/ 1 h 13"/>
                  <a:gd name="T4" fmla="*/ 5 w 45"/>
                  <a:gd name="T5" fmla="*/ 8 h 13"/>
                  <a:gd name="T6" fmla="*/ 42 w 45"/>
                  <a:gd name="T7" fmla="*/ 10 h 13"/>
                  <a:gd name="T8" fmla="*/ 42 w 45"/>
                  <a:gd name="T9" fmla="*/ 4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13">
                    <a:moveTo>
                      <a:pt x="42" y="4"/>
                    </a:moveTo>
                    <a:cubicBezTo>
                      <a:pt x="31" y="1"/>
                      <a:pt x="18" y="2"/>
                      <a:pt x="7" y="1"/>
                    </a:cubicBezTo>
                    <a:cubicBezTo>
                      <a:pt x="2" y="0"/>
                      <a:pt x="0" y="7"/>
                      <a:pt x="5" y="8"/>
                    </a:cubicBezTo>
                    <a:cubicBezTo>
                      <a:pt x="16" y="11"/>
                      <a:pt x="30" y="13"/>
                      <a:pt x="42" y="10"/>
                    </a:cubicBezTo>
                    <a:cubicBezTo>
                      <a:pt x="45" y="9"/>
                      <a:pt x="45" y="5"/>
                      <a:pt x="42" y="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4" name="Freeform 19"/>
              <p:cNvSpPr/>
              <p:nvPr>
                <p:custDataLst>
                  <p:tags r:id="rId18"/>
                </p:custDataLst>
              </p:nvPr>
            </p:nvSpPr>
            <p:spPr>
              <a:xfrm>
                <a:off x="2561" y="1069"/>
                <a:ext cx="83" cy="22"/>
              </a:xfrm>
              <a:custGeom>
                <a:avLst/>
                <a:gdLst>
                  <a:gd name="T0" fmla="*/ 31 w 35"/>
                  <a:gd name="T1" fmla="*/ 0 h 9"/>
                  <a:gd name="T2" fmla="*/ 4 w 35"/>
                  <a:gd name="T3" fmla="*/ 3 h 9"/>
                  <a:gd name="T4" fmla="*/ 4 w 35"/>
                  <a:gd name="T5" fmla="*/ 9 h 9"/>
                  <a:gd name="T6" fmla="*/ 31 w 35"/>
                  <a:gd name="T7" fmla="*/ 6 h 9"/>
                  <a:gd name="T8" fmla="*/ 31 w 35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9">
                    <a:moveTo>
                      <a:pt x="31" y="0"/>
                    </a:moveTo>
                    <a:cubicBezTo>
                      <a:pt x="22" y="0"/>
                      <a:pt x="13" y="2"/>
                      <a:pt x="4" y="3"/>
                    </a:cubicBezTo>
                    <a:cubicBezTo>
                      <a:pt x="0" y="3"/>
                      <a:pt x="0" y="8"/>
                      <a:pt x="4" y="9"/>
                    </a:cubicBezTo>
                    <a:cubicBezTo>
                      <a:pt x="13" y="9"/>
                      <a:pt x="22" y="7"/>
                      <a:pt x="31" y="6"/>
                    </a:cubicBezTo>
                    <a:cubicBezTo>
                      <a:pt x="35" y="6"/>
                      <a:pt x="35" y="0"/>
                      <a:pt x="3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5" name="Freeform 20"/>
              <p:cNvSpPr/>
              <p:nvPr>
                <p:custDataLst>
                  <p:tags r:id="rId19"/>
                </p:custDataLst>
              </p:nvPr>
            </p:nvSpPr>
            <p:spPr>
              <a:xfrm>
                <a:off x="2717" y="1065"/>
                <a:ext cx="71" cy="14"/>
              </a:xfrm>
              <a:custGeom>
                <a:avLst/>
                <a:gdLst>
                  <a:gd name="T0" fmla="*/ 27 w 30"/>
                  <a:gd name="T1" fmla="*/ 0 h 6"/>
                  <a:gd name="T2" fmla="*/ 3 w 30"/>
                  <a:gd name="T3" fmla="*/ 0 h 6"/>
                  <a:gd name="T4" fmla="*/ 3 w 30"/>
                  <a:gd name="T5" fmla="*/ 5 h 6"/>
                  <a:gd name="T6" fmla="*/ 27 w 30"/>
                  <a:gd name="T7" fmla="*/ 5 h 6"/>
                  <a:gd name="T8" fmla="*/ 27 w 30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6">
                    <a:moveTo>
                      <a:pt x="27" y="0"/>
                    </a:moveTo>
                    <a:cubicBezTo>
                      <a:pt x="19" y="0"/>
                      <a:pt x="11" y="0"/>
                      <a:pt x="3" y="0"/>
                    </a:cubicBezTo>
                    <a:cubicBezTo>
                      <a:pt x="0" y="1"/>
                      <a:pt x="0" y="5"/>
                      <a:pt x="3" y="5"/>
                    </a:cubicBezTo>
                    <a:cubicBezTo>
                      <a:pt x="11" y="5"/>
                      <a:pt x="19" y="6"/>
                      <a:pt x="27" y="5"/>
                    </a:cubicBezTo>
                    <a:cubicBezTo>
                      <a:pt x="30" y="5"/>
                      <a:pt x="30" y="1"/>
                      <a:pt x="2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6" name="Freeform 21"/>
              <p:cNvSpPr/>
              <p:nvPr>
                <p:custDataLst>
                  <p:tags r:id="rId20"/>
                </p:custDataLst>
              </p:nvPr>
            </p:nvSpPr>
            <p:spPr>
              <a:xfrm>
                <a:off x="2857" y="1055"/>
                <a:ext cx="80" cy="19"/>
              </a:xfrm>
              <a:custGeom>
                <a:avLst/>
                <a:gdLst>
                  <a:gd name="T0" fmla="*/ 31 w 34"/>
                  <a:gd name="T1" fmla="*/ 1 h 8"/>
                  <a:gd name="T2" fmla="*/ 18 w 34"/>
                  <a:gd name="T3" fmla="*/ 1 h 8"/>
                  <a:gd name="T4" fmla="*/ 3 w 34"/>
                  <a:gd name="T5" fmla="*/ 2 h 8"/>
                  <a:gd name="T6" fmla="*/ 3 w 34"/>
                  <a:gd name="T7" fmla="*/ 6 h 8"/>
                  <a:gd name="T8" fmla="*/ 17 w 34"/>
                  <a:gd name="T9" fmla="*/ 7 h 8"/>
                  <a:gd name="T10" fmla="*/ 31 w 34"/>
                  <a:gd name="T11" fmla="*/ 7 h 8"/>
                  <a:gd name="T12" fmla="*/ 31 w 34"/>
                  <a:gd name="T13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8">
                    <a:moveTo>
                      <a:pt x="31" y="1"/>
                    </a:moveTo>
                    <a:cubicBezTo>
                      <a:pt x="27" y="0"/>
                      <a:pt x="23" y="1"/>
                      <a:pt x="18" y="1"/>
                    </a:cubicBezTo>
                    <a:cubicBezTo>
                      <a:pt x="13" y="1"/>
                      <a:pt x="8" y="2"/>
                      <a:pt x="3" y="2"/>
                    </a:cubicBezTo>
                    <a:cubicBezTo>
                      <a:pt x="0" y="2"/>
                      <a:pt x="0" y="6"/>
                      <a:pt x="3" y="6"/>
                    </a:cubicBezTo>
                    <a:cubicBezTo>
                      <a:pt x="8" y="7"/>
                      <a:pt x="12" y="7"/>
                      <a:pt x="17" y="7"/>
                    </a:cubicBezTo>
                    <a:cubicBezTo>
                      <a:pt x="21" y="7"/>
                      <a:pt x="26" y="8"/>
                      <a:pt x="31" y="7"/>
                    </a:cubicBezTo>
                    <a:cubicBezTo>
                      <a:pt x="34" y="6"/>
                      <a:pt x="34" y="2"/>
                      <a:pt x="31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7" name="Freeform 22"/>
              <p:cNvSpPr/>
              <p:nvPr>
                <p:custDataLst>
                  <p:tags r:id="rId21"/>
                </p:custDataLst>
              </p:nvPr>
            </p:nvSpPr>
            <p:spPr>
              <a:xfrm>
                <a:off x="2989" y="1043"/>
                <a:ext cx="71" cy="22"/>
              </a:xfrm>
              <a:custGeom>
                <a:avLst/>
                <a:gdLst>
                  <a:gd name="T0" fmla="*/ 27 w 30"/>
                  <a:gd name="T1" fmla="*/ 1 h 9"/>
                  <a:gd name="T2" fmla="*/ 4 w 30"/>
                  <a:gd name="T3" fmla="*/ 1 h 9"/>
                  <a:gd name="T4" fmla="*/ 4 w 30"/>
                  <a:gd name="T5" fmla="*/ 7 h 9"/>
                  <a:gd name="T6" fmla="*/ 27 w 30"/>
                  <a:gd name="T7" fmla="*/ 7 h 9"/>
                  <a:gd name="T8" fmla="*/ 27 w 30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9">
                    <a:moveTo>
                      <a:pt x="27" y="1"/>
                    </a:moveTo>
                    <a:cubicBezTo>
                      <a:pt x="19" y="0"/>
                      <a:pt x="12" y="1"/>
                      <a:pt x="4" y="1"/>
                    </a:cubicBezTo>
                    <a:cubicBezTo>
                      <a:pt x="0" y="1"/>
                      <a:pt x="0" y="7"/>
                      <a:pt x="4" y="7"/>
                    </a:cubicBezTo>
                    <a:cubicBezTo>
                      <a:pt x="12" y="8"/>
                      <a:pt x="19" y="9"/>
                      <a:pt x="27" y="7"/>
                    </a:cubicBezTo>
                    <a:cubicBezTo>
                      <a:pt x="30" y="7"/>
                      <a:pt x="30" y="2"/>
                      <a:pt x="27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8" name="Freeform 23"/>
              <p:cNvSpPr/>
              <p:nvPr>
                <p:custDataLst>
                  <p:tags r:id="rId22"/>
                </p:custDataLst>
              </p:nvPr>
            </p:nvSpPr>
            <p:spPr>
              <a:xfrm>
                <a:off x="3124" y="1041"/>
                <a:ext cx="81" cy="24"/>
              </a:xfrm>
              <a:custGeom>
                <a:avLst/>
                <a:gdLst>
                  <a:gd name="T0" fmla="*/ 32 w 34"/>
                  <a:gd name="T1" fmla="*/ 3 h 10"/>
                  <a:gd name="T2" fmla="*/ 4 w 34"/>
                  <a:gd name="T3" fmla="*/ 0 h 10"/>
                  <a:gd name="T4" fmla="*/ 4 w 34"/>
                  <a:gd name="T5" fmla="*/ 6 h 10"/>
                  <a:gd name="T6" fmla="*/ 32 w 34"/>
                  <a:gd name="T7" fmla="*/ 8 h 10"/>
                  <a:gd name="T8" fmla="*/ 32 w 34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10">
                    <a:moveTo>
                      <a:pt x="32" y="3"/>
                    </a:moveTo>
                    <a:cubicBezTo>
                      <a:pt x="23" y="1"/>
                      <a:pt x="13" y="0"/>
                      <a:pt x="4" y="0"/>
                    </a:cubicBezTo>
                    <a:cubicBezTo>
                      <a:pt x="0" y="0"/>
                      <a:pt x="0" y="5"/>
                      <a:pt x="4" y="6"/>
                    </a:cubicBezTo>
                    <a:cubicBezTo>
                      <a:pt x="13" y="6"/>
                      <a:pt x="22" y="10"/>
                      <a:pt x="32" y="8"/>
                    </a:cubicBezTo>
                    <a:cubicBezTo>
                      <a:pt x="34" y="7"/>
                      <a:pt x="34" y="3"/>
                      <a:pt x="32" y="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9" name="Freeform 24"/>
              <p:cNvSpPr/>
              <p:nvPr>
                <p:custDataLst>
                  <p:tags r:id="rId23"/>
                </p:custDataLst>
              </p:nvPr>
            </p:nvSpPr>
            <p:spPr>
              <a:xfrm>
                <a:off x="3259" y="1029"/>
                <a:ext cx="88" cy="26"/>
              </a:xfrm>
              <a:custGeom>
                <a:avLst/>
                <a:gdLst>
                  <a:gd name="T0" fmla="*/ 34 w 37"/>
                  <a:gd name="T1" fmla="*/ 2 h 11"/>
                  <a:gd name="T2" fmla="*/ 4 w 37"/>
                  <a:gd name="T3" fmla="*/ 2 h 11"/>
                  <a:gd name="T4" fmla="*/ 4 w 37"/>
                  <a:gd name="T5" fmla="*/ 9 h 11"/>
                  <a:gd name="T6" fmla="*/ 34 w 37"/>
                  <a:gd name="T7" fmla="*/ 8 h 11"/>
                  <a:gd name="T8" fmla="*/ 34 w 37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11">
                    <a:moveTo>
                      <a:pt x="34" y="2"/>
                    </a:moveTo>
                    <a:cubicBezTo>
                      <a:pt x="25" y="0"/>
                      <a:pt x="14" y="2"/>
                      <a:pt x="4" y="2"/>
                    </a:cubicBezTo>
                    <a:cubicBezTo>
                      <a:pt x="0" y="2"/>
                      <a:pt x="0" y="8"/>
                      <a:pt x="4" y="9"/>
                    </a:cubicBezTo>
                    <a:cubicBezTo>
                      <a:pt x="14" y="9"/>
                      <a:pt x="25" y="11"/>
                      <a:pt x="34" y="8"/>
                    </a:cubicBezTo>
                    <a:cubicBezTo>
                      <a:pt x="37" y="8"/>
                      <a:pt x="37" y="3"/>
                      <a:pt x="34" y="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0" name="Freeform 25"/>
              <p:cNvSpPr/>
              <p:nvPr>
                <p:custDataLst>
                  <p:tags r:id="rId24"/>
                </p:custDataLst>
              </p:nvPr>
            </p:nvSpPr>
            <p:spPr>
              <a:xfrm>
                <a:off x="3418" y="1046"/>
                <a:ext cx="71" cy="16"/>
              </a:xfrm>
              <a:custGeom>
                <a:avLst/>
                <a:gdLst>
                  <a:gd name="T0" fmla="*/ 26 w 30"/>
                  <a:gd name="T1" fmla="*/ 0 h 7"/>
                  <a:gd name="T2" fmla="*/ 4 w 30"/>
                  <a:gd name="T3" fmla="*/ 1 h 7"/>
                  <a:gd name="T4" fmla="*/ 4 w 30"/>
                  <a:gd name="T5" fmla="*/ 6 h 7"/>
                  <a:gd name="T6" fmla="*/ 26 w 30"/>
                  <a:gd name="T7" fmla="*/ 6 h 7"/>
                  <a:gd name="T8" fmla="*/ 26 w 30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7">
                    <a:moveTo>
                      <a:pt x="26" y="0"/>
                    </a:moveTo>
                    <a:cubicBezTo>
                      <a:pt x="18" y="0"/>
                      <a:pt x="11" y="0"/>
                      <a:pt x="4" y="1"/>
                    </a:cubicBezTo>
                    <a:cubicBezTo>
                      <a:pt x="0" y="1"/>
                      <a:pt x="0" y="6"/>
                      <a:pt x="4" y="6"/>
                    </a:cubicBezTo>
                    <a:cubicBezTo>
                      <a:pt x="11" y="6"/>
                      <a:pt x="18" y="7"/>
                      <a:pt x="26" y="6"/>
                    </a:cubicBezTo>
                    <a:cubicBezTo>
                      <a:pt x="30" y="6"/>
                      <a:pt x="30" y="1"/>
                      <a:pt x="2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1" name="Freeform 26"/>
              <p:cNvSpPr/>
              <p:nvPr>
                <p:custDataLst>
                  <p:tags r:id="rId25"/>
                </p:custDataLst>
              </p:nvPr>
            </p:nvSpPr>
            <p:spPr>
              <a:xfrm>
                <a:off x="3574" y="1034"/>
                <a:ext cx="90" cy="24"/>
              </a:xfrm>
              <a:custGeom>
                <a:avLst/>
                <a:gdLst>
                  <a:gd name="T0" fmla="*/ 34 w 38"/>
                  <a:gd name="T1" fmla="*/ 3 h 10"/>
                  <a:gd name="T2" fmla="*/ 5 w 38"/>
                  <a:gd name="T3" fmla="*/ 0 h 10"/>
                  <a:gd name="T4" fmla="*/ 4 w 38"/>
                  <a:gd name="T5" fmla="*/ 6 h 10"/>
                  <a:gd name="T6" fmla="*/ 34 w 38"/>
                  <a:gd name="T7" fmla="*/ 8 h 10"/>
                  <a:gd name="T8" fmla="*/ 34 w 38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0">
                    <a:moveTo>
                      <a:pt x="34" y="3"/>
                    </a:moveTo>
                    <a:cubicBezTo>
                      <a:pt x="25" y="2"/>
                      <a:pt x="15" y="2"/>
                      <a:pt x="5" y="0"/>
                    </a:cubicBezTo>
                    <a:cubicBezTo>
                      <a:pt x="1" y="0"/>
                      <a:pt x="0" y="5"/>
                      <a:pt x="4" y="6"/>
                    </a:cubicBezTo>
                    <a:cubicBezTo>
                      <a:pt x="14" y="9"/>
                      <a:pt x="24" y="10"/>
                      <a:pt x="34" y="8"/>
                    </a:cubicBezTo>
                    <a:cubicBezTo>
                      <a:pt x="38" y="8"/>
                      <a:pt x="38" y="3"/>
                      <a:pt x="34" y="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2" name="Freeform 27"/>
              <p:cNvSpPr/>
              <p:nvPr>
                <p:custDataLst>
                  <p:tags r:id="rId26"/>
                </p:custDataLst>
              </p:nvPr>
            </p:nvSpPr>
            <p:spPr>
              <a:xfrm>
                <a:off x="3738" y="1031"/>
                <a:ext cx="90" cy="24"/>
              </a:xfrm>
              <a:custGeom>
                <a:avLst/>
                <a:gdLst>
                  <a:gd name="T0" fmla="*/ 35 w 38"/>
                  <a:gd name="T1" fmla="*/ 2 h 10"/>
                  <a:gd name="T2" fmla="*/ 4 w 38"/>
                  <a:gd name="T3" fmla="*/ 4 h 10"/>
                  <a:gd name="T4" fmla="*/ 6 w 38"/>
                  <a:gd name="T5" fmla="*/ 10 h 10"/>
                  <a:gd name="T6" fmla="*/ 35 w 38"/>
                  <a:gd name="T7" fmla="*/ 7 h 10"/>
                  <a:gd name="T8" fmla="*/ 35 w 38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0">
                    <a:moveTo>
                      <a:pt x="35" y="2"/>
                    </a:moveTo>
                    <a:cubicBezTo>
                      <a:pt x="25" y="0"/>
                      <a:pt x="14" y="1"/>
                      <a:pt x="4" y="4"/>
                    </a:cubicBezTo>
                    <a:cubicBezTo>
                      <a:pt x="0" y="5"/>
                      <a:pt x="2" y="10"/>
                      <a:pt x="6" y="10"/>
                    </a:cubicBezTo>
                    <a:cubicBezTo>
                      <a:pt x="15" y="8"/>
                      <a:pt x="25" y="8"/>
                      <a:pt x="35" y="7"/>
                    </a:cubicBezTo>
                    <a:cubicBezTo>
                      <a:pt x="38" y="7"/>
                      <a:pt x="38" y="2"/>
                      <a:pt x="35" y="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3" name="Freeform 28"/>
              <p:cNvSpPr/>
              <p:nvPr>
                <p:custDataLst>
                  <p:tags r:id="rId27"/>
                </p:custDataLst>
              </p:nvPr>
            </p:nvSpPr>
            <p:spPr>
              <a:xfrm>
                <a:off x="3904" y="1039"/>
                <a:ext cx="85" cy="19"/>
              </a:xfrm>
              <a:custGeom>
                <a:avLst/>
                <a:gdLst>
                  <a:gd name="T0" fmla="*/ 31 w 36"/>
                  <a:gd name="T1" fmla="*/ 1 h 8"/>
                  <a:gd name="T2" fmla="*/ 4 w 36"/>
                  <a:gd name="T3" fmla="*/ 1 h 8"/>
                  <a:gd name="T4" fmla="*/ 4 w 36"/>
                  <a:gd name="T5" fmla="*/ 7 h 8"/>
                  <a:gd name="T6" fmla="*/ 31 w 36"/>
                  <a:gd name="T7" fmla="*/ 7 h 8"/>
                  <a:gd name="T8" fmla="*/ 31 w 3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8">
                    <a:moveTo>
                      <a:pt x="31" y="1"/>
                    </a:moveTo>
                    <a:cubicBezTo>
                      <a:pt x="22" y="0"/>
                      <a:pt x="13" y="0"/>
                      <a:pt x="4" y="1"/>
                    </a:cubicBezTo>
                    <a:cubicBezTo>
                      <a:pt x="0" y="1"/>
                      <a:pt x="0" y="7"/>
                      <a:pt x="4" y="7"/>
                    </a:cubicBezTo>
                    <a:cubicBezTo>
                      <a:pt x="13" y="8"/>
                      <a:pt x="22" y="8"/>
                      <a:pt x="31" y="7"/>
                    </a:cubicBezTo>
                    <a:cubicBezTo>
                      <a:pt x="36" y="7"/>
                      <a:pt x="36" y="1"/>
                      <a:pt x="31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4" name="Freeform 29"/>
              <p:cNvSpPr/>
              <p:nvPr>
                <p:custDataLst>
                  <p:tags r:id="rId28"/>
                </p:custDataLst>
              </p:nvPr>
            </p:nvSpPr>
            <p:spPr>
              <a:xfrm>
                <a:off x="4074" y="1031"/>
                <a:ext cx="83" cy="24"/>
              </a:xfrm>
              <a:custGeom>
                <a:avLst/>
                <a:gdLst>
                  <a:gd name="T0" fmla="*/ 30 w 35"/>
                  <a:gd name="T1" fmla="*/ 2 h 10"/>
                  <a:gd name="T2" fmla="*/ 5 w 35"/>
                  <a:gd name="T3" fmla="*/ 1 h 10"/>
                  <a:gd name="T4" fmla="*/ 3 w 35"/>
                  <a:gd name="T5" fmla="*/ 7 h 10"/>
                  <a:gd name="T6" fmla="*/ 32 w 35"/>
                  <a:gd name="T7" fmla="*/ 7 h 10"/>
                  <a:gd name="T8" fmla="*/ 30 w 35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10">
                    <a:moveTo>
                      <a:pt x="30" y="2"/>
                    </a:moveTo>
                    <a:cubicBezTo>
                      <a:pt x="22" y="3"/>
                      <a:pt x="13" y="4"/>
                      <a:pt x="5" y="1"/>
                    </a:cubicBezTo>
                    <a:cubicBezTo>
                      <a:pt x="1" y="0"/>
                      <a:pt x="0" y="6"/>
                      <a:pt x="3" y="7"/>
                    </a:cubicBezTo>
                    <a:cubicBezTo>
                      <a:pt x="12" y="10"/>
                      <a:pt x="22" y="10"/>
                      <a:pt x="32" y="7"/>
                    </a:cubicBezTo>
                    <a:cubicBezTo>
                      <a:pt x="35" y="6"/>
                      <a:pt x="34" y="1"/>
                      <a:pt x="30" y="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5" name="Freeform 30"/>
              <p:cNvSpPr/>
              <p:nvPr>
                <p:custDataLst>
                  <p:tags r:id="rId29"/>
                </p:custDataLst>
              </p:nvPr>
            </p:nvSpPr>
            <p:spPr>
              <a:xfrm>
                <a:off x="4209" y="1039"/>
                <a:ext cx="90" cy="23"/>
              </a:xfrm>
              <a:custGeom>
                <a:avLst/>
                <a:gdLst>
                  <a:gd name="T0" fmla="*/ 33 w 38"/>
                  <a:gd name="T1" fmla="*/ 0 h 10"/>
                  <a:gd name="T2" fmla="*/ 3 w 38"/>
                  <a:gd name="T3" fmla="*/ 4 h 10"/>
                  <a:gd name="T4" fmla="*/ 5 w 38"/>
                  <a:gd name="T5" fmla="*/ 9 h 10"/>
                  <a:gd name="T6" fmla="*/ 33 w 38"/>
                  <a:gd name="T7" fmla="*/ 7 h 10"/>
                  <a:gd name="T8" fmla="*/ 33 w 38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0">
                    <a:moveTo>
                      <a:pt x="33" y="0"/>
                    </a:moveTo>
                    <a:cubicBezTo>
                      <a:pt x="23" y="1"/>
                      <a:pt x="13" y="1"/>
                      <a:pt x="3" y="4"/>
                    </a:cubicBezTo>
                    <a:cubicBezTo>
                      <a:pt x="0" y="4"/>
                      <a:pt x="1" y="10"/>
                      <a:pt x="5" y="9"/>
                    </a:cubicBezTo>
                    <a:cubicBezTo>
                      <a:pt x="14" y="7"/>
                      <a:pt x="24" y="7"/>
                      <a:pt x="33" y="7"/>
                    </a:cubicBezTo>
                    <a:cubicBezTo>
                      <a:pt x="38" y="7"/>
                      <a:pt x="38" y="0"/>
                      <a:pt x="3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6" name="Freeform 31"/>
              <p:cNvSpPr/>
              <p:nvPr>
                <p:custDataLst>
                  <p:tags r:id="rId30"/>
                </p:custDataLst>
              </p:nvPr>
            </p:nvSpPr>
            <p:spPr>
              <a:xfrm>
                <a:off x="4373" y="1034"/>
                <a:ext cx="78" cy="28"/>
              </a:xfrm>
              <a:custGeom>
                <a:avLst/>
                <a:gdLst>
                  <a:gd name="T0" fmla="*/ 28 w 33"/>
                  <a:gd name="T1" fmla="*/ 1 h 12"/>
                  <a:gd name="T2" fmla="*/ 4 w 33"/>
                  <a:gd name="T3" fmla="*/ 5 h 12"/>
                  <a:gd name="T4" fmla="*/ 4 w 33"/>
                  <a:gd name="T5" fmla="*/ 12 h 12"/>
                  <a:gd name="T6" fmla="*/ 30 w 33"/>
                  <a:gd name="T7" fmla="*/ 6 h 12"/>
                  <a:gd name="T8" fmla="*/ 28 w 33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12">
                    <a:moveTo>
                      <a:pt x="28" y="1"/>
                    </a:moveTo>
                    <a:cubicBezTo>
                      <a:pt x="20" y="2"/>
                      <a:pt x="12" y="5"/>
                      <a:pt x="4" y="5"/>
                    </a:cubicBezTo>
                    <a:cubicBezTo>
                      <a:pt x="0" y="5"/>
                      <a:pt x="0" y="12"/>
                      <a:pt x="4" y="12"/>
                    </a:cubicBezTo>
                    <a:cubicBezTo>
                      <a:pt x="13" y="11"/>
                      <a:pt x="21" y="9"/>
                      <a:pt x="30" y="6"/>
                    </a:cubicBezTo>
                    <a:cubicBezTo>
                      <a:pt x="33" y="5"/>
                      <a:pt x="31" y="0"/>
                      <a:pt x="28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7" name="Freeform 32"/>
              <p:cNvSpPr/>
              <p:nvPr>
                <p:custDataLst>
                  <p:tags r:id="rId31"/>
                </p:custDataLst>
              </p:nvPr>
            </p:nvSpPr>
            <p:spPr>
              <a:xfrm>
                <a:off x="4512" y="1029"/>
                <a:ext cx="95" cy="24"/>
              </a:xfrm>
              <a:custGeom>
                <a:avLst/>
                <a:gdLst>
                  <a:gd name="T0" fmla="*/ 37 w 40"/>
                  <a:gd name="T1" fmla="*/ 0 h 10"/>
                  <a:gd name="T2" fmla="*/ 5 w 40"/>
                  <a:gd name="T3" fmla="*/ 0 h 10"/>
                  <a:gd name="T4" fmla="*/ 5 w 40"/>
                  <a:gd name="T5" fmla="*/ 6 h 10"/>
                  <a:gd name="T6" fmla="*/ 38 w 40"/>
                  <a:gd name="T7" fmla="*/ 5 h 10"/>
                  <a:gd name="T8" fmla="*/ 37 w 40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0">
                    <a:moveTo>
                      <a:pt x="37" y="0"/>
                    </a:moveTo>
                    <a:cubicBezTo>
                      <a:pt x="26" y="0"/>
                      <a:pt x="15" y="0"/>
                      <a:pt x="5" y="0"/>
                    </a:cubicBezTo>
                    <a:cubicBezTo>
                      <a:pt x="0" y="0"/>
                      <a:pt x="0" y="6"/>
                      <a:pt x="5" y="6"/>
                    </a:cubicBezTo>
                    <a:cubicBezTo>
                      <a:pt x="15" y="6"/>
                      <a:pt x="28" y="10"/>
                      <a:pt x="38" y="5"/>
                    </a:cubicBezTo>
                    <a:cubicBezTo>
                      <a:pt x="40" y="4"/>
                      <a:pt x="39" y="0"/>
                      <a:pt x="3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8" name="Freeform 33"/>
              <p:cNvSpPr/>
              <p:nvPr>
                <p:custDataLst>
                  <p:tags r:id="rId32"/>
                </p:custDataLst>
              </p:nvPr>
            </p:nvSpPr>
            <p:spPr>
              <a:xfrm>
                <a:off x="4652" y="1029"/>
                <a:ext cx="102" cy="26"/>
              </a:xfrm>
              <a:custGeom>
                <a:avLst/>
                <a:gdLst>
                  <a:gd name="T0" fmla="*/ 40 w 43"/>
                  <a:gd name="T1" fmla="*/ 3 h 11"/>
                  <a:gd name="T2" fmla="*/ 4 w 43"/>
                  <a:gd name="T3" fmla="*/ 5 h 11"/>
                  <a:gd name="T4" fmla="*/ 6 w 43"/>
                  <a:gd name="T5" fmla="*/ 11 h 11"/>
                  <a:gd name="T6" fmla="*/ 40 w 43"/>
                  <a:gd name="T7" fmla="*/ 8 h 11"/>
                  <a:gd name="T8" fmla="*/ 40 w 43"/>
                  <a:gd name="T9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11">
                    <a:moveTo>
                      <a:pt x="40" y="3"/>
                    </a:moveTo>
                    <a:cubicBezTo>
                      <a:pt x="28" y="0"/>
                      <a:pt x="16" y="2"/>
                      <a:pt x="4" y="5"/>
                    </a:cubicBezTo>
                    <a:cubicBezTo>
                      <a:pt x="0" y="6"/>
                      <a:pt x="2" y="11"/>
                      <a:pt x="6" y="11"/>
                    </a:cubicBezTo>
                    <a:cubicBezTo>
                      <a:pt x="17" y="9"/>
                      <a:pt x="29" y="10"/>
                      <a:pt x="40" y="8"/>
                    </a:cubicBezTo>
                    <a:cubicBezTo>
                      <a:pt x="43" y="7"/>
                      <a:pt x="43" y="3"/>
                      <a:pt x="40" y="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9" name="Freeform 34"/>
              <p:cNvSpPr/>
              <p:nvPr>
                <p:custDataLst>
                  <p:tags r:id="rId33"/>
                </p:custDataLst>
              </p:nvPr>
            </p:nvSpPr>
            <p:spPr>
              <a:xfrm>
                <a:off x="4789" y="984"/>
                <a:ext cx="55" cy="74"/>
              </a:xfrm>
              <a:custGeom>
                <a:avLst/>
                <a:gdLst>
                  <a:gd name="T0" fmla="*/ 22 w 23"/>
                  <a:gd name="T1" fmla="*/ 25 h 31"/>
                  <a:gd name="T2" fmla="*/ 5 w 23"/>
                  <a:gd name="T3" fmla="*/ 2 h 31"/>
                  <a:gd name="T4" fmla="*/ 1 w 23"/>
                  <a:gd name="T5" fmla="*/ 6 h 31"/>
                  <a:gd name="T6" fmla="*/ 12 w 23"/>
                  <a:gd name="T7" fmla="*/ 23 h 31"/>
                  <a:gd name="T8" fmla="*/ 6 w 23"/>
                  <a:gd name="T9" fmla="*/ 24 h 31"/>
                  <a:gd name="T10" fmla="*/ 6 w 23"/>
                  <a:gd name="T11" fmla="*/ 30 h 31"/>
                  <a:gd name="T12" fmla="*/ 19 w 23"/>
                  <a:gd name="T13" fmla="*/ 30 h 31"/>
                  <a:gd name="T14" fmla="*/ 22 w 23"/>
                  <a:gd name="T15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3" h="31">
                    <a:moveTo>
                      <a:pt x="22" y="25"/>
                    </a:moveTo>
                    <a:cubicBezTo>
                      <a:pt x="17" y="17"/>
                      <a:pt x="13" y="8"/>
                      <a:pt x="5" y="2"/>
                    </a:cubicBezTo>
                    <a:cubicBezTo>
                      <a:pt x="3" y="0"/>
                      <a:pt x="0" y="4"/>
                      <a:pt x="1" y="6"/>
                    </a:cubicBezTo>
                    <a:cubicBezTo>
                      <a:pt x="5" y="12"/>
                      <a:pt x="9" y="18"/>
                      <a:pt x="12" y="23"/>
                    </a:cubicBezTo>
                    <a:cubicBezTo>
                      <a:pt x="10" y="24"/>
                      <a:pt x="8" y="24"/>
                      <a:pt x="6" y="24"/>
                    </a:cubicBezTo>
                    <a:cubicBezTo>
                      <a:pt x="2" y="24"/>
                      <a:pt x="2" y="30"/>
                      <a:pt x="6" y="30"/>
                    </a:cubicBezTo>
                    <a:cubicBezTo>
                      <a:pt x="10" y="30"/>
                      <a:pt x="15" y="30"/>
                      <a:pt x="19" y="30"/>
                    </a:cubicBezTo>
                    <a:cubicBezTo>
                      <a:pt x="21" y="31"/>
                      <a:pt x="23" y="27"/>
                      <a:pt x="22" y="2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0" name="Freeform 35"/>
              <p:cNvSpPr/>
              <p:nvPr>
                <p:custDataLst>
                  <p:tags r:id="rId34"/>
                </p:custDataLst>
              </p:nvPr>
            </p:nvSpPr>
            <p:spPr>
              <a:xfrm>
                <a:off x="4733" y="867"/>
                <a:ext cx="52" cy="72"/>
              </a:xfrm>
              <a:custGeom>
                <a:avLst/>
                <a:gdLst>
                  <a:gd name="T0" fmla="*/ 20 w 22"/>
                  <a:gd name="T1" fmla="*/ 25 h 30"/>
                  <a:gd name="T2" fmla="*/ 5 w 22"/>
                  <a:gd name="T3" fmla="*/ 3 h 30"/>
                  <a:gd name="T4" fmla="*/ 1 w 22"/>
                  <a:gd name="T5" fmla="*/ 5 h 30"/>
                  <a:gd name="T6" fmla="*/ 16 w 22"/>
                  <a:gd name="T7" fmla="*/ 28 h 30"/>
                  <a:gd name="T8" fmla="*/ 20 w 22"/>
                  <a:gd name="T9" fmla="*/ 2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30">
                    <a:moveTo>
                      <a:pt x="20" y="25"/>
                    </a:moveTo>
                    <a:cubicBezTo>
                      <a:pt x="14" y="18"/>
                      <a:pt x="10" y="10"/>
                      <a:pt x="5" y="3"/>
                    </a:cubicBezTo>
                    <a:cubicBezTo>
                      <a:pt x="4" y="0"/>
                      <a:pt x="0" y="2"/>
                      <a:pt x="1" y="5"/>
                    </a:cubicBezTo>
                    <a:cubicBezTo>
                      <a:pt x="2" y="13"/>
                      <a:pt x="10" y="22"/>
                      <a:pt x="16" y="28"/>
                    </a:cubicBezTo>
                    <a:cubicBezTo>
                      <a:pt x="19" y="30"/>
                      <a:pt x="22" y="27"/>
                      <a:pt x="20" y="2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1" name="Freeform 36"/>
              <p:cNvSpPr/>
              <p:nvPr>
                <p:custDataLst>
                  <p:tags r:id="rId35"/>
                </p:custDataLst>
              </p:nvPr>
            </p:nvSpPr>
            <p:spPr>
              <a:xfrm>
                <a:off x="4676" y="753"/>
                <a:ext cx="49" cy="81"/>
              </a:xfrm>
              <a:custGeom>
                <a:avLst/>
                <a:gdLst>
                  <a:gd name="T0" fmla="*/ 20 w 21"/>
                  <a:gd name="T1" fmla="*/ 29 h 34"/>
                  <a:gd name="T2" fmla="*/ 13 w 21"/>
                  <a:gd name="T3" fmla="*/ 14 h 34"/>
                  <a:gd name="T4" fmla="*/ 4 w 21"/>
                  <a:gd name="T5" fmla="*/ 1 h 34"/>
                  <a:gd name="T6" fmla="*/ 0 w 21"/>
                  <a:gd name="T7" fmla="*/ 2 h 34"/>
                  <a:gd name="T8" fmla="*/ 6 w 21"/>
                  <a:gd name="T9" fmla="*/ 16 h 34"/>
                  <a:gd name="T10" fmla="*/ 15 w 21"/>
                  <a:gd name="T11" fmla="*/ 31 h 34"/>
                  <a:gd name="T12" fmla="*/ 20 w 21"/>
                  <a:gd name="T13" fmla="*/ 29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" h="34">
                    <a:moveTo>
                      <a:pt x="20" y="29"/>
                    </a:moveTo>
                    <a:cubicBezTo>
                      <a:pt x="18" y="24"/>
                      <a:pt x="15" y="19"/>
                      <a:pt x="13" y="14"/>
                    </a:cubicBezTo>
                    <a:cubicBezTo>
                      <a:pt x="10" y="10"/>
                      <a:pt x="8" y="5"/>
                      <a:pt x="4" y="1"/>
                    </a:cubicBezTo>
                    <a:cubicBezTo>
                      <a:pt x="3" y="0"/>
                      <a:pt x="0" y="0"/>
                      <a:pt x="0" y="2"/>
                    </a:cubicBezTo>
                    <a:cubicBezTo>
                      <a:pt x="1" y="8"/>
                      <a:pt x="3" y="12"/>
                      <a:pt x="6" y="16"/>
                    </a:cubicBezTo>
                    <a:cubicBezTo>
                      <a:pt x="9" y="21"/>
                      <a:pt x="12" y="26"/>
                      <a:pt x="15" y="31"/>
                    </a:cubicBezTo>
                    <a:cubicBezTo>
                      <a:pt x="16" y="34"/>
                      <a:pt x="21" y="32"/>
                      <a:pt x="20" y="2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2" name="Freeform 37"/>
              <p:cNvSpPr/>
              <p:nvPr>
                <p:custDataLst>
                  <p:tags r:id="rId36"/>
                </p:custDataLst>
              </p:nvPr>
            </p:nvSpPr>
            <p:spPr>
              <a:xfrm>
                <a:off x="4650" y="603"/>
                <a:ext cx="68" cy="102"/>
              </a:xfrm>
              <a:custGeom>
                <a:avLst/>
                <a:gdLst>
                  <a:gd name="T0" fmla="*/ 25 w 29"/>
                  <a:gd name="T1" fmla="*/ 1 h 43"/>
                  <a:gd name="T2" fmla="*/ 4 w 29"/>
                  <a:gd name="T3" fmla="*/ 20 h 43"/>
                  <a:gd name="T4" fmla="*/ 10 w 29"/>
                  <a:gd name="T5" fmla="*/ 42 h 43"/>
                  <a:gd name="T6" fmla="*/ 13 w 29"/>
                  <a:gd name="T7" fmla="*/ 40 h 43"/>
                  <a:gd name="T8" fmla="*/ 28 w 29"/>
                  <a:gd name="T9" fmla="*/ 5 h 43"/>
                  <a:gd name="T10" fmla="*/ 25 w 29"/>
                  <a:gd name="T11" fmla="*/ 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3">
                    <a:moveTo>
                      <a:pt x="25" y="1"/>
                    </a:moveTo>
                    <a:cubicBezTo>
                      <a:pt x="16" y="4"/>
                      <a:pt x="7" y="12"/>
                      <a:pt x="4" y="20"/>
                    </a:cubicBezTo>
                    <a:cubicBezTo>
                      <a:pt x="0" y="29"/>
                      <a:pt x="3" y="36"/>
                      <a:pt x="10" y="42"/>
                    </a:cubicBezTo>
                    <a:cubicBezTo>
                      <a:pt x="11" y="43"/>
                      <a:pt x="14" y="42"/>
                      <a:pt x="13" y="40"/>
                    </a:cubicBezTo>
                    <a:cubicBezTo>
                      <a:pt x="1" y="24"/>
                      <a:pt x="18" y="15"/>
                      <a:pt x="28" y="5"/>
                    </a:cubicBezTo>
                    <a:cubicBezTo>
                      <a:pt x="29" y="4"/>
                      <a:pt x="28" y="0"/>
                      <a:pt x="25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3" name="Freeform 38"/>
              <p:cNvSpPr/>
              <p:nvPr>
                <p:custDataLst>
                  <p:tags r:id="rId37"/>
                </p:custDataLst>
              </p:nvPr>
            </p:nvSpPr>
            <p:spPr>
              <a:xfrm>
                <a:off x="4718" y="484"/>
                <a:ext cx="52" cy="79"/>
              </a:xfrm>
              <a:custGeom>
                <a:avLst/>
                <a:gdLst>
                  <a:gd name="T0" fmla="*/ 17 w 22"/>
                  <a:gd name="T1" fmla="*/ 3 h 33"/>
                  <a:gd name="T2" fmla="*/ 2 w 22"/>
                  <a:gd name="T3" fmla="*/ 28 h 33"/>
                  <a:gd name="T4" fmla="*/ 6 w 22"/>
                  <a:gd name="T5" fmla="*/ 30 h 33"/>
                  <a:gd name="T6" fmla="*/ 21 w 22"/>
                  <a:gd name="T7" fmla="*/ 5 h 33"/>
                  <a:gd name="T8" fmla="*/ 17 w 22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33">
                    <a:moveTo>
                      <a:pt x="17" y="3"/>
                    </a:moveTo>
                    <a:cubicBezTo>
                      <a:pt x="13" y="12"/>
                      <a:pt x="7" y="19"/>
                      <a:pt x="2" y="28"/>
                    </a:cubicBezTo>
                    <a:cubicBezTo>
                      <a:pt x="0" y="30"/>
                      <a:pt x="4" y="33"/>
                      <a:pt x="6" y="30"/>
                    </a:cubicBezTo>
                    <a:cubicBezTo>
                      <a:pt x="12" y="22"/>
                      <a:pt x="19" y="14"/>
                      <a:pt x="21" y="5"/>
                    </a:cubicBezTo>
                    <a:cubicBezTo>
                      <a:pt x="22" y="2"/>
                      <a:pt x="18" y="0"/>
                      <a:pt x="17" y="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4" name="Freeform 39"/>
              <p:cNvSpPr/>
              <p:nvPr>
                <p:custDataLst>
                  <p:tags r:id="rId38"/>
                </p:custDataLst>
              </p:nvPr>
            </p:nvSpPr>
            <p:spPr>
              <a:xfrm>
                <a:off x="4778" y="379"/>
                <a:ext cx="56" cy="69"/>
              </a:xfrm>
              <a:custGeom>
                <a:avLst/>
                <a:gdLst>
                  <a:gd name="T0" fmla="*/ 19 w 24"/>
                  <a:gd name="T1" fmla="*/ 2 h 29"/>
                  <a:gd name="T2" fmla="*/ 12 w 24"/>
                  <a:gd name="T3" fmla="*/ 15 h 29"/>
                  <a:gd name="T4" fmla="*/ 2 w 24"/>
                  <a:gd name="T5" fmla="*/ 24 h 29"/>
                  <a:gd name="T6" fmla="*/ 5 w 24"/>
                  <a:gd name="T7" fmla="*/ 28 h 29"/>
                  <a:gd name="T8" fmla="*/ 24 w 24"/>
                  <a:gd name="T9" fmla="*/ 4 h 29"/>
                  <a:gd name="T10" fmla="*/ 19 w 24"/>
                  <a:gd name="T11" fmla="*/ 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28">
                    <a:moveTo>
                      <a:pt x="19" y="2"/>
                    </a:moveTo>
                    <a:cubicBezTo>
                      <a:pt x="16" y="6"/>
                      <a:pt x="15" y="11"/>
                      <a:pt x="12" y="15"/>
                    </a:cubicBezTo>
                    <a:cubicBezTo>
                      <a:pt x="9" y="18"/>
                      <a:pt x="6" y="21"/>
                      <a:pt x="2" y="24"/>
                    </a:cubicBezTo>
                    <a:cubicBezTo>
                      <a:pt x="0" y="26"/>
                      <a:pt x="3" y="29"/>
                      <a:pt x="5" y="28"/>
                    </a:cubicBezTo>
                    <a:cubicBezTo>
                      <a:pt x="14" y="23"/>
                      <a:pt x="24" y="14"/>
                      <a:pt x="24" y="4"/>
                    </a:cubicBezTo>
                    <a:cubicBezTo>
                      <a:pt x="24" y="1"/>
                      <a:pt x="20" y="0"/>
                      <a:pt x="19" y="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5" name="Freeform 40"/>
              <p:cNvSpPr/>
              <p:nvPr>
                <p:custDataLst>
                  <p:tags r:id="rId39"/>
                </p:custDataLst>
              </p:nvPr>
            </p:nvSpPr>
            <p:spPr>
              <a:xfrm>
                <a:off x="3572" y="303"/>
                <a:ext cx="88" cy="22"/>
              </a:xfrm>
              <a:custGeom>
                <a:avLst/>
                <a:gdLst>
                  <a:gd name="T0" fmla="*/ 32 w 37"/>
                  <a:gd name="T1" fmla="*/ 1 h 9"/>
                  <a:gd name="T2" fmla="*/ 3 w 37"/>
                  <a:gd name="T3" fmla="*/ 3 h 9"/>
                  <a:gd name="T4" fmla="*/ 3 w 37"/>
                  <a:gd name="T5" fmla="*/ 8 h 9"/>
                  <a:gd name="T6" fmla="*/ 33 w 37"/>
                  <a:gd name="T7" fmla="*/ 6 h 9"/>
                  <a:gd name="T8" fmla="*/ 32 w 37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9">
                    <a:moveTo>
                      <a:pt x="32" y="1"/>
                    </a:moveTo>
                    <a:cubicBezTo>
                      <a:pt x="22" y="2"/>
                      <a:pt x="13" y="3"/>
                      <a:pt x="3" y="3"/>
                    </a:cubicBezTo>
                    <a:cubicBezTo>
                      <a:pt x="0" y="4"/>
                      <a:pt x="0" y="8"/>
                      <a:pt x="3" y="8"/>
                    </a:cubicBezTo>
                    <a:cubicBezTo>
                      <a:pt x="13" y="9"/>
                      <a:pt x="24" y="9"/>
                      <a:pt x="33" y="6"/>
                    </a:cubicBezTo>
                    <a:cubicBezTo>
                      <a:pt x="37" y="5"/>
                      <a:pt x="35" y="0"/>
                      <a:pt x="32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6" name="Freeform 41"/>
              <p:cNvSpPr/>
              <p:nvPr>
                <p:custDataLst>
                  <p:tags r:id="rId40"/>
                </p:custDataLst>
              </p:nvPr>
            </p:nvSpPr>
            <p:spPr>
              <a:xfrm>
                <a:off x="3714" y="303"/>
                <a:ext cx="85" cy="17"/>
              </a:xfrm>
              <a:custGeom>
                <a:avLst/>
                <a:gdLst>
                  <a:gd name="T0" fmla="*/ 32 w 36"/>
                  <a:gd name="T1" fmla="*/ 1 h 7"/>
                  <a:gd name="T2" fmla="*/ 2 w 36"/>
                  <a:gd name="T3" fmla="*/ 1 h 7"/>
                  <a:gd name="T4" fmla="*/ 2 w 36"/>
                  <a:gd name="T5" fmla="*/ 5 h 7"/>
                  <a:gd name="T6" fmla="*/ 32 w 36"/>
                  <a:gd name="T7" fmla="*/ 6 h 7"/>
                  <a:gd name="T8" fmla="*/ 32 w 36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7">
                    <a:moveTo>
                      <a:pt x="32" y="1"/>
                    </a:moveTo>
                    <a:cubicBezTo>
                      <a:pt x="22" y="0"/>
                      <a:pt x="12" y="0"/>
                      <a:pt x="2" y="1"/>
                    </a:cubicBezTo>
                    <a:cubicBezTo>
                      <a:pt x="0" y="2"/>
                      <a:pt x="0" y="5"/>
                      <a:pt x="2" y="5"/>
                    </a:cubicBezTo>
                    <a:cubicBezTo>
                      <a:pt x="12" y="7"/>
                      <a:pt x="22" y="7"/>
                      <a:pt x="32" y="6"/>
                    </a:cubicBezTo>
                    <a:cubicBezTo>
                      <a:pt x="36" y="6"/>
                      <a:pt x="36" y="1"/>
                      <a:pt x="32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7" name="Freeform 42"/>
              <p:cNvSpPr/>
              <p:nvPr>
                <p:custDataLst>
                  <p:tags r:id="rId41"/>
                </p:custDataLst>
              </p:nvPr>
            </p:nvSpPr>
            <p:spPr>
              <a:xfrm>
                <a:off x="3847" y="315"/>
                <a:ext cx="80" cy="14"/>
              </a:xfrm>
              <a:custGeom>
                <a:avLst/>
                <a:gdLst>
                  <a:gd name="T0" fmla="*/ 31 w 34"/>
                  <a:gd name="T1" fmla="*/ 1 h 6"/>
                  <a:gd name="T2" fmla="*/ 3 w 34"/>
                  <a:gd name="T3" fmla="*/ 1 h 6"/>
                  <a:gd name="T4" fmla="*/ 3 w 34"/>
                  <a:gd name="T5" fmla="*/ 6 h 6"/>
                  <a:gd name="T6" fmla="*/ 31 w 34"/>
                  <a:gd name="T7" fmla="*/ 6 h 6"/>
                  <a:gd name="T8" fmla="*/ 31 w 34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6">
                    <a:moveTo>
                      <a:pt x="31" y="1"/>
                    </a:moveTo>
                    <a:cubicBezTo>
                      <a:pt x="21" y="0"/>
                      <a:pt x="12" y="0"/>
                      <a:pt x="3" y="1"/>
                    </a:cubicBezTo>
                    <a:cubicBezTo>
                      <a:pt x="0" y="1"/>
                      <a:pt x="0" y="5"/>
                      <a:pt x="3" y="6"/>
                    </a:cubicBezTo>
                    <a:cubicBezTo>
                      <a:pt x="12" y="6"/>
                      <a:pt x="21" y="6"/>
                      <a:pt x="31" y="6"/>
                    </a:cubicBezTo>
                    <a:cubicBezTo>
                      <a:pt x="34" y="6"/>
                      <a:pt x="34" y="1"/>
                      <a:pt x="31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8" name="Freeform 43"/>
              <p:cNvSpPr/>
              <p:nvPr>
                <p:custDataLst>
                  <p:tags r:id="rId42"/>
                </p:custDataLst>
              </p:nvPr>
            </p:nvSpPr>
            <p:spPr>
              <a:xfrm>
                <a:off x="3986" y="327"/>
                <a:ext cx="81" cy="21"/>
              </a:xfrm>
              <a:custGeom>
                <a:avLst/>
                <a:gdLst>
                  <a:gd name="T0" fmla="*/ 31 w 34"/>
                  <a:gd name="T1" fmla="*/ 3 h 9"/>
                  <a:gd name="T2" fmla="*/ 4 w 34"/>
                  <a:gd name="T3" fmla="*/ 1 h 9"/>
                  <a:gd name="T4" fmla="*/ 3 w 34"/>
                  <a:gd name="T5" fmla="*/ 6 h 9"/>
                  <a:gd name="T6" fmla="*/ 31 w 34"/>
                  <a:gd name="T7" fmla="*/ 8 h 9"/>
                  <a:gd name="T8" fmla="*/ 31 w 34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9">
                    <a:moveTo>
                      <a:pt x="31" y="3"/>
                    </a:moveTo>
                    <a:cubicBezTo>
                      <a:pt x="22" y="2"/>
                      <a:pt x="13" y="3"/>
                      <a:pt x="4" y="1"/>
                    </a:cubicBezTo>
                    <a:cubicBezTo>
                      <a:pt x="1" y="0"/>
                      <a:pt x="0" y="5"/>
                      <a:pt x="3" y="6"/>
                    </a:cubicBezTo>
                    <a:cubicBezTo>
                      <a:pt x="12" y="8"/>
                      <a:pt x="22" y="9"/>
                      <a:pt x="31" y="8"/>
                    </a:cubicBezTo>
                    <a:cubicBezTo>
                      <a:pt x="34" y="8"/>
                      <a:pt x="34" y="4"/>
                      <a:pt x="31" y="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9" name="Freeform 44"/>
              <p:cNvSpPr/>
              <p:nvPr>
                <p:custDataLst>
                  <p:tags r:id="rId43"/>
                </p:custDataLst>
              </p:nvPr>
            </p:nvSpPr>
            <p:spPr>
              <a:xfrm>
                <a:off x="4124" y="327"/>
                <a:ext cx="78" cy="17"/>
              </a:xfrm>
              <a:custGeom>
                <a:avLst/>
                <a:gdLst>
                  <a:gd name="T0" fmla="*/ 30 w 33"/>
                  <a:gd name="T1" fmla="*/ 1 h 7"/>
                  <a:gd name="T2" fmla="*/ 3 w 33"/>
                  <a:gd name="T3" fmla="*/ 1 h 7"/>
                  <a:gd name="T4" fmla="*/ 3 w 33"/>
                  <a:gd name="T5" fmla="*/ 6 h 7"/>
                  <a:gd name="T6" fmla="*/ 30 w 33"/>
                  <a:gd name="T7" fmla="*/ 6 h 7"/>
                  <a:gd name="T8" fmla="*/ 30 w 33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7">
                    <a:moveTo>
                      <a:pt x="30" y="1"/>
                    </a:moveTo>
                    <a:cubicBezTo>
                      <a:pt x="21" y="0"/>
                      <a:pt x="12" y="0"/>
                      <a:pt x="3" y="1"/>
                    </a:cubicBezTo>
                    <a:cubicBezTo>
                      <a:pt x="0" y="1"/>
                      <a:pt x="0" y="5"/>
                      <a:pt x="3" y="6"/>
                    </a:cubicBezTo>
                    <a:cubicBezTo>
                      <a:pt x="12" y="7"/>
                      <a:pt x="21" y="6"/>
                      <a:pt x="30" y="6"/>
                    </a:cubicBezTo>
                    <a:cubicBezTo>
                      <a:pt x="33" y="6"/>
                      <a:pt x="33" y="1"/>
                      <a:pt x="30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0" name="Freeform 45"/>
              <p:cNvSpPr/>
              <p:nvPr>
                <p:custDataLst>
                  <p:tags r:id="rId44"/>
                </p:custDataLst>
              </p:nvPr>
            </p:nvSpPr>
            <p:spPr>
              <a:xfrm>
                <a:off x="4273" y="320"/>
                <a:ext cx="64" cy="16"/>
              </a:xfrm>
              <a:custGeom>
                <a:avLst/>
                <a:gdLst>
                  <a:gd name="T0" fmla="*/ 24 w 27"/>
                  <a:gd name="T1" fmla="*/ 1 h 7"/>
                  <a:gd name="T2" fmla="*/ 4 w 27"/>
                  <a:gd name="T3" fmla="*/ 1 h 7"/>
                  <a:gd name="T4" fmla="*/ 4 w 27"/>
                  <a:gd name="T5" fmla="*/ 7 h 7"/>
                  <a:gd name="T6" fmla="*/ 24 w 27"/>
                  <a:gd name="T7" fmla="*/ 6 h 7"/>
                  <a:gd name="T8" fmla="*/ 24 w 27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7">
                    <a:moveTo>
                      <a:pt x="24" y="1"/>
                    </a:moveTo>
                    <a:cubicBezTo>
                      <a:pt x="18" y="0"/>
                      <a:pt x="11" y="1"/>
                      <a:pt x="4" y="1"/>
                    </a:cubicBezTo>
                    <a:cubicBezTo>
                      <a:pt x="0" y="1"/>
                      <a:pt x="0" y="7"/>
                      <a:pt x="4" y="7"/>
                    </a:cubicBezTo>
                    <a:cubicBezTo>
                      <a:pt x="11" y="7"/>
                      <a:pt x="18" y="7"/>
                      <a:pt x="24" y="6"/>
                    </a:cubicBezTo>
                    <a:cubicBezTo>
                      <a:pt x="27" y="6"/>
                      <a:pt x="27" y="2"/>
                      <a:pt x="24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1" name="Freeform 46"/>
              <p:cNvSpPr/>
              <p:nvPr>
                <p:custDataLst>
                  <p:tags r:id="rId45"/>
                </p:custDataLst>
              </p:nvPr>
            </p:nvSpPr>
            <p:spPr>
              <a:xfrm>
                <a:off x="4408" y="327"/>
                <a:ext cx="71" cy="21"/>
              </a:xfrm>
              <a:custGeom>
                <a:avLst/>
                <a:gdLst>
                  <a:gd name="T0" fmla="*/ 26 w 30"/>
                  <a:gd name="T1" fmla="*/ 1 h 9"/>
                  <a:gd name="T2" fmla="*/ 3 w 30"/>
                  <a:gd name="T3" fmla="*/ 3 h 9"/>
                  <a:gd name="T4" fmla="*/ 5 w 30"/>
                  <a:gd name="T5" fmla="*/ 8 h 9"/>
                  <a:gd name="T6" fmla="*/ 26 w 30"/>
                  <a:gd name="T7" fmla="*/ 6 h 9"/>
                  <a:gd name="T8" fmla="*/ 26 w 30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9">
                    <a:moveTo>
                      <a:pt x="26" y="1"/>
                    </a:moveTo>
                    <a:cubicBezTo>
                      <a:pt x="18" y="0"/>
                      <a:pt x="11" y="1"/>
                      <a:pt x="3" y="3"/>
                    </a:cubicBezTo>
                    <a:cubicBezTo>
                      <a:pt x="0" y="4"/>
                      <a:pt x="1" y="9"/>
                      <a:pt x="5" y="8"/>
                    </a:cubicBezTo>
                    <a:cubicBezTo>
                      <a:pt x="12" y="6"/>
                      <a:pt x="19" y="7"/>
                      <a:pt x="26" y="6"/>
                    </a:cubicBezTo>
                    <a:cubicBezTo>
                      <a:pt x="30" y="5"/>
                      <a:pt x="30" y="1"/>
                      <a:pt x="26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2" name="Freeform 47"/>
              <p:cNvSpPr/>
              <p:nvPr>
                <p:custDataLst>
                  <p:tags r:id="rId46"/>
                </p:custDataLst>
              </p:nvPr>
            </p:nvSpPr>
            <p:spPr>
              <a:xfrm>
                <a:off x="4548" y="339"/>
                <a:ext cx="83" cy="14"/>
              </a:xfrm>
              <a:custGeom>
                <a:avLst/>
                <a:gdLst>
                  <a:gd name="T0" fmla="*/ 32 w 35"/>
                  <a:gd name="T1" fmla="*/ 1 h 6"/>
                  <a:gd name="T2" fmla="*/ 2 w 35"/>
                  <a:gd name="T3" fmla="*/ 1 h 6"/>
                  <a:gd name="T4" fmla="*/ 2 w 35"/>
                  <a:gd name="T5" fmla="*/ 5 h 6"/>
                  <a:gd name="T6" fmla="*/ 32 w 35"/>
                  <a:gd name="T7" fmla="*/ 5 h 6"/>
                  <a:gd name="T8" fmla="*/ 32 w 35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6">
                    <a:moveTo>
                      <a:pt x="32" y="1"/>
                    </a:moveTo>
                    <a:cubicBezTo>
                      <a:pt x="22" y="0"/>
                      <a:pt x="12" y="1"/>
                      <a:pt x="2" y="1"/>
                    </a:cubicBezTo>
                    <a:cubicBezTo>
                      <a:pt x="0" y="2"/>
                      <a:pt x="0" y="5"/>
                      <a:pt x="2" y="5"/>
                    </a:cubicBezTo>
                    <a:cubicBezTo>
                      <a:pt x="12" y="5"/>
                      <a:pt x="22" y="6"/>
                      <a:pt x="32" y="5"/>
                    </a:cubicBezTo>
                    <a:cubicBezTo>
                      <a:pt x="35" y="5"/>
                      <a:pt x="35" y="1"/>
                      <a:pt x="32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3" name="Freeform 48"/>
              <p:cNvSpPr/>
              <p:nvPr>
                <p:custDataLst>
                  <p:tags r:id="rId47"/>
                </p:custDataLst>
              </p:nvPr>
            </p:nvSpPr>
            <p:spPr>
              <a:xfrm>
                <a:off x="4702" y="332"/>
                <a:ext cx="76" cy="19"/>
              </a:xfrm>
              <a:custGeom>
                <a:avLst/>
                <a:gdLst>
                  <a:gd name="T0" fmla="*/ 29 w 32"/>
                  <a:gd name="T1" fmla="*/ 1 h 8"/>
                  <a:gd name="T2" fmla="*/ 4 w 32"/>
                  <a:gd name="T3" fmla="*/ 1 h 8"/>
                  <a:gd name="T4" fmla="*/ 4 w 32"/>
                  <a:gd name="T5" fmla="*/ 7 h 8"/>
                  <a:gd name="T6" fmla="*/ 29 w 32"/>
                  <a:gd name="T7" fmla="*/ 7 h 8"/>
                  <a:gd name="T8" fmla="*/ 29 w 32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8">
                    <a:moveTo>
                      <a:pt x="29" y="1"/>
                    </a:moveTo>
                    <a:cubicBezTo>
                      <a:pt x="21" y="0"/>
                      <a:pt x="12" y="0"/>
                      <a:pt x="4" y="1"/>
                    </a:cubicBezTo>
                    <a:cubicBezTo>
                      <a:pt x="0" y="1"/>
                      <a:pt x="0" y="7"/>
                      <a:pt x="4" y="7"/>
                    </a:cubicBezTo>
                    <a:cubicBezTo>
                      <a:pt x="12" y="7"/>
                      <a:pt x="21" y="8"/>
                      <a:pt x="29" y="7"/>
                    </a:cubicBezTo>
                    <a:cubicBezTo>
                      <a:pt x="32" y="6"/>
                      <a:pt x="32" y="1"/>
                      <a:pt x="29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4" name="Freeform 49"/>
              <p:cNvSpPr/>
              <p:nvPr>
                <p:custDataLst>
                  <p:tags r:id="rId48"/>
                </p:custDataLst>
              </p:nvPr>
            </p:nvSpPr>
            <p:spPr>
              <a:xfrm>
                <a:off x="4808" y="329"/>
                <a:ext cx="38" cy="31"/>
              </a:xfrm>
              <a:custGeom>
                <a:avLst/>
                <a:gdLst>
                  <a:gd name="T0" fmla="*/ 14 w 16"/>
                  <a:gd name="T1" fmla="*/ 3 h 13"/>
                  <a:gd name="T2" fmla="*/ 3 w 16"/>
                  <a:gd name="T3" fmla="*/ 3 h 13"/>
                  <a:gd name="T4" fmla="*/ 4 w 16"/>
                  <a:gd name="T5" fmla="*/ 7 h 13"/>
                  <a:gd name="T6" fmla="*/ 10 w 16"/>
                  <a:gd name="T7" fmla="*/ 7 h 13"/>
                  <a:gd name="T8" fmla="*/ 9 w 16"/>
                  <a:gd name="T9" fmla="*/ 9 h 13"/>
                  <a:gd name="T10" fmla="*/ 12 w 16"/>
                  <a:gd name="T11" fmla="*/ 12 h 13"/>
                  <a:gd name="T12" fmla="*/ 16 w 16"/>
                  <a:gd name="T13" fmla="*/ 7 h 13"/>
                  <a:gd name="T14" fmla="*/ 14 w 16"/>
                  <a:gd name="T15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3">
                    <a:moveTo>
                      <a:pt x="14" y="3"/>
                    </a:moveTo>
                    <a:cubicBezTo>
                      <a:pt x="11" y="0"/>
                      <a:pt x="6" y="1"/>
                      <a:pt x="3" y="3"/>
                    </a:cubicBezTo>
                    <a:cubicBezTo>
                      <a:pt x="0" y="4"/>
                      <a:pt x="1" y="8"/>
                      <a:pt x="4" y="7"/>
                    </a:cubicBezTo>
                    <a:cubicBezTo>
                      <a:pt x="5" y="7"/>
                      <a:pt x="8" y="6"/>
                      <a:pt x="10" y="7"/>
                    </a:cubicBezTo>
                    <a:cubicBezTo>
                      <a:pt x="9" y="7"/>
                      <a:pt x="9" y="8"/>
                      <a:pt x="9" y="9"/>
                    </a:cubicBezTo>
                    <a:cubicBezTo>
                      <a:pt x="8" y="11"/>
                      <a:pt x="10" y="13"/>
                      <a:pt x="12" y="12"/>
                    </a:cubicBezTo>
                    <a:cubicBezTo>
                      <a:pt x="14" y="11"/>
                      <a:pt x="15" y="9"/>
                      <a:pt x="16" y="7"/>
                    </a:cubicBezTo>
                    <a:cubicBezTo>
                      <a:pt x="16" y="6"/>
                      <a:pt x="15" y="4"/>
                      <a:pt x="14" y="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179" name="文本框 178"/>
            <p:cNvSpPr txBox="1"/>
            <p:nvPr>
              <p:custDataLst>
                <p:tags r:id="rId3"/>
              </p:custDataLst>
            </p:nvPr>
          </p:nvSpPr>
          <p:spPr>
            <a:xfrm>
              <a:off x="4560858" y="813367"/>
              <a:ext cx="2770577" cy="544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>
                  <a:solidFill>
                    <a:srgbClr val="005790"/>
                  </a:solidFill>
                  <a:cs typeface="+mn-ea"/>
                  <a:sym typeface="+mn-lt"/>
                </a:rPr>
                <a:t>新知学习</a:t>
              </a:r>
              <a:endParaRPr lang="zh-CN" altLang="en-US" sz="2400" b="1">
                <a:solidFill>
                  <a:srgbClr val="C00000"/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" name="组合 176"/>
          <p:cNvGrpSpPr/>
          <p:nvPr userDrawn="1">
            <p:custDataLst>
              <p:tags r:id="rId1"/>
            </p:custDataLst>
          </p:nvPr>
        </p:nvGrpSpPr>
        <p:grpSpPr>
          <a:xfrm>
            <a:off x="342900" y="336550"/>
            <a:ext cx="1704340" cy="666115"/>
            <a:chOff x="4560858" y="670749"/>
            <a:chExt cx="3070284" cy="787401"/>
          </a:xfrm>
        </p:grpSpPr>
        <p:grpSp>
          <p:nvGrpSpPr>
            <p:cNvPr id="178" name="Group 4"/>
            <p:cNvGrpSpPr/>
            <p:nvPr>
              <p:custDataLst>
                <p:tags r:id="rId2"/>
              </p:custDataLst>
            </p:nvPr>
          </p:nvGrpSpPr>
          <p:grpSpPr>
            <a:xfrm>
              <a:off x="4560858" y="670749"/>
              <a:ext cx="3070284" cy="787401"/>
              <a:chOff x="2364" y="234"/>
              <a:chExt cx="2556" cy="926"/>
            </a:xfrm>
            <a:solidFill>
              <a:srgbClr val="005790"/>
            </a:solidFill>
          </p:grpSpPr>
          <p:sp>
            <p:nvSpPr>
              <p:cNvPr id="180" name="Freeform 5"/>
              <p:cNvSpPr>
                <a:spLocks noEditPoints="1"/>
              </p:cNvSpPr>
              <p:nvPr>
                <p:custDataLst>
                  <p:tags r:id="rId4"/>
                </p:custDataLst>
              </p:nvPr>
            </p:nvSpPr>
            <p:spPr>
              <a:xfrm>
                <a:off x="2364" y="234"/>
                <a:ext cx="2556" cy="926"/>
              </a:xfrm>
              <a:custGeom>
                <a:avLst/>
                <a:gdLst>
                  <a:gd name="T0" fmla="*/ 1057 w 1079"/>
                  <a:gd name="T1" fmla="*/ 96 h 389"/>
                  <a:gd name="T2" fmla="*/ 1077 w 1079"/>
                  <a:gd name="T3" fmla="*/ 44 h 389"/>
                  <a:gd name="T4" fmla="*/ 1072 w 1079"/>
                  <a:gd name="T5" fmla="*/ 26 h 389"/>
                  <a:gd name="T6" fmla="*/ 1065 w 1079"/>
                  <a:gd name="T7" fmla="*/ 18 h 389"/>
                  <a:gd name="T8" fmla="*/ 534 w 1079"/>
                  <a:gd name="T9" fmla="*/ 4 h 389"/>
                  <a:gd name="T10" fmla="*/ 272 w 1079"/>
                  <a:gd name="T11" fmla="*/ 1 h 389"/>
                  <a:gd name="T12" fmla="*/ 141 w 1079"/>
                  <a:gd name="T13" fmla="*/ 3 h 389"/>
                  <a:gd name="T14" fmla="*/ 9 w 1079"/>
                  <a:gd name="T15" fmla="*/ 11 h 389"/>
                  <a:gd name="T16" fmla="*/ 7 w 1079"/>
                  <a:gd name="T17" fmla="*/ 16 h 389"/>
                  <a:gd name="T18" fmla="*/ 1 w 1079"/>
                  <a:gd name="T19" fmla="*/ 24 h 389"/>
                  <a:gd name="T20" fmla="*/ 17 w 1079"/>
                  <a:gd name="T21" fmla="*/ 61 h 389"/>
                  <a:gd name="T22" fmla="*/ 37 w 1079"/>
                  <a:gd name="T23" fmla="*/ 107 h 389"/>
                  <a:gd name="T24" fmla="*/ 73 w 1079"/>
                  <a:gd name="T25" fmla="*/ 193 h 389"/>
                  <a:gd name="T26" fmla="*/ 73 w 1079"/>
                  <a:gd name="T27" fmla="*/ 194 h 389"/>
                  <a:gd name="T28" fmla="*/ 29 w 1079"/>
                  <a:gd name="T29" fmla="*/ 283 h 389"/>
                  <a:gd name="T30" fmla="*/ 8 w 1079"/>
                  <a:gd name="T31" fmla="*/ 369 h 389"/>
                  <a:gd name="T32" fmla="*/ 13 w 1079"/>
                  <a:gd name="T33" fmla="*/ 373 h 389"/>
                  <a:gd name="T34" fmla="*/ 16 w 1079"/>
                  <a:gd name="T35" fmla="*/ 379 h 389"/>
                  <a:gd name="T36" fmla="*/ 140 w 1079"/>
                  <a:gd name="T37" fmla="*/ 384 h 389"/>
                  <a:gd name="T38" fmla="*/ 273 w 1079"/>
                  <a:gd name="T39" fmla="*/ 379 h 389"/>
                  <a:gd name="T40" fmla="*/ 546 w 1079"/>
                  <a:gd name="T41" fmla="*/ 374 h 389"/>
                  <a:gd name="T42" fmla="*/ 1065 w 1079"/>
                  <a:gd name="T43" fmla="*/ 374 h 389"/>
                  <a:gd name="T44" fmla="*/ 1072 w 1079"/>
                  <a:gd name="T45" fmla="*/ 366 h 389"/>
                  <a:gd name="T46" fmla="*/ 1077 w 1079"/>
                  <a:gd name="T47" fmla="*/ 362 h 389"/>
                  <a:gd name="T48" fmla="*/ 1050 w 1079"/>
                  <a:gd name="T49" fmla="*/ 277 h 389"/>
                  <a:gd name="T50" fmla="*/ 1010 w 1079"/>
                  <a:gd name="T51" fmla="*/ 196 h 389"/>
                  <a:gd name="T52" fmla="*/ 1010 w 1079"/>
                  <a:gd name="T53" fmla="*/ 196 h 389"/>
                  <a:gd name="T54" fmla="*/ 1010 w 1079"/>
                  <a:gd name="T55" fmla="*/ 193 h 389"/>
                  <a:gd name="T56" fmla="*/ 1035 w 1079"/>
                  <a:gd name="T57" fmla="*/ 138 h 389"/>
                  <a:gd name="T58" fmla="*/ 1057 w 1079"/>
                  <a:gd name="T59" fmla="*/ 96 h 389"/>
                  <a:gd name="T60" fmla="*/ 997 w 1079"/>
                  <a:gd name="T61" fmla="*/ 194 h 389"/>
                  <a:gd name="T62" fmla="*/ 997 w 1079"/>
                  <a:gd name="T63" fmla="*/ 195 h 389"/>
                  <a:gd name="T64" fmla="*/ 996 w 1079"/>
                  <a:gd name="T65" fmla="*/ 205 h 389"/>
                  <a:gd name="T66" fmla="*/ 1037 w 1079"/>
                  <a:gd name="T67" fmla="*/ 287 h 389"/>
                  <a:gd name="T68" fmla="*/ 1066 w 1079"/>
                  <a:gd name="T69" fmla="*/ 359 h 389"/>
                  <a:gd name="T70" fmla="*/ 1065 w 1079"/>
                  <a:gd name="T71" fmla="*/ 359 h 389"/>
                  <a:gd name="T72" fmla="*/ 553 w 1079"/>
                  <a:gd name="T73" fmla="*/ 359 h 389"/>
                  <a:gd name="T74" fmla="*/ 287 w 1079"/>
                  <a:gd name="T75" fmla="*/ 363 h 389"/>
                  <a:gd name="T76" fmla="*/ 153 w 1079"/>
                  <a:gd name="T77" fmla="*/ 368 h 389"/>
                  <a:gd name="T78" fmla="*/ 22 w 1079"/>
                  <a:gd name="T79" fmla="*/ 369 h 389"/>
                  <a:gd name="T80" fmla="*/ 22 w 1079"/>
                  <a:gd name="T81" fmla="*/ 367 h 389"/>
                  <a:gd name="T82" fmla="*/ 46 w 1079"/>
                  <a:gd name="T83" fmla="*/ 282 h 389"/>
                  <a:gd name="T84" fmla="*/ 87 w 1079"/>
                  <a:gd name="T85" fmla="*/ 202 h 389"/>
                  <a:gd name="T86" fmla="*/ 84 w 1079"/>
                  <a:gd name="T87" fmla="*/ 192 h 389"/>
                  <a:gd name="T88" fmla="*/ 54 w 1079"/>
                  <a:gd name="T89" fmla="*/ 104 h 389"/>
                  <a:gd name="T90" fmla="*/ 34 w 1079"/>
                  <a:gd name="T91" fmla="*/ 59 h 389"/>
                  <a:gd name="T92" fmla="*/ 14 w 1079"/>
                  <a:gd name="T93" fmla="*/ 19 h 389"/>
                  <a:gd name="T94" fmla="*/ 141 w 1079"/>
                  <a:gd name="T95" fmla="*/ 17 h 389"/>
                  <a:gd name="T96" fmla="*/ 272 w 1079"/>
                  <a:gd name="T97" fmla="*/ 14 h 389"/>
                  <a:gd name="T98" fmla="*/ 534 w 1079"/>
                  <a:gd name="T99" fmla="*/ 18 h 389"/>
                  <a:gd name="T100" fmla="*/ 1061 w 1079"/>
                  <a:gd name="T101" fmla="*/ 32 h 389"/>
                  <a:gd name="T102" fmla="*/ 1062 w 1079"/>
                  <a:gd name="T103" fmla="*/ 35 h 389"/>
                  <a:gd name="T104" fmla="*/ 1062 w 1079"/>
                  <a:gd name="T105" fmla="*/ 37 h 389"/>
                  <a:gd name="T106" fmla="*/ 1060 w 1079"/>
                  <a:gd name="T107" fmla="*/ 45 h 389"/>
                  <a:gd name="T108" fmla="*/ 1051 w 1079"/>
                  <a:gd name="T109" fmla="*/ 68 h 389"/>
                  <a:gd name="T110" fmla="*/ 1031 w 1079"/>
                  <a:gd name="T111" fmla="*/ 113 h 389"/>
                  <a:gd name="T112" fmla="*/ 997 w 1079"/>
                  <a:gd name="T113" fmla="*/ 194 h 3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079" h="389">
                    <a:moveTo>
                      <a:pt x="1057" y="96"/>
                    </a:moveTo>
                    <a:cubicBezTo>
                      <a:pt x="1065" y="79"/>
                      <a:pt x="1073" y="62"/>
                      <a:pt x="1077" y="44"/>
                    </a:cubicBezTo>
                    <a:cubicBezTo>
                      <a:pt x="1079" y="38"/>
                      <a:pt x="1078" y="28"/>
                      <a:pt x="1072" y="26"/>
                    </a:cubicBezTo>
                    <a:cubicBezTo>
                      <a:pt x="1072" y="22"/>
                      <a:pt x="1070" y="18"/>
                      <a:pt x="1065" y="18"/>
                    </a:cubicBezTo>
                    <a:cubicBezTo>
                      <a:pt x="888" y="15"/>
                      <a:pt x="711" y="8"/>
                      <a:pt x="534" y="4"/>
                    </a:cubicBezTo>
                    <a:cubicBezTo>
                      <a:pt x="447" y="2"/>
                      <a:pt x="359" y="0"/>
                      <a:pt x="272" y="1"/>
                    </a:cubicBezTo>
                    <a:cubicBezTo>
                      <a:pt x="228" y="1"/>
                      <a:pt x="184" y="1"/>
                      <a:pt x="141" y="3"/>
                    </a:cubicBezTo>
                    <a:cubicBezTo>
                      <a:pt x="97" y="4"/>
                      <a:pt x="52" y="3"/>
                      <a:pt x="9" y="11"/>
                    </a:cubicBezTo>
                    <a:cubicBezTo>
                      <a:pt x="7" y="12"/>
                      <a:pt x="6" y="14"/>
                      <a:pt x="7" y="16"/>
                    </a:cubicBezTo>
                    <a:cubicBezTo>
                      <a:pt x="4" y="17"/>
                      <a:pt x="1" y="20"/>
                      <a:pt x="1" y="24"/>
                    </a:cubicBezTo>
                    <a:cubicBezTo>
                      <a:pt x="3" y="37"/>
                      <a:pt x="12" y="50"/>
                      <a:pt x="17" y="61"/>
                    </a:cubicBezTo>
                    <a:cubicBezTo>
                      <a:pt x="24" y="76"/>
                      <a:pt x="31" y="91"/>
                      <a:pt x="37" y="107"/>
                    </a:cubicBezTo>
                    <a:cubicBezTo>
                      <a:pt x="50" y="135"/>
                      <a:pt x="61" y="165"/>
                      <a:pt x="73" y="193"/>
                    </a:cubicBezTo>
                    <a:cubicBezTo>
                      <a:pt x="73" y="194"/>
                      <a:pt x="73" y="194"/>
                      <a:pt x="73" y="194"/>
                    </a:cubicBezTo>
                    <a:cubicBezTo>
                      <a:pt x="57" y="223"/>
                      <a:pt x="42" y="253"/>
                      <a:pt x="29" y="283"/>
                    </a:cubicBezTo>
                    <a:cubicBezTo>
                      <a:pt x="18" y="307"/>
                      <a:pt x="0" y="342"/>
                      <a:pt x="8" y="369"/>
                    </a:cubicBezTo>
                    <a:cubicBezTo>
                      <a:pt x="9" y="371"/>
                      <a:pt x="11" y="372"/>
                      <a:pt x="13" y="373"/>
                    </a:cubicBezTo>
                    <a:cubicBezTo>
                      <a:pt x="12" y="376"/>
                      <a:pt x="14" y="378"/>
                      <a:pt x="16" y="379"/>
                    </a:cubicBezTo>
                    <a:cubicBezTo>
                      <a:pt x="57" y="389"/>
                      <a:pt x="99" y="387"/>
                      <a:pt x="140" y="384"/>
                    </a:cubicBezTo>
                    <a:cubicBezTo>
                      <a:pt x="184" y="382"/>
                      <a:pt x="228" y="380"/>
                      <a:pt x="273" y="379"/>
                    </a:cubicBezTo>
                    <a:cubicBezTo>
                      <a:pt x="364" y="376"/>
                      <a:pt x="455" y="374"/>
                      <a:pt x="546" y="374"/>
                    </a:cubicBezTo>
                    <a:cubicBezTo>
                      <a:pt x="719" y="374"/>
                      <a:pt x="892" y="374"/>
                      <a:pt x="1065" y="374"/>
                    </a:cubicBezTo>
                    <a:cubicBezTo>
                      <a:pt x="1070" y="374"/>
                      <a:pt x="1073" y="370"/>
                      <a:pt x="1072" y="366"/>
                    </a:cubicBezTo>
                    <a:cubicBezTo>
                      <a:pt x="1075" y="366"/>
                      <a:pt x="1077" y="364"/>
                      <a:pt x="1077" y="362"/>
                    </a:cubicBezTo>
                    <a:cubicBezTo>
                      <a:pt x="1073" y="333"/>
                      <a:pt x="1061" y="304"/>
                      <a:pt x="1050" y="277"/>
                    </a:cubicBezTo>
                    <a:cubicBezTo>
                      <a:pt x="1039" y="249"/>
                      <a:pt x="1026" y="222"/>
                      <a:pt x="1010" y="196"/>
                    </a:cubicBezTo>
                    <a:cubicBezTo>
                      <a:pt x="1010" y="196"/>
                      <a:pt x="1010" y="196"/>
                      <a:pt x="1010" y="196"/>
                    </a:cubicBezTo>
                    <a:cubicBezTo>
                      <a:pt x="1010" y="195"/>
                      <a:pt x="1010" y="194"/>
                      <a:pt x="1010" y="193"/>
                    </a:cubicBezTo>
                    <a:cubicBezTo>
                      <a:pt x="1008" y="175"/>
                      <a:pt x="1026" y="153"/>
                      <a:pt x="1035" y="138"/>
                    </a:cubicBezTo>
                    <a:cubicBezTo>
                      <a:pt x="1044" y="125"/>
                      <a:pt x="1050" y="111"/>
                      <a:pt x="1057" y="96"/>
                    </a:cubicBezTo>
                    <a:moveTo>
                      <a:pt x="997" y="194"/>
                    </a:moveTo>
                    <a:cubicBezTo>
                      <a:pt x="997" y="195"/>
                      <a:pt x="997" y="195"/>
                      <a:pt x="997" y="195"/>
                    </a:cubicBezTo>
                    <a:cubicBezTo>
                      <a:pt x="995" y="197"/>
                      <a:pt x="994" y="201"/>
                      <a:pt x="996" y="205"/>
                    </a:cubicBezTo>
                    <a:cubicBezTo>
                      <a:pt x="1012" y="231"/>
                      <a:pt x="1025" y="259"/>
                      <a:pt x="1037" y="287"/>
                    </a:cubicBezTo>
                    <a:cubicBezTo>
                      <a:pt x="1047" y="311"/>
                      <a:pt x="1054" y="336"/>
                      <a:pt x="1066" y="359"/>
                    </a:cubicBezTo>
                    <a:cubicBezTo>
                      <a:pt x="1066" y="359"/>
                      <a:pt x="1065" y="359"/>
                      <a:pt x="1065" y="359"/>
                    </a:cubicBezTo>
                    <a:cubicBezTo>
                      <a:pt x="894" y="359"/>
                      <a:pt x="724" y="359"/>
                      <a:pt x="553" y="359"/>
                    </a:cubicBezTo>
                    <a:cubicBezTo>
                      <a:pt x="464" y="359"/>
                      <a:pt x="376" y="360"/>
                      <a:pt x="287" y="363"/>
                    </a:cubicBezTo>
                    <a:cubicBezTo>
                      <a:pt x="243" y="365"/>
                      <a:pt x="198" y="365"/>
                      <a:pt x="153" y="368"/>
                    </a:cubicBezTo>
                    <a:cubicBezTo>
                      <a:pt x="109" y="371"/>
                      <a:pt x="66" y="373"/>
                      <a:pt x="22" y="369"/>
                    </a:cubicBezTo>
                    <a:cubicBezTo>
                      <a:pt x="22" y="368"/>
                      <a:pt x="22" y="368"/>
                      <a:pt x="22" y="367"/>
                    </a:cubicBezTo>
                    <a:cubicBezTo>
                      <a:pt x="18" y="339"/>
                      <a:pt x="35" y="307"/>
                      <a:pt x="46" y="282"/>
                    </a:cubicBezTo>
                    <a:cubicBezTo>
                      <a:pt x="59" y="255"/>
                      <a:pt x="74" y="229"/>
                      <a:pt x="87" y="202"/>
                    </a:cubicBezTo>
                    <a:cubicBezTo>
                      <a:pt x="89" y="198"/>
                      <a:pt x="87" y="194"/>
                      <a:pt x="84" y="192"/>
                    </a:cubicBezTo>
                    <a:cubicBezTo>
                      <a:pt x="78" y="162"/>
                      <a:pt x="66" y="132"/>
                      <a:pt x="54" y="104"/>
                    </a:cubicBezTo>
                    <a:cubicBezTo>
                      <a:pt x="48" y="89"/>
                      <a:pt x="41" y="74"/>
                      <a:pt x="34" y="59"/>
                    </a:cubicBezTo>
                    <a:cubicBezTo>
                      <a:pt x="28" y="46"/>
                      <a:pt x="23" y="30"/>
                      <a:pt x="14" y="19"/>
                    </a:cubicBezTo>
                    <a:cubicBezTo>
                      <a:pt x="56" y="22"/>
                      <a:pt x="99" y="18"/>
                      <a:pt x="141" y="17"/>
                    </a:cubicBezTo>
                    <a:cubicBezTo>
                      <a:pt x="184" y="15"/>
                      <a:pt x="228" y="15"/>
                      <a:pt x="272" y="14"/>
                    </a:cubicBezTo>
                    <a:cubicBezTo>
                      <a:pt x="359" y="14"/>
                      <a:pt x="447" y="15"/>
                      <a:pt x="534" y="18"/>
                    </a:cubicBezTo>
                    <a:cubicBezTo>
                      <a:pt x="710" y="22"/>
                      <a:pt x="885" y="29"/>
                      <a:pt x="1061" y="32"/>
                    </a:cubicBezTo>
                    <a:cubicBezTo>
                      <a:pt x="1061" y="33"/>
                      <a:pt x="1061" y="34"/>
                      <a:pt x="1062" y="35"/>
                    </a:cubicBezTo>
                    <a:cubicBezTo>
                      <a:pt x="1062" y="36"/>
                      <a:pt x="1062" y="37"/>
                      <a:pt x="1062" y="37"/>
                    </a:cubicBezTo>
                    <a:cubicBezTo>
                      <a:pt x="1061" y="40"/>
                      <a:pt x="1061" y="42"/>
                      <a:pt x="1060" y="45"/>
                    </a:cubicBezTo>
                    <a:cubicBezTo>
                      <a:pt x="1058" y="53"/>
                      <a:pt x="1054" y="60"/>
                      <a:pt x="1051" y="68"/>
                    </a:cubicBezTo>
                    <a:cubicBezTo>
                      <a:pt x="1045" y="83"/>
                      <a:pt x="1038" y="98"/>
                      <a:pt x="1031" y="113"/>
                    </a:cubicBezTo>
                    <a:cubicBezTo>
                      <a:pt x="1021" y="136"/>
                      <a:pt x="987" y="167"/>
                      <a:pt x="997" y="19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1" name="Freeform 6"/>
              <p:cNvSpPr/>
              <p:nvPr>
                <p:custDataLst>
                  <p:tags r:id="rId5"/>
                </p:custDataLst>
              </p:nvPr>
            </p:nvSpPr>
            <p:spPr>
              <a:xfrm>
                <a:off x="2433" y="1012"/>
                <a:ext cx="90" cy="88"/>
              </a:xfrm>
              <a:custGeom>
                <a:avLst/>
                <a:gdLst>
                  <a:gd name="T0" fmla="*/ 35 w 38"/>
                  <a:gd name="T1" fmla="*/ 26 h 37"/>
                  <a:gd name="T2" fmla="*/ 23 w 38"/>
                  <a:gd name="T3" fmla="*/ 26 h 37"/>
                  <a:gd name="T4" fmla="*/ 13 w 38"/>
                  <a:gd name="T5" fmla="*/ 26 h 37"/>
                  <a:gd name="T6" fmla="*/ 14 w 38"/>
                  <a:gd name="T7" fmla="*/ 6 h 37"/>
                  <a:gd name="T8" fmla="*/ 8 w 38"/>
                  <a:gd name="T9" fmla="*/ 4 h 37"/>
                  <a:gd name="T10" fmla="*/ 2 w 38"/>
                  <a:gd name="T11" fmla="*/ 27 h 37"/>
                  <a:gd name="T12" fmla="*/ 5 w 38"/>
                  <a:gd name="T13" fmla="*/ 35 h 37"/>
                  <a:gd name="T14" fmla="*/ 21 w 38"/>
                  <a:gd name="T15" fmla="*/ 37 h 37"/>
                  <a:gd name="T16" fmla="*/ 37 w 38"/>
                  <a:gd name="T17" fmla="*/ 32 h 37"/>
                  <a:gd name="T18" fmla="*/ 35 w 38"/>
                  <a:gd name="T19" fmla="*/ 2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8" h="37">
                    <a:moveTo>
                      <a:pt x="35" y="26"/>
                    </a:moveTo>
                    <a:cubicBezTo>
                      <a:pt x="31" y="24"/>
                      <a:pt x="27" y="26"/>
                      <a:pt x="23" y="26"/>
                    </a:cubicBezTo>
                    <a:cubicBezTo>
                      <a:pt x="20" y="26"/>
                      <a:pt x="16" y="26"/>
                      <a:pt x="13" y="26"/>
                    </a:cubicBezTo>
                    <a:cubicBezTo>
                      <a:pt x="14" y="19"/>
                      <a:pt x="13" y="13"/>
                      <a:pt x="14" y="6"/>
                    </a:cubicBezTo>
                    <a:cubicBezTo>
                      <a:pt x="15" y="2"/>
                      <a:pt x="10" y="0"/>
                      <a:pt x="8" y="4"/>
                    </a:cubicBezTo>
                    <a:cubicBezTo>
                      <a:pt x="5" y="12"/>
                      <a:pt x="7" y="20"/>
                      <a:pt x="2" y="27"/>
                    </a:cubicBezTo>
                    <a:cubicBezTo>
                      <a:pt x="0" y="30"/>
                      <a:pt x="2" y="34"/>
                      <a:pt x="5" y="35"/>
                    </a:cubicBezTo>
                    <a:cubicBezTo>
                      <a:pt x="10" y="36"/>
                      <a:pt x="16" y="37"/>
                      <a:pt x="21" y="37"/>
                    </a:cubicBezTo>
                    <a:cubicBezTo>
                      <a:pt x="27" y="37"/>
                      <a:pt x="34" y="37"/>
                      <a:pt x="37" y="32"/>
                    </a:cubicBezTo>
                    <a:cubicBezTo>
                      <a:pt x="38" y="30"/>
                      <a:pt x="37" y="27"/>
                      <a:pt x="35" y="2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2" name="Freeform 7"/>
              <p:cNvSpPr/>
              <p:nvPr>
                <p:custDataLst>
                  <p:tags r:id="rId6"/>
                </p:custDataLst>
              </p:nvPr>
            </p:nvSpPr>
            <p:spPr>
              <a:xfrm>
                <a:off x="2478" y="908"/>
                <a:ext cx="54" cy="69"/>
              </a:xfrm>
              <a:custGeom>
                <a:avLst/>
                <a:gdLst>
                  <a:gd name="T0" fmla="*/ 18 w 23"/>
                  <a:gd name="T1" fmla="*/ 2 h 29"/>
                  <a:gd name="T2" fmla="*/ 10 w 23"/>
                  <a:gd name="T3" fmla="*/ 11 h 29"/>
                  <a:gd name="T4" fmla="*/ 2 w 23"/>
                  <a:gd name="T5" fmla="*/ 23 h 29"/>
                  <a:gd name="T6" fmla="*/ 7 w 23"/>
                  <a:gd name="T7" fmla="*/ 26 h 29"/>
                  <a:gd name="T8" fmla="*/ 16 w 23"/>
                  <a:gd name="T9" fmla="*/ 15 h 29"/>
                  <a:gd name="T10" fmla="*/ 22 w 23"/>
                  <a:gd name="T11" fmla="*/ 5 h 29"/>
                  <a:gd name="T12" fmla="*/ 18 w 23"/>
                  <a:gd name="T13" fmla="*/ 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28">
                    <a:moveTo>
                      <a:pt x="18" y="2"/>
                    </a:moveTo>
                    <a:cubicBezTo>
                      <a:pt x="14" y="4"/>
                      <a:pt x="12" y="8"/>
                      <a:pt x="10" y="11"/>
                    </a:cubicBezTo>
                    <a:cubicBezTo>
                      <a:pt x="7" y="15"/>
                      <a:pt x="4" y="18"/>
                      <a:pt x="2" y="23"/>
                    </a:cubicBezTo>
                    <a:cubicBezTo>
                      <a:pt x="0" y="26"/>
                      <a:pt x="5" y="29"/>
                      <a:pt x="7" y="26"/>
                    </a:cubicBezTo>
                    <a:cubicBezTo>
                      <a:pt x="10" y="22"/>
                      <a:pt x="13" y="19"/>
                      <a:pt x="16" y="15"/>
                    </a:cubicBezTo>
                    <a:cubicBezTo>
                      <a:pt x="18" y="12"/>
                      <a:pt x="22" y="9"/>
                      <a:pt x="22" y="5"/>
                    </a:cubicBezTo>
                    <a:cubicBezTo>
                      <a:pt x="23" y="3"/>
                      <a:pt x="20" y="0"/>
                      <a:pt x="18" y="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3" name="Freeform 8"/>
              <p:cNvSpPr/>
              <p:nvPr>
                <p:custDataLst>
                  <p:tags r:id="rId7"/>
                </p:custDataLst>
              </p:nvPr>
            </p:nvSpPr>
            <p:spPr>
              <a:xfrm>
                <a:off x="2532" y="786"/>
                <a:ext cx="59" cy="93"/>
              </a:xfrm>
              <a:custGeom>
                <a:avLst/>
                <a:gdLst>
                  <a:gd name="T0" fmla="*/ 24 w 25"/>
                  <a:gd name="T1" fmla="*/ 3 h 39"/>
                  <a:gd name="T2" fmla="*/ 20 w 25"/>
                  <a:gd name="T3" fmla="*/ 1 h 39"/>
                  <a:gd name="T4" fmla="*/ 10 w 25"/>
                  <a:gd name="T5" fmla="*/ 17 h 39"/>
                  <a:gd name="T6" fmla="*/ 1 w 25"/>
                  <a:gd name="T7" fmla="*/ 35 h 39"/>
                  <a:gd name="T8" fmla="*/ 6 w 25"/>
                  <a:gd name="T9" fmla="*/ 37 h 39"/>
                  <a:gd name="T10" fmla="*/ 18 w 25"/>
                  <a:gd name="T11" fmla="*/ 20 h 39"/>
                  <a:gd name="T12" fmla="*/ 24 w 25"/>
                  <a:gd name="T13" fmla="*/ 3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" h="39">
                    <a:moveTo>
                      <a:pt x="24" y="3"/>
                    </a:moveTo>
                    <a:cubicBezTo>
                      <a:pt x="24" y="1"/>
                      <a:pt x="21" y="0"/>
                      <a:pt x="20" y="1"/>
                    </a:cubicBezTo>
                    <a:cubicBezTo>
                      <a:pt x="14" y="4"/>
                      <a:pt x="12" y="12"/>
                      <a:pt x="10" y="17"/>
                    </a:cubicBezTo>
                    <a:cubicBezTo>
                      <a:pt x="7" y="23"/>
                      <a:pt x="4" y="29"/>
                      <a:pt x="1" y="35"/>
                    </a:cubicBezTo>
                    <a:cubicBezTo>
                      <a:pt x="0" y="38"/>
                      <a:pt x="5" y="39"/>
                      <a:pt x="6" y="37"/>
                    </a:cubicBezTo>
                    <a:cubicBezTo>
                      <a:pt x="10" y="31"/>
                      <a:pt x="14" y="25"/>
                      <a:pt x="18" y="20"/>
                    </a:cubicBezTo>
                    <a:cubicBezTo>
                      <a:pt x="21" y="14"/>
                      <a:pt x="25" y="9"/>
                      <a:pt x="24" y="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4" name="Freeform 9"/>
              <p:cNvSpPr/>
              <p:nvPr>
                <p:custDataLst>
                  <p:tags r:id="rId8"/>
                </p:custDataLst>
              </p:nvPr>
            </p:nvSpPr>
            <p:spPr>
              <a:xfrm>
                <a:off x="2580" y="639"/>
                <a:ext cx="56" cy="107"/>
              </a:xfrm>
              <a:custGeom>
                <a:avLst/>
                <a:gdLst>
                  <a:gd name="T0" fmla="*/ 23 w 24"/>
                  <a:gd name="T1" fmla="*/ 26 h 45"/>
                  <a:gd name="T2" fmla="*/ 13 w 24"/>
                  <a:gd name="T3" fmla="*/ 9 h 45"/>
                  <a:gd name="T4" fmla="*/ 4 w 24"/>
                  <a:gd name="T5" fmla="*/ 0 h 45"/>
                  <a:gd name="T6" fmla="*/ 0 w 24"/>
                  <a:gd name="T7" fmla="*/ 3 h 45"/>
                  <a:gd name="T8" fmla="*/ 8 w 24"/>
                  <a:gd name="T9" fmla="*/ 19 h 45"/>
                  <a:gd name="T10" fmla="*/ 13 w 24"/>
                  <a:gd name="T11" fmla="*/ 29 h 45"/>
                  <a:gd name="T12" fmla="*/ 7 w 24"/>
                  <a:gd name="T13" fmla="*/ 38 h 45"/>
                  <a:gd name="T14" fmla="*/ 10 w 24"/>
                  <a:gd name="T15" fmla="*/ 43 h 45"/>
                  <a:gd name="T16" fmla="*/ 22 w 24"/>
                  <a:gd name="T17" fmla="*/ 32 h 45"/>
                  <a:gd name="T18" fmla="*/ 23 w 24"/>
                  <a:gd name="T19" fmla="*/ 26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45">
                    <a:moveTo>
                      <a:pt x="23" y="26"/>
                    </a:moveTo>
                    <a:cubicBezTo>
                      <a:pt x="19" y="20"/>
                      <a:pt x="16" y="14"/>
                      <a:pt x="13" y="9"/>
                    </a:cubicBezTo>
                    <a:cubicBezTo>
                      <a:pt x="11" y="4"/>
                      <a:pt x="9" y="0"/>
                      <a:pt x="4" y="0"/>
                    </a:cubicBezTo>
                    <a:cubicBezTo>
                      <a:pt x="2" y="0"/>
                      <a:pt x="0" y="2"/>
                      <a:pt x="0" y="3"/>
                    </a:cubicBezTo>
                    <a:cubicBezTo>
                      <a:pt x="0" y="9"/>
                      <a:pt x="5" y="15"/>
                      <a:pt x="8" y="19"/>
                    </a:cubicBezTo>
                    <a:cubicBezTo>
                      <a:pt x="10" y="23"/>
                      <a:pt x="11" y="26"/>
                      <a:pt x="13" y="29"/>
                    </a:cubicBezTo>
                    <a:cubicBezTo>
                      <a:pt x="15" y="31"/>
                      <a:pt x="8" y="37"/>
                      <a:pt x="7" y="38"/>
                    </a:cubicBezTo>
                    <a:cubicBezTo>
                      <a:pt x="4" y="40"/>
                      <a:pt x="7" y="45"/>
                      <a:pt x="10" y="43"/>
                    </a:cubicBezTo>
                    <a:cubicBezTo>
                      <a:pt x="16" y="41"/>
                      <a:pt x="18" y="36"/>
                      <a:pt x="22" y="32"/>
                    </a:cubicBezTo>
                    <a:cubicBezTo>
                      <a:pt x="23" y="30"/>
                      <a:pt x="24" y="28"/>
                      <a:pt x="23" y="2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5" name="Freeform 10"/>
              <p:cNvSpPr/>
              <p:nvPr>
                <p:custDataLst>
                  <p:tags r:id="rId9"/>
                </p:custDataLst>
              </p:nvPr>
            </p:nvSpPr>
            <p:spPr>
              <a:xfrm>
                <a:off x="2530" y="501"/>
                <a:ext cx="45" cy="88"/>
              </a:xfrm>
              <a:custGeom>
                <a:avLst/>
                <a:gdLst>
                  <a:gd name="T0" fmla="*/ 19 w 19"/>
                  <a:gd name="T1" fmla="*/ 34 h 37"/>
                  <a:gd name="T2" fmla="*/ 15 w 19"/>
                  <a:gd name="T3" fmla="*/ 19 h 37"/>
                  <a:gd name="T4" fmla="*/ 8 w 19"/>
                  <a:gd name="T5" fmla="*/ 3 h 37"/>
                  <a:gd name="T6" fmla="*/ 2 w 19"/>
                  <a:gd name="T7" fmla="*/ 5 h 37"/>
                  <a:gd name="T8" fmla="*/ 8 w 19"/>
                  <a:gd name="T9" fmla="*/ 19 h 37"/>
                  <a:gd name="T10" fmla="*/ 16 w 19"/>
                  <a:gd name="T11" fmla="*/ 35 h 37"/>
                  <a:gd name="T12" fmla="*/ 19 w 19"/>
                  <a:gd name="T13" fmla="*/ 3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37">
                    <a:moveTo>
                      <a:pt x="19" y="34"/>
                    </a:moveTo>
                    <a:cubicBezTo>
                      <a:pt x="18" y="29"/>
                      <a:pt x="17" y="24"/>
                      <a:pt x="15" y="19"/>
                    </a:cubicBezTo>
                    <a:cubicBezTo>
                      <a:pt x="13" y="13"/>
                      <a:pt x="11" y="7"/>
                      <a:pt x="8" y="3"/>
                    </a:cubicBezTo>
                    <a:cubicBezTo>
                      <a:pt x="6" y="0"/>
                      <a:pt x="0" y="1"/>
                      <a:pt x="2" y="5"/>
                    </a:cubicBezTo>
                    <a:cubicBezTo>
                      <a:pt x="3" y="10"/>
                      <a:pt x="6" y="14"/>
                      <a:pt x="8" y="19"/>
                    </a:cubicBezTo>
                    <a:cubicBezTo>
                      <a:pt x="11" y="24"/>
                      <a:pt x="14" y="29"/>
                      <a:pt x="16" y="35"/>
                    </a:cubicBezTo>
                    <a:cubicBezTo>
                      <a:pt x="16" y="37"/>
                      <a:pt x="19" y="36"/>
                      <a:pt x="19" y="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6" name="Freeform 11"/>
              <p:cNvSpPr/>
              <p:nvPr>
                <p:custDataLst>
                  <p:tags r:id="rId10"/>
                </p:custDataLst>
              </p:nvPr>
            </p:nvSpPr>
            <p:spPr>
              <a:xfrm>
                <a:off x="2490" y="377"/>
                <a:ext cx="42" cy="78"/>
              </a:xfrm>
              <a:custGeom>
                <a:avLst/>
                <a:gdLst>
                  <a:gd name="T0" fmla="*/ 15 w 18"/>
                  <a:gd name="T1" fmla="*/ 25 h 33"/>
                  <a:gd name="T2" fmla="*/ 11 w 18"/>
                  <a:gd name="T3" fmla="*/ 14 h 33"/>
                  <a:gd name="T4" fmla="*/ 8 w 18"/>
                  <a:gd name="T5" fmla="*/ 4 h 33"/>
                  <a:gd name="T6" fmla="*/ 1 w 18"/>
                  <a:gd name="T7" fmla="*/ 4 h 33"/>
                  <a:gd name="T8" fmla="*/ 1 w 18"/>
                  <a:gd name="T9" fmla="*/ 16 h 33"/>
                  <a:gd name="T10" fmla="*/ 8 w 18"/>
                  <a:gd name="T11" fmla="*/ 29 h 33"/>
                  <a:gd name="T12" fmla="*/ 15 w 18"/>
                  <a:gd name="T13" fmla="*/ 25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33">
                    <a:moveTo>
                      <a:pt x="15" y="25"/>
                    </a:moveTo>
                    <a:cubicBezTo>
                      <a:pt x="14" y="21"/>
                      <a:pt x="12" y="18"/>
                      <a:pt x="11" y="14"/>
                    </a:cubicBezTo>
                    <a:cubicBezTo>
                      <a:pt x="10" y="11"/>
                      <a:pt x="9" y="7"/>
                      <a:pt x="8" y="4"/>
                    </a:cubicBezTo>
                    <a:cubicBezTo>
                      <a:pt x="7" y="0"/>
                      <a:pt x="2" y="0"/>
                      <a:pt x="1" y="4"/>
                    </a:cubicBezTo>
                    <a:cubicBezTo>
                      <a:pt x="0" y="8"/>
                      <a:pt x="0" y="11"/>
                      <a:pt x="1" y="16"/>
                    </a:cubicBezTo>
                    <a:cubicBezTo>
                      <a:pt x="3" y="20"/>
                      <a:pt x="5" y="25"/>
                      <a:pt x="8" y="29"/>
                    </a:cubicBezTo>
                    <a:cubicBezTo>
                      <a:pt x="11" y="33"/>
                      <a:pt x="18" y="29"/>
                      <a:pt x="15" y="2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7" name="Freeform 12"/>
              <p:cNvSpPr/>
              <p:nvPr>
                <p:custDataLst>
                  <p:tags r:id="rId11"/>
                </p:custDataLst>
              </p:nvPr>
            </p:nvSpPr>
            <p:spPr>
              <a:xfrm>
                <a:off x="2466" y="310"/>
                <a:ext cx="97" cy="55"/>
              </a:xfrm>
              <a:custGeom>
                <a:avLst/>
                <a:gdLst>
                  <a:gd name="T0" fmla="*/ 39 w 41"/>
                  <a:gd name="T1" fmla="*/ 5 h 23"/>
                  <a:gd name="T2" fmla="*/ 24 w 41"/>
                  <a:gd name="T3" fmla="*/ 1 h 23"/>
                  <a:gd name="T4" fmla="*/ 5 w 41"/>
                  <a:gd name="T5" fmla="*/ 1 h 23"/>
                  <a:gd name="T6" fmla="*/ 0 w 41"/>
                  <a:gd name="T7" fmla="*/ 6 h 23"/>
                  <a:gd name="T8" fmla="*/ 7 w 41"/>
                  <a:gd name="T9" fmla="*/ 19 h 23"/>
                  <a:gd name="T10" fmla="*/ 12 w 41"/>
                  <a:gd name="T11" fmla="*/ 16 h 23"/>
                  <a:gd name="T12" fmla="*/ 10 w 41"/>
                  <a:gd name="T13" fmla="*/ 10 h 23"/>
                  <a:gd name="T14" fmla="*/ 22 w 41"/>
                  <a:gd name="T15" fmla="*/ 11 h 23"/>
                  <a:gd name="T16" fmla="*/ 38 w 41"/>
                  <a:gd name="T17" fmla="*/ 11 h 23"/>
                  <a:gd name="T18" fmla="*/ 39 w 41"/>
                  <a:gd name="T19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23">
                    <a:moveTo>
                      <a:pt x="39" y="5"/>
                    </a:moveTo>
                    <a:cubicBezTo>
                      <a:pt x="35" y="1"/>
                      <a:pt x="29" y="1"/>
                      <a:pt x="24" y="1"/>
                    </a:cubicBezTo>
                    <a:cubicBezTo>
                      <a:pt x="18" y="0"/>
                      <a:pt x="11" y="1"/>
                      <a:pt x="5" y="1"/>
                    </a:cubicBezTo>
                    <a:cubicBezTo>
                      <a:pt x="2" y="1"/>
                      <a:pt x="0" y="4"/>
                      <a:pt x="0" y="6"/>
                    </a:cubicBezTo>
                    <a:cubicBezTo>
                      <a:pt x="1" y="11"/>
                      <a:pt x="4" y="15"/>
                      <a:pt x="7" y="19"/>
                    </a:cubicBezTo>
                    <a:cubicBezTo>
                      <a:pt x="9" y="23"/>
                      <a:pt x="14" y="20"/>
                      <a:pt x="12" y="16"/>
                    </a:cubicBezTo>
                    <a:cubicBezTo>
                      <a:pt x="11" y="14"/>
                      <a:pt x="10" y="12"/>
                      <a:pt x="10" y="10"/>
                    </a:cubicBezTo>
                    <a:cubicBezTo>
                      <a:pt x="14" y="10"/>
                      <a:pt x="18" y="10"/>
                      <a:pt x="22" y="11"/>
                    </a:cubicBezTo>
                    <a:cubicBezTo>
                      <a:pt x="27" y="11"/>
                      <a:pt x="33" y="13"/>
                      <a:pt x="38" y="11"/>
                    </a:cubicBezTo>
                    <a:cubicBezTo>
                      <a:pt x="40" y="10"/>
                      <a:pt x="41" y="7"/>
                      <a:pt x="39" y="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8" name="Freeform 13"/>
              <p:cNvSpPr/>
              <p:nvPr>
                <p:custDataLst>
                  <p:tags r:id="rId12"/>
                </p:custDataLst>
              </p:nvPr>
            </p:nvSpPr>
            <p:spPr>
              <a:xfrm>
                <a:off x="2615" y="313"/>
                <a:ext cx="88" cy="21"/>
              </a:xfrm>
              <a:custGeom>
                <a:avLst/>
                <a:gdLst>
                  <a:gd name="T0" fmla="*/ 34 w 37"/>
                  <a:gd name="T1" fmla="*/ 1 h 9"/>
                  <a:gd name="T2" fmla="*/ 3 w 37"/>
                  <a:gd name="T3" fmla="*/ 1 h 9"/>
                  <a:gd name="T4" fmla="*/ 3 w 37"/>
                  <a:gd name="T5" fmla="*/ 7 h 9"/>
                  <a:gd name="T6" fmla="*/ 34 w 37"/>
                  <a:gd name="T7" fmla="*/ 7 h 9"/>
                  <a:gd name="T8" fmla="*/ 34 w 37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9">
                    <a:moveTo>
                      <a:pt x="34" y="1"/>
                    </a:moveTo>
                    <a:cubicBezTo>
                      <a:pt x="24" y="0"/>
                      <a:pt x="13" y="0"/>
                      <a:pt x="3" y="1"/>
                    </a:cubicBezTo>
                    <a:cubicBezTo>
                      <a:pt x="0" y="2"/>
                      <a:pt x="0" y="7"/>
                      <a:pt x="3" y="7"/>
                    </a:cubicBezTo>
                    <a:cubicBezTo>
                      <a:pt x="13" y="8"/>
                      <a:pt x="24" y="9"/>
                      <a:pt x="34" y="7"/>
                    </a:cubicBezTo>
                    <a:cubicBezTo>
                      <a:pt x="37" y="7"/>
                      <a:pt x="37" y="2"/>
                      <a:pt x="34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9" name="Freeform 14"/>
              <p:cNvSpPr/>
              <p:nvPr>
                <p:custDataLst>
                  <p:tags r:id="rId13"/>
                </p:custDataLst>
              </p:nvPr>
            </p:nvSpPr>
            <p:spPr>
              <a:xfrm>
                <a:off x="2760" y="310"/>
                <a:ext cx="78" cy="24"/>
              </a:xfrm>
              <a:custGeom>
                <a:avLst/>
                <a:gdLst>
                  <a:gd name="T0" fmla="*/ 30 w 33"/>
                  <a:gd name="T1" fmla="*/ 2 h 10"/>
                  <a:gd name="T2" fmla="*/ 4 w 33"/>
                  <a:gd name="T3" fmla="*/ 2 h 10"/>
                  <a:gd name="T4" fmla="*/ 4 w 33"/>
                  <a:gd name="T5" fmla="*/ 8 h 10"/>
                  <a:gd name="T6" fmla="*/ 30 w 33"/>
                  <a:gd name="T7" fmla="*/ 8 h 10"/>
                  <a:gd name="T8" fmla="*/ 30 w 33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10">
                    <a:moveTo>
                      <a:pt x="30" y="2"/>
                    </a:moveTo>
                    <a:cubicBezTo>
                      <a:pt x="22" y="0"/>
                      <a:pt x="12" y="1"/>
                      <a:pt x="4" y="2"/>
                    </a:cubicBezTo>
                    <a:cubicBezTo>
                      <a:pt x="0" y="3"/>
                      <a:pt x="0" y="8"/>
                      <a:pt x="4" y="8"/>
                    </a:cubicBezTo>
                    <a:cubicBezTo>
                      <a:pt x="12" y="9"/>
                      <a:pt x="22" y="10"/>
                      <a:pt x="30" y="8"/>
                    </a:cubicBezTo>
                    <a:cubicBezTo>
                      <a:pt x="33" y="7"/>
                      <a:pt x="33" y="3"/>
                      <a:pt x="30" y="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0" name="Freeform 15"/>
              <p:cNvSpPr/>
              <p:nvPr>
                <p:custDataLst>
                  <p:tags r:id="rId14"/>
                </p:custDataLst>
              </p:nvPr>
            </p:nvSpPr>
            <p:spPr>
              <a:xfrm>
                <a:off x="2925" y="305"/>
                <a:ext cx="71" cy="24"/>
              </a:xfrm>
              <a:custGeom>
                <a:avLst/>
                <a:gdLst>
                  <a:gd name="T0" fmla="*/ 27 w 30"/>
                  <a:gd name="T1" fmla="*/ 1 h 10"/>
                  <a:gd name="T2" fmla="*/ 4 w 30"/>
                  <a:gd name="T3" fmla="*/ 2 h 10"/>
                  <a:gd name="T4" fmla="*/ 4 w 30"/>
                  <a:gd name="T5" fmla="*/ 8 h 10"/>
                  <a:gd name="T6" fmla="*/ 27 w 30"/>
                  <a:gd name="T7" fmla="*/ 8 h 10"/>
                  <a:gd name="T8" fmla="*/ 27 w 30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0">
                    <a:moveTo>
                      <a:pt x="27" y="1"/>
                    </a:moveTo>
                    <a:cubicBezTo>
                      <a:pt x="20" y="0"/>
                      <a:pt x="11" y="1"/>
                      <a:pt x="4" y="2"/>
                    </a:cubicBezTo>
                    <a:cubicBezTo>
                      <a:pt x="0" y="2"/>
                      <a:pt x="0" y="7"/>
                      <a:pt x="4" y="8"/>
                    </a:cubicBezTo>
                    <a:cubicBezTo>
                      <a:pt x="11" y="9"/>
                      <a:pt x="20" y="10"/>
                      <a:pt x="27" y="8"/>
                    </a:cubicBezTo>
                    <a:cubicBezTo>
                      <a:pt x="30" y="7"/>
                      <a:pt x="30" y="2"/>
                      <a:pt x="27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1" name="Freeform 16"/>
              <p:cNvSpPr/>
              <p:nvPr>
                <p:custDataLst>
                  <p:tags r:id="rId15"/>
                </p:custDataLst>
              </p:nvPr>
            </p:nvSpPr>
            <p:spPr>
              <a:xfrm>
                <a:off x="3086" y="310"/>
                <a:ext cx="90" cy="24"/>
              </a:xfrm>
              <a:custGeom>
                <a:avLst/>
                <a:gdLst>
                  <a:gd name="T0" fmla="*/ 35 w 38"/>
                  <a:gd name="T1" fmla="*/ 3 h 10"/>
                  <a:gd name="T2" fmla="*/ 3 w 38"/>
                  <a:gd name="T3" fmla="*/ 1 h 10"/>
                  <a:gd name="T4" fmla="*/ 2 w 38"/>
                  <a:gd name="T5" fmla="*/ 5 h 10"/>
                  <a:gd name="T6" fmla="*/ 35 w 38"/>
                  <a:gd name="T7" fmla="*/ 8 h 10"/>
                  <a:gd name="T8" fmla="*/ 35 w 38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0">
                    <a:moveTo>
                      <a:pt x="35" y="3"/>
                    </a:moveTo>
                    <a:cubicBezTo>
                      <a:pt x="25" y="1"/>
                      <a:pt x="13" y="2"/>
                      <a:pt x="3" y="1"/>
                    </a:cubicBezTo>
                    <a:cubicBezTo>
                      <a:pt x="0" y="0"/>
                      <a:pt x="0" y="4"/>
                      <a:pt x="2" y="5"/>
                    </a:cubicBezTo>
                    <a:cubicBezTo>
                      <a:pt x="12" y="9"/>
                      <a:pt x="25" y="10"/>
                      <a:pt x="35" y="8"/>
                    </a:cubicBezTo>
                    <a:cubicBezTo>
                      <a:pt x="38" y="7"/>
                      <a:pt x="38" y="3"/>
                      <a:pt x="35" y="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2" name="Freeform 17"/>
              <p:cNvSpPr/>
              <p:nvPr>
                <p:custDataLst>
                  <p:tags r:id="rId16"/>
                </p:custDataLst>
              </p:nvPr>
            </p:nvSpPr>
            <p:spPr>
              <a:xfrm>
                <a:off x="3233" y="305"/>
                <a:ext cx="93" cy="22"/>
              </a:xfrm>
              <a:custGeom>
                <a:avLst/>
                <a:gdLst>
                  <a:gd name="T0" fmla="*/ 35 w 39"/>
                  <a:gd name="T1" fmla="*/ 2 h 9"/>
                  <a:gd name="T2" fmla="*/ 5 w 39"/>
                  <a:gd name="T3" fmla="*/ 1 h 9"/>
                  <a:gd name="T4" fmla="*/ 5 w 39"/>
                  <a:gd name="T5" fmla="*/ 8 h 9"/>
                  <a:gd name="T6" fmla="*/ 35 w 39"/>
                  <a:gd name="T7" fmla="*/ 8 h 9"/>
                  <a:gd name="T8" fmla="*/ 35 w 39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9">
                    <a:moveTo>
                      <a:pt x="35" y="2"/>
                    </a:moveTo>
                    <a:cubicBezTo>
                      <a:pt x="25" y="0"/>
                      <a:pt x="15" y="1"/>
                      <a:pt x="5" y="1"/>
                    </a:cubicBezTo>
                    <a:cubicBezTo>
                      <a:pt x="0" y="1"/>
                      <a:pt x="0" y="8"/>
                      <a:pt x="5" y="8"/>
                    </a:cubicBezTo>
                    <a:cubicBezTo>
                      <a:pt x="15" y="9"/>
                      <a:pt x="25" y="9"/>
                      <a:pt x="35" y="8"/>
                    </a:cubicBezTo>
                    <a:cubicBezTo>
                      <a:pt x="39" y="8"/>
                      <a:pt x="39" y="2"/>
                      <a:pt x="35" y="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3" name="Freeform 18"/>
              <p:cNvSpPr/>
              <p:nvPr>
                <p:custDataLst>
                  <p:tags r:id="rId17"/>
                </p:custDataLst>
              </p:nvPr>
            </p:nvSpPr>
            <p:spPr>
              <a:xfrm>
                <a:off x="3383" y="301"/>
                <a:ext cx="106" cy="31"/>
              </a:xfrm>
              <a:custGeom>
                <a:avLst/>
                <a:gdLst>
                  <a:gd name="T0" fmla="*/ 42 w 45"/>
                  <a:gd name="T1" fmla="*/ 4 h 13"/>
                  <a:gd name="T2" fmla="*/ 7 w 45"/>
                  <a:gd name="T3" fmla="*/ 1 h 13"/>
                  <a:gd name="T4" fmla="*/ 5 w 45"/>
                  <a:gd name="T5" fmla="*/ 8 h 13"/>
                  <a:gd name="T6" fmla="*/ 42 w 45"/>
                  <a:gd name="T7" fmla="*/ 10 h 13"/>
                  <a:gd name="T8" fmla="*/ 42 w 45"/>
                  <a:gd name="T9" fmla="*/ 4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13">
                    <a:moveTo>
                      <a:pt x="42" y="4"/>
                    </a:moveTo>
                    <a:cubicBezTo>
                      <a:pt x="31" y="1"/>
                      <a:pt x="18" y="2"/>
                      <a:pt x="7" y="1"/>
                    </a:cubicBezTo>
                    <a:cubicBezTo>
                      <a:pt x="2" y="0"/>
                      <a:pt x="0" y="7"/>
                      <a:pt x="5" y="8"/>
                    </a:cubicBezTo>
                    <a:cubicBezTo>
                      <a:pt x="16" y="11"/>
                      <a:pt x="30" y="13"/>
                      <a:pt x="42" y="10"/>
                    </a:cubicBezTo>
                    <a:cubicBezTo>
                      <a:pt x="45" y="9"/>
                      <a:pt x="45" y="5"/>
                      <a:pt x="42" y="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4" name="Freeform 19"/>
              <p:cNvSpPr/>
              <p:nvPr>
                <p:custDataLst>
                  <p:tags r:id="rId18"/>
                </p:custDataLst>
              </p:nvPr>
            </p:nvSpPr>
            <p:spPr>
              <a:xfrm>
                <a:off x="2561" y="1069"/>
                <a:ext cx="83" cy="22"/>
              </a:xfrm>
              <a:custGeom>
                <a:avLst/>
                <a:gdLst>
                  <a:gd name="T0" fmla="*/ 31 w 35"/>
                  <a:gd name="T1" fmla="*/ 0 h 9"/>
                  <a:gd name="T2" fmla="*/ 4 w 35"/>
                  <a:gd name="T3" fmla="*/ 3 h 9"/>
                  <a:gd name="T4" fmla="*/ 4 w 35"/>
                  <a:gd name="T5" fmla="*/ 9 h 9"/>
                  <a:gd name="T6" fmla="*/ 31 w 35"/>
                  <a:gd name="T7" fmla="*/ 6 h 9"/>
                  <a:gd name="T8" fmla="*/ 31 w 35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9">
                    <a:moveTo>
                      <a:pt x="31" y="0"/>
                    </a:moveTo>
                    <a:cubicBezTo>
                      <a:pt x="22" y="0"/>
                      <a:pt x="13" y="2"/>
                      <a:pt x="4" y="3"/>
                    </a:cubicBezTo>
                    <a:cubicBezTo>
                      <a:pt x="0" y="3"/>
                      <a:pt x="0" y="8"/>
                      <a:pt x="4" y="9"/>
                    </a:cubicBezTo>
                    <a:cubicBezTo>
                      <a:pt x="13" y="9"/>
                      <a:pt x="22" y="7"/>
                      <a:pt x="31" y="6"/>
                    </a:cubicBezTo>
                    <a:cubicBezTo>
                      <a:pt x="35" y="6"/>
                      <a:pt x="35" y="0"/>
                      <a:pt x="3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5" name="Freeform 20"/>
              <p:cNvSpPr/>
              <p:nvPr>
                <p:custDataLst>
                  <p:tags r:id="rId19"/>
                </p:custDataLst>
              </p:nvPr>
            </p:nvSpPr>
            <p:spPr>
              <a:xfrm>
                <a:off x="2717" y="1065"/>
                <a:ext cx="71" cy="14"/>
              </a:xfrm>
              <a:custGeom>
                <a:avLst/>
                <a:gdLst>
                  <a:gd name="T0" fmla="*/ 27 w 30"/>
                  <a:gd name="T1" fmla="*/ 0 h 6"/>
                  <a:gd name="T2" fmla="*/ 3 w 30"/>
                  <a:gd name="T3" fmla="*/ 0 h 6"/>
                  <a:gd name="T4" fmla="*/ 3 w 30"/>
                  <a:gd name="T5" fmla="*/ 5 h 6"/>
                  <a:gd name="T6" fmla="*/ 27 w 30"/>
                  <a:gd name="T7" fmla="*/ 5 h 6"/>
                  <a:gd name="T8" fmla="*/ 27 w 30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6">
                    <a:moveTo>
                      <a:pt x="27" y="0"/>
                    </a:moveTo>
                    <a:cubicBezTo>
                      <a:pt x="19" y="0"/>
                      <a:pt x="11" y="0"/>
                      <a:pt x="3" y="0"/>
                    </a:cubicBezTo>
                    <a:cubicBezTo>
                      <a:pt x="0" y="1"/>
                      <a:pt x="0" y="5"/>
                      <a:pt x="3" y="5"/>
                    </a:cubicBezTo>
                    <a:cubicBezTo>
                      <a:pt x="11" y="5"/>
                      <a:pt x="19" y="6"/>
                      <a:pt x="27" y="5"/>
                    </a:cubicBezTo>
                    <a:cubicBezTo>
                      <a:pt x="30" y="5"/>
                      <a:pt x="30" y="1"/>
                      <a:pt x="2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6" name="Freeform 21"/>
              <p:cNvSpPr/>
              <p:nvPr>
                <p:custDataLst>
                  <p:tags r:id="rId20"/>
                </p:custDataLst>
              </p:nvPr>
            </p:nvSpPr>
            <p:spPr>
              <a:xfrm>
                <a:off x="2857" y="1055"/>
                <a:ext cx="80" cy="19"/>
              </a:xfrm>
              <a:custGeom>
                <a:avLst/>
                <a:gdLst>
                  <a:gd name="T0" fmla="*/ 31 w 34"/>
                  <a:gd name="T1" fmla="*/ 1 h 8"/>
                  <a:gd name="T2" fmla="*/ 18 w 34"/>
                  <a:gd name="T3" fmla="*/ 1 h 8"/>
                  <a:gd name="T4" fmla="*/ 3 w 34"/>
                  <a:gd name="T5" fmla="*/ 2 h 8"/>
                  <a:gd name="T6" fmla="*/ 3 w 34"/>
                  <a:gd name="T7" fmla="*/ 6 h 8"/>
                  <a:gd name="T8" fmla="*/ 17 w 34"/>
                  <a:gd name="T9" fmla="*/ 7 h 8"/>
                  <a:gd name="T10" fmla="*/ 31 w 34"/>
                  <a:gd name="T11" fmla="*/ 7 h 8"/>
                  <a:gd name="T12" fmla="*/ 31 w 34"/>
                  <a:gd name="T13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8">
                    <a:moveTo>
                      <a:pt x="31" y="1"/>
                    </a:moveTo>
                    <a:cubicBezTo>
                      <a:pt x="27" y="0"/>
                      <a:pt x="23" y="1"/>
                      <a:pt x="18" y="1"/>
                    </a:cubicBezTo>
                    <a:cubicBezTo>
                      <a:pt x="13" y="1"/>
                      <a:pt x="8" y="2"/>
                      <a:pt x="3" y="2"/>
                    </a:cubicBezTo>
                    <a:cubicBezTo>
                      <a:pt x="0" y="2"/>
                      <a:pt x="0" y="6"/>
                      <a:pt x="3" y="6"/>
                    </a:cubicBezTo>
                    <a:cubicBezTo>
                      <a:pt x="8" y="7"/>
                      <a:pt x="12" y="7"/>
                      <a:pt x="17" y="7"/>
                    </a:cubicBezTo>
                    <a:cubicBezTo>
                      <a:pt x="21" y="7"/>
                      <a:pt x="26" y="8"/>
                      <a:pt x="31" y="7"/>
                    </a:cubicBezTo>
                    <a:cubicBezTo>
                      <a:pt x="34" y="6"/>
                      <a:pt x="34" y="2"/>
                      <a:pt x="31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7" name="Freeform 22"/>
              <p:cNvSpPr/>
              <p:nvPr>
                <p:custDataLst>
                  <p:tags r:id="rId21"/>
                </p:custDataLst>
              </p:nvPr>
            </p:nvSpPr>
            <p:spPr>
              <a:xfrm>
                <a:off x="2989" y="1043"/>
                <a:ext cx="71" cy="22"/>
              </a:xfrm>
              <a:custGeom>
                <a:avLst/>
                <a:gdLst>
                  <a:gd name="T0" fmla="*/ 27 w 30"/>
                  <a:gd name="T1" fmla="*/ 1 h 9"/>
                  <a:gd name="T2" fmla="*/ 4 w 30"/>
                  <a:gd name="T3" fmla="*/ 1 h 9"/>
                  <a:gd name="T4" fmla="*/ 4 w 30"/>
                  <a:gd name="T5" fmla="*/ 7 h 9"/>
                  <a:gd name="T6" fmla="*/ 27 w 30"/>
                  <a:gd name="T7" fmla="*/ 7 h 9"/>
                  <a:gd name="T8" fmla="*/ 27 w 30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9">
                    <a:moveTo>
                      <a:pt x="27" y="1"/>
                    </a:moveTo>
                    <a:cubicBezTo>
                      <a:pt x="19" y="0"/>
                      <a:pt x="12" y="1"/>
                      <a:pt x="4" y="1"/>
                    </a:cubicBezTo>
                    <a:cubicBezTo>
                      <a:pt x="0" y="1"/>
                      <a:pt x="0" y="7"/>
                      <a:pt x="4" y="7"/>
                    </a:cubicBezTo>
                    <a:cubicBezTo>
                      <a:pt x="12" y="8"/>
                      <a:pt x="19" y="9"/>
                      <a:pt x="27" y="7"/>
                    </a:cubicBezTo>
                    <a:cubicBezTo>
                      <a:pt x="30" y="7"/>
                      <a:pt x="30" y="2"/>
                      <a:pt x="27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8" name="Freeform 23"/>
              <p:cNvSpPr/>
              <p:nvPr>
                <p:custDataLst>
                  <p:tags r:id="rId22"/>
                </p:custDataLst>
              </p:nvPr>
            </p:nvSpPr>
            <p:spPr>
              <a:xfrm>
                <a:off x="3124" y="1041"/>
                <a:ext cx="81" cy="24"/>
              </a:xfrm>
              <a:custGeom>
                <a:avLst/>
                <a:gdLst>
                  <a:gd name="T0" fmla="*/ 32 w 34"/>
                  <a:gd name="T1" fmla="*/ 3 h 10"/>
                  <a:gd name="T2" fmla="*/ 4 w 34"/>
                  <a:gd name="T3" fmla="*/ 0 h 10"/>
                  <a:gd name="T4" fmla="*/ 4 w 34"/>
                  <a:gd name="T5" fmla="*/ 6 h 10"/>
                  <a:gd name="T6" fmla="*/ 32 w 34"/>
                  <a:gd name="T7" fmla="*/ 8 h 10"/>
                  <a:gd name="T8" fmla="*/ 32 w 34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10">
                    <a:moveTo>
                      <a:pt x="32" y="3"/>
                    </a:moveTo>
                    <a:cubicBezTo>
                      <a:pt x="23" y="1"/>
                      <a:pt x="13" y="0"/>
                      <a:pt x="4" y="0"/>
                    </a:cubicBezTo>
                    <a:cubicBezTo>
                      <a:pt x="0" y="0"/>
                      <a:pt x="0" y="5"/>
                      <a:pt x="4" y="6"/>
                    </a:cubicBezTo>
                    <a:cubicBezTo>
                      <a:pt x="13" y="6"/>
                      <a:pt x="22" y="10"/>
                      <a:pt x="32" y="8"/>
                    </a:cubicBezTo>
                    <a:cubicBezTo>
                      <a:pt x="34" y="7"/>
                      <a:pt x="34" y="3"/>
                      <a:pt x="32" y="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9" name="Freeform 24"/>
              <p:cNvSpPr/>
              <p:nvPr>
                <p:custDataLst>
                  <p:tags r:id="rId23"/>
                </p:custDataLst>
              </p:nvPr>
            </p:nvSpPr>
            <p:spPr>
              <a:xfrm>
                <a:off x="3259" y="1029"/>
                <a:ext cx="88" cy="26"/>
              </a:xfrm>
              <a:custGeom>
                <a:avLst/>
                <a:gdLst>
                  <a:gd name="T0" fmla="*/ 34 w 37"/>
                  <a:gd name="T1" fmla="*/ 2 h 11"/>
                  <a:gd name="T2" fmla="*/ 4 w 37"/>
                  <a:gd name="T3" fmla="*/ 2 h 11"/>
                  <a:gd name="T4" fmla="*/ 4 w 37"/>
                  <a:gd name="T5" fmla="*/ 9 h 11"/>
                  <a:gd name="T6" fmla="*/ 34 w 37"/>
                  <a:gd name="T7" fmla="*/ 8 h 11"/>
                  <a:gd name="T8" fmla="*/ 34 w 37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11">
                    <a:moveTo>
                      <a:pt x="34" y="2"/>
                    </a:moveTo>
                    <a:cubicBezTo>
                      <a:pt x="25" y="0"/>
                      <a:pt x="14" y="2"/>
                      <a:pt x="4" y="2"/>
                    </a:cubicBezTo>
                    <a:cubicBezTo>
                      <a:pt x="0" y="2"/>
                      <a:pt x="0" y="8"/>
                      <a:pt x="4" y="9"/>
                    </a:cubicBezTo>
                    <a:cubicBezTo>
                      <a:pt x="14" y="9"/>
                      <a:pt x="25" y="11"/>
                      <a:pt x="34" y="8"/>
                    </a:cubicBezTo>
                    <a:cubicBezTo>
                      <a:pt x="37" y="8"/>
                      <a:pt x="37" y="3"/>
                      <a:pt x="34" y="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0" name="Freeform 25"/>
              <p:cNvSpPr/>
              <p:nvPr>
                <p:custDataLst>
                  <p:tags r:id="rId24"/>
                </p:custDataLst>
              </p:nvPr>
            </p:nvSpPr>
            <p:spPr>
              <a:xfrm>
                <a:off x="3418" y="1046"/>
                <a:ext cx="71" cy="16"/>
              </a:xfrm>
              <a:custGeom>
                <a:avLst/>
                <a:gdLst>
                  <a:gd name="T0" fmla="*/ 26 w 30"/>
                  <a:gd name="T1" fmla="*/ 0 h 7"/>
                  <a:gd name="T2" fmla="*/ 4 w 30"/>
                  <a:gd name="T3" fmla="*/ 1 h 7"/>
                  <a:gd name="T4" fmla="*/ 4 w 30"/>
                  <a:gd name="T5" fmla="*/ 6 h 7"/>
                  <a:gd name="T6" fmla="*/ 26 w 30"/>
                  <a:gd name="T7" fmla="*/ 6 h 7"/>
                  <a:gd name="T8" fmla="*/ 26 w 30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7">
                    <a:moveTo>
                      <a:pt x="26" y="0"/>
                    </a:moveTo>
                    <a:cubicBezTo>
                      <a:pt x="18" y="0"/>
                      <a:pt x="11" y="0"/>
                      <a:pt x="4" y="1"/>
                    </a:cubicBezTo>
                    <a:cubicBezTo>
                      <a:pt x="0" y="1"/>
                      <a:pt x="0" y="6"/>
                      <a:pt x="4" y="6"/>
                    </a:cubicBezTo>
                    <a:cubicBezTo>
                      <a:pt x="11" y="6"/>
                      <a:pt x="18" y="7"/>
                      <a:pt x="26" y="6"/>
                    </a:cubicBezTo>
                    <a:cubicBezTo>
                      <a:pt x="30" y="6"/>
                      <a:pt x="30" y="1"/>
                      <a:pt x="2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1" name="Freeform 26"/>
              <p:cNvSpPr/>
              <p:nvPr>
                <p:custDataLst>
                  <p:tags r:id="rId25"/>
                </p:custDataLst>
              </p:nvPr>
            </p:nvSpPr>
            <p:spPr>
              <a:xfrm>
                <a:off x="3574" y="1034"/>
                <a:ext cx="90" cy="24"/>
              </a:xfrm>
              <a:custGeom>
                <a:avLst/>
                <a:gdLst>
                  <a:gd name="T0" fmla="*/ 34 w 38"/>
                  <a:gd name="T1" fmla="*/ 3 h 10"/>
                  <a:gd name="T2" fmla="*/ 5 w 38"/>
                  <a:gd name="T3" fmla="*/ 0 h 10"/>
                  <a:gd name="T4" fmla="*/ 4 w 38"/>
                  <a:gd name="T5" fmla="*/ 6 h 10"/>
                  <a:gd name="T6" fmla="*/ 34 w 38"/>
                  <a:gd name="T7" fmla="*/ 8 h 10"/>
                  <a:gd name="T8" fmla="*/ 34 w 38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0">
                    <a:moveTo>
                      <a:pt x="34" y="3"/>
                    </a:moveTo>
                    <a:cubicBezTo>
                      <a:pt x="25" y="2"/>
                      <a:pt x="15" y="2"/>
                      <a:pt x="5" y="0"/>
                    </a:cubicBezTo>
                    <a:cubicBezTo>
                      <a:pt x="1" y="0"/>
                      <a:pt x="0" y="5"/>
                      <a:pt x="4" y="6"/>
                    </a:cubicBezTo>
                    <a:cubicBezTo>
                      <a:pt x="14" y="9"/>
                      <a:pt x="24" y="10"/>
                      <a:pt x="34" y="8"/>
                    </a:cubicBezTo>
                    <a:cubicBezTo>
                      <a:pt x="38" y="8"/>
                      <a:pt x="38" y="3"/>
                      <a:pt x="34" y="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2" name="Freeform 27"/>
              <p:cNvSpPr/>
              <p:nvPr>
                <p:custDataLst>
                  <p:tags r:id="rId26"/>
                </p:custDataLst>
              </p:nvPr>
            </p:nvSpPr>
            <p:spPr>
              <a:xfrm>
                <a:off x="3738" y="1031"/>
                <a:ext cx="90" cy="24"/>
              </a:xfrm>
              <a:custGeom>
                <a:avLst/>
                <a:gdLst>
                  <a:gd name="T0" fmla="*/ 35 w 38"/>
                  <a:gd name="T1" fmla="*/ 2 h 10"/>
                  <a:gd name="T2" fmla="*/ 4 w 38"/>
                  <a:gd name="T3" fmla="*/ 4 h 10"/>
                  <a:gd name="T4" fmla="*/ 6 w 38"/>
                  <a:gd name="T5" fmla="*/ 10 h 10"/>
                  <a:gd name="T6" fmla="*/ 35 w 38"/>
                  <a:gd name="T7" fmla="*/ 7 h 10"/>
                  <a:gd name="T8" fmla="*/ 35 w 38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0">
                    <a:moveTo>
                      <a:pt x="35" y="2"/>
                    </a:moveTo>
                    <a:cubicBezTo>
                      <a:pt x="25" y="0"/>
                      <a:pt x="14" y="1"/>
                      <a:pt x="4" y="4"/>
                    </a:cubicBezTo>
                    <a:cubicBezTo>
                      <a:pt x="0" y="5"/>
                      <a:pt x="2" y="10"/>
                      <a:pt x="6" y="10"/>
                    </a:cubicBezTo>
                    <a:cubicBezTo>
                      <a:pt x="15" y="8"/>
                      <a:pt x="25" y="8"/>
                      <a:pt x="35" y="7"/>
                    </a:cubicBezTo>
                    <a:cubicBezTo>
                      <a:pt x="38" y="7"/>
                      <a:pt x="38" y="2"/>
                      <a:pt x="35" y="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3" name="Freeform 28"/>
              <p:cNvSpPr/>
              <p:nvPr>
                <p:custDataLst>
                  <p:tags r:id="rId27"/>
                </p:custDataLst>
              </p:nvPr>
            </p:nvSpPr>
            <p:spPr>
              <a:xfrm>
                <a:off x="3904" y="1039"/>
                <a:ext cx="85" cy="19"/>
              </a:xfrm>
              <a:custGeom>
                <a:avLst/>
                <a:gdLst>
                  <a:gd name="T0" fmla="*/ 31 w 36"/>
                  <a:gd name="T1" fmla="*/ 1 h 8"/>
                  <a:gd name="T2" fmla="*/ 4 w 36"/>
                  <a:gd name="T3" fmla="*/ 1 h 8"/>
                  <a:gd name="T4" fmla="*/ 4 w 36"/>
                  <a:gd name="T5" fmla="*/ 7 h 8"/>
                  <a:gd name="T6" fmla="*/ 31 w 36"/>
                  <a:gd name="T7" fmla="*/ 7 h 8"/>
                  <a:gd name="T8" fmla="*/ 31 w 3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8">
                    <a:moveTo>
                      <a:pt x="31" y="1"/>
                    </a:moveTo>
                    <a:cubicBezTo>
                      <a:pt x="22" y="0"/>
                      <a:pt x="13" y="0"/>
                      <a:pt x="4" y="1"/>
                    </a:cubicBezTo>
                    <a:cubicBezTo>
                      <a:pt x="0" y="1"/>
                      <a:pt x="0" y="7"/>
                      <a:pt x="4" y="7"/>
                    </a:cubicBezTo>
                    <a:cubicBezTo>
                      <a:pt x="13" y="8"/>
                      <a:pt x="22" y="8"/>
                      <a:pt x="31" y="7"/>
                    </a:cubicBezTo>
                    <a:cubicBezTo>
                      <a:pt x="36" y="7"/>
                      <a:pt x="36" y="1"/>
                      <a:pt x="31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4" name="Freeform 29"/>
              <p:cNvSpPr/>
              <p:nvPr>
                <p:custDataLst>
                  <p:tags r:id="rId28"/>
                </p:custDataLst>
              </p:nvPr>
            </p:nvSpPr>
            <p:spPr>
              <a:xfrm>
                <a:off x="4074" y="1031"/>
                <a:ext cx="83" cy="24"/>
              </a:xfrm>
              <a:custGeom>
                <a:avLst/>
                <a:gdLst>
                  <a:gd name="T0" fmla="*/ 30 w 35"/>
                  <a:gd name="T1" fmla="*/ 2 h 10"/>
                  <a:gd name="T2" fmla="*/ 5 w 35"/>
                  <a:gd name="T3" fmla="*/ 1 h 10"/>
                  <a:gd name="T4" fmla="*/ 3 w 35"/>
                  <a:gd name="T5" fmla="*/ 7 h 10"/>
                  <a:gd name="T6" fmla="*/ 32 w 35"/>
                  <a:gd name="T7" fmla="*/ 7 h 10"/>
                  <a:gd name="T8" fmla="*/ 30 w 35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10">
                    <a:moveTo>
                      <a:pt x="30" y="2"/>
                    </a:moveTo>
                    <a:cubicBezTo>
                      <a:pt x="22" y="3"/>
                      <a:pt x="13" y="4"/>
                      <a:pt x="5" y="1"/>
                    </a:cubicBezTo>
                    <a:cubicBezTo>
                      <a:pt x="1" y="0"/>
                      <a:pt x="0" y="6"/>
                      <a:pt x="3" y="7"/>
                    </a:cubicBezTo>
                    <a:cubicBezTo>
                      <a:pt x="12" y="10"/>
                      <a:pt x="22" y="10"/>
                      <a:pt x="32" y="7"/>
                    </a:cubicBezTo>
                    <a:cubicBezTo>
                      <a:pt x="35" y="6"/>
                      <a:pt x="34" y="1"/>
                      <a:pt x="30" y="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5" name="Freeform 30"/>
              <p:cNvSpPr/>
              <p:nvPr>
                <p:custDataLst>
                  <p:tags r:id="rId29"/>
                </p:custDataLst>
              </p:nvPr>
            </p:nvSpPr>
            <p:spPr>
              <a:xfrm>
                <a:off x="4209" y="1039"/>
                <a:ext cx="90" cy="23"/>
              </a:xfrm>
              <a:custGeom>
                <a:avLst/>
                <a:gdLst>
                  <a:gd name="T0" fmla="*/ 33 w 38"/>
                  <a:gd name="T1" fmla="*/ 0 h 10"/>
                  <a:gd name="T2" fmla="*/ 3 w 38"/>
                  <a:gd name="T3" fmla="*/ 4 h 10"/>
                  <a:gd name="T4" fmla="*/ 5 w 38"/>
                  <a:gd name="T5" fmla="*/ 9 h 10"/>
                  <a:gd name="T6" fmla="*/ 33 w 38"/>
                  <a:gd name="T7" fmla="*/ 7 h 10"/>
                  <a:gd name="T8" fmla="*/ 33 w 38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0">
                    <a:moveTo>
                      <a:pt x="33" y="0"/>
                    </a:moveTo>
                    <a:cubicBezTo>
                      <a:pt x="23" y="1"/>
                      <a:pt x="13" y="1"/>
                      <a:pt x="3" y="4"/>
                    </a:cubicBezTo>
                    <a:cubicBezTo>
                      <a:pt x="0" y="4"/>
                      <a:pt x="1" y="10"/>
                      <a:pt x="5" y="9"/>
                    </a:cubicBezTo>
                    <a:cubicBezTo>
                      <a:pt x="14" y="7"/>
                      <a:pt x="24" y="7"/>
                      <a:pt x="33" y="7"/>
                    </a:cubicBezTo>
                    <a:cubicBezTo>
                      <a:pt x="38" y="7"/>
                      <a:pt x="38" y="0"/>
                      <a:pt x="3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6" name="Freeform 31"/>
              <p:cNvSpPr/>
              <p:nvPr>
                <p:custDataLst>
                  <p:tags r:id="rId30"/>
                </p:custDataLst>
              </p:nvPr>
            </p:nvSpPr>
            <p:spPr>
              <a:xfrm>
                <a:off x="4373" y="1034"/>
                <a:ext cx="78" cy="28"/>
              </a:xfrm>
              <a:custGeom>
                <a:avLst/>
                <a:gdLst>
                  <a:gd name="T0" fmla="*/ 28 w 33"/>
                  <a:gd name="T1" fmla="*/ 1 h 12"/>
                  <a:gd name="T2" fmla="*/ 4 w 33"/>
                  <a:gd name="T3" fmla="*/ 5 h 12"/>
                  <a:gd name="T4" fmla="*/ 4 w 33"/>
                  <a:gd name="T5" fmla="*/ 12 h 12"/>
                  <a:gd name="T6" fmla="*/ 30 w 33"/>
                  <a:gd name="T7" fmla="*/ 6 h 12"/>
                  <a:gd name="T8" fmla="*/ 28 w 33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12">
                    <a:moveTo>
                      <a:pt x="28" y="1"/>
                    </a:moveTo>
                    <a:cubicBezTo>
                      <a:pt x="20" y="2"/>
                      <a:pt x="12" y="5"/>
                      <a:pt x="4" y="5"/>
                    </a:cubicBezTo>
                    <a:cubicBezTo>
                      <a:pt x="0" y="5"/>
                      <a:pt x="0" y="12"/>
                      <a:pt x="4" y="12"/>
                    </a:cubicBezTo>
                    <a:cubicBezTo>
                      <a:pt x="13" y="11"/>
                      <a:pt x="21" y="9"/>
                      <a:pt x="30" y="6"/>
                    </a:cubicBezTo>
                    <a:cubicBezTo>
                      <a:pt x="33" y="5"/>
                      <a:pt x="31" y="0"/>
                      <a:pt x="28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7" name="Freeform 32"/>
              <p:cNvSpPr/>
              <p:nvPr>
                <p:custDataLst>
                  <p:tags r:id="rId31"/>
                </p:custDataLst>
              </p:nvPr>
            </p:nvSpPr>
            <p:spPr>
              <a:xfrm>
                <a:off x="4512" y="1029"/>
                <a:ext cx="95" cy="24"/>
              </a:xfrm>
              <a:custGeom>
                <a:avLst/>
                <a:gdLst>
                  <a:gd name="T0" fmla="*/ 37 w 40"/>
                  <a:gd name="T1" fmla="*/ 0 h 10"/>
                  <a:gd name="T2" fmla="*/ 5 w 40"/>
                  <a:gd name="T3" fmla="*/ 0 h 10"/>
                  <a:gd name="T4" fmla="*/ 5 w 40"/>
                  <a:gd name="T5" fmla="*/ 6 h 10"/>
                  <a:gd name="T6" fmla="*/ 38 w 40"/>
                  <a:gd name="T7" fmla="*/ 5 h 10"/>
                  <a:gd name="T8" fmla="*/ 37 w 40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0">
                    <a:moveTo>
                      <a:pt x="37" y="0"/>
                    </a:moveTo>
                    <a:cubicBezTo>
                      <a:pt x="26" y="0"/>
                      <a:pt x="15" y="0"/>
                      <a:pt x="5" y="0"/>
                    </a:cubicBezTo>
                    <a:cubicBezTo>
                      <a:pt x="0" y="0"/>
                      <a:pt x="0" y="6"/>
                      <a:pt x="5" y="6"/>
                    </a:cubicBezTo>
                    <a:cubicBezTo>
                      <a:pt x="15" y="6"/>
                      <a:pt x="28" y="10"/>
                      <a:pt x="38" y="5"/>
                    </a:cubicBezTo>
                    <a:cubicBezTo>
                      <a:pt x="40" y="4"/>
                      <a:pt x="39" y="0"/>
                      <a:pt x="3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8" name="Freeform 33"/>
              <p:cNvSpPr/>
              <p:nvPr>
                <p:custDataLst>
                  <p:tags r:id="rId32"/>
                </p:custDataLst>
              </p:nvPr>
            </p:nvSpPr>
            <p:spPr>
              <a:xfrm>
                <a:off x="4652" y="1029"/>
                <a:ext cx="102" cy="26"/>
              </a:xfrm>
              <a:custGeom>
                <a:avLst/>
                <a:gdLst>
                  <a:gd name="T0" fmla="*/ 40 w 43"/>
                  <a:gd name="T1" fmla="*/ 3 h 11"/>
                  <a:gd name="T2" fmla="*/ 4 w 43"/>
                  <a:gd name="T3" fmla="*/ 5 h 11"/>
                  <a:gd name="T4" fmla="*/ 6 w 43"/>
                  <a:gd name="T5" fmla="*/ 11 h 11"/>
                  <a:gd name="T6" fmla="*/ 40 w 43"/>
                  <a:gd name="T7" fmla="*/ 8 h 11"/>
                  <a:gd name="T8" fmla="*/ 40 w 43"/>
                  <a:gd name="T9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11">
                    <a:moveTo>
                      <a:pt x="40" y="3"/>
                    </a:moveTo>
                    <a:cubicBezTo>
                      <a:pt x="28" y="0"/>
                      <a:pt x="16" y="2"/>
                      <a:pt x="4" y="5"/>
                    </a:cubicBezTo>
                    <a:cubicBezTo>
                      <a:pt x="0" y="6"/>
                      <a:pt x="2" y="11"/>
                      <a:pt x="6" y="11"/>
                    </a:cubicBezTo>
                    <a:cubicBezTo>
                      <a:pt x="17" y="9"/>
                      <a:pt x="29" y="10"/>
                      <a:pt x="40" y="8"/>
                    </a:cubicBezTo>
                    <a:cubicBezTo>
                      <a:pt x="43" y="7"/>
                      <a:pt x="43" y="3"/>
                      <a:pt x="40" y="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9" name="Freeform 34"/>
              <p:cNvSpPr/>
              <p:nvPr>
                <p:custDataLst>
                  <p:tags r:id="rId33"/>
                </p:custDataLst>
              </p:nvPr>
            </p:nvSpPr>
            <p:spPr>
              <a:xfrm>
                <a:off x="4789" y="984"/>
                <a:ext cx="55" cy="74"/>
              </a:xfrm>
              <a:custGeom>
                <a:avLst/>
                <a:gdLst>
                  <a:gd name="T0" fmla="*/ 22 w 23"/>
                  <a:gd name="T1" fmla="*/ 25 h 31"/>
                  <a:gd name="T2" fmla="*/ 5 w 23"/>
                  <a:gd name="T3" fmla="*/ 2 h 31"/>
                  <a:gd name="T4" fmla="*/ 1 w 23"/>
                  <a:gd name="T5" fmla="*/ 6 h 31"/>
                  <a:gd name="T6" fmla="*/ 12 w 23"/>
                  <a:gd name="T7" fmla="*/ 23 h 31"/>
                  <a:gd name="T8" fmla="*/ 6 w 23"/>
                  <a:gd name="T9" fmla="*/ 24 h 31"/>
                  <a:gd name="T10" fmla="*/ 6 w 23"/>
                  <a:gd name="T11" fmla="*/ 30 h 31"/>
                  <a:gd name="T12" fmla="*/ 19 w 23"/>
                  <a:gd name="T13" fmla="*/ 30 h 31"/>
                  <a:gd name="T14" fmla="*/ 22 w 23"/>
                  <a:gd name="T15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3" h="31">
                    <a:moveTo>
                      <a:pt x="22" y="25"/>
                    </a:moveTo>
                    <a:cubicBezTo>
                      <a:pt x="17" y="17"/>
                      <a:pt x="13" y="8"/>
                      <a:pt x="5" y="2"/>
                    </a:cubicBezTo>
                    <a:cubicBezTo>
                      <a:pt x="3" y="0"/>
                      <a:pt x="0" y="4"/>
                      <a:pt x="1" y="6"/>
                    </a:cubicBezTo>
                    <a:cubicBezTo>
                      <a:pt x="5" y="12"/>
                      <a:pt x="9" y="18"/>
                      <a:pt x="12" y="23"/>
                    </a:cubicBezTo>
                    <a:cubicBezTo>
                      <a:pt x="10" y="24"/>
                      <a:pt x="8" y="24"/>
                      <a:pt x="6" y="24"/>
                    </a:cubicBezTo>
                    <a:cubicBezTo>
                      <a:pt x="2" y="24"/>
                      <a:pt x="2" y="30"/>
                      <a:pt x="6" y="30"/>
                    </a:cubicBezTo>
                    <a:cubicBezTo>
                      <a:pt x="10" y="30"/>
                      <a:pt x="15" y="30"/>
                      <a:pt x="19" y="30"/>
                    </a:cubicBezTo>
                    <a:cubicBezTo>
                      <a:pt x="21" y="31"/>
                      <a:pt x="23" y="27"/>
                      <a:pt x="22" y="2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0" name="Freeform 35"/>
              <p:cNvSpPr/>
              <p:nvPr>
                <p:custDataLst>
                  <p:tags r:id="rId34"/>
                </p:custDataLst>
              </p:nvPr>
            </p:nvSpPr>
            <p:spPr>
              <a:xfrm>
                <a:off x="4733" y="867"/>
                <a:ext cx="52" cy="72"/>
              </a:xfrm>
              <a:custGeom>
                <a:avLst/>
                <a:gdLst>
                  <a:gd name="T0" fmla="*/ 20 w 22"/>
                  <a:gd name="T1" fmla="*/ 25 h 30"/>
                  <a:gd name="T2" fmla="*/ 5 w 22"/>
                  <a:gd name="T3" fmla="*/ 3 h 30"/>
                  <a:gd name="T4" fmla="*/ 1 w 22"/>
                  <a:gd name="T5" fmla="*/ 5 h 30"/>
                  <a:gd name="T6" fmla="*/ 16 w 22"/>
                  <a:gd name="T7" fmla="*/ 28 h 30"/>
                  <a:gd name="T8" fmla="*/ 20 w 22"/>
                  <a:gd name="T9" fmla="*/ 2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30">
                    <a:moveTo>
                      <a:pt x="20" y="25"/>
                    </a:moveTo>
                    <a:cubicBezTo>
                      <a:pt x="14" y="18"/>
                      <a:pt x="10" y="10"/>
                      <a:pt x="5" y="3"/>
                    </a:cubicBezTo>
                    <a:cubicBezTo>
                      <a:pt x="4" y="0"/>
                      <a:pt x="0" y="2"/>
                      <a:pt x="1" y="5"/>
                    </a:cubicBezTo>
                    <a:cubicBezTo>
                      <a:pt x="2" y="13"/>
                      <a:pt x="10" y="22"/>
                      <a:pt x="16" y="28"/>
                    </a:cubicBezTo>
                    <a:cubicBezTo>
                      <a:pt x="19" y="30"/>
                      <a:pt x="22" y="27"/>
                      <a:pt x="20" y="2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1" name="Freeform 36"/>
              <p:cNvSpPr/>
              <p:nvPr>
                <p:custDataLst>
                  <p:tags r:id="rId35"/>
                </p:custDataLst>
              </p:nvPr>
            </p:nvSpPr>
            <p:spPr>
              <a:xfrm>
                <a:off x="4676" y="753"/>
                <a:ext cx="49" cy="81"/>
              </a:xfrm>
              <a:custGeom>
                <a:avLst/>
                <a:gdLst>
                  <a:gd name="T0" fmla="*/ 20 w 21"/>
                  <a:gd name="T1" fmla="*/ 29 h 34"/>
                  <a:gd name="T2" fmla="*/ 13 w 21"/>
                  <a:gd name="T3" fmla="*/ 14 h 34"/>
                  <a:gd name="T4" fmla="*/ 4 w 21"/>
                  <a:gd name="T5" fmla="*/ 1 h 34"/>
                  <a:gd name="T6" fmla="*/ 0 w 21"/>
                  <a:gd name="T7" fmla="*/ 2 h 34"/>
                  <a:gd name="T8" fmla="*/ 6 w 21"/>
                  <a:gd name="T9" fmla="*/ 16 h 34"/>
                  <a:gd name="T10" fmla="*/ 15 w 21"/>
                  <a:gd name="T11" fmla="*/ 31 h 34"/>
                  <a:gd name="T12" fmla="*/ 20 w 21"/>
                  <a:gd name="T13" fmla="*/ 29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" h="34">
                    <a:moveTo>
                      <a:pt x="20" y="29"/>
                    </a:moveTo>
                    <a:cubicBezTo>
                      <a:pt x="18" y="24"/>
                      <a:pt x="15" y="19"/>
                      <a:pt x="13" y="14"/>
                    </a:cubicBezTo>
                    <a:cubicBezTo>
                      <a:pt x="10" y="10"/>
                      <a:pt x="8" y="5"/>
                      <a:pt x="4" y="1"/>
                    </a:cubicBezTo>
                    <a:cubicBezTo>
                      <a:pt x="3" y="0"/>
                      <a:pt x="0" y="0"/>
                      <a:pt x="0" y="2"/>
                    </a:cubicBezTo>
                    <a:cubicBezTo>
                      <a:pt x="1" y="8"/>
                      <a:pt x="3" y="12"/>
                      <a:pt x="6" y="16"/>
                    </a:cubicBezTo>
                    <a:cubicBezTo>
                      <a:pt x="9" y="21"/>
                      <a:pt x="12" y="26"/>
                      <a:pt x="15" y="31"/>
                    </a:cubicBezTo>
                    <a:cubicBezTo>
                      <a:pt x="16" y="34"/>
                      <a:pt x="21" y="32"/>
                      <a:pt x="20" y="2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2" name="Freeform 37"/>
              <p:cNvSpPr/>
              <p:nvPr>
                <p:custDataLst>
                  <p:tags r:id="rId36"/>
                </p:custDataLst>
              </p:nvPr>
            </p:nvSpPr>
            <p:spPr>
              <a:xfrm>
                <a:off x="4650" y="603"/>
                <a:ext cx="68" cy="102"/>
              </a:xfrm>
              <a:custGeom>
                <a:avLst/>
                <a:gdLst>
                  <a:gd name="T0" fmla="*/ 25 w 29"/>
                  <a:gd name="T1" fmla="*/ 1 h 43"/>
                  <a:gd name="T2" fmla="*/ 4 w 29"/>
                  <a:gd name="T3" fmla="*/ 20 h 43"/>
                  <a:gd name="T4" fmla="*/ 10 w 29"/>
                  <a:gd name="T5" fmla="*/ 42 h 43"/>
                  <a:gd name="T6" fmla="*/ 13 w 29"/>
                  <a:gd name="T7" fmla="*/ 40 h 43"/>
                  <a:gd name="T8" fmla="*/ 28 w 29"/>
                  <a:gd name="T9" fmla="*/ 5 h 43"/>
                  <a:gd name="T10" fmla="*/ 25 w 29"/>
                  <a:gd name="T11" fmla="*/ 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3">
                    <a:moveTo>
                      <a:pt x="25" y="1"/>
                    </a:moveTo>
                    <a:cubicBezTo>
                      <a:pt x="16" y="4"/>
                      <a:pt x="7" y="12"/>
                      <a:pt x="4" y="20"/>
                    </a:cubicBezTo>
                    <a:cubicBezTo>
                      <a:pt x="0" y="29"/>
                      <a:pt x="3" y="36"/>
                      <a:pt x="10" y="42"/>
                    </a:cubicBezTo>
                    <a:cubicBezTo>
                      <a:pt x="11" y="43"/>
                      <a:pt x="14" y="42"/>
                      <a:pt x="13" y="40"/>
                    </a:cubicBezTo>
                    <a:cubicBezTo>
                      <a:pt x="1" y="24"/>
                      <a:pt x="18" y="15"/>
                      <a:pt x="28" y="5"/>
                    </a:cubicBezTo>
                    <a:cubicBezTo>
                      <a:pt x="29" y="4"/>
                      <a:pt x="28" y="0"/>
                      <a:pt x="25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3" name="Freeform 38"/>
              <p:cNvSpPr/>
              <p:nvPr>
                <p:custDataLst>
                  <p:tags r:id="rId37"/>
                </p:custDataLst>
              </p:nvPr>
            </p:nvSpPr>
            <p:spPr>
              <a:xfrm>
                <a:off x="4718" y="484"/>
                <a:ext cx="52" cy="79"/>
              </a:xfrm>
              <a:custGeom>
                <a:avLst/>
                <a:gdLst>
                  <a:gd name="T0" fmla="*/ 17 w 22"/>
                  <a:gd name="T1" fmla="*/ 3 h 33"/>
                  <a:gd name="T2" fmla="*/ 2 w 22"/>
                  <a:gd name="T3" fmla="*/ 28 h 33"/>
                  <a:gd name="T4" fmla="*/ 6 w 22"/>
                  <a:gd name="T5" fmla="*/ 30 h 33"/>
                  <a:gd name="T6" fmla="*/ 21 w 22"/>
                  <a:gd name="T7" fmla="*/ 5 h 33"/>
                  <a:gd name="T8" fmla="*/ 17 w 22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33">
                    <a:moveTo>
                      <a:pt x="17" y="3"/>
                    </a:moveTo>
                    <a:cubicBezTo>
                      <a:pt x="13" y="12"/>
                      <a:pt x="7" y="19"/>
                      <a:pt x="2" y="28"/>
                    </a:cubicBezTo>
                    <a:cubicBezTo>
                      <a:pt x="0" y="30"/>
                      <a:pt x="4" y="33"/>
                      <a:pt x="6" y="30"/>
                    </a:cubicBezTo>
                    <a:cubicBezTo>
                      <a:pt x="12" y="22"/>
                      <a:pt x="19" y="14"/>
                      <a:pt x="21" y="5"/>
                    </a:cubicBezTo>
                    <a:cubicBezTo>
                      <a:pt x="22" y="2"/>
                      <a:pt x="18" y="0"/>
                      <a:pt x="17" y="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4" name="Freeform 39"/>
              <p:cNvSpPr/>
              <p:nvPr>
                <p:custDataLst>
                  <p:tags r:id="rId38"/>
                </p:custDataLst>
              </p:nvPr>
            </p:nvSpPr>
            <p:spPr>
              <a:xfrm>
                <a:off x="4778" y="379"/>
                <a:ext cx="56" cy="69"/>
              </a:xfrm>
              <a:custGeom>
                <a:avLst/>
                <a:gdLst>
                  <a:gd name="T0" fmla="*/ 19 w 24"/>
                  <a:gd name="T1" fmla="*/ 2 h 29"/>
                  <a:gd name="T2" fmla="*/ 12 w 24"/>
                  <a:gd name="T3" fmla="*/ 15 h 29"/>
                  <a:gd name="T4" fmla="*/ 2 w 24"/>
                  <a:gd name="T5" fmla="*/ 24 h 29"/>
                  <a:gd name="T6" fmla="*/ 5 w 24"/>
                  <a:gd name="T7" fmla="*/ 28 h 29"/>
                  <a:gd name="T8" fmla="*/ 24 w 24"/>
                  <a:gd name="T9" fmla="*/ 4 h 29"/>
                  <a:gd name="T10" fmla="*/ 19 w 24"/>
                  <a:gd name="T11" fmla="*/ 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28">
                    <a:moveTo>
                      <a:pt x="19" y="2"/>
                    </a:moveTo>
                    <a:cubicBezTo>
                      <a:pt x="16" y="6"/>
                      <a:pt x="15" y="11"/>
                      <a:pt x="12" y="15"/>
                    </a:cubicBezTo>
                    <a:cubicBezTo>
                      <a:pt x="9" y="18"/>
                      <a:pt x="6" y="21"/>
                      <a:pt x="2" y="24"/>
                    </a:cubicBezTo>
                    <a:cubicBezTo>
                      <a:pt x="0" y="26"/>
                      <a:pt x="3" y="29"/>
                      <a:pt x="5" y="28"/>
                    </a:cubicBezTo>
                    <a:cubicBezTo>
                      <a:pt x="14" y="23"/>
                      <a:pt x="24" y="14"/>
                      <a:pt x="24" y="4"/>
                    </a:cubicBezTo>
                    <a:cubicBezTo>
                      <a:pt x="24" y="1"/>
                      <a:pt x="20" y="0"/>
                      <a:pt x="19" y="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5" name="Freeform 40"/>
              <p:cNvSpPr/>
              <p:nvPr>
                <p:custDataLst>
                  <p:tags r:id="rId39"/>
                </p:custDataLst>
              </p:nvPr>
            </p:nvSpPr>
            <p:spPr>
              <a:xfrm>
                <a:off x="3572" y="303"/>
                <a:ext cx="88" cy="22"/>
              </a:xfrm>
              <a:custGeom>
                <a:avLst/>
                <a:gdLst>
                  <a:gd name="T0" fmla="*/ 32 w 37"/>
                  <a:gd name="T1" fmla="*/ 1 h 9"/>
                  <a:gd name="T2" fmla="*/ 3 w 37"/>
                  <a:gd name="T3" fmla="*/ 3 h 9"/>
                  <a:gd name="T4" fmla="*/ 3 w 37"/>
                  <a:gd name="T5" fmla="*/ 8 h 9"/>
                  <a:gd name="T6" fmla="*/ 33 w 37"/>
                  <a:gd name="T7" fmla="*/ 6 h 9"/>
                  <a:gd name="T8" fmla="*/ 32 w 37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9">
                    <a:moveTo>
                      <a:pt x="32" y="1"/>
                    </a:moveTo>
                    <a:cubicBezTo>
                      <a:pt x="22" y="2"/>
                      <a:pt x="13" y="3"/>
                      <a:pt x="3" y="3"/>
                    </a:cubicBezTo>
                    <a:cubicBezTo>
                      <a:pt x="0" y="4"/>
                      <a:pt x="0" y="8"/>
                      <a:pt x="3" y="8"/>
                    </a:cubicBezTo>
                    <a:cubicBezTo>
                      <a:pt x="13" y="9"/>
                      <a:pt x="24" y="9"/>
                      <a:pt x="33" y="6"/>
                    </a:cubicBezTo>
                    <a:cubicBezTo>
                      <a:pt x="37" y="5"/>
                      <a:pt x="35" y="0"/>
                      <a:pt x="32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6" name="Freeform 41"/>
              <p:cNvSpPr/>
              <p:nvPr>
                <p:custDataLst>
                  <p:tags r:id="rId40"/>
                </p:custDataLst>
              </p:nvPr>
            </p:nvSpPr>
            <p:spPr>
              <a:xfrm>
                <a:off x="3714" y="303"/>
                <a:ext cx="85" cy="17"/>
              </a:xfrm>
              <a:custGeom>
                <a:avLst/>
                <a:gdLst>
                  <a:gd name="T0" fmla="*/ 32 w 36"/>
                  <a:gd name="T1" fmla="*/ 1 h 7"/>
                  <a:gd name="T2" fmla="*/ 2 w 36"/>
                  <a:gd name="T3" fmla="*/ 1 h 7"/>
                  <a:gd name="T4" fmla="*/ 2 w 36"/>
                  <a:gd name="T5" fmla="*/ 5 h 7"/>
                  <a:gd name="T6" fmla="*/ 32 w 36"/>
                  <a:gd name="T7" fmla="*/ 6 h 7"/>
                  <a:gd name="T8" fmla="*/ 32 w 36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7">
                    <a:moveTo>
                      <a:pt x="32" y="1"/>
                    </a:moveTo>
                    <a:cubicBezTo>
                      <a:pt x="22" y="0"/>
                      <a:pt x="12" y="0"/>
                      <a:pt x="2" y="1"/>
                    </a:cubicBezTo>
                    <a:cubicBezTo>
                      <a:pt x="0" y="2"/>
                      <a:pt x="0" y="5"/>
                      <a:pt x="2" y="5"/>
                    </a:cubicBezTo>
                    <a:cubicBezTo>
                      <a:pt x="12" y="7"/>
                      <a:pt x="22" y="7"/>
                      <a:pt x="32" y="6"/>
                    </a:cubicBezTo>
                    <a:cubicBezTo>
                      <a:pt x="36" y="6"/>
                      <a:pt x="36" y="1"/>
                      <a:pt x="32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7" name="Freeform 42"/>
              <p:cNvSpPr/>
              <p:nvPr>
                <p:custDataLst>
                  <p:tags r:id="rId41"/>
                </p:custDataLst>
              </p:nvPr>
            </p:nvSpPr>
            <p:spPr>
              <a:xfrm>
                <a:off x="3847" y="315"/>
                <a:ext cx="80" cy="14"/>
              </a:xfrm>
              <a:custGeom>
                <a:avLst/>
                <a:gdLst>
                  <a:gd name="T0" fmla="*/ 31 w 34"/>
                  <a:gd name="T1" fmla="*/ 1 h 6"/>
                  <a:gd name="T2" fmla="*/ 3 w 34"/>
                  <a:gd name="T3" fmla="*/ 1 h 6"/>
                  <a:gd name="T4" fmla="*/ 3 w 34"/>
                  <a:gd name="T5" fmla="*/ 6 h 6"/>
                  <a:gd name="T6" fmla="*/ 31 w 34"/>
                  <a:gd name="T7" fmla="*/ 6 h 6"/>
                  <a:gd name="T8" fmla="*/ 31 w 34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6">
                    <a:moveTo>
                      <a:pt x="31" y="1"/>
                    </a:moveTo>
                    <a:cubicBezTo>
                      <a:pt x="21" y="0"/>
                      <a:pt x="12" y="0"/>
                      <a:pt x="3" y="1"/>
                    </a:cubicBezTo>
                    <a:cubicBezTo>
                      <a:pt x="0" y="1"/>
                      <a:pt x="0" y="5"/>
                      <a:pt x="3" y="6"/>
                    </a:cubicBezTo>
                    <a:cubicBezTo>
                      <a:pt x="12" y="6"/>
                      <a:pt x="21" y="6"/>
                      <a:pt x="31" y="6"/>
                    </a:cubicBezTo>
                    <a:cubicBezTo>
                      <a:pt x="34" y="6"/>
                      <a:pt x="34" y="1"/>
                      <a:pt x="31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8" name="Freeform 43"/>
              <p:cNvSpPr/>
              <p:nvPr>
                <p:custDataLst>
                  <p:tags r:id="rId42"/>
                </p:custDataLst>
              </p:nvPr>
            </p:nvSpPr>
            <p:spPr>
              <a:xfrm>
                <a:off x="3986" y="327"/>
                <a:ext cx="81" cy="21"/>
              </a:xfrm>
              <a:custGeom>
                <a:avLst/>
                <a:gdLst>
                  <a:gd name="T0" fmla="*/ 31 w 34"/>
                  <a:gd name="T1" fmla="*/ 3 h 9"/>
                  <a:gd name="T2" fmla="*/ 4 w 34"/>
                  <a:gd name="T3" fmla="*/ 1 h 9"/>
                  <a:gd name="T4" fmla="*/ 3 w 34"/>
                  <a:gd name="T5" fmla="*/ 6 h 9"/>
                  <a:gd name="T6" fmla="*/ 31 w 34"/>
                  <a:gd name="T7" fmla="*/ 8 h 9"/>
                  <a:gd name="T8" fmla="*/ 31 w 34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9">
                    <a:moveTo>
                      <a:pt x="31" y="3"/>
                    </a:moveTo>
                    <a:cubicBezTo>
                      <a:pt x="22" y="2"/>
                      <a:pt x="13" y="3"/>
                      <a:pt x="4" y="1"/>
                    </a:cubicBezTo>
                    <a:cubicBezTo>
                      <a:pt x="1" y="0"/>
                      <a:pt x="0" y="5"/>
                      <a:pt x="3" y="6"/>
                    </a:cubicBezTo>
                    <a:cubicBezTo>
                      <a:pt x="12" y="8"/>
                      <a:pt x="22" y="9"/>
                      <a:pt x="31" y="8"/>
                    </a:cubicBezTo>
                    <a:cubicBezTo>
                      <a:pt x="34" y="8"/>
                      <a:pt x="34" y="4"/>
                      <a:pt x="31" y="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9" name="Freeform 44"/>
              <p:cNvSpPr/>
              <p:nvPr>
                <p:custDataLst>
                  <p:tags r:id="rId43"/>
                </p:custDataLst>
              </p:nvPr>
            </p:nvSpPr>
            <p:spPr>
              <a:xfrm>
                <a:off x="4124" y="327"/>
                <a:ext cx="78" cy="17"/>
              </a:xfrm>
              <a:custGeom>
                <a:avLst/>
                <a:gdLst>
                  <a:gd name="T0" fmla="*/ 30 w 33"/>
                  <a:gd name="T1" fmla="*/ 1 h 7"/>
                  <a:gd name="T2" fmla="*/ 3 w 33"/>
                  <a:gd name="T3" fmla="*/ 1 h 7"/>
                  <a:gd name="T4" fmla="*/ 3 w 33"/>
                  <a:gd name="T5" fmla="*/ 6 h 7"/>
                  <a:gd name="T6" fmla="*/ 30 w 33"/>
                  <a:gd name="T7" fmla="*/ 6 h 7"/>
                  <a:gd name="T8" fmla="*/ 30 w 33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7">
                    <a:moveTo>
                      <a:pt x="30" y="1"/>
                    </a:moveTo>
                    <a:cubicBezTo>
                      <a:pt x="21" y="0"/>
                      <a:pt x="12" y="0"/>
                      <a:pt x="3" y="1"/>
                    </a:cubicBezTo>
                    <a:cubicBezTo>
                      <a:pt x="0" y="1"/>
                      <a:pt x="0" y="5"/>
                      <a:pt x="3" y="6"/>
                    </a:cubicBezTo>
                    <a:cubicBezTo>
                      <a:pt x="12" y="7"/>
                      <a:pt x="21" y="6"/>
                      <a:pt x="30" y="6"/>
                    </a:cubicBezTo>
                    <a:cubicBezTo>
                      <a:pt x="33" y="6"/>
                      <a:pt x="33" y="1"/>
                      <a:pt x="30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0" name="Freeform 45"/>
              <p:cNvSpPr/>
              <p:nvPr>
                <p:custDataLst>
                  <p:tags r:id="rId44"/>
                </p:custDataLst>
              </p:nvPr>
            </p:nvSpPr>
            <p:spPr>
              <a:xfrm>
                <a:off x="4273" y="320"/>
                <a:ext cx="64" cy="16"/>
              </a:xfrm>
              <a:custGeom>
                <a:avLst/>
                <a:gdLst>
                  <a:gd name="T0" fmla="*/ 24 w 27"/>
                  <a:gd name="T1" fmla="*/ 1 h 7"/>
                  <a:gd name="T2" fmla="*/ 4 w 27"/>
                  <a:gd name="T3" fmla="*/ 1 h 7"/>
                  <a:gd name="T4" fmla="*/ 4 w 27"/>
                  <a:gd name="T5" fmla="*/ 7 h 7"/>
                  <a:gd name="T6" fmla="*/ 24 w 27"/>
                  <a:gd name="T7" fmla="*/ 6 h 7"/>
                  <a:gd name="T8" fmla="*/ 24 w 27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7">
                    <a:moveTo>
                      <a:pt x="24" y="1"/>
                    </a:moveTo>
                    <a:cubicBezTo>
                      <a:pt x="18" y="0"/>
                      <a:pt x="11" y="1"/>
                      <a:pt x="4" y="1"/>
                    </a:cubicBezTo>
                    <a:cubicBezTo>
                      <a:pt x="0" y="1"/>
                      <a:pt x="0" y="7"/>
                      <a:pt x="4" y="7"/>
                    </a:cubicBezTo>
                    <a:cubicBezTo>
                      <a:pt x="11" y="7"/>
                      <a:pt x="18" y="7"/>
                      <a:pt x="24" y="6"/>
                    </a:cubicBezTo>
                    <a:cubicBezTo>
                      <a:pt x="27" y="6"/>
                      <a:pt x="27" y="2"/>
                      <a:pt x="24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1" name="Freeform 46"/>
              <p:cNvSpPr/>
              <p:nvPr>
                <p:custDataLst>
                  <p:tags r:id="rId45"/>
                </p:custDataLst>
              </p:nvPr>
            </p:nvSpPr>
            <p:spPr>
              <a:xfrm>
                <a:off x="4408" y="327"/>
                <a:ext cx="71" cy="21"/>
              </a:xfrm>
              <a:custGeom>
                <a:avLst/>
                <a:gdLst>
                  <a:gd name="T0" fmla="*/ 26 w 30"/>
                  <a:gd name="T1" fmla="*/ 1 h 9"/>
                  <a:gd name="T2" fmla="*/ 3 w 30"/>
                  <a:gd name="T3" fmla="*/ 3 h 9"/>
                  <a:gd name="T4" fmla="*/ 5 w 30"/>
                  <a:gd name="T5" fmla="*/ 8 h 9"/>
                  <a:gd name="T6" fmla="*/ 26 w 30"/>
                  <a:gd name="T7" fmla="*/ 6 h 9"/>
                  <a:gd name="T8" fmla="*/ 26 w 30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9">
                    <a:moveTo>
                      <a:pt x="26" y="1"/>
                    </a:moveTo>
                    <a:cubicBezTo>
                      <a:pt x="18" y="0"/>
                      <a:pt x="11" y="1"/>
                      <a:pt x="3" y="3"/>
                    </a:cubicBezTo>
                    <a:cubicBezTo>
                      <a:pt x="0" y="4"/>
                      <a:pt x="1" y="9"/>
                      <a:pt x="5" y="8"/>
                    </a:cubicBezTo>
                    <a:cubicBezTo>
                      <a:pt x="12" y="6"/>
                      <a:pt x="19" y="7"/>
                      <a:pt x="26" y="6"/>
                    </a:cubicBezTo>
                    <a:cubicBezTo>
                      <a:pt x="30" y="5"/>
                      <a:pt x="30" y="1"/>
                      <a:pt x="26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2" name="Freeform 47"/>
              <p:cNvSpPr/>
              <p:nvPr>
                <p:custDataLst>
                  <p:tags r:id="rId46"/>
                </p:custDataLst>
              </p:nvPr>
            </p:nvSpPr>
            <p:spPr>
              <a:xfrm>
                <a:off x="4548" y="339"/>
                <a:ext cx="83" cy="14"/>
              </a:xfrm>
              <a:custGeom>
                <a:avLst/>
                <a:gdLst>
                  <a:gd name="T0" fmla="*/ 32 w 35"/>
                  <a:gd name="T1" fmla="*/ 1 h 6"/>
                  <a:gd name="T2" fmla="*/ 2 w 35"/>
                  <a:gd name="T3" fmla="*/ 1 h 6"/>
                  <a:gd name="T4" fmla="*/ 2 w 35"/>
                  <a:gd name="T5" fmla="*/ 5 h 6"/>
                  <a:gd name="T6" fmla="*/ 32 w 35"/>
                  <a:gd name="T7" fmla="*/ 5 h 6"/>
                  <a:gd name="T8" fmla="*/ 32 w 35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6">
                    <a:moveTo>
                      <a:pt x="32" y="1"/>
                    </a:moveTo>
                    <a:cubicBezTo>
                      <a:pt x="22" y="0"/>
                      <a:pt x="12" y="1"/>
                      <a:pt x="2" y="1"/>
                    </a:cubicBezTo>
                    <a:cubicBezTo>
                      <a:pt x="0" y="2"/>
                      <a:pt x="0" y="5"/>
                      <a:pt x="2" y="5"/>
                    </a:cubicBezTo>
                    <a:cubicBezTo>
                      <a:pt x="12" y="5"/>
                      <a:pt x="22" y="6"/>
                      <a:pt x="32" y="5"/>
                    </a:cubicBezTo>
                    <a:cubicBezTo>
                      <a:pt x="35" y="5"/>
                      <a:pt x="35" y="1"/>
                      <a:pt x="32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3" name="Freeform 48"/>
              <p:cNvSpPr/>
              <p:nvPr>
                <p:custDataLst>
                  <p:tags r:id="rId47"/>
                </p:custDataLst>
              </p:nvPr>
            </p:nvSpPr>
            <p:spPr>
              <a:xfrm>
                <a:off x="4702" y="332"/>
                <a:ext cx="76" cy="19"/>
              </a:xfrm>
              <a:custGeom>
                <a:avLst/>
                <a:gdLst>
                  <a:gd name="T0" fmla="*/ 29 w 32"/>
                  <a:gd name="T1" fmla="*/ 1 h 8"/>
                  <a:gd name="T2" fmla="*/ 4 w 32"/>
                  <a:gd name="T3" fmla="*/ 1 h 8"/>
                  <a:gd name="T4" fmla="*/ 4 w 32"/>
                  <a:gd name="T5" fmla="*/ 7 h 8"/>
                  <a:gd name="T6" fmla="*/ 29 w 32"/>
                  <a:gd name="T7" fmla="*/ 7 h 8"/>
                  <a:gd name="T8" fmla="*/ 29 w 32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8">
                    <a:moveTo>
                      <a:pt x="29" y="1"/>
                    </a:moveTo>
                    <a:cubicBezTo>
                      <a:pt x="21" y="0"/>
                      <a:pt x="12" y="0"/>
                      <a:pt x="4" y="1"/>
                    </a:cubicBezTo>
                    <a:cubicBezTo>
                      <a:pt x="0" y="1"/>
                      <a:pt x="0" y="7"/>
                      <a:pt x="4" y="7"/>
                    </a:cubicBezTo>
                    <a:cubicBezTo>
                      <a:pt x="12" y="7"/>
                      <a:pt x="21" y="8"/>
                      <a:pt x="29" y="7"/>
                    </a:cubicBezTo>
                    <a:cubicBezTo>
                      <a:pt x="32" y="6"/>
                      <a:pt x="32" y="1"/>
                      <a:pt x="29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4" name="Freeform 49"/>
              <p:cNvSpPr/>
              <p:nvPr>
                <p:custDataLst>
                  <p:tags r:id="rId48"/>
                </p:custDataLst>
              </p:nvPr>
            </p:nvSpPr>
            <p:spPr>
              <a:xfrm>
                <a:off x="4808" y="329"/>
                <a:ext cx="38" cy="31"/>
              </a:xfrm>
              <a:custGeom>
                <a:avLst/>
                <a:gdLst>
                  <a:gd name="T0" fmla="*/ 14 w 16"/>
                  <a:gd name="T1" fmla="*/ 3 h 13"/>
                  <a:gd name="T2" fmla="*/ 3 w 16"/>
                  <a:gd name="T3" fmla="*/ 3 h 13"/>
                  <a:gd name="T4" fmla="*/ 4 w 16"/>
                  <a:gd name="T5" fmla="*/ 7 h 13"/>
                  <a:gd name="T6" fmla="*/ 10 w 16"/>
                  <a:gd name="T7" fmla="*/ 7 h 13"/>
                  <a:gd name="T8" fmla="*/ 9 w 16"/>
                  <a:gd name="T9" fmla="*/ 9 h 13"/>
                  <a:gd name="T10" fmla="*/ 12 w 16"/>
                  <a:gd name="T11" fmla="*/ 12 h 13"/>
                  <a:gd name="T12" fmla="*/ 16 w 16"/>
                  <a:gd name="T13" fmla="*/ 7 h 13"/>
                  <a:gd name="T14" fmla="*/ 14 w 16"/>
                  <a:gd name="T15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3">
                    <a:moveTo>
                      <a:pt x="14" y="3"/>
                    </a:moveTo>
                    <a:cubicBezTo>
                      <a:pt x="11" y="0"/>
                      <a:pt x="6" y="1"/>
                      <a:pt x="3" y="3"/>
                    </a:cubicBezTo>
                    <a:cubicBezTo>
                      <a:pt x="0" y="4"/>
                      <a:pt x="1" y="8"/>
                      <a:pt x="4" y="7"/>
                    </a:cubicBezTo>
                    <a:cubicBezTo>
                      <a:pt x="5" y="7"/>
                      <a:pt x="8" y="6"/>
                      <a:pt x="10" y="7"/>
                    </a:cubicBezTo>
                    <a:cubicBezTo>
                      <a:pt x="9" y="7"/>
                      <a:pt x="9" y="8"/>
                      <a:pt x="9" y="9"/>
                    </a:cubicBezTo>
                    <a:cubicBezTo>
                      <a:pt x="8" y="11"/>
                      <a:pt x="10" y="13"/>
                      <a:pt x="12" y="12"/>
                    </a:cubicBezTo>
                    <a:cubicBezTo>
                      <a:pt x="14" y="11"/>
                      <a:pt x="15" y="9"/>
                      <a:pt x="16" y="7"/>
                    </a:cubicBezTo>
                    <a:cubicBezTo>
                      <a:pt x="16" y="6"/>
                      <a:pt x="15" y="4"/>
                      <a:pt x="14" y="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179" name="文本框 178"/>
            <p:cNvSpPr txBox="1"/>
            <p:nvPr>
              <p:custDataLst>
                <p:tags r:id="rId3"/>
              </p:custDataLst>
            </p:nvPr>
          </p:nvSpPr>
          <p:spPr>
            <a:xfrm>
              <a:off x="4560858" y="813367"/>
              <a:ext cx="2770577" cy="544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>
                  <a:solidFill>
                    <a:srgbClr val="005790"/>
                  </a:solidFill>
                  <a:cs typeface="+mn-ea"/>
                  <a:sym typeface="+mn-lt"/>
                </a:rPr>
                <a:t>课堂小结</a:t>
              </a:r>
              <a:endParaRPr lang="zh-CN" altLang="en-US" sz="2400" b="1">
                <a:solidFill>
                  <a:srgbClr val="C00000"/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" name="组合 176"/>
          <p:cNvGrpSpPr/>
          <p:nvPr userDrawn="1">
            <p:custDataLst>
              <p:tags r:id="rId1"/>
            </p:custDataLst>
          </p:nvPr>
        </p:nvGrpSpPr>
        <p:grpSpPr>
          <a:xfrm>
            <a:off x="342900" y="336550"/>
            <a:ext cx="1704340" cy="666115"/>
            <a:chOff x="4560858" y="670749"/>
            <a:chExt cx="3070284" cy="787401"/>
          </a:xfrm>
        </p:grpSpPr>
        <p:grpSp>
          <p:nvGrpSpPr>
            <p:cNvPr id="178" name="Group 4"/>
            <p:cNvGrpSpPr/>
            <p:nvPr>
              <p:custDataLst>
                <p:tags r:id="rId2"/>
              </p:custDataLst>
            </p:nvPr>
          </p:nvGrpSpPr>
          <p:grpSpPr>
            <a:xfrm>
              <a:off x="4560858" y="670749"/>
              <a:ext cx="3070284" cy="787401"/>
              <a:chOff x="2364" y="234"/>
              <a:chExt cx="2556" cy="926"/>
            </a:xfrm>
            <a:solidFill>
              <a:srgbClr val="005790"/>
            </a:solidFill>
          </p:grpSpPr>
          <p:sp>
            <p:nvSpPr>
              <p:cNvPr id="180" name="Freeform 5"/>
              <p:cNvSpPr>
                <a:spLocks noEditPoints="1"/>
              </p:cNvSpPr>
              <p:nvPr>
                <p:custDataLst>
                  <p:tags r:id="rId4"/>
                </p:custDataLst>
              </p:nvPr>
            </p:nvSpPr>
            <p:spPr>
              <a:xfrm>
                <a:off x="2364" y="234"/>
                <a:ext cx="2556" cy="926"/>
              </a:xfrm>
              <a:custGeom>
                <a:avLst/>
                <a:gdLst>
                  <a:gd name="T0" fmla="*/ 1057 w 1079"/>
                  <a:gd name="T1" fmla="*/ 96 h 389"/>
                  <a:gd name="T2" fmla="*/ 1077 w 1079"/>
                  <a:gd name="T3" fmla="*/ 44 h 389"/>
                  <a:gd name="T4" fmla="*/ 1072 w 1079"/>
                  <a:gd name="T5" fmla="*/ 26 h 389"/>
                  <a:gd name="T6" fmla="*/ 1065 w 1079"/>
                  <a:gd name="T7" fmla="*/ 18 h 389"/>
                  <a:gd name="T8" fmla="*/ 534 w 1079"/>
                  <a:gd name="T9" fmla="*/ 4 h 389"/>
                  <a:gd name="T10" fmla="*/ 272 w 1079"/>
                  <a:gd name="T11" fmla="*/ 1 h 389"/>
                  <a:gd name="T12" fmla="*/ 141 w 1079"/>
                  <a:gd name="T13" fmla="*/ 3 h 389"/>
                  <a:gd name="T14" fmla="*/ 9 w 1079"/>
                  <a:gd name="T15" fmla="*/ 11 h 389"/>
                  <a:gd name="T16" fmla="*/ 7 w 1079"/>
                  <a:gd name="T17" fmla="*/ 16 h 389"/>
                  <a:gd name="T18" fmla="*/ 1 w 1079"/>
                  <a:gd name="T19" fmla="*/ 24 h 389"/>
                  <a:gd name="T20" fmla="*/ 17 w 1079"/>
                  <a:gd name="T21" fmla="*/ 61 h 389"/>
                  <a:gd name="T22" fmla="*/ 37 w 1079"/>
                  <a:gd name="T23" fmla="*/ 107 h 389"/>
                  <a:gd name="T24" fmla="*/ 73 w 1079"/>
                  <a:gd name="T25" fmla="*/ 193 h 389"/>
                  <a:gd name="T26" fmla="*/ 73 w 1079"/>
                  <a:gd name="T27" fmla="*/ 194 h 389"/>
                  <a:gd name="T28" fmla="*/ 29 w 1079"/>
                  <a:gd name="T29" fmla="*/ 283 h 389"/>
                  <a:gd name="T30" fmla="*/ 8 w 1079"/>
                  <a:gd name="T31" fmla="*/ 369 h 389"/>
                  <a:gd name="T32" fmla="*/ 13 w 1079"/>
                  <a:gd name="T33" fmla="*/ 373 h 389"/>
                  <a:gd name="T34" fmla="*/ 16 w 1079"/>
                  <a:gd name="T35" fmla="*/ 379 h 389"/>
                  <a:gd name="T36" fmla="*/ 140 w 1079"/>
                  <a:gd name="T37" fmla="*/ 384 h 389"/>
                  <a:gd name="T38" fmla="*/ 273 w 1079"/>
                  <a:gd name="T39" fmla="*/ 379 h 389"/>
                  <a:gd name="T40" fmla="*/ 546 w 1079"/>
                  <a:gd name="T41" fmla="*/ 374 h 389"/>
                  <a:gd name="T42" fmla="*/ 1065 w 1079"/>
                  <a:gd name="T43" fmla="*/ 374 h 389"/>
                  <a:gd name="T44" fmla="*/ 1072 w 1079"/>
                  <a:gd name="T45" fmla="*/ 366 h 389"/>
                  <a:gd name="T46" fmla="*/ 1077 w 1079"/>
                  <a:gd name="T47" fmla="*/ 362 h 389"/>
                  <a:gd name="T48" fmla="*/ 1050 w 1079"/>
                  <a:gd name="T49" fmla="*/ 277 h 389"/>
                  <a:gd name="T50" fmla="*/ 1010 w 1079"/>
                  <a:gd name="T51" fmla="*/ 196 h 389"/>
                  <a:gd name="T52" fmla="*/ 1010 w 1079"/>
                  <a:gd name="T53" fmla="*/ 196 h 389"/>
                  <a:gd name="T54" fmla="*/ 1010 w 1079"/>
                  <a:gd name="T55" fmla="*/ 193 h 389"/>
                  <a:gd name="T56" fmla="*/ 1035 w 1079"/>
                  <a:gd name="T57" fmla="*/ 138 h 389"/>
                  <a:gd name="T58" fmla="*/ 1057 w 1079"/>
                  <a:gd name="T59" fmla="*/ 96 h 389"/>
                  <a:gd name="T60" fmla="*/ 997 w 1079"/>
                  <a:gd name="T61" fmla="*/ 194 h 389"/>
                  <a:gd name="T62" fmla="*/ 997 w 1079"/>
                  <a:gd name="T63" fmla="*/ 195 h 389"/>
                  <a:gd name="T64" fmla="*/ 996 w 1079"/>
                  <a:gd name="T65" fmla="*/ 205 h 389"/>
                  <a:gd name="T66" fmla="*/ 1037 w 1079"/>
                  <a:gd name="T67" fmla="*/ 287 h 389"/>
                  <a:gd name="T68" fmla="*/ 1066 w 1079"/>
                  <a:gd name="T69" fmla="*/ 359 h 389"/>
                  <a:gd name="T70" fmla="*/ 1065 w 1079"/>
                  <a:gd name="T71" fmla="*/ 359 h 389"/>
                  <a:gd name="T72" fmla="*/ 553 w 1079"/>
                  <a:gd name="T73" fmla="*/ 359 h 389"/>
                  <a:gd name="T74" fmla="*/ 287 w 1079"/>
                  <a:gd name="T75" fmla="*/ 363 h 389"/>
                  <a:gd name="T76" fmla="*/ 153 w 1079"/>
                  <a:gd name="T77" fmla="*/ 368 h 389"/>
                  <a:gd name="T78" fmla="*/ 22 w 1079"/>
                  <a:gd name="T79" fmla="*/ 369 h 389"/>
                  <a:gd name="T80" fmla="*/ 22 w 1079"/>
                  <a:gd name="T81" fmla="*/ 367 h 389"/>
                  <a:gd name="T82" fmla="*/ 46 w 1079"/>
                  <a:gd name="T83" fmla="*/ 282 h 389"/>
                  <a:gd name="T84" fmla="*/ 87 w 1079"/>
                  <a:gd name="T85" fmla="*/ 202 h 389"/>
                  <a:gd name="T86" fmla="*/ 84 w 1079"/>
                  <a:gd name="T87" fmla="*/ 192 h 389"/>
                  <a:gd name="T88" fmla="*/ 54 w 1079"/>
                  <a:gd name="T89" fmla="*/ 104 h 389"/>
                  <a:gd name="T90" fmla="*/ 34 w 1079"/>
                  <a:gd name="T91" fmla="*/ 59 h 389"/>
                  <a:gd name="T92" fmla="*/ 14 w 1079"/>
                  <a:gd name="T93" fmla="*/ 19 h 389"/>
                  <a:gd name="T94" fmla="*/ 141 w 1079"/>
                  <a:gd name="T95" fmla="*/ 17 h 389"/>
                  <a:gd name="T96" fmla="*/ 272 w 1079"/>
                  <a:gd name="T97" fmla="*/ 14 h 389"/>
                  <a:gd name="T98" fmla="*/ 534 w 1079"/>
                  <a:gd name="T99" fmla="*/ 18 h 389"/>
                  <a:gd name="T100" fmla="*/ 1061 w 1079"/>
                  <a:gd name="T101" fmla="*/ 32 h 389"/>
                  <a:gd name="T102" fmla="*/ 1062 w 1079"/>
                  <a:gd name="T103" fmla="*/ 35 h 389"/>
                  <a:gd name="T104" fmla="*/ 1062 w 1079"/>
                  <a:gd name="T105" fmla="*/ 37 h 389"/>
                  <a:gd name="T106" fmla="*/ 1060 w 1079"/>
                  <a:gd name="T107" fmla="*/ 45 h 389"/>
                  <a:gd name="T108" fmla="*/ 1051 w 1079"/>
                  <a:gd name="T109" fmla="*/ 68 h 389"/>
                  <a:gd name="T110" fmla="*/ 1031 w 1079"/>
                  <a:gd name="T111" fmla="*/ 113 h 389"/>
                  <a:gd name="T112" fmla="*/ 997 w 1079"/>
                  <a:gd name="T113" fmla="*/ 194 h 3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079" h="389">
                    <a:moveTo>
                      <a:pt x="1057" y="96"/>
                    </a:moveTo>
                    <a:cubicBezTo>
                      <a:pt x="1065" y="79"/>
                      <a:pt x="1073" y="62"/>
                      <a:pt x="1077" y="44"/>
                    </a:cubicBezTo>
                    <a:cubicBezTo>
                      <a:pt x="1079" y="38"/>
                      <a:pt x="1078" y="28"/>
                      <a:pt x="1072" y="26"/>
                    </a:cubicBezTo>
                    <a:cubicBezTo>
                      <a:pt x="1072" y="22"/>
                      <a:pt x="1070" y="18"/>
                      <a:pt x="1065" y="18"/>
                    </a:cubicBezTo>
                    <a:cubicBezTo>
                      <a:pt x="888" y="15"/>
                      <a:pt x="711" y="8"/>
                      <a:pt x="534" y="4"/>
                    </a:cubicBezTo>
                    <a:cubicBezTo>
                      <a:pt x="447" y="2"/>
                      <a:pt x="359" y="0"/>
                      <a:pt x="272" y="1"/>
                    </a:cubicBezTo>
                    <a:cubicBezTo>
                      <a:pt x="228" y="1"/>
                      <a:pt x="184" y="1"/>
                      <a:pt x="141" y="3"/>
                    </a:cubicBezTo>
                    <a:cubicBezTo>
                      <a:pt x="97" y="4"/>
                      <a:pt x="52" y="3"/>
                      <a:pt x="9" y="11"/>
                    </a:cubicBezTo>
                    <a:cubicBezTo>
                      <a:pt x="7" y="12"/>
                      <a:pt x="6" y="14"/>
                      <a:pt x="7" y="16"/>
                    </a:cubicBezTo>
                    <a:cubicBezTo>
                      <a:pt x="4" y="17"/>
                      <a:pt x="1" y="20"/>
                      <a:pt x="1" y="24"/>
                    </a:cubicBezTo>
                    <a:cubicBezTo>
                      <a:pt x="3" y="37"/>
                      <a:pt x="12" y="50"/>
                      <a:pt x="17" y="61"/>
                    </a:cubicBezTo>
                    <a:cubicBezTo>
                      <a:pt x="24" y="76"/>
                      <a:pt x="31" y="91"/>
                      <a:pt x="37" y="107"/>
                    </a:cubicBezTo>
                    <a:cubicBezTo>
                      <a:pt x="50" y="135"/>
                      <a:pt x="61" y="165"/>
                      <a:pt x="73" y="193"/>
                    </a:cubicBezTo>
                    <a:cubicBezTo>
                      <a:pt x="73" y="194"/>
                      <a:pt x="73" y="194"/>
                      <a:pt x="73" y="194"/>
                    </a:cubicBezTo>
                    <a:cubicBezTo>
                      <a:pt x="57" y="223"/>
                      <a:pt x="42" y="253"/>
                      <a:pt x="29" y="283"/>
                    </a:cubicBezTo>
                    <a:cubicBezTo>
                      <a:pt x="18" y="307"/>
                      <a:pt x="0" y="342"/>
                      <a:pt x="8" y="369"/>
                    </a:cubicBezTo>
                    <a:cubicBezTo>
                      <a:pt x="9" y="371"/>
                      <a:pt x="11" y="372"/>
                      <a:pt x="13" y="373"/>
                    </a:cubicBezTo>
                    <a:cubicBezTo>
                      <a:pt x="12" y="376"/>
                      <a:pt x="14" y="378"/>
                      <a:pt x="16" y="379"/>
                    </a:cubicBezTo>
                    <a:cubicBezTo>
                      <a:pt x="57" y="389"/>
                      <a:pt x="99" y="387"/>
                      <a:pt x="140" y="384"/>
                    </a:cubicBezTo>
                    <a:cubicBezTo>
                      <a:pt x="184" y="382"/>
                      <a:pt x="228" y="380"/>
                      <a:pt x="273" y="379"/>
                    </a:cubicBezTo>
                    <a:cubicBezTo>
                      <a:pt x="364" y="376"/>
                      <a:pt x="455" y="374"/>
                      <a:pt x="546" y="374"/>
                    </a:cubicBezTo>
                    <a:cubicBezTo>
                      <a:pt x="719" y="374"/>
                      <a:pt x="892" y="374"/>
                      <a:pt x="1065" y="374"/>
                    </a:cubicBezTo>
                    <a:cubicBezTo>
                      <a:pt x="1070" y="374"/>
                      <a:pt x="1073" y="370"/>
                      <a:pt x="1072" y="366"/>
                    </a:cubicBezTo>
                    <a:cubicBezTo>
                      <a:pt x="1075" y="366"/>
                      <a:pt x="1077" y="364"/>
                      <a:pt x="1077" y="362"/>
                    </a:cubicBezTo>
                    <a:cubicBezTo>
                      <a:pt x="1073" y="333"/>
                      <a:pt x="1061" y="304"/>
                      <a:pt x="1050" y="277"/>
                    </a:cubicBezTo>
                    <a:cubicBezTo>
                      <a:pt x="1039" y="249"/>
                      <a:pt x="1026" y="222"/>
                      <a:pt x="1010" y="196"/>
                    </a:cubicBezTo>
                    <a:cubicBezTo>
                      <a:pt x="1010" y="196"/>
                      <a:pt x="1010" y="196"/>
                      <a:pt x="1010" y="196"/>
                    </a:cubicBezTo>
                    <a:cubicBezTo>
                      <a:pt x="1010" y="195"/>
                      <a:pt x="1010" y="194"/>
                      <a:pt x="1010" y="193"/>
                    </a:cubicBezTo>
                    <a:cubicBezTo>
                      <a:pt x="1008" y="175"/>
                      <a:pt x="1026" y="153"/>
                      <a:pt x="1035" y="138"/>
                    </a:cubicBezTo>
                    <a:cubicBezTo>
                      <a:pt x="1044" y="125"/>
                      <a:pt x="1050" y="111"/>
                      <a:pt x="1057" y="96"/>
                    </a:cubicBezTo>
                    <a:moveTo>
                      <a:pt x="997" y="194"/>
                    </a:moveTo>
                    <a:cubicBezTo>
                      <a:pt x="997" y="195"/>
                      <a:pt x="997" y="195"/>
                      <a:pt x="997" y="195"/>
                    </a:cubicBezTo>
                    <a:cubicBezTo>
                      <a:pt x="995" y="197"/>
                      <a:pt x="994" y="201"/>
                      <a:pt x="996" y="205"/>
                    </a:cubicBezTo>
                    <a:cubicBezTo>
                      <a:pt x="1012" y="231"/>
                      <a:pt x="1025" y="259"/>
                      <a:pt x="1037" y="287"/>
                    </a:cubicBezTo>
                    <a:cubicBezTo>
                      <a:pt x="1047" y="311"/>
                      <a:pt x="1054" y="336"/>
                      <a:pt x="1066" y="359"/>
                    </a:cubicBezTo>
                    <a:cubicBezTo>
                      <a:pt x="1066" y="359"/>
                      <a:pt x="1065" y="359"/>
                      <a:pt x="1065" y="359"/>
                    </a:cubicBezTo>
                    <a:cubicBezTo>
                      <a:pt x="894" y="359"/>
                      <a:pt x="724" y="359"/>
                      <a:pt x="553" y="359"/>
                    </a:cubicBezTo>
                    <a:cubicBezTo>
                      <a:pt x="464" y="359"/>
                      <a:pt x="376" y="360"/>
                      <a:pt x="287" y="363"/>
                    </a:cubicBezTo>
                    <a:cubicBezTo>
                      <a:pt x="243" y="365"/>
                      <a:pt x="198" y="365"/>
                      <a:pt x="153" y="368"/>
                    </a:cubicBezTo>
                    <a:cubicBezTo>
                      <a:pt x="109" y="371"/>
                      <a:pt x="66" y="373"/>
                      <a:pt x="22" y="369"/>
                    </a:cubicBezTo>
                    <a:cubicBezTo>
                      <a:pt x="22" y="368"/>
                      <a:pt x="22" y="368"/>
                      <a:pt x="22" y="367"/>
                    </a:cubicBezTo>
                    <a:cubicBezTo>
                      <a:pt x="18" y="339"/>
                      <a:pt x="35" y="307"/>
                      <a:pt x="46" y="282"/>
                    </a:cubicBezTo>
                    <a:cubicBezTo>
                      <a:pt x="59" y="255"/>
                      <a:pt x="74" y="229"/>
                      <a:pt x="87" y="202"/>
                    </a:cubicBezTo>
                    <a:cubicBezTo>
                      <a:pt x="89" y="198"/>
                      <a:pt x="87" y="194"/>
                      <a:pt x="84" y="192"/>
                    </a:cubicBezTo>
                    <a:cubicBezTo>
                      <a:pt x="78" y="162"/>
                      <a:pt x="66" y="132"/>
                      <a:pt x="54" y="104"/>
                    </a:cubicBezTo>
                    <a:cubicBezTo>
                      <a:pt x="48" y="89"/>
                      <a:pt x="41" y="74"/>
                      <a:pt x="34" y="59"/>
                    </a:cubicBezTo>
                    <a:cubicBezTo>
                      <a:pt x="28" y="46"/>
                      <a:pt x="23" y="30"/>
                      <a:pt x="14" y="19"/>
                    </a:cubicBezTo>
                    <a:cubicBezTo>
                      <a:pt x="56" y="22"/>
                      <a:pt x="99" y="18"/>
                      <a:pt x="141" y="17"/>
                    </a:cubicBezTo>
                    <a:cubicBezTo>
                      <a:pt x="184" y="15"/>
                      <a:pt x="228" y="15"/>
                      <a:pt x="272" y="14"/>
                    </a:cubicBezTo>
                    <a:cubicBezTo>
                      <a:pt x="359" y="14"/>
                      <a:pt x="447" y="15"/>
                      <a:pt x="534" y="18"/>
                    </a:cubicBezTo>
                    <a:cubicBezTo>
                      <a:pt x="710" y="22"/>
                      <a:pt x="885" y="29"/>
                      <a:pt x="1061" y="32"/>
                    </a:cubicBezTo>
                    <a:cubicBezTo>
                      <a:pt x="1061" y="33"/>
                      <a:pt x="1061" y="34"/>
                      <a:pt x="1062" y="35"/>
                    </a:cubicBezTo>
                    <a:cubicBezTo>
                      <a:pt x="1062" y="36"/>
                      <a:pt x="1062" y="37"/>
                      <a:pt x="1062" y="37"/>
                    </a:cubicBezTo>
                    <a:cubicBezTo>
                      <a:pt x="1061" y="40"/>
                      <a:pt x="1061" y="42"/>
                      <a:pt x="1060" y="45"/>
                    </a:cubicBezTo>
                    <a:cubicBezTo>
                      <a:pt x="1058" y="53"/>
                      <a:pt x="1054" y="60"/>
                      <a:pt x="1051" y="68"/>
                    </a:cubicBezTo>
                    <a:cubicBezTo>
                      <a:pt x="1045" y="83"/>
                      <a:pt x="1038" y="98"/>
                      <a:pt x="1031" y="113"/>
                    </a:cubicBezTo>
                    <a:cubicBezTo>
                      <a:pt x="1021" y="136"/>
                      <a:pt x="987" y="167"/>
                      <a:pt x="997" y="19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1" name="Freeform 6"/>
              <p:cNvSpPr/>
              <p:nvPr>
                <p:custDataLst>
                  <p:tags r:id="rId5"/>
                </p:custDataLst>
              </p:nvPr>
            </p:nvSpPr>
            <p:spPr>
              <a:xfrm>
                <a:off x="2433" y="1012"/>
                <a:ext cx="90" cy="88"/>
              </a:xfrm>
              <a:custGeom>
                <a:avLst/>
                <a:gdLst>
                  <a:gd name="T0" fmla="*/ 35 w 38"/>
                  <a:gd name="T1" fmla="*/ 26 h 37"/>
                  <a:gd name="T2" fmla="*/ 23 w 38"/>
                  <a:gd name="T3" fmla="*/ 26 h 37"/>
                  <a:gd name="T4" fmla="*/ 13 w 38"/>
                  <a:gd name="T5" fmla="*/ 26 h 37"/>
                  <a:gd name="T6" fmla="*/ 14 w 38"/>
                  <a:gd name="T7" fmla="*/ 6 h 37"/>
                  <a:gd name="T8" fmla="*/ 8 w 38"/>
                  <a:gd name="T9" fmla="*/ 4 h 37"/>
                  <a:gd name="T10" fmla="*/ 2 w 38"/>
                  <a:gd name="T11" fmla="*/ 27 h 37"/>
                  <a:gd name="T12" fmla="*/ 5 w 38"/>
                  <a:gd name="T13" fmla="*/ 35 h 37"/>
                  <a:gd name="T14" fmla="*/ 21 w 38"/>
                  <a:gd name="T15" fmla="*/ 37 h 37"/>
                  <a:gd name="T16" fmla="*/ 37 w 38"/>
                  <a:gd name="T17" fmla="*/ 32 h 37"/>
                  <a:gd name="T18" fmla="*/ 35 w 38"/>
                  <a:gd name="T19" fmla="*/ 2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8" h="37">
                    <a:moveTo>
                      <a:pt x="35" y="26"/>
                    </a:moveTo>
                    <a:cubicBezTo>
                      <a:pt x="31" y="24"/>
                      <a:pt x="27" y="26"/>
                      <a:pt x="23" y="26"/>
                    </a:cubicBezTo>
                    <a:cubicBezTo>
                      <a:pt x="20" y="26"/>
                      <a:pt x="16" y="26"/>
                      <a:pt x="13" y="26"/>
                    </a:cubicBezTo>
                    <a:cubicBezTo>
                      <a:pt x="14" y="19"/>
                      <a:pt x="13" y="13"/>
                      <a:pt x="14" y="6"/>
                    </a:cubicBezTo>
                    <a:cubicBezTo>
                      <a:pt x="15" y="2"/>
                      <a:pt x="10" y="0"/>
                      <a:pt x="8" y="4"/>
                    </a:cubicBezTo>
                    <a:cubicBezTo>
                      <a:pt x="5" y="12"/>
                      <a:pt x="7" y="20"/>
                      <a:pt x="2" y="27"/>
                    </a:cubicBezTo>
                    <a:cubicBezTo>
                      <a:pt x="0" y="30"/>
                      <a:pt x="2" y="34"/>
                      <a:pt x="5" y="35"/>
                    </a:cubicBezTo>
                    <a:cubicBezTo>
                      <a:pt x="10" y="36"/>
                      <a:pt x="16" y="37"/>
                      <a:pt x="21" y="37"/>
                    </a:cubicBezTo>
                    <a:cubicBezTo>
                      <a:pt x="27" y="37"/>
                      <a:pt x="34" y="37"/>
                      <a:pt x="37" y="32"/>
                    </a:cubicBezTo>
                    <a:cubicBezTo>
                      <a:pt x="38" y="30"/>
                      <a:pt x="37" y="27"/>
                      <a:pt x="35" y="2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2" name="Freeform 7"/>
              <p:cNvSpPr/>
              <p:nvPr>
                <p:custDataLst>
                  <p:tags r:id="rId6"/>
                </p:custDataLst>
              </p:nvPr>
            </p:nvSpPr>
            <p:spPr>
              <a:xfrm>
                <a:off x="2478" y="908"/>
                <a:ext cx="54" cy="69"/>
              </a:xfrm>
              <a:custGeom>
                <a:avLst/>
                <a:gdLst>
                  <a:gd name="T0" fmla="*/ 18 w 23"/>
                  <a:gd name="T1" fmla="*/ 2 h 29"/>
                  <a:gd name="T2" fmla="*/ 10 w 23"/>
                  <a:gd name="T3" fmla="*/ 11 h 29"/>
                  <a:gd name="T4" fmla="*/ 2 w 23"/>
                  <a:gd name="T5" fmla="*/ 23 h 29"/>
                  <a:gd name="T6" fmla="*/ 7 w 23"/>
                  <a:gd name="T7" fmla="*/ 26 h 29"/>
                  <a:gd name="T8" fmla="*/ 16 w 23"/>
                  <a:gd name="T9" fmla="*/ 15 h 29"/>
                  <a:gd name="T10" fmla="*/ 22 w 23"/>
                  <a:gd name="T11" fmla="*/ 5 h 29"/>
                  <a:gd name="T12" fmla="*/ 18 w 23"/>
                  <a:gd name="T13" fmla="*/ 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28">
                    <a:moveTo>
                      <a:pt x="18" y="2"/>
                    </a:moveTo>
                    <a:cubicBezTo>
                      <a:pt x="14" y="4"/>
                      <a:pt x="12" y="8"/>
                      <a:pt x="10" y="11"/>
                    </a:cubicBezTo>
                    <a:cubicBezTo>
                      <a:pt x="7" y="15"/>
                      <a:pt x="4" y="18"/>
                      <a:pt x="2" y="23"/>
                    </a:cubicBezTo>
                    <a:cubicBezTo>
                      <a:pt x="0" y="26"/>
                      <a:pt x="5" y="29"/>
                      <a:pt x="7" y="26"/>
                    </a:cubicBezTo>
                    <a:cubicBezTo>
                      <a:pt x="10" y="22"/>
                      <a:pt x="13" y="19"/>
                      <a:pt x="16" y="15"/>
                    </a:cubicBezTo>
                    <a:cubicBezTo>
                      <a:pt x="18" y="12"/>
                      <a:pt x="22" y="9"/>
                      <a:pt x="22" y="5"/>
                    </a:cubicBezTo>
                    <a:cubicBezTo>
                      <a:pt x="23" y="3"/>
                      <a:pt x="20" y="0"/>
                      <a:pt x="18" y="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3" name="Freeform 8"/>
              <p:cNvSpPr/>
              <p:nvPr>
                <p:custDataLst>
                  <p:tags r:id="rId7"/>
                </p:custDataLst>
              </p:nvPr>
            </p:nvSpPr>
            <p:spPr>
              <a:xfrm>
                <a:off x="2532" y="786"/>
                <a:ext cx="59" cy="93"/>
              </a:xfrm>
              <a:custGeom>
                <a:avLst/>
                <a:gdLst>
                  <a:gd name="T0" fmla="*/ 24 w 25"/>
                  <a:gd name="T1" fmla="*/ 3 h 39"/>
                  <a:gd name="T2" fmla="*/ 20 w 25"/>
                  <a:gd name="T3" fmla="*/ 1 h 39"/>
                  <a:gd name="T4" fmla="*/ 10 w 25"/>
                  <a:gd name="T5" fmla="*/ 17 h 39"/>
                  <a:gd name="T6" fmla="*/ 1 w 25"/>
                  <a:gd name="T7" fmla="*/ 35 h 39"/>
                  <a:gd name="T8" fmla="*/ 6 w 25"/>
                  <a:gd name="T9" fmla="*/ 37 h 39"/>
                  <a:gd name="T10" fmla="*/ 18 w 25"/>
                  <a:gd name="T11" fmla="*/ 20 h 39"/>
                  <a:gd name="T12" fmla="*/ 24 w 25"/>
                  <a:gd name="T13" fmla="*/ 3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" h="39">
                    <a:moveTo>
                      <a:pt x="24" y="3"/>
                    </a:moveTo>
                    <a:cubicBezTo>
                      <a:pt x="24" y="1"/>
                      <a:pt x="21" y="0"/>
                      <a:pt x="20" y="1"/>
                    </a:cubicBezTo>
                    <a:cubicBezTo>
                      <a:pt x="14" y="4"/>
                      <a:pt x="12" y="12"/>
                      <a:pt x="10" y="17"/>
                    </a:cubicBezTo>
                    <a:cubicBezTo>
                      <a:pt x="7" y="23"/>
                      <a:pt x="4" y="29"/>
                      <a:pt x="1" y="35"/>
                    </a:cubicBezTo>
                    <a:cubicBezTo>
                      <a:pt x="0" y="38"/>
                      <a:pt x="5" y="39"/>
                      <a:pt x="6" y="37"/>
                    </a:cubicBezTo>
                    <a:cubicBezTo>
                      <a:pt x="10" y="31"/>
                      <a:pt x="14" y="25"/>
                      <a:pt x="18" y="20"/>
                    </a:cubicBezTo>
                    <a:cubicBezTo>
                      <a:pt x="21" y="14"/>
                      <a:pt x="25" y="9"/>
                      <a:pt x="24" y="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4" name="Freeform 9"/>
              <p:cNvSpPr/>
              <p:nvPr>
                <p:custDataLst>
                  <p:tags r:id="rId8"/>
                </p:custDataLst>
              </p:nvPr>
            </p:nvSpPr>
            <p:spPr>
              <a:xfrm>
                <a:off x="2580" y="639"/>
                <a:ext cx="56" cy="107"/>
              </a:xfrm>
              <a:custGeom>
                <a:avLst/>
                <a:gdLst>
                  <a:gd name="T0" fmla="*/ 23 w 24"/>
                  <a:gd name="T1" fmla="*/ 26 h 45"/>
                  <a:gd name="T2" fmla="*/ 13 w 24"/>
                  <a:gd name="T3" fmla="*/ 9 h 45"/>
                  <a:gd name="T4" fmla="*/ 4 w 24"/>
                  <a:gd name="T5" fmla="*/ 0 h 45"/>
                  <a:gd name="T6" fmla="*/ 0 w 24"/>
                  <a:gd name="T7" fmla="*/ 3 h 45"/>
                  <a:gd name="T8" fmla="*/ 8 w 24"/>
                  <a:gd name="T9" fmla="*/ 19 h 45"/>
                  <a:gd name="T10" fmla="*/ 13 w 24"/>
                  <a:gd name="T11" fmla="*/ 29 h 45"/>
                  <a:gd name="T12" fmla="*/ 7 w 24"/>
                  <a:gd name="T13" fmla="*/ 38 h 45"/>
                  <a:gd name="T14" fmla="*/ 10 w 24"/>
                  <a:gd name="T15" fmla="*/ 43 h 45"/>
                  <a:gd name="T16" fmla="*/ 22 w 24"/>
                  <a:gd name="T17" fmla="*/ 32 h 45"/>
                  <a:gd name="T18" fmla="*/ 23 w 24"/>
                  <a:gd name="T19" fmla="*/ 26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45">
                    <a:moveTo>
                      <a:pt x="23" y="26"/>
                    </a:moveTo>
                    <a:cubicBezTo>
                      <a:pt x="19" y="20"/>
                      <a:pt x="16" y="14"/>
                      <a:pt x="13" y="9"/>
                    </a:cubicBezTo>
                    <a:cubicBezTo>
                      <a:pt x="11" y="4"/>
                      <a:pt x="9" y="0"/>
                      <a:pt x="4" y="0"/>
                    </a:cubicBezTo>
                    <a:cubicBezTo>
                      <a:pt x="2" y="0"/>
                      <a:pt x="0" y="2"/>
                      <a:pt x="0" y="3"/>
                    </a:cubicBezTo>
                    <a:cubicBezTo>
                      <a:pt x="0" y="9"/>
                      <a:pt x="5" y="15"/>
                      <a:pt x="8" y="19"/>
                    </a:cubicBezTo>
                    <a:cubicBezTo>
                      <a:pt x="10" y="23"/>
                      <a:pt x="11" y="26"/>
                      <a:pt x="13" y="29"/>
                    </a:cubicBezTo>
                    <a:cubicBezTo>
                      <a:pt x="15" y="31"/>
                      <a:pt x="8" y="37"/>
                      <a:pt x="7" y="38"/>
                    </a:cubicBezTo>
                    <a:cubicBezTo>
                      <a:pt x="4" y="40"/>
                      <a:pt x="7" y="45"/>
                      <a:pt x="10" y="43"/>
                    </a:cubicBezTo>
                    <a:cubicBezTo>
                      <a:pt x="16" y="41"/>
                      <a:pt x="18" y="36"/>
                      <a:pt x="22" y="32"/>
                    </a:cubicBezTo>
                    <a:cubicBezTo>
                      <a:pt x="23" y="30"/>
                      <a:pt x="24" y="28"/>
                      <a:pt x="23" y="2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5" name="Freeform 10"/>
              <p:cNvSpPr/>
              <p:nvPr>
                <p:custDataLst>
                  <p:tags r:id="rId9"/>
                </p:custDataLst>
              </p:nvPr>
            </p:nvSpPr>
            <p:spPr>
              <a:xfrm>
                <a:off x="2530" y="501"/>
                <a:ext cx="45" cy="88"/>
              </a:xfrm>
              <a:custGeom>
                <a:avLst/>
                <a:gdLst>
                  <a:gd name="T0" fmla="*/ 19 w 19"/>
                  <a:gd name="T1" fmla="*/ 34 h 37"/>
                  <a:gd name="T2" fmla="*/ 15 w 19"/>
                  <a:gd name="T3" fmla="*/ 19 h 37"/>
                  <a:gd name="T4" fmla="*/ 8 w 19"/>
                  <a:gd name="T5" fmla="*/ 3 h 37"/>
                  <a:gd name="T6" fmla="*/ 2 w 19"/>
                  <a:gd name="T7" fmla="*/ 5 h 37"/>
                  <a:gd name="T8" fmla="*/ 8 w 19"/>
                  <a:gd name="T9" fmla="*/ 19 h 37"/>
                  <a:gd name="T10" fmla="*/ 16 w 19"/>
                  <a:gd name="T11" fmla="*/ 35 h 37"/>
                  <a:gd name="T12" fmla="*/ 19 w 19"/>
                  <a:gd name="T13" fmla="*/ 3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37">
                    <a:moveTo>
                      <a:pt x="19" y="34"/>
                    </a:moveTo>
                    <a:cubicBezTo>
                      <a:pt x="18" y="29"/>
                      <a:pt x="17" y="24"/>
                      <a:pt x="15" y="19"/>
                    </a:cubicBezTo>
                    <a:cubicBezTo>
                      <a:pt x="13" y="13"/>
                      <a:pt x="11" y="7"/>
                      <a:pt x="8" y="3"/>
                    </a:cubicBezTo>
                    <a:cubicBezTo>
                      <a:pt x="6" y="0"/>
                      <a:pt x="0" y="1"/>
                      <a:pt x="2" y="5"/>
                    </a:cubicBezTo>
                    <a:cubicBezTo>
                      <a:pt x="3" y="10"/>
                      <a:pt x="6" y="14"/>
                      <a:pt x="8" y="19"/>
                    </a:cubicBezTo>
                    <a:cubicBezTo>
                      <a:pt x="11" y="24"/>
                      <a:pt x="14" y="29"/>
                      <a:pt x="16" y="35"/>
                    </a:cubicBezTo>
                    <a:cubicBezTo>
                      <a:pt x="16" y="37"/>
                      <a:pt x="19" y="36"/>
                      <a:pt x="19" y="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6" name="Freeform 11"/>
              <p:cNvSpPr/>
              <p:nvPr>
                <p:custDataLst>
                  <p:tags r:id="rId10"/>
                </p:custDataLst>
              </p:nvPr>
            </p:nvSpPr>
            <p:spPr>
              <a:xfrm>
                <a:off x="2490" y="377"/>
                <a:ext cx="42" cy="78"/>
              </a:xfrm>
              <a:custGeom>
                <a:avLst/>
                <a:gdLst>
                  <a:gd name="T0" fmla="*/ 15 w 18"/>
                  <a:gd name="T1" fmla="*/ 25 h 33"/>
                  <a:gd name="T2" fmla="*/ 11 w 18"/>
                  <a:gd name="T3" fmla="*/ 14 h 33"/>
                  <a:gd name="T4" fmla="*/ 8 w 18"/>
                  <a:gd name="T5" fmla="*/ 4 h 33"/>
                  <a:gd name="T6" fmla="*/ 1 w 18"/>
                  <a:gd name="T7" fmla="*/ 4 h 33"/>
                  <a:gd name="T8" fmla="*/ 1 w 18"/>
                  <a:gd name="T9" fmla="*/ 16 h 33"/>
                  <a:gd name="T10" fmla="*/ 8 w 18"/>
                  <a:gd name="T11" fmla="*/ 29 h 33"/>
                  <a:gd name="T12" fmla="*/ 15 w 18"/>
                  <a:gd name="T13" fmla="*/ 25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33">
                    <a:moveTo>
                      <a:pt x="15" y="25"/>
                    </a:moveTo>
                    <a:cubicBezTo>
                      <a:pt x="14" y="21"/>
                      <a:pt x="12" y="18"/>
                      <a:pt x="11" y="14"/>
                    </a:cubicBezTo>
                    <a:cubicBezTo>
                      <a:pt x="10" y="11"/>
                      <a:pt x="9" y="7"/>
                      <a:pt x="8" y="4"/>
                    </a:cubicBezTo>
                    <a:cubicBezTo>
                      <a:pt x="7" y="0"/>
                      <a:pt x="2" y="0"/>
                      <a:pt x="1" y="4"/>
                    </a:cubicBezTo>
                    <a:cubicBezTo>
                      <a:pt x="0" y="8"/>
                      <a:pt x="0" y="11"/>
                      <a:pt x="1" y="16"/>
                    </a:cubicBezTo>
                    <a:cubicBezTo>
                      <a:pt x="3" y="20"/>
                      <a:pt x="5" y="25"/>
                      <a:pt x="8" y="29"/>
                    </a:cubicBezTo>
                    <a:cubicBezTo>
                      <a:pt x="11" y="33"/>
                      <a:pt x="18" y="29"/>
                      <a:pt x="15" y="2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7" name="Freeform 12"/>
              <p:cNvSpPr/>
              <p:nvPr>
                <p:custDataLst>
                  <p:tags r:id="rId11"/>
                </p:custDataLst>
              </p:nvPr>
            </p:nvSpPr>
            <p:spPr>
              <a:xfrm>
                <a:off x="2466" y="310"/>
                <a:ext cx="97" cy="55"/>
              </a:xfrm>
              <a:custGeom>
                <a:avLst/>
                <a:gdLst>
                  <a:gd name="T0" fmla="*/ 39 w 41"/>
                  <a:gd name="T1" fmla="*/ 5 h 23"/>
                  <a:gd name="T2" fmla="*/ 24 w 41"/>
                  <a:gd name="T3" fmla="*/ 1 h 23"/>
                  <a:gd name="T4" fmla="*/ 5 w 41"/>
                  <a:gd name="T5" fmla="*/ 1 h 23"/>
                  <a:gd name="T6" fmla="*/ 0 w 41"/>
                  <a:gd name="T7" fmla="*/ 6 h 23"/>
                  <a:gd name="T8" fmla="*/ 7 w 41"/>
                  <a:gd name="T9" fmla="*/ 19 h 23"/>
                  <a:gd name="T10" fmla="*/ 12 w 41"/>
                  <a:gd name="T11" fmla="*/ 16 h 23"/>
                  <a:gd name="T12" fmla="*/ 10 w 41"/>
                  <a:gd name="T13" fmla="*/ 10 h 23"/>
                  <a:gd name="T14" fmla="*/ 22 w 41"/>
                  <a:gd name="T15" fmla="*/ 11 h 23"/>
                  <a:gd name="T16" fmla="*/ 38 w 41"/>
                  <a:gd name="T17" fmla="*/ 11 h 23"/>
                  <a:gd name="T18" fmla="*/ 39 w 41"/>
                  <a:gd name="T19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23">
                    <a:moveTo>
                      <a:pt x="39" y="5"/>
                    </a:moveTo>
                    <a:cubicBezTo>
                      <a:pt x="35" y="1"/>
                      <a:pt x="29" y="1"/>
                      <a:pt x="24" y="1"/>
                    </a:cubicBezTo>
                    <a:cubicBezTo>
                      <a:pt x="18" y="0"/>
                      <a:pt x="11" y="1"/>
                      <a:pt x="5" y="1"/>
                    </a:cubicBezTo>
                    <a:cubicBezTo>
                      <a:pt x="2" y="1"/>
                      <a:pt x="0" y="4"/>
                      <a:pt x="0" y="6"/>
                    </a:cubicBezTo>
                    <a:cubicBezTo>
                      <a:pt x="1" y="11"/>
                      <a:pt x="4" y="15"/>
                      <a:pt x="7" y="19"/>
                    </a:cubicBezTo>
                    <a:cubicBezTo>
                      <a:pt x="9" y="23"/>
                      <a:pt x="14" y="20"/>
                      <a:pt x="12" y="16"/>
                    </a:cubicBezTo>
                    <a:cubicBezTo>
                      <a:pt x="11" y="14"/>
                      <a:pt x="10" y="12"/>
                      <a:pt x="10" y="10"/>
                    </a:cubicBezTo>
                    <a:cubicBezTo>
                      <a:pt x="14" y="10"/>
                      <a:pt x="18" y="10"/>
                      <a:pt x="22" y="11"/>
                    </a:cubicBezTo>
                    <a:cubicBezTo>
                      <a:pt x="27" y="11"/>
                      <a:pt x="33" y="13"/>
                      <a:pt x="38" y="11"/>
                    </a:cubicBezTo>
                    <a:cubicBezTo>
                      <a:pt x="40" y="10"/>
                      <a:pt x="41" y="7"/>
                      <a:pt x="39" y="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8" name="Freeform 13"/>
              <p:cNvSpPr/>
              <p:nvPr>
                <p:custDataLst>
                  <p:tags r:id="rId12"/>
                </p:custDataLst>
              </p:nvPr>
            </p:nvSpPr>
            <p:spPr>
              <a:xfrm>
                <a:off x="2615" y="313"/>
                <a:ext cx="88" cy="21"/>
              </a:xfrm>
              <a:custGeom>
                <a:avLst/>
                <a:gdLst>
                  <a:gd name="T0" fmla="*/ 34 w 37"/>
                  <a:gd name="T1" fmla="*/ 1 h 9"/>
                  <a:gd name="T2" fmla="*/ 3 w 37"/>
                  <a:gd name="T3" fmla="*/ 1 h 9"/>
                  <a:gd name="T4" fmla="*/ 3 w 37"/>
                  <a:gd name="T5" fmla="*/ 7 h 9"/>
                  <a:gd name="T6" fmla="*/ 34 w 37"/>
                  <a:gd name="T7" fmla="*/ 7 h 9"/>
                  <a:gd name="T8" fmla="*/ 34 w 37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9">
                    <a:moveTo>
                      <a:pt x="34" y="1"/>
                    </a:moveTo>
                    <a:cubicBezTo>
                      <a:pt x="24" y="0"/>
                      <a:pt x="13" y="0"/>
                      <a:pt x="3" y="1"/>
                    </a:cubicBezTo>
                    <a:cubicBezTo>
                      <a:pt x="0" y="2"/>
                      <a:pt x="0" y="7"/>
                      <a:pt x="3" y="7"/>
                    </a:cubicBezTo>
                    <a:cubicBezTo>
                      <a:pt x="13" y="8"/>
                      <a:pt x="24" y="9"/>
                      <a:pt x="34" y="7"/>
                    </a:cubicBezTo>
                    <a:cubicBezTo>
                      <a:pt x="37" y="7"/>
                      <a:pt x="37" y="2"/>
                      <a:pt x="34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9" name="Freeform 14"/>
              <p:cNvSpPr/>
              <p:nvPr>
                <p:custDataLst>
                  <p:tags r:id="rId13"/>
                </p:custDataLst>
              </p:nvPr>
            </p:nvSpPr>
            <p:spPr>
              <a:xfrm>
                <a:off x="2760" y="310"/>
                <a:ext cx="78" cy="24"/>
              </a:xfrm>
              <a:custGeom>
                <a:avLst/>
                <a:gdLst>
                  <a:gd name="T0" fmla="*/ 30 w 33"/>
                  <a:gd name="T1" fmla="*/ 2 h 10"/>
                  <a:gd name="T2" fmla="*/ 4 w 33"/>
                  <a:gd name="T3" fmla="*/ 2 h 10"/>
                  <a:gd name="T4" fmla="*/ 4 w 33"/>
                  <a:gd name="T5" fmla="*/ 8 h 10"/>
                  <a:gd name="T6" fmla="*/ 30 w 33"/>
                  <a:gd name="T7" fmla="*/ 8 h 10"/>
                  <a:gd name="T8" fmla="*/ 30 w 33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10">
                    <a:moveTo>
                      <a:pt x="30" y="2"/>
                    </a:moveTo>
                    <a:cubicBezTo>
                      <a:pt x="22" y="0"/>
                      <a:pt x="12" y="1"/>
                      <a:pt x="4" y="2"/>
                    </a:cubicBezTo>
                    <a:cubicBezTo>
                      <a:pt x="0" y="3"/>
                      <a:pt x="0" y="8"/>
                      <a:pt x="4" y="8"/>
                    </a:cubicBezTo>
                    <a:cubicBezTo>
                      <a:pt x="12" y="9"/>
                      <a:pt x="22" y="10"/>
                      <a:pt x="30" y="8"/>
                    </a:cubicBezTo>
                    <a:cubicBezTo>
                      <a:pt x="33" y="7"/>
                      <a:pt x="33" y="3"/>
                      <a:pt x="30" y="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0" name="Freeform 15"/>
              <p:cNvSpPr/>
              <p:nvPr>
                <p:custDataLst>
                  <p:tags r:id="rId14"/>
                </p:custDataLst>
              </p:nvPr>
            </p:nvSpPr>
            <p:spPr>
              <a:xfrm>
                <a:off x="2925" y="305"/>
                <a:ext cx="71" cy="24"/>
              </a:xfrm>
              <a:custGeom>
                <a:avLst/>
                <a:gdLst>
                  <a:gd name="T0" fmla="*/ 27 w 30"/>
                  <a:gd name="T1" fmla="*/ 1 h 10"/>
                  <a:gd name="T2" fmla="*/ 4 w 30"/>
                  <a:gd name="T3" fmla="*/ 2 h 10"/>
                  <a:gd name="T4" fmla="*/ 4 w 30"/>
                  <a:gd name="T5" fmla="*/ 8 h 10"/>
                  <a:gd name="T6" fmla="*/ 27 w 30"/>
                  <a:gd name="T7" fmla="*/ 8 h 10"/>
                  <a:gd name="T8" fmla="*/ 27 w 30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0">
                    <a:moveTo>
                      <a:pt x="27" y="1"/>
                    </a:moveTo>
                    <a:cubicBezTo>
                      <a:pt x="20" y="0"/>
                      <a:pt x="11" y="1"/>
                      <a:pt x="4" y="2"/>
                    </a:cubicBezTo>
                    <a:cubicBezTo>
                      <a:pt x="0" y="2"/>
                      <a:pt x="0" y="7"/>
                      <a:pt x="4" y="8"/>
                    </a:cubicBezTo>
                    <a:cubicBezTo>
                      <a:pt x="11" y="9"/>
                      <a:pt x="20" y="10"/>
                      <a:pt x="27" y="8"/>
                    </a:cubicBezTo>
                    <a:cubicBezTo>
                      <a:pt x="30" y="7"/>
                      <a:pt x="30" y="2"/>
                      <a:pt x="27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1" name="Freeform 16"/>
              <p:cNvSpPr/>
              <p:nvPr>
                <p:custDataLst>
                  <p:tags r:id="rId15"/>
                </p:custDataLst>
              </p:nvPr>
            </p:nvSpPr>
            <p:spPr>
              <a:xfrm>
                <a:off x="3086" y="310"/>
                <a:ext cx="90" cy="24"/>
              </a:xfrm>
              <a:custGeom>
                <a:avLst/>
                <a:gdLst>
                  <a:gd name="T0" fmla="*/ 35 w 38"/>
                  <a:gd name="T1" fmla="*/ 3 h 10"/>
                  <a:gd name="T2" fmla="*/ 3 w 38"/>
                  <a:gd name="T3" fmla="*/ 1 h 10"/>
                  <a:gd name="T4" fmla="*/ 2 w 38"/>
                  <a:gd name="T5" fmla="*/ 5 h 10"/>
                  <a:gd name="T6" fmla="*/ 35 w 38"/>
                  <a:gd name="T7" fmla="*/ 8 h 10"/>
                  <a:gd name="T8" fmla="*/ 35 w 38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0">
                    <a:moveTo>
                      <a:pt x="35" y="3"/>
                    </a:moveTo>
                    <a:cubicBezTo>
                      <a:pt x="25" y="1"/>
                      <a:pt x="13" y="2"/>
                      <a:pt x="3" y="1"/>
                    </a:cubicBezTo>
                    <a:cubicBezTo>
                      <a:pt x="0" y="0"/>
                      <a:pt x="0" y="4"/>
                      <a:pt x="2" y="5"/>
                    </a:cubicBezTo>
                    <a:cubicBezTo>
                      <a:pt x="12" y="9"/>
                      <a:pt x="25" y="10"/>
                      <a:pt x="35" y="8"/>
                    </a:cubicBezTo>
                    <a:cubicBezTo>
                      <a:pt x="38" y="7"/>
                      <a:pt x="38" y="3"/>
                      <a:pt x="35" y="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2" name="Freeform 17"/>
              <p:cNvSpPr/>
              <p:nvPr>
                <p:custDataLst>
                  <p:tags r:id="rId16"/>
                </p:custDataLst>
              </p:nvPr>
            </p:nvSpPr>
            <p:spPr>
              <a:xfrm>
                <a:off x="3233" y="305"/>
                <a:ext cx="93" cy="22"/>
              </a:xfrm>
              <a:custGeom>
                <a:avLst/>
                <a:gdLst>
                  <a:gd name="T0" fmla="*/ 35 w 39"/>
                  <a:gd name="T1" fmla="*/ 2 h 9"/>
                  <a:gd name="T2" fmla="*/ 5 w 39"/>
                  <a:gd name="T3" fmla="*/ 1 h 9"/>
                  <a:gd name="T4" fmla="*/ 5 w 39"/>
                  <a:gd name="T5" fmla="*/ 8 h 9"/>
                  <a:gd name="T6" fmla="*/ 35 w 39"/>
                  <a:gd name="T7" fmla="*/ 8 h 9"/>
                  <a:gd name="T8" fmla="*/ 35 w 39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9">
                    <a:moveTo>
                      <a:pt x="35" y="2"/>
                    </a:moveTo>
                    <a:cubicBezTo>
                      <a:pt x="25" y="0"/>
                      <a:pt x="15" y="1"/>
                      <a:pt x="5" y="1"/>
                    </a:cubicBezTo>
                    <a:cubicBezTo>
                      <a:pt x="0" y="1"/>
                      <a:pt x="0" y="8"/>
                      <a:pt x="5" y="8"/>
                    </a:cubicBezTo>
                    <a:cubicBezTo>
                      <a:pt x="15" y="9"/>
                      <a:pt x="25" y="9"/>
                      <a:pt x="35" y="8"/>
                    </a:cubicBezTo>
                    <a:cubicBezTo>
                      <a:pt x="39" y="8"/>
                      <a:pt x="39" y="2"/>
                      <a:pt x="35" y="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3" name="Freeform 18"/>
              <p:cNvSpPr/>
              <p:nvPr>
                <p:custDataLst>
                  <p:tags r:id="rId17"/>
                </p:custDataLst>
              </p:nvPr>
            </p:nvSpPr>
            <p:spPr>
              <a:xfrm>
                <a:off x="3383" y="301"/>
                <a:ext cx="106" cy="31"/>
              </a:xfrm>
              <a:custGeom>
                <a:avLst/>
                <a:gdLst>
                  <a:gd name="T0" fmla="*/ 42 w 45"/>
                  <a:gd name="T1" fmla="*/ 4 h 13"/>
                  <a:gd name="T2" fmla="*/ 7 w 45"/>
                  <a:gd name="T3" fmla="*/ 1 h 13"/>
                  <a:gd name="T4" fmla="*/ 5 w 45"/>
                  <a:gd name="T5" fmla="*/ 8 h 13"/>
                  <a:gd name="T6" fmla="*/ 42 w 45"/>
                  <a:gd name="T7" fmla="*/ 10 h 13"/>
                  <a:gd name="T8" fmla="*/ 42 w 45"/>
                  <a:gd name="T9" fmla="*/ 4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13">
                    <a:moveTo>
                      <a:pt x="42" y="4"/>
                    </a:moveTo>
                    <a:cubicBezTo>
                      <a:pt x="31" y="1"/>
                      <a:pt x="18" y="2"/>
                      <a:pt x="7" y="1"/>
                    </a:cubicBezTo>
                    <a:cubicBezTo>
                      <a:pt x="2" y="0"/>
                      <a:pt x="0" y="7"/>
                      <a:pt x="5" y="8"/>
                    </a:cubicBezTo>
                    <a:cubicBezTo>
                      <a:pt x="16" y="11"/>
                      <a:pt x="30" y="13"/>
                      <a:pt x="42" y="10"/>
                    </a:cubicBezTo>
                    <a:cubicBezTo>
                      <a:pt x="45" y="9"/>
                      <a:pt x="45" y="5"/>
                      <a:pt x="42" y="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4" name="Freeform 19"/>
              <p:cNvSpPr/>
              <p:nvPr>
                <p:custDataLst>
                  <p:tags r:id="rId18"/>
                </p:custDataLst>
              </p:nvPr>
            </p:nvSpPr>
            <p:spPr>
              <a:xfrm>
                <a:off x="2561" y="1069"/>
                <a:ext cx="83" cy="22"/>
              </a:xfrm>
              <a:custGeom>
                <a:avLst/>
                <a:gdLst>
                  <a:gd name="T0" fmla="*/ 31 w 35"/>
                  <a:gd name="T1" fmla="*/ 0 h 9"/>
                  <a:gd name="T2" fmla="*/ 4 w 35"/>
                  <a:gd name="T3" fmla="*/ 3 h 9"/>
                  <a:gd name="T4" fmla="*/ 4 w 35"/>
                  <a:gd name="T5" fmla="*/ 9 h 9"/>
                  <a:gd name="T6" fmla="*/ 31 w 35"/>
                  <a:gd name="T7" fmla="*/ 6 h 9"/>
                  <a:gd name="T8" fmla="*/ 31 w 35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9">
                    <a:moveTo>
                      <a:pt x="31" y="0"/>
                    </a:moveTo>
                    <a:cubicBezTo>
                      <a:pt x="22" y="0"/>
                      <a:pt x="13" y="2"/>
                      <a:pt x="4" y="3"/>
                    </a:cubicBezTo>
                    <a:cubicBezTo>
                      <a:pt x="0" y="3"/>
                      <a:pt x="0" y="8"/>
                      <a:pt x="4" y="9"/>
                    </a:cubicBezTo>
                    <a:cubicBezTo>
                      <a:pt x="13" y="9"/>
                      <a:pt x="22" y="7"/>
                      <a:pt x="31" y="6"/>
                    </a:cubicBezTo>
                    <a:cubicBezTo>
                      <a:pt x="35" y="6"/>
                      <a:pt x="35" y="0"/>
                      <a:pt x="3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5" name="Freeform 20"/>
              <p:cNvSpPr/>
              <p:nvPr>
                <p:custDataLst>
                  <p:tags r:id="rId19"/>
                </p:custDataLst>
              </p:nvPr>
            </p:nvSpPr>
            <p:spPr>
              <a:xfrm>
                <a:off x="2717" y="1065"/>
                <a:ext cx="71" cy="14"/>
              </a:xfrm>
              <a:custGeom>
                <a:avLst/>
                <a:gdLst>
                  <a:gd name="T0" fmla="*/ 27 w 30"/>
                  <a:gd name="T1" fmla="*/ 0 h 6"/>
                  <a:gd name="T2" fmla="*/ 3 w 30"/>
                  <a:gd name="T3" fmla="*/ 0 h 6"/>
                  <a:gd name="T4" fmla="*/ 3 w 30"/>
                  <a:gd name="T5" fmla="*/ 5 h 6"/>
                  <a:gd name="T6" fmla="*/ 27 w 30"/>
                  <a:gd name="T7" fmla="*/ 5 h 6"/>
                  <a:gd name="T8" fmla="*/ 27 w 30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6">
                    <a:moveTo>
                      <a:pt x="27" y="0"/>
                    </a:moveTo>
                    <a:cubicBezTo>
                      <a:pt x="19" y="0"/>
                      <a:pt x="11" y="0"/>
                      <a:pt x="3" y="0"/>
                    </a:cubicBezTo>
                    <a:cubicBezTo>
                      <a:pt x="0" y="1"/>
                      <a:pt x="0" y="5"/>
                      <a:pt x="3" y="5"/>
                    </a:cubicBezTo>
                    <a:cubicBezTo>
                      <a:pt x="11" y="5"/>
                      <a:pt x="19" y="6"/>
                      <a:pt x="27" y="5"/>
                    </a:cubicBezTo>
                    <a:cubicBezTo>
                      <a:pt x="30" y="5"/>
                      <a:pt x="30" y="1"/>
                      <a:pt x="2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6" name="Freeform 21"/>
              <p:cNvSpPr/>
              <p:nvPr>
                <p:custDataLst>
                  <p:tags r:id="rId20"/>
                </p:custDataLst>
              </p:nvPr>
            </p:nvSpPr>
            <p:spPr>
              <a:xfrm>
                <a:off x="2857" y="1055"/>
                <a:ext cx="80" cy="19"/>
              </a:xfrm>
              <a:custGeom>
                <a:avLst/>
                <a:gdLst>
                  <a:gd name="T0" fmla="*/ 31 w 34"/>
                  <a:gd name="T1" fmla="*/ 1 h 8"/>
                  <a:gd name="T2" fmla="*/ 18 w 34"/>
                  <a:gd name="T3" fmla="*/ 1 h 8"/>
                  <a:gd name="T4" fmla="*/ 3 w 34"/>
                  <a:gd name="T5" fmla="*/ 2 h 8"/>
                  <a:gd name="T6" fmla="*/ 3 w 34"/>
                  <a:gd name="T7" fmla="*/ 6 h 8"/>
                  <a:gd name="T8" fmla="*/ 17 w 34"/>
                  <a:gd name="T9" fmla="*/ 7 h 8"/>
                  <a:gd name="T10" fmla="*/ 31 w 34"/>
                  <a:gd name="T11" fmla="*/ 7 h 8"/>
                  <a:gd name="T12" fmla="*/ 31 w 34"/>
                  <a:gd name="T13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8">
                    <a:moveTo>
                      <a:pt x="31" y="1"/>
                    </a:moveTo>
                    <a:cubicBezTo>
                      <a:pt x="27" y="0"/>
                      <a:pt x="23" y="1"/>
                      <a:pt x="18" y="1"/>
                    </a:cubicBezTo>
                    <a:cubicBezTo>
                      <a:pt x="13" y="1"/>
                      <a:pt x="8" y="2"/>
                      <a:pt x="3" y="2"/>
                    </a:cubicBezTo>
                    <a:cubicBezTo>
                      <a:pt x="0" y="2"/>
                      <a:pt x="0" y="6"/>
                      <a:pt x="3" y="6"/>
                    </a:cubicBezTo>
                    <a:cubicBezTo>
                      <a:pt x="8" y="7"/>
                      <a:pt x="12" y="7"/>
                      <a:pt x="17" y="7"/>
                    </a:cubicBezTo>
                    <a:cubicBezTo>
                      <a:pt x="21" y="7"/>
                      <a:pt x="26" y="8"/>
                      <a:pt x="31" y="7"/>
                    </a:cubicBezTo>
                    <a:cubicBezTo>
                      <a:pt x="34" y="6"/>
                      <a:pt x="34" y="2"/>
                      <a:pt x="31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7" name="Freeform 22"/>
              <p:cNvSpPr/>
              <p:nvPr>
                <p:custDataLst>
                  <p:tags r:id="rId21"/>
                </p:custDataLst>
              </p:nvPr>
            </p:nvSpPr>
            <p:spPr>
              <a:xfrm>
                <a:off x="2989" y="1043"/>
                <a:ext cx="71" cy="22"/>
              </a:xfrm>
              <a:custGeom>
                <a:avLst/>
                <a:gdLst>
                  <a:gd name="T0" fmla="*/ 27 w 30"/>
                  <a:gd name="T1" fmla="*/ 1 h 9"/>
                  <a:gd name="T2" fmla="*/ 4 w 30"/>
                  <a:gd name="T3" fmla="*/ 1 h 9"/>
                  <a:gd name="T4" fmla="*/ 4 w 30"/>
                  <a:gd name="T5" fmla="*/ 7 h 9"/>
                  <a:gd name="T6" fmla="*/ 27 w 30"/>
                  <a:gd name="T7" fmla="*/ 7 h 9"/>
                  <a:gd name="T8" fmla="*/ 27 w 30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9">
                    <a:moveTo>
                      <a:pt x="27" y="1"/>
                    </a:moveTo>
                    <a:cubicBezTo>
                      <a:pt x="19" y="0"/>
                      <a:pt x="12" y="1"/>
                      <a:pt x="4" y="1"/>
                    </a:cubicBezTo>
                    <a:cubicBezTo>
                      <a:pt x="0" y="1"/>
                      <a:pt x="0" y="7"/>
                      <a:pt x="4" y="7"/>
                    </a:cubicBezTo>
                    <a:cubicBezTo>
                      <a:pt x="12" y="8"/>
                      <a:pt x="19" y="9"/>
                      <a:pt x="27" y="7"/>
                    </a:cubicBezTo>
                    <a:cubicBezTo>
                      <a:pt x="30" y="7"/>
                      <a:pt x="30" y="2"/>
                      <a:pt x="27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8" name="Freeform 23"/>
              <p:cNvSpPr/>
              <p:nvPr>
                <p:custDataLst>
                  <p:tags r:id="rId22"/>
                </p:custDataLst>
              </p:nvPr>
            </p:nvSpPr>
            <p:spPr>
              <a:xfrm>
                <a:off x="3124" y="1041"/>
                <a:ext cx="81" cy="24"/>
              </a:xfrm>
              <a:custGeom>
                <a:avLst/>
                <a:gdLst>
                  <a:gd name="T0" fmla="*/ 32 w 34"/>
                  <a:gd name="T1" fmla="*/ 3 h 10"/>
                  <a:gd name="T2" fmla="*/ 4 w 34"/>
                  <a:gd name="T3" fmla="*/ 0 h 10"/>
                  <a:gd name="T4" fmla="*/ 4 w 34"/>
                  <a:gd name="T5" fmla="*/ 6 h 10"/>
                  <a:gd name="T6" fmla="*/ 32 w 34"/>
                  <a:gd name="T7" fmla="*/ 8 h 10"/>
                  <a:gd name="T8" fmla="*/ 32 w 34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10">
                    <a:moveTo>
                      <a:pt x="32" y="3"/>
                    </a:moveTo>
                    <a:cubicBezTo>
                      <a:pt x="23" y="1"/>
                      <a:pt x="13" y="0"/>
                      <a:pt x="4" y="0"/>
                    </a:cubicBezTo>
                    <a:cubicBezTo>
                      <a:pt x="0" y="0"/>
                      <a:pt x="0" y="5"/>
                      <a:pt x="4" y="6"/>
                    </a:cubicBezTo>
                    <a:cubicBezTo>
                      <a:pt x="13" y="6"/>
                      <a:pt x="22" y="10"/>
                      <a:pt x="32" y="8"/>
                    </a:cubicBezTo>
                    <a:cubicBezTo>
                      <a:pt x="34" y="7"/>
                      <a:pt x="34" y="3"/>
                      <a:pt x="32" y="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9" name="Freeform 24"/>
              <p:cNvSpPr/>
              <p:nvPr>
                <p:custDataLst>
                  <p:tags r:id="rId23"/>
                </p:custDataLst>
              </p:nvPr>
            </p:nvSpPr>
            <p:spPr>
              <a:xfrm>
                <a:off x="3259" y="1029"/>
                <a:ext cx="88" cy="26"/>
              </a:xfrm>
              <a:custGeom>
                <a:avLst/>
                <a:gdLst>
                  <a:gd name="T0" fmla="*/ 34 w 37"/>
                  <a:gd name="T1" fmla="*/ 2 h 11"/>
                  <a:gd name="T2" fmla="*/ 4 w 37"/>
                  <a:gd name="T3" fmla="*/ 2 h 11"/>
                  <a:gd name="T4" fmla="*/ 4 w 37"/>
                  <a:gd name="T5" fmla="*/ 9 h 11"/>
                  <a:gd name="T6" fmla="*/ 34 w 37"/>
                  <a:gd name="T7" fmla="*/ 8 h 11"/>
                  <a:gd name="T8" fmla="*/ 34 w 37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11">
                    <a:moveTo>
                      <a:pt x="34" y="2"/>
                    </a:moveTo>
                    <a:cubicBezTo>
                      <a:pt x="25" y="0"/>
                      <a:pt x="14" y="2"/>
                      <a:pt x="4" y="2"/>
                    </a:cubicBezTo>
                    <a:cubicBezTo>
                      <a:pt x="0" y="2"/>
                      <a:pt x="0" y="8"/>
                      <a:pt x="4" y="9"/>
                    </a:cubicBezTo>
                    <a:cubicBezTo>
                      <a:pt x="14" y="9"/>
                      <a:pt x="25" y="11"/>
                      <a:pt x="34" y="8"/>
                    </a:cubicBezTo>
                    <a:cubicBezTo>
                      <a:pt x="37" y="8"/>
                      <a:pt x="37" y="3"/>
                      <a:pt x="34" y="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0" name="Freeform 25"/>
              <p:cNvSpPr/>
              <p:nvPr>
                <p:custDataLst>
                  <p:tags r:id="rId24"/>
                </p:custDataLst>
              </p:nvPr>
            </p:nvSpPr>
            <p:spPr>
              <a:xfrm>
                <a:off x="3418" y="1046"/>
                <a:ext cx="71" cy="16"/>
              </a:xfrm>
              <a:custGeom>
                <a:avLst/>
                <a:gdLst>
                  <a:gd name="T0" fmla="*/ 26 w 30"/>
                  <a:gd name="T1" fmla="*/ 0 h 7"/>
                  <a:gd name="T2" fmla="*/ 4 w 30"/>
                  <a:gd name="T3" fmla="*/ 1 h 7"/>
                  <a:gd name="T4" fmla="*/ 4 w 30"/>
                  <a:gd name="T5" fmla="*/ 6 h 7"/>
                  <a:gd name="T6" fmla="*/ 26 w 30"/>
                  <a:gd name="T7" fmla="*/ 6 h 7"/>
                  <a:gd name="T8" fmla="*/ 26 w 30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7">
                    <a:moveTo>
                      <a:pt x="26" y="0"/>
                    </a:moveTo>
                    <a:cubicBezTo>
                      <a:pt x="18" y="0"/>
                      <a:pt x="11" y="0"/>
                      <a:pt x="4" y="1"/>
                    </a:cubicBezTo>
                    <a:cubicBezTo>
                      <a:pt x="0" y="1"/>
                      <a:pt x="0" y="6"/>
                      <a:pt x="4" y="6"/>
                    </a:cubicBezTo>
                    <a:cubicBezTo>
                      <a:pt x="11" y="6"/>
                      <a:pt x="18" y="7"/>
                      <a:pt x="26" y="6"/>
                    </a:cubicBezTo>
                    <a:cubicBezTo>
                      <a:pt x="30" y="6"/>
                      <a:pt x="30" y="1"/>
                      <a:pt x="2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1" name="Freeform 26"/>
              <p:cNvSpPr/>
              <p:nvPr>
                <p:custDataLst>
                  <p:tags r:id="rId25"/>
                </p:custDataLst>
              </p:nvPr>
            </p:nvSpPr>
            <p:spPr>
              <a:xfrm>
                <a:off x="3574" y="1034"/>
                <a:ext cx="90" cy="24"/>
              </a:xfrm>
              <a:custGeom>
                <a:avLst/>
                <a:gdLst>
                  <a:gd name="T0" fmla="*/ 34 w 38"/>
                  <a:gd name="T1" fmla="*/ 3 h 10"/>
                  <a:gd name="T2" fmla="*/ 5 w 38"/>
                  <a:gd name="T3" fmla="*/ 0 h 10"/>
                  <a:gd name="T4" fmla="*/ 4 w 38"/>
                  <a:gd name="T5" fmla="*/ 6 h 10"/>
                  <a:gd name="T6" fmla="*/ 34 w 38"/>
                  <a:gd name="T7" fmla="*/ 8 h 10"/>
                  <a:gd name="T8" fmla="*/ 34 w 38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0">
                    <a:moveTo>
                      <a:pt x="34" y="3"/>
                    </a:moveTo>
                    <a:cubicBezTo>
                      <a:pt x="25" y="2"/>
                      <a:pt x="15" y="2"/>
                      <a:pt x="5" y="0"/>
                    </a:cubicBezTo>
                    <a:cubicBezTo>
                      <a:pt x="1" y="0"/>
                      <a:pt x="0" y="5"/>
                      <a:pt x="4" y="6"/>
                    </a:cubicBezTo>
                    <a:cubicBezTo>
                      <a:pt x="14" y="9"/>
                      <a:pt x="24" y="10"/>
                      <a:pt x="34" y="8"/>
                    </a:cubicBezTo>
                    <a:cubicBezTo>
                      <a:pt x="38" y="8"/>
                      <a:pt x="38" y="3"/>
                      <a:pt x="34" y="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2" name="Freeform 27"/>
              <p:cNvSpPr/>
              <p:nvPr>
                <p:custDataLst>
                  <p:tags r:id="rId26"/>
                </p:custDataLst>
              </p:nvPr>
            </p:nvSpPr>
            <p:spPr>
              <a:xfrm>
                <a:off x="3738" y="1031"/>
                <a:ext cx="90" cy="24"/>
              </a:xfrm>
              <a:custGeom>
                <a:avLst/>
                <a:gdLst>
                  <a:gd name="T0" fmla="*/ 35 w 38"/>
                  <a:gd name="T1" fmla="*/ 2 h 10"/>
                  <a:gd name="T2" fmla="*/ 4 w 38"/>
                  <a:gd name="T3" fmla="*/ 4 h 10"/>
                  <a:gd name="T4" fmla="*/ 6 w 38"/>
                  <a:gd name="T5" fmla="*/ 10 h 10"/>
                  <a:gd name="T6" fmla="*/ 35 w 38"/>
                  <a:gd name="T7" fmla="*/ 7 h 10"/>
                  <a:gd name="T8" fmla="*/ 35 w 38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0">
                    <a:moveTo>
                      <a:pt x="35" y="2"/>
                    </a:moveTo>
                    <a:cubicBezTo>
                      <a:pt x="25" y="0"/>
                      <a:pt x="14" y="1"/>
                      <a:pt x="4" y="4"/>
                    </a:cubicBezTo>
                    <a:cubicBezTo>
                      <a:pt x="0" y="5"/>
                      <a:pt x="2" y="10"/>
                      <a:pt x="6" y="10"/>
                    </a:cubicBezTo>
                    <a:cubicBezTo>
                      <a:pt x="15" y="8"/>
                      <a:pt x="25" y="8"/>
                      <a:pt x="35" y="7"/>
                    </a:cubicBezTo>
                    <a:cubicBezTo>
                      <a:pt x="38" y="7"/>
                      <a:pt x="38" y="2"/>
                      <a:pt x="35" y="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3" name="Freeform 28"/>
              <p:cNvSpPr/>
              <p:nvPr>
                <p:custDataLst>
                  <p:tags r:id="rId27"/>
                </p:custDataLst>
              </p:nvPr>
            </p:nvSpPr>
            <p:spPr>
              <a:xfrm>
                <a:off x="3904" y="1039"/>
                <a:ext cx="85" cy="19"/>
              </a:xfrm>
              <a:custGeom>
                <a:avLst/>
                <a:gdLst>
                  <a:gd name="T0" fmla="*/ 31 w 36"/>
                  <a:gd name="T1" fmla="*/ 1 h 8"/>
                  <a:gd name="T2" fmla="*/ 4 w 36"/>
                  <a:gd name="T3" fmla="*/ 1 h 8"/>
                  <a:gd name="T4" fmla="*/ 4 w 36"/>
                  <a:gd name="T5" fmla="*/ 7 h 8"/>
                  <a:gd name="T6" fmla="*/ 31 w 36"/>
                  <a:gd name="T7" fmla="*/ 7 h 8"/>
                  <a:gd name="T8" fmla="*/ 31 w 3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8">
                    <a:moveTo>
                      <a:pt x="31" y="1"/>
                    </a:moveTo>
                    <a:cubicBezTo>
                      <a:pt x="22" y="0"/>
                      <a:pt x="13" y="0"/>
                      <a:pt x="4" y="1"/>
                    </a:cubicBezTo>
                    <a:cubicBezTo>
                      <a:pt x="0" y="1"/>
                      <a:pt x="0" y="7"/>
                      <a:pt x="4" y="7"/>
                    </a:cubicBezTo>
                    <a:cubicBezTo>
                      <a:pt x="13" y="8"/>
                      <a:pt x="22" y="8"/>
                      <a:pt x="31" y="7"/>
                    </a:cubicBezTo>
                    <a:cubicBezTo>
                      <a:pt x="36" y="7"/>
                      <a:pt x="36" y="1"/>
                      <a:pt x="31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4" name="Freeform 29"/>
              <p:cNvSpPr/>
              <p:nvPr>
                <p:custDataLst>
                  <p:tags r:id="rId28"/>
                </p:custDataLst>
              </p:nvPr>
            </p:nvSpPr>
            <p:spPr>
              <a:xfrm>
                <a:off x="4074" y="1031"/>
                <a:ext cx="83" cy="24"/>
              </a:xfrm>
              <a:custGeom>
                <a:avLst/>
                <a:gdLst>
                  <a:gd name="T0" fmla="*/ 30 w 35"/>
                  <a:gd name="T1" fmla="*/ 2 h 10"/>
                  <a:gd name="T2" fmla="*/ 5 w 35"/>
                  <a:gd name="T3" fmla="*/ 1 h 10"/>
                  <a:gd name="T4" fmla="*/ 3 w 35"/>
                  <a:gd name="T5" fmla="*/ 7 h 10"/>
                  <a:gd name="T6" fmla="*/ 32 w 35"/>
                  <a:gd name="T7" fmla="*/ 7 h 10"/>
                  <a:gd name="T8" fmla="*/ 30 w 35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10">
                    <a:moveTo>
                      <a:pt x="30" y="2"/>
                    </a:moveTo>
                    <a:cubicBezTo>
                      <a:pt x="22" y="3"/>
                      <a:pt x="13" y="4"/>
                      <a:pt x="5" y="1"/>
                    </a:cubicBezTo>
                    <a:cubicBezTo>
                      <a:pt x="1" y="0"/>
                      <a:pt x="0" y="6"/>
                      <a:pt x="3" y="7"/>
                    </a:cubicBezTo>
                    <a:cubicBezTo>
                      <a:pt x="12" y="10"/>
                      <a:pt x="22" y="10"/>
                      <a:pt x="32" y="7"/>
                    </a:cubicBezTo>
                    <a:cubicBezTo>
                      <a:pt x="35" y="6"/>
                      <a:pt x="34" y="1"/>
                      <a:pt x="30" y="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5" name="Freeform 30"/>
              <p:cNvSpPr/>
              <p:nvPr>
                <p:custDataLst>
                  <p:tags r:id="rId29"/>
                </p:custDataLst>
              </p:nvPr>
            </p:nvSpPr>
            <p:spPr>
              <a:xfrm>
                <a:off x="4209" y="1039"/>
                <a:ext cx="90" cy="23"/>
              </a:xfrm>
              <a:custGeom>
                <a:avLst/>
                <a:gdLst>
                  <a:gd name="T0" fmla="*/ 33 w 38"/>
                  <a:gd name="T1" fmla="*/ 0 h 10"/>
                  <a:gd name="T2" fmla="*/ 3 w 38"/>
                  <a:gd name="T3" fmla="*/ 4 h 10"/>
                  <a:gd name="T4" fmla="*/ 5 w 38"/>
                  <a:gd name="T5" fmla="*/ 9 h 10"/>
                  <a:gd name="T6" fmla="*/ 33 w 38"/>
                  <a:gd name="T7" fmla="*/ 7 h 10"/>
                  <a:gd name="T8" fmla="*/ 33 w 38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0">
                    <a:moveTo>
                      <a:pt x="33" y="0"/>
                    </a:moveTo>
                    <a:cubicBezTo>
                      <a:pt x="23" y="1"/>
                      <a:pt x="13" y="1"/>
                      <a:pt x="3" y="4"/>
                    </a:cubicBezTo>
                    <a:cubicBezTo>
                      <a:pt x="0" y="4"/>
                      <a:pt x="1" y="10"/>
                      <a:pt x="5" y="9"/>
                    </a:cubicBezTo>
                    <a:cubicBezTo>
                      <a:pt x="14" y="7"/>
                      <a:pt x="24" y="7"/>
                      <a:pt x="33" y="7"/>
                    </a:cubicBezTo>
                    <a:cubicBezTo>
                      <a:pt x="38" y="7"/>
                      <a:pt x="38" y="0"/>
                      <a:pt x="3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6" name="Freeform 31"/>
              <p:cNvSpPr/>
              <p:nvPr>
                <p:custDataLst>
                  <p:tags r:id="rId30"/>
                </p:custDataLst>
              </p:nvPr>
            </p:nvSpPr>
            <p:spPr>
              <a:xfrm>
                <a:off x="4373" y="1034"/>
                <a:ext cx="78" cy="28"/>
              </a:xfrm>
              <a:custGeom>
                <a:avLst/>
                <a:gdLst>
                  <a:gd name="T0" fmla="*/ 28 w 33"/>
                  <a:gd name="T1" fmla="*/ 1 h 12"/>
                  <a:gd name="T2" fmla="*/ 4 w 33"/>
                  <a:gd name="T3" fmla="*/ 5 h 12"/>
                  <a:gd name="T4" fmla="*/ 4 w 33"/>
                  <a:gd name="T5" fmla="*/ 12 h 12"/>
                  <a:gd name="T6" fmla="*/ 30 w 33"/>
                  <a:gd name="T7" fmla="*/ 6 h 12"/>
                  <a:gd name="T8" fmla="*/ 28 w 33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12">
                    <a:moveTo>
                      <a:pt x="28" y="1"/>
                    </a:moveTo>
                    <a:cubicBezTo>
                      <a:pt x="20" y="2"/>
                      <a:pt x="12" y="5"/>
                      <a:pt x="4" y="5"/>
                    </a:cubicBezTo>
                    <a:cubicBezTo>
                      <a:pt x="0" y="5"/>
                      <a:pt x="0" y="12"/>
                      <a:pt x="4" y="12"/>
                    </a:cubicBezTo>
                    <a:cubicBezTo>
                      <a:pt x="13" y="11"/>
                      <a:pt x="21" y="9"/>
                      <a:pt x="30" y="6"/>
                    </a:cubicBezTo>
                    <a:cubicBezTo>
                      <a:pt x="33" y="5"/>
                      <a:pt x="31" y="0"/>
                      <a:pt x="28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7" name="Freeform 32"/>
              <p:cNvSpPr/>
              <p:nvPr>
                <p:custDataLst>
                  <p:tags r:id="rId31"/>
                </p:custDataLst>
              </p:nvPr>
            </p:nvSpPr>
            <p:spPr>
              <a:xfrm>
                <a:off x="4512" y="1029"/>
                <a:ext cx="95" cy="24"/>
              </a:xfrm>
              <a:custGeom>
                <a:avLst/>
                <a:gdLst>
                  <a:gd name="T0" fmla="*/ 37 w 40"/>
                  <a:gd name="T1" fmla="*/ 0 h 10"/>
                  <a:gd name="T2" fmla="*/ 5 w 40"/>
                  <a:gd name="T3" fmla="*/ 0 h 10"/>
                  <a:gd name="T4" fmla="*/ 5 w 40"/>
                  <a:gd name="T5" fmla="*/ 6 h 10"/>
                  <a:gd name="T6" fmla="*/ 38 w 40"/>
                  <a:gd name="T7" fmla="*/ 5 h 10"/>
                  <a:gd name="T8" fmla="*/ 37 w 40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0">
                    <a:moveTo>
                      <a:pt x="37" y="0"/>
                    </a:moveTo>
                    <a:cubicBezTo>
                      <a:pt x="26" y="0"/>
                      <a:pt x="15" y="0"/>
                      <a:pt x="5" y="0"/>
                    </a:cubicBezTo>
                    <a:cubicBezTo>
                      <a:pt x="0" y="0"/>
                      <a:pt x="0" y="6"/>
                      <a:pt x="5" y="6"/>
                    </a:cubicBezTo>
                    <a:cubicBezTo>
                      <a:pt x="15" y="6"/>
                      <a:pt x="28" y="10"/>
                      <a:pt x="38" y="5"/>
                    </a:cubicBezTo>
                    <a:cubicBezTo>
                      <a:pt x="40" y="4"/>
                      <a:pt x="39" y="0"/>
                      <a:pt x="3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8" name="Freeform 33"/>
              <p:cNvSpPr/>
              <p:nvPr>
                <p:custDataLst>
                  <p:tags r:id="rId32"/>
                </p:custDataLst>
              </p:nvPr>
            </p:nvSpPr>
            <p:spPr>
              <a:xfrm>
                <a:off x="4652" y="1029"/>
                <a:ext cx="102" cy="26"/>
              </a:xfrm>
              <a:custGeom>
                <a:avLst/>
                <a:gdLst>
                  <a:gd name="T0" fmla="*/ 40 w 43"/>
                  <a:gd name="T1" fmla="*/ 3 h 11"/>
                  <a:gd name="T2" fmla="*/ 4 w 43"/>
                  <a:gd name="T3" fmla="*/ 5 h 11"/>
                  <a:gd name="T4" fmla="*/ 6 w 43"/>
                  <a:gd name="T5" fmla="*/ 11 h 11"/>
                  <a:gd name="T6" fmla="*/ 40 w 43"/>
                  <a:gd name="T7" fmla="*/ 8 h 11"/>
                  <a:gd name="T8" fmla="*/ 40 w 43"/>
                  <a:gd name="T9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11">
                    <a:moveTo>
                      <a:pt x="40" y="3"/>
                    </a:moveTo>
                    <a:cubicBezTo>
                      <a:pt x="28" y="0"/>
                      <a:pt x="16" y="2"/>
                      <a:pt x="4" y="5"/>
                    </a:cubicBezTo>
                    <a:cubicBezTo>
                      <a:pt x="0" y="6"/>
                      <a:pt x="2" y="11"/>
                      <a:pt x="6" y="11"/>
                    </a:cubicBezTo>
                    <a:cubicBezTo>
                      <a:pt x="17" y="9"/>
                      <a:pt x="29" y="10"/>
                      <a:pt x="40" y="8"/>
                    </a:cubicBezTo>
                    <a:cubicBezTo>
                      <a:pt x="43" y="7"/>
                      <a:pt x="43" y="3"/>
                      <a:pt x="40" y="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9" name="Freeform 34"/>
              <p:cNvSpPr/>
              <p:nvPr>
                <p:custDataLst>
                  <p:tags r:id="rId33"/>
                </p:custDataLst>
              </p:nvPr>
            </p:nvSpPr>
            <p:spPr>
              <a:xfrm>
                <a:off x="4789" y="984"/>
                <a:ext cx="55" cy="74"/>
              </a:xfrm>
              <a:custGeom>
                <a:avLst/>
                <a:gdLst>
                  <a:gd name="T0" fmla="*/ 22 w 23"/>
                  <a:gd name="T1" fmla="*/ 25 h 31"/>
                  <a:gd name="T2" fmla="*/ 5 w 23"/>
                  <a:gd name="T3" fmla="*/ 2 h 31"/>
                  <a:gd name="T4" fmla="*/ 1 w 23"/>
                  <a:gd name="T5" fmla="*/ 6 h 31"/>
                  <a:gd name="T6" fmla="*/ 12 w 23"/>
                  <a:gd name="T7" fmla="*/ 23 h 31"/>
                  <a:gd name="T8" fmla="*/ 6 w 23"/>
                  <a:gd name="T9" fmla="*/ 24 h 31"/>
                  <a:gd name="T10" fmla="*/ 6 w 23"/>
                  <a:gd name="T11" fmla="*/ 30 h 31"/>
                  <a:gd name="T12" fmla="*/ 19 w 23"/>
                  <a:gd name="T13" fmla="*/ 30 h 31"/>
                  <a:gd name="T14" fmla="*/ 22 w 23"/>
                  <a:gd name="T15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3" h="31">
                    <a:moveTo>
                      <a:pt x="22" y="25"/>
                    </a:moveTo>
                    <a:cubicBezTo>
                      <a:pt x="17" y="17"/>
                      <a:pt x="13" y="8"/>
                      <a:pt x="5" y="2"/>
                    </a:cubicBezTo>
                    <a:cubicBezTo>
                      <a:pt x="3" y="0"/>
                      <a:pt x="0" y="4"/>
                      <a:pt x="1" y="6"/>
                    </a:cubicBezTo>
                    <a:cubicBezTo>
                      <a:pt x="5" y="12"/>
                      <a:pt x="9" y="18"/>
                      <a:pt x="12" y="23"/>
                    </a:cubicBezTo>
                    <a:cubicBezTo>
                      <a:pt x="10" y="24"/>
                      <a:pt x="8" y="24"/>
                      <a:pt x="6" y="24"/>
                    </a:cubicBezTo>
                    <a:cubicBezTo>
                      <a:pt x="2" y="24"/>
                      <a:pt x="2" y="30"/>
                      <a:pt x="6" y="30"/>
                    </a:cubicBezTo>
                    <a:cubicBezTo>
                      <a:pt x="10" y="30"/>
                      <a:pt x="15" y="30"/>
                      <a:pt x="19" y="30"/>
                    </a:cubicBezTo>
                    <a:cubicBezTo>
                      <a:pt x="21" y="31"/>
                      <a:pt x="23" y="27"/>
                      <a:pt x="22" y="2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0" name="Freeform 35"/>
              <p:cNvSpPr/>
              <p:nvPr>
                <p:custDataLst>
                  <p:tags r:id="rId34"/>
                </p:custDataLst>
              </p:nvPr>
            </p:nvSpPr>
            <p:spPr>
              <a:xfrm>
                <a:off x="4733" y="867"/>
                <a:ext cx="52" cy="72"/>
              </a:xfrm>
              <a:custGeom>
                <a:avLst/>
                <a:gdLst>
                  <a:gd name="T0" fmla="*/ 20 w 22"/>
                  <a:gd name="T1" fmla="*/ 25 h 30"/>
                  <a:gd name="T2" fmla="*/ 5 w 22"/>
                  <a:gd name="T3" fmla="*/ 3 h 30"/>
                  <a:gd name="T4" fmla="*/ 1 w 22"/>
                  <a:gd name="T5" fmla="*/ 5 h 30"/>
                  <a:gd name="T6" fmla="*/ 16 w 22"/>
                  <a:gd name="T7" fmla="*/ 28 h 30"/>
                  <a:gd name="T8" fmla="*/ 20 w 22"/>
                  <a:gd name="T9" fmla="*/ 2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30">
                    <a:moveTo>
                      <a:pt x="20" y="25"/>
                    </a:moveTo>
                    <a:cubicBezTo>
                      <a:pt x="14" y="18"/>
                      <a:pt x="10" y="10"/>
                      <a:pt x="5" y="3"/>
                    </a:cubicBezTo>
                    <a:cubicBezTo>
                      <a:pt x="4" y="0"/>
                      <a:pt x="0" y="2"/>
                      <a:pt x="1" y="5"/>
                    </a:cubicBezTo>
                    <a:cubicBezTo>
                      <a:pt x="2" y="13"/>
                      <a:pt x="10" y="22"/>
                      <a:pt x="16" y="28"/>
                    </a:cubicBezTo>
                    <a:cubicBezTo>
                      <a:pt x="19" y="30"/>
                      <a:pt x="22" y="27"/>
                      <a:pt x="20" y="2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1" name="Freeform 36"/>
              <p:cNvSpPr/>
              <p:nvPr>
                <p:custDataLst>
                  <p:tags r:id="rId35"/>
                </p:custDataLst>
              </p:nvPr>
            </p:nvSpPr>
            <p:spPr>
              <a:xfrm>
                <a:off x="4676" y="753"/>
                <a:ext cx="49" cy="81"/>
              </a:xfrm>
              <a:custGeom>
                <a:avLst/>
                <a:gdLst>
                  <a:gd name="T0" fmla="*/ 20 w 21"/>
                  <a:gd name="T1" fmla="*/ 29 h 34"/>
                  <a:gd name="T2" fmla="*/ 13 w 21"/>
                  <a:gd name="T3" fmla="*/ 14 h 34"/>
                  <a:gd name="T4" fmla="*/ 4 w 21"/>
                  <a:gd name="T5" fmla="*/ 1 h 34"/>
                  <a:gd name="T6" fmla="*/ 0 w 21"/>
                  <a:gd name="T7" fmla="*/ 2 h 34"/>
                  <a:gd name="T8" fmla="*/ 6 w 21"/>
                  <a:gd name="T9" fmla="*/ 16 h 34"/>
                  <a:gd name="T10" fmla="*/ 15 w 21"/>
                  <a:gd name="T11" fmla="*/ 31 h 34"/>
                  <a:gd name="T12" fmla="*/ 20 w 21"/>
                  <a:gd name="T13" fmla="*/ 29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" h="34">
                    <a:moveTo>
                      <a:pt x="20" y="29"/>
                    </a:moveTo>
                    <a:cubicBezTo>
                      <a:pt x="18" y="24"/>
                      <a:pt x="15" y="19"/>
                      <a:pt x="13" y="14"/>
                    </a:cubicBezTo>
                    <a:cubicBezTo>
                      <a:pt x="10" y="10"/>
                      <a:pt x="8" y="5"/>
                      <a:pt x="4" y="1"/>
                    </a:cubicBezTo>
                    <a:cubicBezTo>
                      <a:pt x="3" y="0"/>
                      <a:pt x="0" y="0"/>
                      <a:pt x="0" y="2"/>
                    </a:cubicBezTo>
                    <a:cubicBezTo>
                      <a:pt x="1" y="8"/>
                      <a:pt x="3" y="12"/>
                      <a:pt x="6" y="16"/>
                    </a:cubicBezTo>
                    <a:cubicBezTo>
                      <a:pt x="9" y="21"/>
                      <a:pt x="12" y="26"/>
                      <a:pt x="15" y="31"/>
                    </a:cubicBezTo>
                    <a:cubicBezTo>
                      <a:pt x="16" y="34"/>
                      <a:pt x="21" y="32"/>
                      <a:pt x="20" y="2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2" name="Freeform 37"/>
              <p:cNvSpPr/>
              <p:nvPr>
                <p:custDataLst>
                  <p:tags r:id="rId36"/>
                </p:custDataLst>
              </p:nvPr>
            </p:nvSpPr>
            <p:spPr>
              <a:xfrm>
                <a:off x="4650" y="603"/>
                <a:ext cx="68" cy="102"/>
              </a:xfrm>
              <a:custGeom>
                <a:avLst/>
                <a:gdLst>
                  <a:gd name="T0" fmla="*/ 25 w 29"/>
                  <a:gd name="T1" fmla="*/ 1 h 43"/>
                  <a:gd name="T2" fmla="*/ 4 w 29"/>
                  <a:gd name="T3" fmla="*/ 20 h 43"/>
                  <a:gd name="T4" fmla="*/ 10 w 29"/>
                  <a:gd name="T5" fmla="*/ 42 h 43"/>
                  <a:gd name="T6" fmla="*/ 13 w 29"/>
                  <a:gd name="T7" fmla="*/ 40 h 43"/>
                  <a:gd name="T8" fmla="*/ 28 w 29"/>
                  <a:gd name="T9" fmla="*/ 5 h 43"/>
                  <a:gd name="T10" fmla="*/ 25 w 29"/>
                  <a:gd name="T11" fmla="*/ 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3">
                    <a:moveTo>
                      <a:pt x="25" y="1"/>
                    </a:moveTo>
                    <a:cubicBezTo>
                      <a:pt x="16" y="4"/>
                      <a:pt x="7" y="12"/>
                      <a:pt x="4" y="20"/>
                    </a:cubicBezTo>
                    <a:cubicBezTo>
                      <a:pt x="0" y="29"/>
                      <a:pt x="3" y="36"/>
                      <a:pt x="10" y="42"/>
                    </a:cubicBezTo>
                    <a:cubicBezTo>
                      <a:pt x="11" y="43"/>
                      <a:pt x="14" y="42"/>
                      <a:pt x="13" y="40"/>
                    </a:cubicBezTo>
                    <a:cubicBezTo>
                      <a:pt x="1" y="24"/>
                      <a:pt x="18" y="15"/>
                      <a:pt x="28" y="5"/>
                    </a:cubicBezTo>
                    <a:cubicBezTo>
                      <a:pt x="29" y="4"/>
                      <a:pt x="28" y="0"/>
                      <a:pt x="25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3" name="Freeform 38"/>
              <p:cNvSpPr/>
              <p:nvPr>
                <p:custDataLst>
                  <p:tags r:id="rId37"/>
                </p:custDataLst>
              </p:nvPr>
            </p:nvSpPr>
            <p:spPr>
              <a:xfrm>
                <a:off x="4718" y="484"/>
                <a:ext cx="52" cy="79"/>
              </a:xfrm>
              <a:custGeom>
                <a:avLst/>
                <a:gdLst>
                  <a:gd name="T0" fmla="*/ 17 w 22"/>
                  <a:gd name="T1" fmla="*/ 3 h 33"/>
                  <a:gd name="T2" fmla="*/ 2 w 22"/>
                  <a:gd name="T3" fmla="*/ 28 h 33"/>
                  <a:gd name="T4" fmla="*/ 6 w 22"/>
                  <a:gd name="T5" fmla="*/ 30 h 33"/>
                  <a:gd name="T6" fmla="*/ 21 w 22"/>
                  <a:gd name="T7" fmla="*/ 5 h 33"/>
                  <a:gd name="T8" fmla="*/ 17 w 22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33">
                    <a:moveTo>
                      <a:pt x="17" y="3"/>
                    </a:moveTo>
                    <a:cubicBezTo>
                      <a:pt x="13" y="12"/>
                      <a:pt x="7" y="19"/>
                      <a:pt x="2" y="28"/>
                    </a:cubicBezTo>
                    <a:cubicBezTo>
                      <a:pt x="0" y="30"/>
                      <a:pt x="4" y="33"/>
                      <a:pt x="6" y="30"/>
                    </a:cubicBezTo>
                    <a:cubicBezTo>
                      <a:pt x="12" y="22"/>
                      <a:pt x="19" y="14"/>
                      <a:pt x="21" y="5"/>
                    </a:cubicBezTo>
                    <a:cubicBezTo>
                      <a:pt x="22" y="2"/>
                      <a:pt x="18" y="0"/>
                      <a:pt x="17" y="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4" name="Freeform 39"/>
              <p:cNvSpPr/>
              <p:nvPr>
                <p:custDataLst>
                  <p:tags r:id="rId38"/>
                </p:custDataLst>
              </p:nvPr>
            </p:nvSpPr>
            <p:spPr>
              <a:xfrm>
                <a:off x="4778" y="379"/>
                <a:ext cx="56" cy="69"/>
              </a:xfrm>
              <a:custGeom>
                <a:avLst/>
                <a:gdLst>
                  <a:gd name="T0" fmla="*/ 19 w 24"/>
                  <a:gd name="T1" fmla="*/ 2 h 29"/>
                  <a:gd name="T2" fmla="*/ 12 w 24"/>
                  <a:gd name="T3" fmla="*/ 15 h 29"/>
                  <a:gd name="T4" fmla="*/ 2 w 24"/>
                  <a:gd name="T5" fmla="*/ 24 h 29"/>
                  <a:gd name="T6" fmla="*/ 5 w 24"/>
                  <a:gd name="T7" fmla="*/ 28 h 29"/>
                  <a:gd name="T8" fmla="*/ 24 w 24"/>
                  <a:gd name="T9" fmla="*/ 4 h 29"/>
                  <a:gd name="T10" fmla="*/ 19 w 24"/>
                  <a:gd name="T11" fmla="*/ 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28">
                    <a:moveTo>
                      <a:pt x="19" y="2"/>
                    </a:moveTo>
                    <a:cubicBezTo>
                      <a:pt x="16" y="6"/>
                      <a:pt x="15" y="11"/>
                      <a:pt x="12" y="15"/>
                    </a:cubicBezTo>
                    <a:cubicBezTo>
                      <a:pt x="9" y="18"/>
                      <a:pt x="6" y="21"/>
                      <a:pt x="2" y="24"/>
                    </a:cubicBezTo>
                    <a:cubicBezTo>
                      <a:pt x="0" y="26"/>
                      <a:pt x="3" y="29"/>
                      <a:pt x="5" y="28"/>
                    </a:cubicBezTo>
                    <a:cubicBezTo>
                      <a:pt x="14" y="23"/>
                      <a:pt x="24" y="14"/>
                      <a:pt x="24" y="4"/>
                    </a:cubicBezTo>
                    <a:cubicBezTo>
                      <a:pt x="24" y="1"/>
                      <a:pt x="20" y="0"/>
                      <a:pt x="19" y="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5" name="Freeform 40"/>
              <p:cNvSpPr/>
              <p:nvPr>
                <p:custDataLst>
                  <p:tags r:id="rId39"/>
                </p:custDataLst>
              </p:nvPr>
            </p:nvSpPr>
            <p:spPr>
              <a:xfrm>
                <a:off x="3572" y="303"/>
                <a:ext cx="88" cy="22"/>
              </a:xfrm>
              <a:custGeom>
                <a:avLst/>
                <a:gdLst>
                  <a:gd name="T0" fmla="*/ 32 w 37"/>
                  <a:gd name="T1" fmla="*/ 1 h 9"/>
                  <a:gd name="T2" fmla="*/ 3 w 37"/>
                  <a:gd name="T3" fmla="*/ 3 h 9"/>
                  <a:gd name="T4" fmla="*/ 3 w 37"/>
                  <a:gd name="T5" fmla="*/ 8 h 9"/>
                  <a:gd name="T6" fmla="*/ 33 w 37"/>
                  <a:gd name="T7" fmla="*/ 6 h 9"/>
                  <a:gd name="T8" fmla="*/ 32 w 37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9">
                    <a:moveTo>
                      <a:pt x="32" y="1"/>
                    </a:moveTo>
                    <a:cubicBezTo>
                      <a:pt x="22" y="2"/>
                      <a:pt x="13" y="3"/>
                      <a:pt x="3" y="3"/>
                    </a:cubicBezTo>
                    <a:cubicBezTo>
                      <a:pt x="0" y="4"/>
                      <a:pt x="0" y="8"/>
                      <a:pt x="3" y="8"/>
                    </a:cubicBezTo>
                    <a:cubicBezTo>
                      <a:pt x="13" y="9"/>
                      <a:pt x="24" y="9"/>
                      <a:pt x="33" y="6"/>
                    </a:cubicBezTo>
                    <a:cubicBezTo>
                      <a:pt x="37" y="5"/>
                      <a:pt x="35" y="0"/>
                      <a:pt x="32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6" name="Freeform 41"/>
              <p:cNvSpPr/>
              <p:nvPr>
                <p:custDataLst>
                  <p:tags r:id="rId40"/>
                </p:custDataLst>
              </p:nvPr>
            </p:nvSpPr>
            <p:spPr>
              <a:xfrm>
                <a:off x="3714" y="303"/>
                <a:ext cx="85" cy="17"/>
              </a:xfrm>
              <a:custGeom>
                <a:avLst/>
                <a:gdLst>
                  <a:gd name="T0" fmla="*/ 32 w 36"/>
                  <a:gd name="T1" fmla="*/ 1 h 7"/>
                  <a:gd name="T2" fmla="*/ 2 w 36"/>
                  <a:gd name="T3" fmla="*/ 1 h 7"/>
                  <a:gd name="T4" fmla="*/ 2 w 36"/>
                  <a:gd name="T5" fmla="*/ 5 h 7"/>
                  <a:gd name="T6" fmla="*/ 32 w 36"/>
                  <a:gd name="T7" fmla="*/ 6 h 7"/>
                  <a:gd name="T8" fmla="*/ 32 w 36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7">
                    <a:moveTo>
                      <a:pt x="32" y="1"/>
                    </a:moveTo>
                    <a:cubicBezTo>
                      <a:pt x="22" y="0"/>
                      <a:pt x="12" y="0"/>
                      <a:pt x="2" y="1"/>
                    </a:cubicBezTo>
                    <a:cubicBezTo>
                      <a:pt x="0" y="2"/>
                      <a:pt x="0" y="5"/>
                      <a:pt x="2" y="5"/>
                    </a:cubicBezTo>
                    <a:cubicBezTo>
                      <a:pt x="12" y="7"/>
                      <a:pt x="22" y="7"/>
                      <a:pt x="32" y="6"/>
                    </a:cubicBezTo>
                    <a:cubicBezTo>
                      <a:pt x="36" y="6"/>
                      <a:pt x="36" y="1"/>
                      <a:pt x="32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7" name="Freeform 42"/>
              <p:cNvSpPr/>
              <p:nvPr>
                <p:custDataLst>
                  <p:tags r:id="rId41"/>
                </p:custDataLst>
              </p:nvPr>
            </p:nvSpPr>
            <p:spPr>
              <a:xfrm>
                <a:off x="3847" y="315"/>
                <a:ext cx="80" cy="14"/>
              </a:xfrm>
              <a:custGeom>
                <a:avLst/>
                <a:gdLst>
                  <a:gd name="T0" fmla="*/ 31 w 34"/>
                  <a:gd name="T1" fmla="*/ 1 h 6"/>
                  <a:gd name="T2" fmla="*/ 3 w 34"/>
                  <a:gd name="T3" fmla="*/ 1 h 6"/>
                  <a:gd name="T4" fmla="*/ 3 w 34"/>
                  <a:gd name="T5" fmla="*/ 6 h 6"/>
                  <a:gd name="T6" fmla="*/ 31 w 34"/>
                  <a:gd name="T7" fmla="*/ 6 h 6"/>
                  <a:gd name="T8" fmla="*/ 31 w 34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6">
                    <a:moveTo>
                      <a:pt x="31" y="1"/>
                    </a:moveTo>
                    <a:cubicBezTo>
                      <a:pt x="21" y="0"/>
                      <a:pt x="12" y="0"/>
                      <a:pt x="3" y="1"/>
                    </a:cubicBezTo>
                    <a:cubicBezTo>
                      <a:pt x="0" y="1"/>
                      <a:pt x="0" y="5"/>
                      <a:pt x="3" y="6"/>
                    </a:cubicBezTo>
                    <a:cubicBezTo>
                      <a:pt x="12" y="6"/>
                      <a:pt x="21" y="6"/>
                      <a:pt x="31" y="6"/>
                    </a:cubicBezTo>
                    <a:cubicBezTo>
                      <a:pt x="34" y="6"/>
                      <a:pt x="34" y="1"/>
                      <a:pt x="31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8" name="Freeform 43"/>
              <p:cNvSpPr/>
              <p:nvPr>
                <p:custDataLst>
                  <p:tags r:id="rId42"/>
                </p:custDataLst>
              </p:nvPr>
            </p:nvSpPr>
            <p:spPr>
              <a:xfrm>
                <a:off x="3986" y="327"/>
                <a:ext cx="81" cy="21"/>
              </a:xfrm>
              <a:custGeom>
                <a:avLst/>
                <a:gdLst>
                  <a:gd name="T0" fmla="*/ 31 w 34"/>
                  <a:gd name="T1" fmla="*/ 3 h 9"/>
                  <a:gd name="T2" fmla="*/ 4 w 34"/>
                  <a:gd name="T3" fmla="*/ 1 h 9"/>
                  <a:gd name="T4" fmla="*/ 3 w 34"/>
                  <a:gd name="T5" fmla="*/ 6 h 9"/>
                  <a:gd name="T6" fmla="*/ 31 w 34"/>
                  <a:gd name="T7" fmla="*/ 8 h 9"/>
                  <a:gd name="T8" fmla="*/ 31 w 34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9">
                    <a:moveTo>
                      <a:pt x="31" y="3"/>
                    </a:moveTo>
                    <a:cubicBezTo>
                      <a:pt x="22" y="2"/>
                      <a:pt x="13" y="3"/>
                      <a:pt x="4" y="1"/>
                    </a:cubicBezTo>
                    <a:cubicBezTo>
                      <a:pt x="1" y="0"/>
                      <a:pt x="0" y="5"/>
                      <a:pt x="3" y="6"/>
                    </a:cubicBezTo>
                    <a:cubicBezTo>
                      <a:pt x="12" y="8"/>
                      <a:pt x="22" y="9"/>
                      <a:pt x="31" y="8"/>
                    </a:cubicBezTo>
                    <a:cubicBezTo>
                      <a:pt x="34" y="8"/>
                      <a:pt x="34" y="4"/>
                      <a:pt x="31" y="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9" name="Freeform 44"/>
              <p:cNvSpPr/>
              <p:nvPr>
                <p:custDataLst>
                  <p:tags r:id="rId43"/>
                </p:custDataLst>
              </p:nvPr>
            </p:nvSpPr>
            <p:spPr>
              <a:xfrm>
                <a:off x="4124" y="327"/>
                <a:ext cx="78" cy="17"/>
              </a:xfrm>
              <a:custGeom>
                <a:avLst/>
                <a:gdLst>
                  <a:gd name="T0" fmla="*/ 30 w 33"/>
                  <a:gd name="T1" fmla="*/ 1 h 7"/>
                  <a:gd name="T2" fmla="*/ 3 w 33"/>
                  <a:gd name="T3" fmla="*/ 1 h 7"/>
                  <a:gd name="T4" fmla="*/ 3 w 33"/>
                  <a:gd name="T5" fmla="*/ 6 h 7"/>
                  <a:gd name="T6" fmla="*/ 30 w 33"/>
                  <a:gd name="T7" fmla="*/ 6 h 7"/>
                  <a:gd name="T8" fmla="*/ 30 w 33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7">
                    <a:moveTo>
                      <a:pt x="30" y="1"/>
                    </a:moveTo>
                    <a:cubicBezTo>
                      <a:pt x="21" y="0"/>
                      <a:pt x="12" y="0"/>
                      <a:pt x="3" y="1"/>
                    </a:cubicBezTo>
                    <a:cubicBezTo>
                      <a:pt x="0" y="1"/>
                      <a:pt x="0" y="5"/>
                      <a:pt x="3" y="6"/>
                    </a:cubicBezTo>
                    <a:cubicBezTo>
                      <a:pt x="12" y="7"/>
                      <a:pt x="21" y="6"/>
                      <a:pt x="30" y="6"/>
                    </a:cubicBezTo>
                    <a:cubicBezTo>
                      <a:pt x="33" y="6"/>
                      <a:pt x="33" y="1"/>
                      <a:pt x="30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0" name="Freeform 45"/>
              <p:cNvSpPr/>
              <p:nvPr>
                <p:custDataLst>
                  <p:tags r:id="rId44"/>
                </p:custDataLst>
              </p:nvPr>
            </p:nvSpPr>
            <p:spPr>
              <a:xfrm>
                <a:off x="4273" y="320"/>
                <a:ext cx="64" cy="16"/>
              </a:xfrm>
              <a:custGeom>
                <a:avLst/>
                <a:gdLst>
                  <a:gd name="T0" fmla="*/ 24 w 27"/>
                  <a:gd name="T1" fmla="*/ 1 h 7"/>
                  <a:gd name="T2" fmla="*/ 4 w 27"/>
                  <a:gd name="T3" fmla="*/ 1 h 7"/>
                  <a:gd name="T4" fmla="*/ 4 w 27"/>
                  <a:gd name="T5" fmla="*/ 7 h 7"/>
                  <a:gd name="T6" fmla="*/ 24 w 27"/>
                  <a:gd name="T7" fmla="*/ 6 h 7"/>
                  <a:gd name="T8" fmla="*/ 24 w 27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7">
                    <a:moveTo>
                      <a:pt x="24" y="1"/>
                    </a:moveTo>
                    <a:cubicBezTo>
                      <a:pt x="18" y="0"/>
                      <a:pt x="11" y="1"/>
                      <a:pt x="4" y="1"/>
                    </a:cubicBezTo>
                    <a:cubicBezTo>
                      <a:pt x="0" y="1"/>
                      <a:pt x="0" y="7"/>
                      <a:pt x="4" y="7"/>
                    </a:cubicBezTo>
                    <a:cubicBezTo>
                      <a:pt x="11" y="7"/>
                      <a:pt x="18" y="7"/>
                      <a:pt x="24" y="6"/>
                    </a:cubicBezTo>
                    <a:cubicBezTo>
                      <a:pt x="27" y="6"/>
                      <a:pt x="27" y="2"/>
                      <a:pt x="24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1" name="Freeform 46"/>
              <p:cNvSpPr/>
              <p:nvPr>
                <p:custDataLst>
                  <p:tags r:id="rId45"/>
                </p:custDataLst>
              </p:nvPr>
            </p:nvSpPr>
            <p:spPr>
              <a:xfrm>
                <a:off x="4408" y="327"/>
                <a:ext cx="71" cy="21"/>
              </a:xfrm>
              <a:custGeom>
                <a:avLst/>
                <a:gdLst>
                  <a:gd name="T0" fmla="*/ 26 w 30"/>
                  <a:gd name="T1" fmla="*/ 1 h 9"/>
                  <a:gd name="T2" fmla="*/ 3 w 30"/>
                  <a:gd name="T3" fmla="*/ 3 h 9"/>
                  <a:gd name="T4" fmla="*/ 5 w 30"/>
                  <a:gd name="T5" fmla="*/ 8 h 9"/>
                  <a:gd name="T6" fmla="*/ 26 w 30"/>
                  <a:gd name="T7" fmla="*/ 6 h 9"/>
                  <a:gd name="T8" fmla="*/ 26 w 30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9">
                    <a:moveTo>
                      <a:pt x="26" y="1"/>
                    </a:moveTo>
                    <a:cubicBezTo>
                      <a:pt x="18" y="0"/>
                      <a:pt x="11" y="1"/>
                      <a:pt x="3" y="3"/>
                    </a:cubicBezTo>
                    <a:cubicBezTo>
                      <a:pt x="0" y="4"/>
                      <a:pt x="1" y="9"/>
                      <a:pt x="5" y="8"/>
                    </a:cubicBezTo>
                    <a:cubicBezTo>
                      <a:pt x="12" y="6"/>
                      <a:pt x="19" y="7"/>
                      <a:pt x="26" y="6"/>
                    </a:cubicBezTo>
                    <a:cubicBezTo>
                      <a:pt x="30" y="5"/>
                      <a:pt x="30" y="1"/>
                      <a:pt x="26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2" name="Freeform 47"/>
              <p:cNvSpPr/>
              <p:nvPr>
                <p:custDataLst>
                  <p:tags r:id="rId46"/>
                </p:custDataLst>
              </p:nvPr>
            </p:nvSpPr>
            <p:spPr>
              <a:xfrm>
                <a:off x="4548" y="339"/>
                <a:ext cx="83" cy="14"/>
              </a:xfrm>
              <a:custGeom>
                <a:avLst/>
                <a:gdLst>
                  <a:gd name="T0" fmla="*/ 32 w 35"/>
                  <a:gd name="T1" fmla="*/ 1 h 6"/>
                  <a:gd name="T2" fmla="*/ 2 w 35"/>
                  <a:gd name="T3" fmla="*/ 1 h 6"/>
                  <a:gd name="T4" fmla="*/ 2 w 35"/>
                  <a:gd name="T5" fmla="*/ 5 h 6"/>
                  <a:gd name="T6" fmla="*/ 32 w 35"/>
                  <a:gd name="T7" fmla="*/ 5 h 6"/>
                  <a:gd name="T8" fmla="*/ 32 w 35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6">
                    <a:moveTo>
                      <a:pt x="32" y="1"/>
                    </a:moveTo>
                    <a:cubicBezTo>
                      <a:pt x="22" y="0"/>
                      <a:pt x="12" y="1"/>
                      <a:pt x="2" y="1"/>
                    </a:cubicBezTo>
                    <a:cubicBezTo>
                      <a:pt x="0" y="2"/>
                      <a:pt x="0" y="5"/>
                      <a:pt x="2" y="5"/>
                    </a:cubicBezTo>
                    <a:cubicBezTo>
                      <a:pt x="12" y="5"/>
                      <a:pt x="22" y="6"/>
                      <a:pt x="32" y="5"/>
                    </a:cubicBezTo>
                    <a:cubicBezTo>
                      <a:pt x="35" y="5"/>
                      <a:pt x="35" y="1"/>
                      <a:pt x="32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3" name="Freeform 48"/>
              <p:cNvSpPr/>
              <p:nvPr>
                <p:custDataLst>
                  <p:tags r:id="rId47"/>
                </p:custDataLst>
              </p:nvPr>
            </p:nvSpPr>
            <p:spPr>
              <a:xfrm>
                <a:off x="4702" y="332"/>
                <a:ext cx="76" cy="19"/>
              </a:xfrm>
              <a:custGeom>
                <a:avLst/>
                <a:gdLst>
                  <a:gd name="T0" fmla="*/ 29 w 32"/>
                  <a:gd name="T1" fmla="*/ 1 h 8"/>
                  <a:gd name="T2" fmla="*/ 4 w 32"/>
                  <a:gd name="T3" fmla="*/ 1 h 8"/>
                  <a:gd name="T4" fmla="*/ 4 w 32"/>
                  <a:gd name="T5" fmla="*/ 7 h 8"/>
                  <a:gd name="T6" fmla="*/ 29 w 32"/>
                  <a:gd name="T7" fmla="*/ 7 h 8"/>
                  <a:gd name="T8" fmla="*/ 29 w 32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8">
                    <a:moveTo>
                      <a:pt x="29" y="1"/>
                    </a:moveTo>
                    <a:cubicBezTo>
                      <a:pt x="21" y="0"/>
                      <a:pt x="12" y="0"/>
                      <a:pt x="4" y="1"/>
                    </a:cubicBezTo>
                    <a:cubicBezTo>
                      <a:pt x="0" y="1"/>
                      <a:pt x="0" y="7"/>
                      <a:pt x="4" y="7"/>
                    </a:cubicBezTo>
                    <a:cubicBezTo>
                      <a:pt x="12" y="7"/>
                      <a:pt x="21" y="8"/>
                      <a:pt x="29" y="7"/>
                    </a:cubicBezTo>
                    <a:cubicBezTo>
                      <a:pt x="32" y="6"/>
                      <a:pt x="32" y="1"/>
                      <a:pt x="29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4" name="Freeform 49"/>
              <p:cNvSpPr/>
              <p:nvPr>
                <p:custDataLst>
                  <p:tags r:id="rId48"/>
                </p:custDataLst>
              </p:nvPr>
            </p:nvSpPr>
            <p:spPr>
              <a:xfrm>
                <a:off x="4808" y="329"/>
                <a:ext cx="38" cy="31"/>
              </a:xfrm>
              <a:custGeom>
                <a:avLst/>
                <a:gdLst>
                  <a:gd name="T0" fmla="*/ 14 w 16"/>
                  <a:gd name="T1" fmla="*/ 3 h 13"/>
                  <a:gd name="T2" fmla="*/ 3 w 16"/>
                  <a:gd name="T3" fmla="*/ 3 h 13"/>
                  <a:gd name="T4" fmla="*/ 4 w 16"/>
                  <a:gd name="T5" fmla="*/ 7 h 13"/>
                  <a:gd name="T6" fmla="*/ 10 w 16"/>
                  <a:gd name="T7" fmla="*/ 7 h 13"/>
                  <a:gd name="T8" fmla="*/ 9 w 16"/>
                  <a:gd name="T9" fmla="*/ 9 h 13"/>
                  <a:gd name="T10" fmla="*/ 12 w 16"/>
                  <a:gd name="T11" fmla="*/ 12 h 13"/>
                  <a:gd name="T12" fmla="*/ 16 w 16"/>
                  <a:gd name="T13" fmla="*/ 7 h 13"/>
                  <a:gd name="T14" fmla="*/ 14 w 16"/>
                  <a:gd name="T15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3">
                    <a:moveTo>
                      <a:pt x="14" y="3"/>
                    </a:moveTo>
                    <a:cubicBezTo>
                      <a:pt x="11" y="0"/>
                      <a:pt x="6" y="1"/>
                      <a:pt x="3" y="3"/>
                    </a:cubicBezTo>
                    <a:cubicBezTo>
                      <a:pt x="0" y="4"/>
                      <a:pt x="1" y="8"/>
                      <a:pt x="4" y="7"/>
                    </a:cubicBezTo>
                    <a:cubicBezTo>
                      <a:pt x="5" y="7"/>
                      <a:pt x="8" y="6"/>
                      <a:pt x="10" y="7"/>
                    </a:cubicBezTo>
                    <a:cubicBezTo>
                      <a:pt x="9" y="7"/>
                      <a:pt x="9" y="8"/>
                      <a:pt x="9" y="9"/>
                    </a:cubicBezTo>
                    <a:cubicBezTo>
                      <a:pt x="8" y="11"/>
                      <a:pt x="10" y="13"/>
                      <a:pt x="12" y="12"/>
                    </a:cubicBezTo>
                    <a:cubicBezTo>
                      <a:pt x="14" y="11"/>
                      <a:pt x="15" y="9"/>
                      <a:pt x="16" y="7"/>
                    </a:cubicBezTo>
                    <a:cubicBezTo>
                      <a:pt x="16" y="6"/>
                      <a:pt x="15" y="4"/>
                      <a:pt x="14" y="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179" name="文本框 178"/>
            <p:cNvSpPr txBox="1"/>
            <p:nvPr>
              <p:custDataLst>
                <p:tags r:id="rId3"/>
              </p:custDataLst>
            </p:nvPr>
          </p:nvSpPr>
          <p:spPr>
            <a:xfrm>
              <a:off x="4560858" y="813367"/>
              <a:ext cx="2770577" cy="544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>
                  <a:solidFill>
                    <a:srgbClr val="005790"/>
                  </a:solidFill>
                  <a:cs typeface="+mn-ea"/>
                  <a:sym typeface="+mn-lt"/>
                </a:rPr>
                <a:t>当堂检测</a:t>
              </a:r>
              <a:endParaRPr lang="zh-CN" altLang="en-US" sz="2400" b="1">
                <a:solidFill>
                  <a:srgbClr val="C00000"/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13" Type="http://schemas.openxmlformats.org/officeDocument/2006/relationships/tags" Target="../tags/tag7.xml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12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image" Target="file:///D:\qq&#25991;&#20214;\712321467\Image\C2C\Image2\%7b75232B38-A165-1FB7-499C-2E1C792CACB5%7d.png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5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tags" Target="../tags/tag4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8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9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0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>
            <p:custDataLst>
              <p:tags r:id="rId11"/>
            </p:custDataLst>
          </p:nvPr>
        </p:nvSpPr>
        <p:spPr>
          <a:xfrm>
            <a:off x="539750" y="5643880"/>
            <a:ext cx="76200" cy="76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00">
                <a:solidFill>
                  <a:schemeClr val="bg1"/>
                </a:solidFill>
              </a:rPr>
              <a:t>24999</a:t>
            </a:r>
          </a:p>
        </p:txBody>
      </p:sp>
      <p:sp>
        <p:nvSpPr>
          <p:cNvPr id="9" name="文本框 8"/>
          <p:cNvSpPr txBox="1"/>
          <p:nvPr userDrawn="1">
            <p:custDataLst>
              <p:tags r:id="rId12"/>
            </p:custDataLst>
          </p:nvPr>
        </p:nvSpPr>
        <p:spPr>
          <a:xfrm>
            <a:off x="615950" y="2632710"/>
            <a:ext cx="76200" cy="76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00">
                <a:solidFill>
                  <a:schemeClr val="bg1"/>
                </a:solidFill>
              </a:rPr>
              <a:t>24999</a:t>
            </a:r>
          </a:p>
        </p:txBody>
      </p:sp>
      <p:pic>
        <p:nvPicPr>
          <p:cNvPr id="10" name="图片 1073743875" descr="学科网 zxxk.com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5" r:link="rId16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56.xml"/><Relationship Id="rId1" Type="http://schemas.openxmlformats.org/officeDocument/2006/relationships/tags" Target="../tags/tag25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303.xml"/><Relationship Id="rId7" Type="http://schemas.openxmlformats.org/officeDocument/2006/relationships/image" Target="../media/image19.png"/><Relationship Id="rId2" Type="http://schemas.openxmlformats.org/officeDocument/2006/relationships/tags" Target="../tags/tag302.xml"/><Relationship Id="rId1" Type="http://schemas.openxmlformats.org/officeDocument/2006/relationships/tags" Target="../tags/tag301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305.xml"/><Relationship Id="rId4" Type="http://schemas.openxmlformats.org/officeDocument/2006/relationships/tags" Target="../tags/tag30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308.xml"/><Relationship Id="rId2" Type="http://schemas.openxmlformats.org/officeDocument/2006/relationships/tags" Target="../tags/tag307.xml"/><Relationship Id="rId1" Type="http://schemas.openxmlformats.org/officeDocument/2006/relationships/tags" Target="../tags/tag306.xml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30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3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3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319.xml"/><Relationship Id="rId13" Type="http://schemas.openxmlformats.org/officeDocument/2006/relationships/tags" Target="../tags/tag324.xml"/><Relationship Id="rId18" Type="http://schemas.openxmlformats.org/officeDocument/2006/relationships/tags" Target="../tags/tag329.xml"/><Relationship Id="rId3" Type="http://schemas.openxmlformats.org/officeDocument/2006/relationships/tags" Target="../tags/tag314.xml"/><Relationship Id="rId21" Type="http://schemas.openxmlformats.org/officeDocument/2006/relationships/tags" Target="../tags/tag332.xml"/><Relationship Id="rId7" Type="http://schemas.openxmlformats.org/officeDocument/2006/relationships/tags" Target="../tags/tag318.xml"/><Relationship Id="rId12" Type="http://schemas.openxmlformats.org/officeDocument/2006/relationships/tags" Target="../tags/tag323.xml"/><Relationship Id="rId17" Type="http://schemas.openxmlformats.org/officeDocument/2006/relationships/tags" Target="../tags/tag328.xml"/><Relationship Id="rId25" Type="http://schemas.openxmlformats.org/officeDocument/2006/relationships/slideLayout" Target="../slideLayouts/slideLayout5.xml"/><Relationship Id="rId2" Type="http://schemas.openxmlformats.org/officeDocument/2006/relationships/tags" Target="../tags/tag313.xml"/><Relationship Id="rId16" Type="http://schemas.openxmlformats.org/officeDocument/2006/relationships/tags" Target="../tags/tag327.xml"/><Relationship Id="rId20" Type="http://schemas.openxmlformats.org/officeDocument/2006/relationships/tags" Target="../tags/tag331.xml"/><Relationship Id="rId1" Type="http://schemas.openxmlformats.org/officeDocument/2006/relationships/tags" Target="../tags/tag312.xml"/><Relationship Id="rId6" Type="http://schemas.openxmlformats.org/officeDocument/2006/relationships/tags" Target="../tags/tag317.xml"/><Relationship Id="rId11" Type="http://schemas.openxmlformats.org/officeDocument/2006/relationships/tags" Target="../tags/tag322.xml"/><Relationship Id="rId24" Type="http://schemas.openxmlformats.org/officeDocument/2006/relationships/tags" Target="../tags/tag335.xml"/><Relationship Id="rId5" Type="http://schemas.openxmlformats.org/officeDocument/2006/relationships/tags" Target="../tags/tag316.xml"/><Relationship Id="rId15" Type="http://schemas.openxmlformats.org/officeDocument/2006/relationships/tags" Target="../tags/tag326.xml"/><Relationship Id="rId23" Type="http://schemas.openxmlformats.org/officeDocument/2006/relationships/tags" Target="../tags/tag334.xml"/><Relationship Id="rId10" Type="http://schemas.openxmlformats.org/officeDocument/2006/relationships/tags" Target="../tags/tag321.xml"/><Relationship Id="rId19" Type="http://schemas.openxmlformats.org/officeDocument/2006/relationships/tags" Target="../tags/tag330.xml"/><Relationship Id="rId4" Type="http://schemas.openxmlformats.org/officeDocument/2006/relationships/tags" Target="../tags/tag315.xml"/><Relationship Id="rId9" Type="http://schemas.openxmlformats.org/officeDocument/2006/relationships/tags" Target="../tags/tag320.xml"/><Relationship Id="rId14" Type="http://schemas.openxmlformats.org/officeDocument/2006/relationships/tags" Target="../tags/tag325.xml"/><Relationship Id="rId22" Type="http://schemas.openxmlformats.org/officeDocument/2006/relationships/tags" Target="../tags/tag33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337.xml"/><Relationship Id="rId1" Type="http://schemas.openxmlformats.org/officeDocument/2006/relationships/tags" Target="../tags/tag33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340.xml"/><Relationship Id="rId7" Type="http://schemas.openxmlformats.org/officeDocument/2006/relationships/image" Target="../media/image22.png"/><Relationship Id="rId2" Type="http://schemas.openxmlformats.org/officeDocument/2006/relationships/tags" Target="../tags/tag339.xml"/><Relationship Id="rId1" Type="http://schemas.openxmlformats.org/officeDocument/2006/relationships/tags" Target="../tags/tag338.xml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34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344.xml"/><Relationship Id="rId2" Type="http://schemas.openxmlformats.org/officeDocument/2006/relationships/tags" Target="../tags/tag343.xml"/><Relationship Id="rId1" Type="http://schemas.openxmlformats.org/officeDocument/2006/relationships/tags" Target="../tags/tag342.xml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260.xml"/><Relationship Id="rId7" Type="http://schemas.openxmlformats.org/officeDocument/2006/relationships/slideLayout" Target="../slideLayouts/slideLayout4.xml"/><Relationship Id="rId2" Type="http://schemas.openxmlformats.org/officeDocument/2006/relationships/tags" Target="../tags/tag259.xml"/><Relationship Id="rId1" Type="http://schemas.openxmlformats.org/officeDocument/2006/relationships/tags" Target="../tags/tag258.xml"/><Relationship Id="rId6" Type="http://schemas.openxmlformats.org/officeDocument/2006/relationships/tags" Target="../tags/tag263.xml"/><Relationship Id="rId5" Type="http://schemas.openxmlformats.org/officeDocument/2006/relationships/tags" Target="../tags/tag262.xml"/><Relationship Id="rId4" Type="http://schemas.openxmlformats.org/officeDocument/2006/relationships/tags" Target="../tags/tag26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65.xml"/><Relationship Id="rId1" Type="http://schemas.openxmlformats.org/officeDocument/2006/relationships/tags" Target="../tags/tag264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273.xml"/><Relationship Id="rId3" Type="http://schemas.openxmlformats.org/officeDocument/2006/relationships/tags" Target="../tags/tag268.xml"/><Relationship Id="rId7" Type="http://schemas.openxmlformats.org/officeDocument/2006/relationships/tags" Target="../tags/tag272.xml"/><Relationship Id="rId2" Type="http://schemas.openxmlformats.org/officeDocument/2006/relationships/tags" Target="../tags/tag267.xml"/><Relationship Id="rId1" Type="http://schemas.openxmlformats.org/officeDocument/2006/relationships/tags" Target="../tags/tag266.xml"/><Relationship Id="rId6" Type="http://schemas.openxmlformats.org/officeDocument/2006/relationships/tags" Target="../tags/tag271.xml"/><Relationship Id="rId11" Type="http://schemas.openxmlformats.org/officeDocument/2006/relationships/image" Target="../media/image7.png"/><Relationship Id="rId5" Type="http://schemas.openxmlformats.org/officeDocument/2006/relationships/tags" Target="../tags/tag270.xml"/><Relationship Id="rId10" Type="http://schemas.openxmlformats.org/officeDocument/2006/relationships/image" Target="../media/image6.png"/><Relationship Id="rId4" Type="http://schemas.openxmlformats.org/officeDocument/2006/relationships/tags" Target="../tags/tag269.xml"/><Relationship Id="rId9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281.xml"/><Relationship Id="rId13" Type="http://schemas.openxmlformats.org/officeDocument/2006/relationships/tags" Target="../tags/tag286.xml"/><Relationship Id="rId18" Type="http://schemas.openxmlformats.org/officeDocument/2006/relationships/image" Target="../media/image8.jpeg"/><Relationship Id="rId3" Type="http://schemas.openxmlformats.org/officeDocument/2006/relationships/tags" Target="../tags/tag276.xml"/><Relationship Id="rId21" Type="http://schemas.openxmlformats.org/officeDocument/2006/relationships/image" Target="../media/image11.jpeg"/><Relationship Id="rId7" Type="http://schemas.openxmlformats.org/officeDocument/2006/relationships/tags" Target="../tags/tag280.xml"/><Relationship Id="rId12" Type="http://schemas.openxmlformats.org/officeDocument/2006/relationships/tags" Target="../tags/tag285.xml"/><Relationship Id="rId17" Type="http://schemas.openxmlformats.org/officeDocument/2006/relationships/slideLayout" Target="../slideLayouts/slideLayout4.xml"/><Relationship Id="rId2" Type="http://schemas.openxmlformats.org/officeDocument/2006/relationships/tags" Target="../tags/tag275.xml"/><Relationship Id="rId16" Type="http://schemas.openxmlformats.org/officeDocument/2006/relationships/tags" Target="../tags/tag289.xml"/><Relationship Id="rId20" Type="http://schemas.openxmlformats.org/officeDocument/2006/relationships/image" Target="../media/image10.jpeg"/><Relationship Id="rId1" Type="http://schemas.openxmlformats.org/officeDocument/2006/relationships/tags" Target="../tags/tag274.xml"/><Relationship Id="rId6" Type="http://schemas.openxmlformats.org/officeDocument/2006/relationships/tags" Target="../tags/tag279.xml"/><Relationship Id="rId11" Type="http://schemas.openxmlformats.org/officeDocument/2006/relationships/tags" Target="../tags/tag284.xml"/><Relationship Id="rId5" Type="http://schemas.openxmlformats.org/officeDocument/2006/relationships/tags" Target="../tags/tag278.xml"/><Relationship Id="rId15" Type="http://schemas.openxmlformats.org/officeDocument/2006/relationships/tags" Target="../tags/tag288.xml"/><Relationship Id="rId10" Type="http://schemas.openxmlformats.org/officeDocument/2006/relationships/tags" Target="../tags/tag283.xml"/><Relationship Id="rId19" Type="http://schemas.openxmlformats.org/officeDocument/2006/relationships/image" Target="../media/image9.jpeg"/><Relationship Id="rId4" Type="http://schemas.openxmlformats.org/officeDocument/2006/relationships/tags" Target="../tags/tag277.xml"/><Relationship Id="rId9" Type="http://schemas.openxmlformats.org/officeDocument/2006/relationships/tags" Target="../tags/tag282.xml"/><Relationship Id="rId14" Type="http://schemas.openxmlformats.org/officeDocument/2006/relationships/tags" Target="../tags/tag287.xml"/><Relationship Id="rId2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91.xml"/><Relationship Id="rId1" Type="http://schemas.openxmlformats.org/officeDocument/2006/relationships/tags" Target="../tags/tag290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299.xml"/><Relationship Id="rId13" Type="http://schemas.openxmlformats.org/officeDocument/2006/relationships/image" Target="../media/image16.png"/><Relationship Id="rId3" Type="http://schemas.openxmlformats.org/officeDocument/2006/relationships/tags" Target="../tags/tag294.xml"/><Relationship Id="rId7" Type="http://schemas.openxmlformats.org/officeDocument/2006/relationships/tags" Target="../tags/tag298.xml"/><Relationship Id="rId12" Type="http://schemas.openxmlformats.org/officeDocument/2006/relationships/image" Target="../media/image15.png"/><Relationship Id="rId2" Type="http://schemas.openxmlformats.org/officeDocument/2006/relationships/tags" Target="../tags/tag293.xml"/><Relationship Id="rId1" Type="http://schemas.openxmlformats.org/officeDocument/2006/relationships/tags" Target="../tags/tag292.xml"/><Relationship Id="rId6" Type="http://schemas.openxmlformats.org/officeDocument/2006/relationships/tags" Target="../tags/tag297.xml"/><Relationship Id="rId11" Type="http://schemas.openxmlformats.org/officeDocument/2006/relationships/image" Target="../media/image14.png"/><Relationship Id="rId5" Type="http://schemas.openxmlformats.org/officeDocument/2006/relationships/tags" Target="../tags/tag296.xml"/><Relationship Id="rId10" Type="http://schemas.openxmlformats.org/officeDocument/2006/relationships/slideLayout" Target="../slideLayouts/slideLayout4.xml"/><Relationship Id="rId4" Type="http://schemas.openxmlformats.org/officeDocument/2006/relationships/tags" Target="../tags/tag295.xml"/><Relationship Id="rId9" Type="http://schemas.openxmlformats.org/officeDocument/2006/relationships/tags" Target="../tags/tag300.xml"/><Relationship Id="rId1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830149" y="1649144"/>
            <a:ext cx="620522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3765">
              <a:defRPr/>
            </a:pPr>
            <a:r>
              <a:rPr lang="zh-CN" altLang="en-US" sz="4800" b="1" spc="267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a之云体" panose="02010600010101010101" pitchFamily="2" charset="-122"/>
              </a:rPr>
              <a:t>第十章</a:t>
            </a:r>
            <a:r>
              <a:rPr lang="en-US" altLang="zh-CN" sz="4800" b="1" spc="267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a之云体" panose="02010600010101010101" pitchFamily="2" charset="-122"/>
              </a:rPr>
              <a:t> </a:t>
            </a:r>
            <a:r>
              <a:rPr lang="zh-CN" altLang="en-US" sz="4800" b="1" spc="267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a之云体" panose="02010600010101010101" pitchFamily="2" charset="-122"/>
              </a:rPr>
              <a:t>从粒子到宇宙</a:t>
            </a: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345053" y="3258962"/>
            <a:ext cx="576072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3765">
              <a:defRPr/>
            </a:pPr>
            <a:r>
              <a:rPr lang="zh-CN" sz="4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a之云体" panose="02010600010101010101" pitchFamily="2" charset="-122"/>
              </a:rPr>
              <a:t>第</a:t>
            </a:r>
            <a:r>
              <a:rPr lang="en-US" altLang="zh-CN" sz="4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a之云体" panose="02010600010101010101" pitchFamily="2" charset="-122"/>
              </a:rPr>
              <a:t>4</a:t>
            </a:r>
            <a:r>
              <a:rPr lang="zh-CN" altLang="en-US" sz="4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a之云体" panose="02010600010101010101" pitchFamily="2" charset="-122"/>
              </a:rPr>
              <a:t>节</a:t>
            </a:r>
            <a:r>
              <a:rPr lang="en-US" altLang="zh-CN" sz="4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a之云体" panose="02010600010101010101" pitchFamily="2" charset="-122"/>
              </a:rPr>
              <a:t> </a:t>
            </a:r>
            <a:r>
              <a:rPr lang="zh-CN" altLang="en-US" sz="4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a之云体" panose="02010600010101010101" pitchFamily="2" charset="-122"/>
              </a:rPr>
              <a:t>浩瀚的宇宙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3"/>
          <p:cNvSpPr/>
          <p:nvPr>
            <p:custDataLst>
              <p:tags r:id="rId1"/>
            </p:custDataLst>
          </p:nvPr>
        </p:nvSpPr>
        <p:spPr>
          <a:xfrm>
            <a:off x="4100079" y="599440"/>
            <a:ext cx="3991610" cy="55181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algn="l" eaLnBrk="1" hangingPunct="1">
              <a:buNone/>
            </a:pPr>
            <a:r>
              <a:rPr lang="zh-CN" sz="3000" b="1">
                <a:solidFill>
                  <a:srgbClr val="005790"/>
                </a:solidFill>
                <a:uFillTx/>
                <a:latin typeface="+中文标题" charset="0"/>
                <a:ea typeface="+mj-ea"/>
                <a:cs typeface="方正楷体_GBK" panose="03000509000000000000" charset="-122"/>
                <a:sym typeface="+mn-ea"/>
              </a:rPr>
              <a:t>知识点三：开发新家园</a:t>
            </a:r>
            <a:endParaRPr lang="zh-CN" altLang="zh-CN" sz="3000" b="1">
              <a:solidFill>
                <a:srgbClr val="005790"/>
              </a:solidFill>
              <a:uFillTx/>
              <a:latin typeface="+中文标题" charset="0"/>
              <a:ea typeface="+mj-ea"/>
              <a:cs typeface="方正楷体_GBK" panose="03000509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1005840" y="1275080"/>
            <a:ext cx="10118725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      </a:t>
            </a:r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俄国著名的火箭先驱者齐奥尔科夫斯基曾经说过：</a:t>
            </a: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“</a:t>
            </a:r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地球是人类的摇篮，但你不能永远在摇篮里。</a:t>
            </a: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”</a:t>
            </a:r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科学的发展，必将使人们实现梦想，在其它天体上建立家园。</a:t>
            </a:r>
          </a:p>
        </p:txBody>
      </p:sp>
      <p:grpSp>
        <p:nvGrpSpPr>
          <p:cNvPr id="8" name="组合 7"/>
          <p:cNvGrpSpPr/>
          <p:nvPr>
            <p:custDataLst>
              <p:tags r:id="rId3"/>
            </p:custDataLst>
          </p:nvPr>
        </p:nvGrpSpPr>
        <p:grpSpPr>
          <a:xfrm>
            <a:off x="3766185" y="3429000"/>
            <a:ext cx="4325620" cy="3219450"/>
            <a:chOff x="2507" y="4347"/>
            <a:chExt cx="6812" cy="5070"/>
          </a:xfrm>
        </p:grpSpPr>
        <p:pic>
          <p:nvPicPr>
            <p:cNvPr id="3" name="图片 2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2507" y="4347"/>
              <a:ext cx="6812" cy="4248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>
              <p:custDataLst>
                <p:tags r:id="rId5"/>
              </p:custDataLst>
            </p:nvPr>
          </p:nvSpPr>
          <p:spPr>
            <a:xfrm>
              <a:off x="3713" y="8595"/>
              <a:ext cx="440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latin typeface="楷体" panose="02010609060101010101" charset="-122"/>
                  <a:ea typeface="楷体" panose="02010609060101010101" charset="-122"/>
                </a:rPr>
                <a:t>月球基地示意图</a:t>
              </a:r>
            </a:p>
          </p:txBody>
        </p:sp>
      </p:grp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>
            <p:custDataLst>
              <p:tags r:id="rId1"/>
            </p:custDataLst>
          </p:nvPr>
        </p:nvGrpSpPr>
        <p:grpSpPr>
          <a:xfrm>
            <a:off x="6007100" y="2630805"/>
            <a:ext cx="4775200" cy="3220085"/>
            <a:chOff x="9557" y="4346"/>
            <a:chExt cx="7520" cy="5071"/>
          </a:xfrm>
        </p:grpSpPr>
        <p:pic>
          <p:nvPicPr>
            <p:cNvPr id="4" name="图片 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9557" y="4346"/>
              <a:ext cx="7520" cy="4249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>
              <p:custDataLst>
                <p:tags r:id="rId4"/>
              </p:custDataLst>
            </p:nvPr>
          </p:nvSpPr>
          <p:spPr>
            <a:xfrm>
              <a:off x="10900" y="8595"/>
              <a:ext cx="483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>
                  <a:latin typeface="楷体" panose="02010609060101010101" charset="-122"/>
                  <a:ea typeface="楷体" panose="02010609060101010101" charset="-122"/>
                </a:rPr>
                <a:t>“</a:t>
              </a:r>
              <a:r>
                <a:rPr lang="zh-CN" altLang="en-US" sz="2800">
                  <a:latin typeface="楷体" panose="02010609060101010101" charset="-122"/>
                  <a:ea typeface="楷体" panose="02010609060101010101" charset="-122"/>
                </a:rPr>
                <a:t>祝融号</a:t>
              </a:r>
              <a:r>
                <a:rPr lang="en-US" altLang="zh-CN" sz="2800">
                  <a:latin typeface="楷体" panose="02010609060101010101" charset="-122"/>
                  <a:ea typeface="楷体" panose="02010609060101010101" charset="-122"/>
                </a:rPr>
                <a:t>”</a:t>
              </a:r>
              <a:r>
                <a:rPr lang="zh-CN" altLang="en-US" sz="2800">
                  <a:latin typeface="楷体" panose="02010609060101010101" charset="-122"/>
                  <a:ea typeface="楷体" panose="02010609060101010101" charset="-122"/>
                </a:rPr>
                <a:t>火星车</a:t>
              </a:r>
            </a:p>
          </p:txBody>
        </p:sp>
      </p:grp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988695" y="1141095"/>
            <a:ext cx="9793605" cy="5262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b="0" i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2021</a:t>
            </a:r>
            <a:r>
              <a:rPr lang="zh-CN" altLang="en-US" sz="2800" b="0" i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年</a:t>
            </a:r>
            <a:r>
              <a:rPr lang="en-US" altLang="zh-CN" sz="2800" b="0" i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5</a:t>
            </a:r>
            <a:r>
              <a:rPr lang="zh-CN" altLang="en-US" sz="2800" b="0" i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月</a:t>
            </a:r>
            <a:r>
              <a:rPr lang="en-US" altLang="zh-CN" sz="2800" b="0" i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15</a:t>
            </a:r>
            <a:r>
              <a:rPr lang="zh-CN" altLang="en-US" sz="2800" b="0" i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日，在经历了</a:t>
            </a:r>
            <a:r>
              <a:rPr lang="en-US" altLang="zh-CN" sz="2800" b="0" i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296</a:t>
            </a:r>
            <a:r>
              <a:rPr lang="zh-CN" altLang="en-US" sz="2800" b="0" i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天的太空之旅后，“天问一号”火星探测器所携带的“祝融号”火星车（</a:t>
            </a:r>
            <a:r>
              <a:rPr lang="zh-CN" sz="2800" b="0" i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如图</a:t>
            </a:r>
            <a:r>
              <a:rPr lang="zh-CN" altLang="en-US" sz="2800" b="0" i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）及其着陆组合体，成功地降落在火星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 b="0" i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北半球的乌托邦平原南部，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 b="0" i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实现了我国航天发展史上的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 b="0" i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重大突破，</a:t>
            </a:r>
            <a:r>
              <a:rPr lang="en-US" altLang="zh-CN" sz="2800" b="0" i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zh-CN" altLang="en-US" sz="2800" b="0" i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祝融号</a:t>
            </a:r>
            <a:r>
              <a:rPr lang="en-US" altLang="zh-CN" sz="2800" b="0" i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en-US" sz="2800" b="0" i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火星车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 b="0" i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成为我国首个火星巡视器。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b="0" i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zh-CN" altLang="en-US" sz="2800" b="0" i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祝融</a:t>
            </a:r>
            <a:r>
              <a:rPr lang="en-US" altLang="zh-CN" sz="2800" b="0" i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en-US" sz="2800" b="0" i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这个中国古老神话中火神的名称，成功地出现在火星上。</a:t>
            </a: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1851660" y="1276985"/>
            <a:ext cx="8395970" cy="3969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b="0" i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</a:t>
            </a:r>
            <a:r>
              <a:rPr lang="zh-CN" altLang="en-US" sz="2800" b="0" i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截至</a:t>
            </a:r>
            <a:r>
              <a:rPr lang="en-US" altLang="zh-CN" sz="2800" b="0" i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2022</a:t>
            </a:r>
            <a:r>
              <a:rPr lang="zh-CN" altLang="en-US" sz="2800" b="0" i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年</a:t>
            </a:r>
            <a:r>
              <a:rPr lang="en-US" altLang="zh-CN" sz="2800" b="0" i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12</a:t>
            </a:r>
            <a:r>
              <a:rPr lang="zh-CN" altLang="en-US" sz="2800" b="0" i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月，我国已经先后发射了五个“嫦娥号”探测器，将三个登陆器和两辆“玉兔号”月球车留在了月球上。其中“嫦娥四号”实现了世界首次月球背面软着陆，“嫦娥五号”带回了</a:t>
            </a:r>
            <a:r>
              <a:rPr lang="en-US" altLang="zh-CN" sz="2800" b="0" i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1731g</a:t>
            </a:r>
            <a:r>
              <a:rPr lang="zh-CN" altLang="en-US" sz="2800" b="0" i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月壤样本。我国还制订了载人登月和建设月球基地的计划，将在未来实现载人登月和建造月球基地。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1621155" y="1228090"/>
            <a:ext cx="8595995" cy="4615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b="0" i="0">
                <a:latin typeface="Times New Roman" panose="02020603050405020304" pitchFamily="18" charset="0"/>
                <a:ea typeface="宋体" panose="02010600030101010101" pitchFamily="2" charset="-122"/>
              </a:rPr>
              <a:t>        </a:t>
            </a:r>
            <a:r>
              <a:rPr lang="zh-CN" altLang="en-US" sz="2800" b="0" i="0">
                <a:latin typeface="Times New Roman" panose="02020603050405020304" pitchFamily="18" charset="0"/>
                <a:ea typeface="宋体" panose="02010600030101010101" pitchFamily="2" charset="-122"/>
              </a:rPr>
              <a:t>我国还将开展火星、小行星采样以及对木星、天王星等行星进行探测，我国的探测器还将前往太阳系边缘进行科学探测。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b="0" i="0">
                <a:latin typeface="Times New Roman" panose="02020603050405020304" pitchFamily="18" charset="0"/>
                <a:ea typeface="宋体" panose="02010600030101010101" pitchFamily="2" charset="-122"/>
              </a:rPr>
              <a:t>        </a:t>
            </a:r>
            <a:r>
              <a:rPr lang="zh-CN" altLang="en-US" sz="2800" b="0" i="0">
                <a:latin typeface="Times New Roman" panose="02020603050405020304" pitchFamily="18" charset="0"/>
                <a:ea typeface="宋体" panose="02010600030101010101" pitchFamily="2" charset="-122"/>
              </a:rPr>
              <a:t>开发、建设人类新家园的梦想将成为现实，我们应该为此感到自豪。我们肩负着实现中华民族伟大复兴的历史重任，要从前辈的肩上接过重担。实现伟大的航天梦，还需要我们齐心协力，不懈努力。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MainIdea"/>
          <p:cNvSpPr/>
          <p:nvPr>
            <p:custDataLst>
              <p:tags r:id="rId1"/>
            </p:custDataLst>
          </p:nvPr>
        </p:nvSpPr>
        <p:spPr>
          <a:xfrm>
            <a:off x="1628775" y="3624580"/>
            <a:ext cx="1734820" cy="885825"/>
          </a:xfrm>
          <a:custGeom>
            <a:avLst/>
            <a:gdLst>
              <a:gd name="rtl" fmla="*/ 154280 w 630800"/>
              <a:gd name="rtt" fmla="*/ 117420 h 433200"/>
              <a:gd name="rtr" fmla="*/ 473480 w 630800"/>
              <a:gd name="rtb" fmla="*/ 307420 h 433200"/>
            </a:gdLst>
            <a:ahLst/>
            <a:cxnLst/>
            <a:rect l="rtl" t="rtt" r="rtr" b="rtb"/>
            <a:pathLst>
              <a:path w="630800" h="433200">
                <a:moveTo>
                  <a:pt x="30400" y="0"/>
                </a:moveTo>
                <a:lnTo>
                  <a:pt x="600400" y="0"/>
                </a:lnTo>
                <a:cubicBezTo>
                  <a:pt x="617181" y="0"/>
                  <a:pt x="630800" y="13619"/>
                  <a:pt x="630800" y="30400"/>
                </a:cubicBezTo>
                <a:lnTo>
                  <a:pt x="630800" y="402800"/>
                </a:lnTo>
                <a:cubicBezTo>
                  <a:pt x="630800" y="419581"/>
                  <a:pt x="617181" y="433200"/>
                  <a:pt x="600400" y="433200"/>
                </a:cubicBezTo>
                <a:lnTo>
                  <a:pt x="30400" y="433200"/>
                </a:lnTo>
                <a:cubicBezTo>
                  <a:pt x="13619" y="433200"/>
                  <a:pt x="0" y="419581"/>
                  <a:pt x="0" y="402800"/>
                </a:cubicBezTo>
                <a:lnTo>
                  <a:pt x="0" y="30400"/>
                </a:lnTo>
                <a:cubicBezTo>
                  <a:pt x="0" y="13619"/>
                  <a:pt x="13619" y="0"/>
                  <a:pt x="3040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9050" cap="flat">
            <a:noFill/>
            <a:round/>
          </a:ln>
        </p:spPr>
        <p:txBody>
          <a:bodyPr wrap="none" lIns="0" tIns="0" rIns="0" bIns="22500" rtlCol="0" anchor="ctr"/>
          <a:lstStyle/>
          <a:p>
            <a:pPr algn="ctr"/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宇宙深处</a:t>
            </a:r>
          </a:p>
        </p:txBody>
      </p:sp>
      <p:sp>
        <p:nvSpPr>
          <p:cNvPr id="61" name="MMConnector"/>
          <p:cNvSpPr/>
          <p:nvPr>
            <p:custDataLst>
              <p:tags r:id="rId2"/>
            </p:custDataLst>
          </p:nvPr>
        </p:nvSpPr>
        <p:spPr>
          <a:xfrm>
            <a:off x="3363595" y="4055110"/>
            <a:ext cx="506095" cy="76200"/>
          </a:xfrm>
          <a:custGeom>
            <a:avLst/>
            <a:gdLst/>
            <a:ahLst/>
            <a:cxnLst/>
            <a:rect l="0" t="0" r="0" b="0"/>
            <a:pathLst>
              <a:path w="478799" h="7600" fill="none">
                <a:moveTo>
                  <a:pt x="-81700" y="0"/>
                </a:moveTo>
                <a:cubicBezTo>
                  <a:pt x="91821" y="0"/>
                  <a:pt x="244461" y="0"/>
                  <a:pt x="397100" y="0"/>
                </a:cubicBezTo>
              </a:path>
            </a:pathLst>
          </a:custGeom>
          <a:noFill/>
          <a:ln w="25400" cap="rnd">
            <a:solidFill>
              <a:schemeClr val="accent1">
                <a:lumMod val="75000"/>
              </a:schemeClr>
            </a:solidFill>
            <a:round/>
          </a:ln>
        </p:spPr>
        <p:txBody>
          <a:bodyPr/>
          <a:lstStyle/>
          <a:p>
            <a:endParaRPr/>
          </a:p>
        </p:txBody>
      </p:sp>
      <p:sp>
        <p:nvSpPr>
          <p:cNvPr id="7" name="MainTopic"/>
          <p:cNvSpPr/>
          <p:nvPr>
            <p:custDataLst>
              <p:tags r:id="rId3"/>
            </p:custDataLst>
          </p:nvPr>
        </p:nvSpPr>
        <p:spPr>
          <a:xfrm>
            <a:off x="3824605" y="3720465"/>
            <a:ext cx="1311910" cy="665480"/>
          </a:xfrm>
          <a:custGeom>
            <a:avLst/>
            <a:gdLst>
              <a:gd name="rtl" fmla="*/ 131480 w 904400"/>
              <a:gd name="rtt" fmla="*/ 56620 h 281200"/>
              <a:gd name="rtr" fmla="*/ 769880 w 904400"/>
              <a:gd name="rtb" fmla="*/ 216220 h 281200"/>
            </a:gdLst>
            <a:ahLst/>
            <a:cxnLst/>
            <a:rect l="rtl" t="rtt" r="rtr" b="rtb"/>
            <a:pathLst>
              <a:path w="904399" h="281200">
                <a:moveTo>
                  <a:pt x="30400" y="0"/>
                </a:moveTo>
                <a:lnTo>
                  <a:pt x="874000" y="0"/>
                </a:lnTo>
                <a:cubicBezTo>
                  <a:pt x="890781" y="0"/>
                  <a:pt x="904400" y="13619"/>
                  <a:pt x="904400" y="30400"/>
                </a:cubicBezTo>
                <a:lnTo>
                  <a:pt x="904400" y="250800"/>
                </a:lnTo>
                <a:cubicBezTo>
                  <a:pt x="904400" y="267581"/>
                  <a:pt x="890781" y="281200"/>
                  <a:pt x="874000" y="281200"/>
                </a:cubicBezTo>
                <a:lnTo>
                  <a:pt x="30400" y="281200"/>
                </a:lnTo>
                <a:cubicBezTo>
                  <a:pt x="13619" y="281200"/>
                  <a:pt x="0" y="267581"/>
                  <a:pt x="0" y="250800"/>
                </a:cubicBezTo>
                <a:lnTo>
                  <a:pt x="0" y="30400"/>
                </a:lnTo>
                <a:cubicBezTo>
                  <a:pt x="0" y="13619"/>
                  <a:pt x="13619" y="0"/>
                  <a:pt x="3040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9050" cap="flat">
            <a:solidFill>
              <a:schemeClr val="bg1"/>
            </a:solidFill>
            <a:round/>
          </a:ln>
        </p:spPr>
        <p:txBody>
          <a:bodyPr wrap="none" lIns="0" tIns="0" rIns="0" bIns="22500" rtlCol="0" anchor="ctr"/>
          <a:lstStyle/>
          <a:p>
            <a:pPr algn="ctr"/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总星系</a:t>
            </a:r>
          </a:p>
        </p:txBody>
      </p:sp>
      <p:grpSp>
        <p:nvGrpSpPr>
          <p:cNvPr id="10" name="组合 9"/>
          <p:cNvGrpSpPr/>
          <p:nvPr>
            <p:custDataLst>
              <p:tags r:id="rId4"/>
            </p:custDataLst>
          </p:nvPr>
        </p:nvGrpSpPr>
        <p:grpSpPr>
          <a:xfrm>
            <a:off x="5290820" y="2146300"/>
            <a:ext cx="1712595" cy="3498215"/>
            <a:chOff x="13356" y="1457"/>
            <a:chExt cx="2697" cy="2779"/>
          </a:xfrm>
        </p:grpSpPr>
        <p:grpSp>
          <p:nvGrpSpPr>
            <p:cNvPr id="62" name="组合 61"/>
            <p:cNvGrpSpPr/>
            <p:nvPr>
              <p:custDataLst>
                <p:tags r:id="rId19"/>
              </p:custDataLst>
            </p:nvPr>
          </p:nvGrpSpPr>
          <p:grpSpPr>
            <a:xfrm>
              <a:off x="13431" y="1457"/>
              <a:ext cx="2412" cy="1949"/>
              <a:chOff x="16012" y="2085"/>
              <a:chExt cx="1950" cy="1949"/>
            </a:xfrm>
          </p:grpSpPr>
          <p:sp>
            <p:nvSpPr>
              <p:cNvPr id="63" name="MMConnector"/>
              <p:cNvSpPr/>
              <p:nvPr>
                <p:custDataLst>
                  <p:tags r:id="rId23"/>
                </p:custDataLst>
              </p:nvPr>
            </p:nvSpPr>
            <p:spPr>
              <a:xfrm>
                <a:off x="16012" y="3190"/>
                <a:ext cx="524" cy="844"/>
              </a:xfrm>
              <a:custGeom>
                <a:avLst/>
                <a:gdLst/>
                <a:ahLst/>
                <a:cxnLst/>
                <a:rect l="0" t="0" r="0" b="0"/>
                <a:pathLst>
                  <a:path w="205200" h="235600" fill="none">
                    <a:moveTo>
                      <a:pt x="-102600" y="117800"/>
                    </a:moveTo>
                    <a:cubicBezTo>
                      <a:pt x="6305" y="117800"/>
                      <a:pt x="-21552" y="-117800"/>
                      <a:pt x="102600" y="-117800"/>
                    </a:cubicBezTo>
                  </a:path>
                </a:pathLst>
              </a:custGeom>
              <a:noFill/>
              <a:ln w="19050" cap="rnd">
                <a:solidFill>
                  <a:srgbClr val="696969"/>
                </a:solidFill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4" name="SubTopic"/>
              <p:cNvSpPr/>
              <p:nvPr>
                <p:custDataLst>
                  <p:tags r:id="rId24"/>
                </p:custDataLst>
              </p:nvPr>
            </p:nvSpPr>
            <p:spPr>
              <a:xfrm>
                <a:off x="16274" y="2085"/>
                <a:ext cx="1688" cy="682"/>
              </a:xfrm>
              <a:custGeom>
                <a:avLst/>
                <a:gdLst>
                  <a:gd name="rtl" fmla="*/ 53200 w 630800"/>
                  <a:gd name="rtt" fmla="*/ 15960 h 186200"/>
                  <a:gd name="rtr" fmla="*/ 577600 w 630800"/>
                  <a:gd name="rtb" fmla="*/ 160360 h 186200"/>
                </a:gdLst>
                <a:ahLst/>
                <a:cxnLst/>
                <a:rect l="rtl" t="rtt" r="rtr" b="rtb"/>
                <a:pathLst>
                  <a:path w="630800" h="186200" stroke="0">
                    <a:moveTo>
                      <a:pt x="0" y="0"/>
                    </a:moveTo>
                    <a:lnTo>
                      <a:pt x="630800" y="0"/>
                    </a:lnTo>
                    <a:lnTo>
                      <a:pt x="630800" y="186200"/>
                    </a:lnTo>
                    <a:lnTo>
                      <a:pt x="0" y="186200"/>
                    </a:lnTo>
                    <a:lnTo>
                      <a:pt x="0" y="0"/>
                    </a:lnTo>
                    <a:close/>
                  </a:path>
                  <a:path w="630800" h="186200" fill="none">
                    <a:moveTo>
                      <a:pt x="0" y="186200"/>
                    </a:moveTo>
                    <a:lnTo>
                      <a:pt x="630800" y="186200"/>
                    </a:lnTo>
                  </a:path>
                </a:pathLst>
              </a:custGeom>
              <a:noFill/>
              <a:ln w="19050" cap="flat">
                <a:solidFill>
                  <a:srgbClr val="696969"/>
                </a:solidFill>
                <a:round/>
              </a:ln>
            </p:spPr>
            <p:txBody>
              <a:bodyPr wrap="none" lIns="0" tIns="0" rIns="0" bIns="22500" rtlCol="0" anchor="ctr"/>
              <a:lstStyle/>
              <a:p>
                <a:pPr algn="ctr"/>
                <a:r>
                  <a:rPr lang="zh-CN" altLang="en-US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rPr>
                  <a:t>银河系</a:t>
                </a:r>
              </a:p>
            </p:txBody>
          </p:sp>
        </p:grpSp>
        <p:grpSp>
          <p:nvGrpSpPr>
            <p:cNvPr id="68" name="组合 67"/>
            <p:cNvGrpSpPr/>
            <p:nvPr>
              <p:custDataLst>
                <p:tags r:id="rId20"/>
              </p:custDataLst>
            </p:nvPr>
          </p:nvGrpSpPr>
          <p:grpSpPr>
            <a:xfrm>
              <a:off x="13356" y="3335"/>
              <a:ext cx="2697" cy="901"/>
              <a:chOff x="16012" y="3958"/>
              <a:chExt cx="4333" cy="920"/>
            </a:xfrm>
          </p:grpSpPr>
          <p:sp>
            <p:nvSpPr>
              <p:cNvPr id="69" name="MMConnector"/>
              <p:cNvSpPr/>
              <p:nvPr>
                <p:custDataLst>
                  <p:tags r:id="rId21"/>
                </p:custDataLst>
              </p:nvPr>
            </p:nvSpPr>
            <p:spPr>
              <a:xfrm>
                <a:off x="16012" y="4034"/>
                <a:ext cx="524" cy="844"/>
              </a:xfrm>
              <a:custGeom>
                <a:avLst/>
                <a:gdLst/>
                <a:ahLst/>
                <a:cxnLst/>
                <a:rect l="0" t="0" r="0" b="0"/>
                <a:pathLst>
                  <a:path w="205200" h="235600" fill="none">
                    <a:moveTo>
                      <a:pt x="-102600" y="-117800"/>
                    </a:moveTo>
                    <a:cubicBezTo>
                      <a:pt x="6305" y="-117800"/>
                      <a:pt x="-21552" y="117800"/>
                      <a:pt x="102600" y="117800"/>
                    </a:cubicBezTo>
                  </a:path>
                </a:pathLst>
              </a:custGeom>
              <a:noFill/>
              <a:ln w="19050" cap="rnd">
                <a:solidFill>
                  <a:srgbClr val="696969"/>
                </a:solidFill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0" name="SubTopic"/>
              <p:cNvSpPr/>
              <p:nvPr>
                <p:custDataLst>
                  <p:tags r:id="rId22"/>
                </p:custDataLst>
              </p:nvPr>
            </p:nvSpPr>
            <p:spPr>
              <a:xfrm>
                <a:off x="16274" y="3958"/>
                <a:ext cx="4071" cy="498"/>
              </a:xfrm>
              <a:custGeom>
                <a:avLst/>
                <a:gdLst>
                  <a:gd name="rtl" fmla="*/ 53200 w 334400"/>
                  <a:gd name="rtt" fmla="*/ 15960 h 186200"/>
                  <a:gd name="rtr" fmla="*/ 281200 w 334400"/>
                  <a:gd name="rtb" fmla="*/ 160360 h 186200"/>
                </a:gdLst>
                <a:ahLst/>
                <a:cxnLst/>
                <a:rect l="rtl" t="rtt" r="rtr" b="rtb"/>
                <a:pathLst>
                  <a:path w="334400" h="186200" stroke="0">
                    <a:moveTo>
                      <a:pt x="0" y="0"/>
                    </a:moveTo>
                    <a:lnTo>
                      <a:pt x="334400" y="0"/>
                    </a:lnTo>
                    <a:lnTo>
                      <a:pt x="334400" y="186200"/>
                    </a:lnTo>
                    <a:lnTo>
                      <a:pt x="0" y="186200"/>
                    </a:lnTo>
                    <a:lnTo>
                      <a:pt x="0" y="0"/>
                    </a:lnTo>
                    <a:close/>
                  </a:path>
                  <a:path w="334400" h="186200" fill="none">
                    <a:moveTo>
                      <a:pt x="0" y="186200"/>
                    </a:moveTo>
                    <a:lnTo>
                      <a:pt x="334400" y="186200"/>
                    </a:lnTo>
                  </a:path>
                </a:pathLst>
              </a:custGeom>
              <a:noFill/>
              <a:ln w="19050" cap="flat">
                <a:solidFill>
                  <a:srgbClr val="696969"/>
                </a:solidFill>
                <a:round/>
              </a:ln>
            </p:spPr>
            <p:txBody>
              <a:bodyPr wrap="none" lIns="0" tIns="0" rIns="0" bIns="22500" rtlCol="0" anchor="ctr"/>
              <a:lstStyle/>
              <a:p>
                <a:pPr algn="ctr"/>
                <a:r>
                  <a:rPr lang="zh-CN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rPr>
                  <a:t>河外星系</a:t>
                </a:r>
              </a:p>
            </p:txBody>
          </p:sp>
        </p:grpSp>
      </p:grpSp>
      <p:grpSp>
        <p:nvGrpSpPr>
          <p:cNvPr id="4" name="组合 3"/>
          <p:cNvGrpSpPr/>
          <p:nvPr>
            <p:custDataLst>
              <p:tags r:id="rId5"/>
            </p:custDataLst>
          </p:nvPr>
        </p:nvGrpSpPr>
        <p:grpSpPr>
          <a:xfrm>
            <a:off x="7031990" y="1640691"/>
            <a:ext cx="1712595" cy="2697629"/>
            <a:chOff x="13356" y="1715"/>
            <a:chExt cx="2697" cy="2521"/>
          </a:xfrm>
        </p:grpSpPr>
        <p:grpSp>
          <p:nvGrpSpPr>
            <p:cNvPr id="5" name="组合 4"/>
            <p:cNvGrpSpPr/>
            <p:nvPr>
              <p:custDataLst>
                <p:tags r:id="rId13"/>
              </p:custDataLst>
            </p:nvPr>
          </p:nvGrpSpPr>
          <p:grpSpPr>
            <a:xfrm>
              <a:off x="13431" y="1715"/>
              <a:ext cx="2412" cy="1691"/>
              <a:chOff x="16012" y="2343"/>
              <a:chExt cx="1950" cy="1691"/>
            </a:xfrm>
          </p:grpSpPr>
          <p:sp>
            <p:nvSpPr>
              <p:cNvPr id="6" name="MMConnector"/>
              <p:cNvSpPr/>
              <p:nvPr>
                <p:custDataLst>
                  <p:tags r:id="rId17"/>
                </p:custDataLst>
              </p:nvPr>
            </p:nvSpPr>
            <p:spPr>
              <a:xfrm>
                <a:off x="16012" y="3190"/>
                <a:ext cx="524" cy="844"/>
              </a:xfrm>
              <a:custGeom>
                <a:avLst/>
                <a:gdLst/>
                <a:ahLst/>
                <a:cxnLst/>
                <a:rect l="0" t="0" r="0" b="0"/>
                <a:pathLst>
                  <a:path w="205200" h="235600" fill="none">
                    <a:moveTo>
                      <a:pt x="-102600" y="117800"/>
                    </a:moveTo>
                    <a:cubicBezTo>
                      <a:pt x="6305" y="117800"/>
                      <a:pt x="-21552" y="-117800"/>
                      <a:pt x="102600" y="-117800"/>
                    </a:cubicBezTo>
                  </a:path>
                </a:pathLst>
              </a:custGeom>
              <a:noFill/>
              <a:ln w="19050" cap="rnd">
                <a:solidFill>
                  <a:srgbClr val="696969"/>
                </a:solidFill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8" name="SubTopic"/>
              <p:cNvSpPr/>
              <p:nvPr>
                <p:custDataLst>
                  <p:tags r:id="rId18"/>
                </p:custDataLst>
              </p:nvPr>
            </p:nvSpPr>
            <p:spPr>
              <a:xfrm>
                <a:off x="16274" y="2343"/>
                <a:ext cx="1688" cy="424"/>
              </a:xfrm>
              <a:custGeom>
                <a:avLst/>
                <a:gdLst>
                  <a:gd name="rtl" fmla="*/ 53200 w 630800"/>
                  <a:gd name="rtt" fmla="*/ 15960 h 186200"/>
                  <a:gd name="rtr" fmla="*/ 577600 w 630800"/>
                  <a:gd name="rtb" fmla="*/ 160360 h 186200"/>
                </a:gdLst>
                <a:ahLst/>
                <a:cxnLst/>
                <a:rect l="rtl" t="rtt" r="rtr" b="rtb"/>
                <a:pathLst>
                  <a:path w="630800" h="186200" stroke="0">
                    <a:moveTo>
                      <a:pt x="0" y="0"/>
                    </a:moveTo>
                    <a:lnTo>
                      <a:pt x="630800" y="0"/>
                    </a:lnTo>
                    <a:lnTo>
                      <a:pt x="630800" y="186200"/>
                    </a:lnTo>
                    <a:lnTo>
                      <a:pt x="0" y="186200"/>
                    </a:lnTo>
                    <a:lnTo>
                      <a:pt x="0" y="0"/>
                    </a:lnTo>
                    <a:close/>
                  </a:path>
                  <a:path w="630800" h="186200" fill="none">
                    <a:moveTo>
                      <a:pt x="0" y="186200"/>
                    </a:moveTo>
                    <a:lnTo>
                      <a:pt x="630800" y="186200"/>
                    </a:lnTo>
                  </a:path>
                </a:pathLst>
              </a:custGeom>
              <a:noFill/>
              <a:ln w="19050" cap="flat">
                <a:solidFill>
                  <a:srgbClr val="696969"/>
                </a:solidFill>
                <a:round/>
              </a:ln>
            </p:spPr>
            <p:txBody>
              <a:bodyPr wrap="none" lIns="0" tIns="0" rIns="0" bIns="22500" rtlCol="0" anchor="ctr"/>
              <a:lstStyle/>
              <a:p>
                <a:pPr algn="ctr"/>
                <a:r>
                  <a:rPr lang="zh-CN" altLang="en-US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rPr>
                  <a:t>太阳系</a:t>
                </a:r>
              </a:p>
            </p:txBody>
          </p:sp>
        </p:grpSp>
        <p:grpSp>
          <p:nvGrpSpPr>
            <p:cNvPr id="11" name="组合 10"/>
            <p:cNvGrpSpPr/>
            <p:nvPr>
              <p:custDataLst>
                <p:tags r:id="rId14"/>
              </p:custDataLst>
            </p:nvPr>
          </p:nvGrpSpPr>
          <p:grpSpPr>
            <a:xfrm>
              <a:off x="13356" y="3292"/>
              <a:ext cx="2697" cy="944"/>
              <a:chOff x="16012" y="3913"/>
              <a:chExt cx="4333" cy="965"/>
            </a:xfrm>
          </p:grpSpPr>
          <p:sp>
            <p:nvSpPr>
              <p:cNvPr id="12" name="MMConnector"/>
              <p:cNvSpPr/>
              <p:nvPr>
                <p:custDataLst>
                  <p:tags r:id="rId15"/>
                </p:custDataLst>
              </p:nvPr>
            </p:nvSpPr>
            <p:spPr>
              <a:xfrm>
                <a:off x="16012" y="4034"/>
                <a:ext cx="524" cy="844"/>
              </a:xfrm>
              <a:custGeom>
                <a:avLst/>
                <a:gdLst/>
                <a:ahLst/>
                <a:cxnLst/>
                <a:rect l="0" t="0" r="0" b="0"/>
                <a:pathLst>
                  <a:path w="205200" h="235600" fill="none">
                    <a:moveTo>
                      <a:pt x="-102600" y="-117800"/>
                    </a:moveTo>
                    <a:cubicBezTo>
                      <a:pt x="6305" y="-117800"/>
                      <a:pt x="-21552" y="117800"/>
                      <a:pt x="102600" y="117800"/>
                    </a:cubicBezTo>
                  </a:path>
                </a:pathLst>
              </a:custGeom>
              <a:noFill/>
              <a:ln w="19050" cap="rnd">
                <a:solidFill>
                  <a:srgbClr val="696969"/>
                </a:solidFill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3" name="SubTopic"/>
              <p:cNvSpPr/>
              <p:nvPr>
                <p:custDataLst>
                  <p:tags r:id="rId16"/>
                </p:custDataLst>
              </p:nvPr>
            </p:nvSpPr>
            <p:spPr>
              <a:xfrm>
                <a:off x="16274" y="3913"/>
                <a:ext cx="4071" cy="543"/>
              </a:xfrm>
              <a:custGeom>
                <a:avLst/>
                <a:gdLst>
                  <a:gd name="rtl" fmla="*/ 53200 w 334400"/>
                  <a:gd name="rtt" fmla="*/ 15960 h 186200"/>
                  <a:gd name="rtr" fmla="*/ 281200 w 334400"/>
                  <a:gd name="rtb" fmla="*/ 160360 h 186200"/>
                </a:gdLst>
                <a:ahLst/>
                <a:cxnLst/>
                <a:rect l="rtl" t="rtt" r="rtr" b="rtb"/>
                <a:pathLst>
                  <a:path w="334400" h="186200" stroke="0">
                    <a:moveTo>
                      <a:pt x="0" y="0"/>
                    </a:moveTo>
                    <a:lnTo>
                      <a:pt x="334400" y="0"/>
                    </a:lnTo>
                    <a:lnTo>
                      <a:pt x="334400" y="186200"/>
                    </a:lnTo>
                    <a:lnTo>
                      <a:pt x="0" y="186200"/>
                    </a:lnTo>
                    <a:lnTo>
                      <a:pt x="0" y="0"/>
                    </a:lnTo>
                    <a:close/>
                  </a:path>
                  <a:path w="334400" h="186200" fill="none">
                    <a:moveTo>
                      <a:pt x="0" y="186200"/>
                    </a:moveTo>
                    <a:lnTo>
                      <a:pt x="334400" y="186200"/>
                    </a:lnTo>
                  </a:path>
                </a:pathLst>
              </a:custGeom>
              <a:noFill/>
              <a:ln w="19050" cap="flat">
                <a:solidFill>
                  <a:srgbClr val="696969"/>
                </a:solidFill>
                <a:round/>
              </a:ln>
            </p:spPr>
            <p:txBody>
              <a:bodyPr wrap="none" lIns="0" tIns="0" rIns="0" bIns="22500" rtlCol="0" anchor="ctr"/>
              <a:lstStyle/>
              <a:p>
                <a:pPr algn="ctr"/>
                <a:r>
                  <a:rPr lang="zh-CN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rPr>
                  <a:t>其他恒星系</a:t>
                </a:r>
              </a:p>
            </p:txBody>
          </p:sp>
        </p:grpSp>
      </p:grpSp>
      <p:grpSp>
        <p:nvGrpSpPr>
          <p:cNvPr id="14" name="组合 13"/>
          <p:cNvGrpSpPr/>
          <p:nvPr>
            <p:custDataLst>
              <p:tags r:id="rId6"/>
            </p:custDataLst>
          </p:nvPr>
        </p:nvGrpSpPr>
        <p:grpSpPr>
          <a:xfrm>
            <a:off x="8748395" y="1259205"/>
            <a:ext cx="1637588" cy="1673860"/>
            <a:chOff x="13356" y="1715"/>
            <a:chExt cx="3156" cy="2521"/>
          </a:xfrm>
        </p:grpSpPr>
        <p:grpSp>
          <p:nvGrpSpPr>
            <p:cNvPr id="15" name="组合 14"/>
            <p:cNvGrpSpPr/>
            <p:nvPr>
              <p:custDataLst>
                <p:tags r:id="rId7"/>
              </p:custDataLst>
            </p:nvPr>
          </p:nvGrpSpPr>
          <p:grpSpPr>
            <a:xfrm>
              <a:off x="13431" y="1715"/>
              <a:ext cx="2412" cy="1691"/>
              <a:chOff x="16012" y="2343"/>
              <a:chExt cx="1950" cy="1691"/>
            </a:xfrm>
          </p:grpSpPr>
          <p:sp>
            <p:nvSpPr>
              <p:cNvPr id="16" name="MMConnector"/>
              <p:cNvSpPr/>
              <p:nvPr>
                <p:custDataLst>
                  <p:tags r:id="rId11"/>
                </p:custDataLst>
              </p:nvPr>
            </p:nvSpPr>
            <p:spPr>
              <a:xfrm>
                <a:off x="16012" y="3190"/>
                <a:ext cx="524" cy="844"/>
              </a:xfrm>
              <a:custGeom>
                <a:avLst/>
                <a:gdLst/>
                <a:ahLst/>
                <a:cxnLst/>
                <a:rect l="0" t="0" r="0" b="0"/>
                <a:pathLst>
                  <a:path w="205200" h="235600" fill="none">
                    <a:moveTo>
                      <a:pt x="-102600" y="117800"/>
                    </a:moveTo>
                    <a:cubicBezTo>
                      <a:pt x="6305" y="117800"/>
                      <a:pt x="-21552" y="-117800"/>
                      <a:pt x="102600" y="-117800"/>
                    </a:cubicBezTo>
                  </a:path>
                </a:pathLst>
              </a:custGeom>
              <a:noFill/>
              <a:ln w="19050" cap="rnd">
                <a:solidFill>
                  <a:srgbClr val="696969"/>
                </a:solidFill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7" name="SubTopic"/>
              <p:cNvSpPr/>
              <p:nvPr>
                <p:custDataLst>
                  <p:tags r:id="rId12"/>
                </p:custDataLst>
              </p:nvPr>
            </p:nvSpPr>
            <p:spPr>
              <a:xfrm>
                <a:off x="16274" y="2343"/>
                <a:ext cx="1688" cy="424"/>
              </a:xfrm>
              <a:custGeom>
                <a:avLst/>
                <a:gdLst>
                  <a:gd name="rtl" fmla="*/ 53200 w 630800"/>
                  <a:gd name="rtt" fmla="*/ 15960 h 186200"/>
                  <a:gd name="rtr" fmla="*/ 577600 w 630800"/>
                  <a:gd name="rtb" fmla="*/ 160360 h 186200"/>
                </a:gdLst>
                <a:ahLst/>
                <a:cxnLst/>
                <a:rect l="rtl" t="rtt" r="rtr" b="rtb"/>
                <a:pathLst>
                  <a:path w="630800" h="186200" stroke="0">
                    <a:moveTo>
                      <a:pt x="0" y="0"/>
                    </a:moveTo>
                    <a:lnTo>
                      <a:pt x="630800" y="0"/>
                    </a:lnTo>
                    <a:lnTo>
                      <a:pt x="630800" y="186200"/>
                    </a:lnTo>
                    <a:lnTo>
                      <a:pt x="0" y="186200"/>
                    </a:lnTo>
                    <a:lnTo>
                      <a:pt x="0" y="0"/>
                    </a:lnTo>
                    <a:close/>
                  </a:path>
                  <a:path w="630800" h="186200" fill="none">
                    <a:moveTo>
                      <a:pt x="0" y="186200"/>
                    </a:moveTo>
                    <a:lnTo>
                      <a:pt x="630800" y="186200"/>
                    </a:lnTo>
                  </a:path>
                </a:pathLst>
              </a:custGeom>
              <a:noFill/>
              <a:ln w="19050" cap="flat">
                <a:solidFill>
                  <a:srgbClr val="696969"/>
                </a:solidFill>
                <a:round/>
              </a:ln>
            </p:spPr>
            <p:txBody>
              <a:bodyPr wrap="none" lIns="0" tIns="0" rIns="0" bIns="22500" rtlCol="0" anchor="ctr"/>
              <a:lstStyle/>
              <a:p>
                <a:pPr algn="ctr"/>
                <a:r>
                  <a:rPr lang="zh-CN" altLang="en-US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rPr>
                  <a:t>地月系</a:t>
                </a:r>
              </a:p>
            </p:txBody>
          </p:sp>
        </p:grpSp>
        <p:grpSp>
          <p:nvGrpSpPr>
            <p:cNvPr id="18" name="组合 17"/>
            <p:cNvGrpSpPr/>
            <p:nvPr>
              <p:custDataLst>
                <p:tags r:id="rId8"/>
              </p:custDataLst>
            </p:nvPr>
          </p:nvGrpSpPr>
          <p:grpSpPr>
            <a:xfrm>
              <a:off x="13356" y="3292"/>
              <a:ext cx="3156" cy="944"/>
              <a:chOff x="16012" y="3913"/>
              <a:chExt cx="5070" cy="965"/>
            </a:xfrm>
          </p:grpSpPr>
          <p:sp>
            <p:nvSpPr>
              <p:cNvPr id="19" name="MMConnector"/>
              <p:cNvSpPr/>
              <p:nvPr>
                <p:custDataLst>
                  <p:tags r:id="rId9"/>
                </p:custDataLst>
              </p:nvPr>
            </p:nvSpPr>
            <p:spPr>
              <a:xfrm>
                <a:off x="16012" y="4034"/>
                <a:ext cx="524" cy="844"/>
              </a:xfrm>
              <a:custGeom>
                <a:avLst/>
                <a:gdLst/>
                <a:ahLst/>
                <a:cxnLst/>
                <a:rect l="0" t="0" r="0" b="0"/>
                <a:pathLst>
                  <a:path w="205200" h="235600" fill="none">
                    <a:moveTo>
                      <a:pt x="-102600" y="-117800"/>
                    </a:moveTo>
                    <a:cubicBezTo>
                      <a:pt x="6305" y="-117800"/>
                      <a:pt x="-21552" y="117800"/>
                      <a:pt x="102600" y="117800"/>
                    </a:cubicBezTo>
                  </a:path>
                </a:pathLst>
              </a:custGeom>
              <a:noFill/>
              <a:ln w="19050" cap="rnd">
                <a:solidFill>
                  <a:srgbClr val="696969"/>
                </a:solidFill>
                <a:round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0" name="SubTopic"/>
              <p:cNvSpPr/>
              <p:nvPr>
                <p:custDataLst>
                  <p:tags r:id="rId10"/>
                </p:custDataLst>
              </p:nvPr>
            </p:nvSpPr>
            <p:spPr>
              <a:xfrm>
                <a:off x="16273" y="3913"/>
                <a:ext cx="4809" cy="543"/>
              </a:xfrm>
              <a:custGeom>
                <a:avLst/>
                <a:gdLst>
                  <a:gd name="rtl" fmla="*/ 53200 w 334400"/>
                  <a:gd name="rtt" fmla="*/ 15960 h 186200"/>
                  <a:gd name="rtr" fmla="*/ 281200 w 334400"/>
                  <a:gd name="rtb" fmla="*/ 160360 h 186200"/>
                </a:gdLst>
                <a:ahLst/>
                <a:cxnLst/>
                <a:rect l="rtl" t="rtt" r="rtr" b="rtb"/>
                <a:pathLst>
                  <a:path w="334400" h="186200" stroke="0">
                    <a:moveTo>
                      <a:pt x="0" y="0"/>
                    </a:moveTo>
                    <a:lnTo>
                      <a:pt x="334400" y="0"/>
                    </a:lnTo>
                    <a:lnTo>
                      <a:pt x="334400" y="186200"/>
                    </a:lnTo>
                    <a:lnTo>
                      <a:pt x="0" y="186200"/>
                    </a:lnTo>
                    <a:lnTo>
                      <a:pt x="0" y="0"/>
                    </a:lnTo>
                    <a:close/>
                  </a:path>
                  <a:path w="334400" h="186200" fill="none">
                    <a:moveTo>
                      <a:pt x="0" y="186200"/>
                    </a:moveTo>
                    <a:lnTo>
                      <a:pt x="334400" y="186200"/>
                    </a:lnTo>
                  </a:path>
                </a:pathLst>
              </a:custGeom>
              <a:noFill/>
              <a:ln w="19050" cap="flat">
                <a:solidFill>
                  <a:srgbClr val="696969"/>
                </a:solidFill>
                <a:round/>
              </a:ln>
            </p:spPr>
            <p:txBody>
              <a:bodyPr wrap="none" lIns="0" tIns="0" rIns="0" bIns="22500" rtlCol="0" anchor="ctr"/>
              <a:lstStyle/>
              <a:p>
                <a:pPr algn="ctr"/>
                <a:r>
                  <a:rPr lang="zh-CN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rPr>
                  <a:t>其他行星系</a:t>
                </a:r>
              </a:p>
            </p:txBody>
          </p:sp>
        </p:grpSp>
      </p:grp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2190115" y="1506220"/>
            <a:ext cx="7811770" cy="3322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R="0" defTabSz="914400">
              <a:lnSpc>
                <a:spcPct val="15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2800" noProof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en-US" sz="2800" noProof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、下列物体的尺度从小到大排序正确的是</a:t>
            </a:r>
            <a:r>
              <a:rPr lang="en-US" altLang="zh-CN" sz="2800" noProof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(</a:t>
            </a:r>
            <a:r>
              <a:rPr lang="zh-CN" altLang="en-US" sz="2800" noProof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　　</a:t>
            </a:r>
            <a:r>
              <a:rPr lang="en-US" altLang="zh-CN" sz="2800" noProof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)</a:t>
            </a:r>
            <a:endParaRPr kumimoji="0" lang="en-US" altLang="zh-CN" sz="2800" kern="1200" cap="none" spc="0" normalizeH="0" baseline="0" noProof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defTabSz="914400">
              <a:lnSpc>
                <a:spcPct val="15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2800" noProof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A</a:t>
            </a:r>
            <a:r>
              <a:rPr lang="zh-CN" altLang="en-US" sz="2800" noProof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．地球　生物体　太阳系　银河系</a:t>
            </a:r>
            <a:endParaRPr kumimoji="0" lang="zh-CN" altLang="en-US" sz="2800" kern="1200" cap="none" spc="0" normalizeH="0" baseline="0" noProof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defTabSz="914400">
              <a:lnSpc>
                <a:spcPct val="15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2800" noProof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B</a:t>
            </a:r>
            <a:r>
              <a:rPr lang="zh-CN" altLang="en-US" sz="2800" noProof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．地球　生物体　银河系　太阳系</a:t>
            </a:r>
            <a:endParaRPr kumimoji="0" lang="zh-CN" altLang="en-US" sz="2800" kern="1200" cap="none" spc="0" normalizeH="0" baseline="0" noProof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defTabSz="914400">
              <a:lnSpc>
                <a:spcPct val="15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2800" noProof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C</a:t>
            </a:r>
            <a:r>
              <a:rPr lang="zh-CN" altLang="en-US" sz="2800" noProof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．生物体　地球　太阳系　银河系</a:t>
            </a:r>
            <a:endParaRPr kumimoji="0" lang="zh-CN" altLang="en-US" sz="2800" kern="1200" cap="none" spc="0" normalizeH="0" baseline="0" noProof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defTabSz="914400">
              <a:lnSpc>
                <a:spcPct val="15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2800" noProof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D</a:t>
            </a:r>
            <a:r>
              <a:rPr lang="zh-CN" altLang="en-US" sz="2800" noProof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．银河系　太阳系　地球　生物体</a:t>
            </a:r>
            <a:endParaRPr lang="zh-CN" altLang="en-US" sz="28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9088755" y="1729105"/>
            <a:ext cx="42037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494665" y="1010285"/>
            <a:ext cx="10400030" cy="5262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2.</a:t>
            </a:r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中国天文学发展历史非常悠久，如图是陈列在大洋湾景区内的青铜制“浑天仪”，是中国古代天文学重要成就。时至今日，人类从未停止对宇宙的探索。下列说法正确的是（　　）</a:t>
            </a:r>
          </a:p>
          <a:p>
            <a:pPr>
              <a:lnSpc>
                <a:spcPct val="150000"/>
              </a:lnSpc>
            </a:pPr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A．太阳是银河系中数以亿计恒星中的一颗普通恒星，恒</a:t>
            </a:r>
          </a:p>
          <a:p>
            <a:pPr>
              <a:lnSpc>
                <a:spcPct val="150000"/>
              </a:lnSpc>
            </a:pPr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星的位置是固定不变的</a:t>
            </a:r>
          </a:p>
          <a:p>
            <a:pPr>
              <a:lnSpc>
                <a:spcPct val="150000"/>
              </a:lnSpc>
            </a:pPr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B．我们认识到，宇宙是一个没有层次的天体结构系统</a:t>
            </a:r>
          </a:p>
          <a:p>
            <a:pPr>
              <a:lnSpc>
                <a:spcPct val="150000"/>
              </a:lnSpc>
            </a:pPr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C．“谱线红移”现象说明星系在离我们越来越远</a:t>
            </a:r>
          </a:p>
          <a:p>
            <a:pPr>
              <a:lnSpc>
                <a:spcPct val="150000"/>
              </a:lnSpc>
            </a:pPr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D．宇宙中天体在不停地运动，其中地球是宇宙真正的中心</a:t>
            </a: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8193405" y="2433320"/>
            <a:ext cx="42037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C</a:t>
            </a:r>
          </a:p>
        </p:txBody>
      </p:sp>
      <p:pic>
        <p:nvPicPr>
          <p:cNvPr id="103" name="图片 102"/>
          <p:cNvPicPr/>
          <p:nvPr>
            <p:custDataLst>
              <p:tags r:id="rId3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560560" y="2539365"/>
            <a:ext cx="2397125" cy="25488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10388600" y="116840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矩形 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81407" y="1052637"/>
            <a:ext cx="7921212" cy="1383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R="0" lvl="0" algn="just" eaLnBrk="1" hangingPunct="1">
              <a:lnSpc>
                <a:spcPct val="150000"/>
              </a:lnSpc>
            </a:pPr>
            <a:r>
              <a:rPr lang="en-US" altLang="zh-CN" sz="2800" spc="0">
                <a:latin typeface="Times New Roman" panose="02020603050405020304" pitchFamily="18" charset="0"/>
              </a:rPr>
              <a:t>3.</a:t>
            </a:r>
            <a:r>
              <a:rPr lang="zh-CN" altLang="en-US" sz="2800" spc="0">
                <a:latin typeface="Times New Roman" panose="02020603050405020304" pitchFamily="18" charset="0"/>
              </a:rPr>
              <a:t>人类对天体的认识是不断深入、不断完善的。下列天体系统关系图正确的是</a:t>
            </a:r>
            <a:r>
              <a:rPr lang="en-US" altLang="zh-CN" sz="2800" spc="0">
                <a:latin typeface="Times New Roman" panose="02020603050405020304" pitchFamily="18" charset="0"/>
              </a:rPr>
              <a:t>(</a:t>
            </a:r>
            <a:r>
              <a:rPr lang="zh-CN" altLang="en-US" sz="2800" spc="0">
                <a:latin typeface="Times New Roman" panose="02020603050405020304" pitchFamily="18" charset="0"/>
              </a:rPr>
              <a:t>　　</a:t>
            </a:r>
            <a:r>
              <a:rPr lang="en-US" altLang="zh-CN" sz="2800" spc="0">
                <a:latin typeface="Times New Roman" panose="02020603050405020304" pitchFamily="18" charset="0"/>
              </a:rPr>
              <a:t>)</a:t>
            </a:r>
          </a:p>
        </p:txBody>
      </p:sp>
      <p:pic>
        <p:nvPicPr>
          <p:cNvPr id="31748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72460" y="2536825"/>
            <a:ext cx="5540375" cy="349440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/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6690722" y="1914615"/>
            <a:ext cx="53083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2080895" y="2090420"/>
            <a:ext cx="8383905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1. </a:t>
            </a:r>
            <a:r>
              <a:rPr lang="zh-CN" altLang="en-US" sz="2800"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了解太阳系家族的成员和银河系的性质和大致范围</a:t>
            </a:r>
            <a:endParaRPr sz="2800">
              <a:solidFill>
                <a:schemeClr val="tx1"/>
              </a:solidFill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2. </a:t>
            </a:r>
            <a:r>
              <a:rPr lang="zh-CN" sz="2800"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了解从地球到整个宇宙的结构层次和各层次的大致尺度，理解光年的概念，知道宇宙是无限的，人对宇宙的认识是有限的</a:t>
            </a:r>
            <a:endParaRPr lang="zh-CN" altLang="en-US" sz="2800"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3"/>
          <p:cNvSpPr/>
          <p:nvPr>
            <p:custDataLst>
              <p:tags r:id="rId1"/>
            </p:custDataLst>
          </p:nvPr>
        </p:nvSpPr>
        <p:spPr>
          <a:xfrm>
            <a:off x="3528579" y="599440"/>
            <a:ext cx="5134610" cy="55181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algn="l" eaLnBrk="1" hangingPunct="1">
              <a:buNone/>
            </a:pPr>
            <a:r>
              <a:rPr lang="zh-CN" sz="3000" b="1">
                <a:solidFill>
                  <a:srgbClr val="005790"/>
                </a:solidFill>
                <a:uFillTx/>
                <a:latin typeface="+中文标题" charset="0"/>
                <a:ea typeface="+mj-ea"/>
                <a:cs typeface="方正楷体_GBK" panose="03000509000000000000" charset="-122"/>
                <a:sym typeface="+mn-ea"/>
              </a:rPr>
              <a:t>知识点一：从太阳系到银河系</a:t>
            </a:r>
            <a:endParaRPr lang="zh-CN" altLang="zh-CN" sz="3000" b="1">
              <a:solidFill>
                <a:srgbClr val="005790"/>
              </a:solidFill>
              <a:uFillTx/>
              <a:latin typeface="+中文标题" charset="0"/>
              <a:ea typeface="+mj-ea"/>
              <a:cs typeface="方正楷体_GBK" panose="03000509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400050" y="1637665"/>
            <a:ext cx="4166870" cy="39693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457200" fontAlgn="auto">
              <a:lnSpc>
                <a:spcPct val="150000"/>
              </a:lnSpc>
            </a:pP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</a:t>
            </a:r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我们生活的地球是太阳系中一颗很小的行星。太阳系包括太阳、8大行星、近500个卫星和至少120万个小行星  ，还有一些矮行星和彗星。</a:t>
            </a:r>
          </a:p>
        </p:txBody>
      </p:sp>
      <p:grpSp>
        <p:nvGrpSpPr>
          <p:cNvPr id="6" name="组合 5"/>
          <p:cNvGrpSpPr/>
          <p:nvPr>
            <p:custDataLst>
              <p:tags r:id="rId3"/>
            </p:custDataLst>
          </p:nvPr>
        </p:nvGrpSpPr>
        <p:grpSpPr>
          <a:xfrm>
            <a:off x="4848225" y="1457325"/>
            <a:ext cx="6877669" cy="4852539"/>
            <a:chOff x="7392" y="2161"/>
            <a:chExt cx="11113" cy="7941"/>
          </a:xfrm>
        </p:grpSpPr>
        <p:sp>
          <p:nvSpPr>
            <p:cNvPr id="9220" name="TextBox 9"/>
            <p:cNvSpPr/>
            <p:nvPr>
              <p:custDataLst>
                <p:tags r:id="rId5"/>
              </p:custDataLst>
            </p:nvPr>
          </p:nvSpPr>
          <p:spPr>
            <a:xfrm>
              <a:off x="10728" y="9248"/>
              <a:ext cx="4440" cy="85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indent="0" algn="ctr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ctr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ctr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ctr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ctr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marL="0" lvl="0" indent="0" algn="l" eaLnBrk="1" hangingPunct="1"/>
              <a:r>
                <a:rPr lang="zh-CN" altLang="en-US" sz="2800" b="1">
                  <a:latin typeface="楷体" panose="02010609060101010101" charset="-122"/>
                  <a:ea typeface="楷体" panose="02010609060101010101" charset="-122"/>
                </a:rPr>
                <a:t>太阳系示意图</a:t>
              </a:r>
            </a:p>
          </p:txBody>
        </p:sp>
        <p:pic>
          <p:nvPicPr>
            <p:cNvPr id="9" name="图片 8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7392" y="2161"/>
              <a:ext cx="11113" cy="7087"/>
            </a:xfrm>
            <a:prstGeom prst="rect">
              <a:avLst/>
            </a:prstGeom>
          </p:spPr>
        </p:pic>
      </p:grpSp>
      <p:sp>
        <p:nvSpPr>
          <p:cNvPr id="12" name="圆角矩形标注 11"/>
          <p:cNvSpPr/>
          <p:nvPr>
            <p:custDataLst>
              <p:tags r:id="rId4"/>
            </p:custDataLst>
          </p:nvPr>
        </p:nvSpPr>
        <p:spPr>
          <a:xfrm>
            <a:off x="4192270" y="5901055"/>
            <a:ext cx="1027430" cy="501015"/>
          </a:xfrm>
          <a:prstGeom prst="wedgeRoundRectCallout">
            <a:avLst>
              <a:gd name="adj1" fmla="val 145735"/>
              <a:gd name="adj2" fmla="val -280164"/>
              <a:gd name="adj3" fmla="val 16667"/>
            </a:avLst>
          </a:prstGeom>
          <a:solidFill>
            <a:srgbClr val="CBEA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地球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188335" y="3769995"/>
            <a:ext cx="4617720" cy="2700655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1250315" y="970915"/>
            <a:ext cx="9690735" cy="2676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b="0" i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</a:t>
            </a:r>
            <a:r>
              <a:rPr lang="zh-CN" altLang="en-US" sz="2800" b="0" i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在晴朗少云的夜晚，仰望天空，会看到一条白茫茫的光带横卧在天空中，人们称之为银河。这是由</a:t>
            </a:r>
            <a:r>
              <a:rPr lang="en-US" altLang="zh-CN" sz="2800" b="0" i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3000</a:t>
            </a:r>
            <a:r>
              <a:rPr lang="zh-CN" altLang="en-US" sz="2800" b="0" i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多亿颗恒星形成的巨大星系，天文学上称之为银河系（</a:t>
            </a:r>
            <a:r>
              <a:rPr lang="en-US" altLang="zh-CN" sz="2800" b="0" i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Galaxy</a:t>
            </a:r>
            <a:r>
              <a:rPr lang="zh-CN" altLang="en-US" sz="2800" b="0" i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），如图。太阳只是银河系中普通的一员。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362710" y="1449705"/>
            <a:ext cx="4107815" cy="27800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466205" y="1456055"/>
            <a:ext cx="4587875" cy="2780030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1102360" y="4339590"/>
            <a:ext cx="494665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银河系像一个巨大的漩涡高速旋转着，太阳每隔</a:t>
            </a:r>
            <a:r>
              <a:rPr lang="en-US" altLang="zh-CN" sz="220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2.3</a:t>
            </a:r>
            <a:r>
              <a:rPr lang="zh-CN" altLang="en-US" sz="220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亿年绕银河系中心转一圈</a:t>
            </a:r>
          </a:p>
        </p:txBody>
      </p:sp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085330" y="4352290"/>
            <a:ext cx="33496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20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从侧面看，银河系像一个中间厚、边缘薄的扁盘</a:t>
            </a:r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1102360" y="5314950"/>
            <a:ext cx="101009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银河系的尺度大约是</a:t>
            </a: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1.0</a:t>
            </a:r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×</a:t>
            </a: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10</a:t>
            </a:r>
            <a:r>
              <a:rPr lang="en-US" altLang="zh-CN" sz="2800" baseline="300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5</a:t>
            </a:r>
            <a:r>
              <a:rPr lang="en-US" altLang="zh-CN" sz="2800" b="1" err="1">
                <a:solidFill>
                  <a:srgbClr val="00808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l.y.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(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光年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)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，相当于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9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.46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05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×10</a:t>
            </a:r>
            <a:r>
              <a:rPr lang="en-US" altLang="zh-CN" sz="2800" baseline="30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17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km</a:t>
            </a:r>
          </a:p>
        </p:txBody>
      </p:sp>
      <p:sp>
        <p:nvSpPr>
          <p:cNvPr id="24" name="任意多边形 23"/>
          <p:cNvSpPr/>
          <p:nvPr>
            <p:custDataLst>
              <p:tags r:id="rId6"/>
            </p:custDataLst>
          </p:nvPr>
        </p:nvSpPr>
        <p:spPr>
          <a:xfrm>
            <a:off x="1858010" y="3632200"/>
            <a:ext cx="7512050" cy="1332865"/>
          </a:xfrm>
          <a:custGeom>
            <a:avLst/>
            <a:gdLst>
              <a:gd name="connsiteX0" fmla="*/ 467173 w 9694331"/>
              <a:gd name="connsiteY0" fmla="*/ 143919 h 2043595"/>
              <a:gd name="connsiteX1" fmla="*/ 2316293 w 9694331"/>
              <a:gd name="connsiteY1" fmla="*/ 326799 h 2043595"/>
              <a:gd name="connsiteX2" fmla="*/ 4795333 w 9694331"/>
              <a:gd name="connsiteY2" fmla="*/ 21999 h 2043595"/>
              <a:gd name="connsiteX3" fmla="*/ 8137973 w 9694331"/>
              <a:gd name="connsiteY3" fmla="*/ 113439 h 2043595"/>
              <a:gd name="connsiteX4" fmla="*/ 9418133 w 9694331"/>
              <a:gd name="connsiteY4" fmla="*/ 824639 h 2043595"/>
              <a:gd name="connsiteX5" fmla="*/ 9367333 w 9694331"/>
              <a:gd name="connsiteY5" fmla="*/ 1850799 h 2043595"/>
              <a:gd name="connsiteX6" fmla="*/ 5953573 w 9694331"/>
              <a:gd name="connsiteY6" fmla="*/ 2013359 h 2043595"/>
              <a:gd name="connsiteX7" fmla="*/ 3596453 w 9694331"/>
              <a:gd name="connsiteY7" fmla="*/ 2023519 h 2043595"/>
              <a:gd name="connsiteX8" fmla="*/ 284293 w 9694331"/>
              <a:gd name="connsiteY8" fmla="*/ 1799999 h 2043595"/>
              <a:gd name="connsiteX9" fmla="*/ 396053 w 9694331"/>
              <a:gd name="connsiteY9" fmla="*/ 32159 h 2043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694331" h="2043595">
                <a:moveTo>
                  <a:pt x="467173" y="143919"/>
                </a:moveTo>
                <a:cubicBezTo>
                  <a:pt x="1031053" y="245519"/>
                  <a:pt x="1594933" y="347119"/>
                  <a:pt x="2316293" y="326799"/>
                </a:cubicBezTo>
                <a:cubicBezTo>
                  <a:pt x="3037653" y="306479"/>
                  <a:pt x="3825053" y="57559"/>
                  <a:pt x="4795333" y="21999"/>
                </a:cubicBezTo>
                <a:cubicBezTo>
                  <a:pt x="5765613" y="-13561"/>
                  <a:pt x="7367506" y="-20334"/>
                  <a:pt x="8137973" y="113439"/>
                </a:cubicBezTo>
                <a:cubicBezTo>
                  <a:pt x="8908440" y="247212"/>
                  <a:pt x="9213240" y="535079"/>
                  <a:pt x="9418133" y="824639"/>
                </a:cubicBezTo>
                <a:cubicBezTo>
                  <a:pt x="9623026" y="1114199"/>
                  <a:pt x="9944760" y="1652679"/>
                  <a:pt x="9367333" y="1850799"/>
                </a:cubicBezTo>
                <a:cubicBezTo>
                  <a:pt x="8789906" y="2048919"/>
                  <a:pt x="6915386" y="1984572"/>
                  <a:pt x="5953573" y="2013359"/>
                </a:cubicBezTo>
                <a:cubicBezTo>
                  <a:pt x="4991760" y="2042146"/>
                  <a:pt x="4541333" y="2059079"/>
                  <a:pt x="3596453" y="2023519"/>
                </a:cubicBezTo>
                <a:cubicBezTo>
                  <a:pt x="2651573" y="1987959"/>
                  <a:pt x="817693" y="2131892"/>
                  <a:pt x="284293" y="1799999"/>
                </a:cubicBezTo>
                <a:cubicBezTo>
                  <a:pt x="-249107" y="1468106"/>
                  <a:pt x="73473" y="750132"/>
                  <a:pt x="396053" y="32159"/>
                </a:cubicBezTo>
              </a:path>
            </a:pathLst>
          </a:custGeom>
          <a:solidFill>
            <a:srgbClr val="008080">
              <a:alpha val="59000"/>
            </a:srgbClr>
          </a:solidFill>
          <a:ln w="31750">
            <a:noFill/>
          </a:ln>
          <a:effectLst>
            <a:glow>
              <a:schemeClr val="accent1"/>
            </a:glow>
            <a:outerShdw blurRad="317500" dir="1800000" algn="tl" rotWithShape="0">
              <a:schemeClr val="bg1">
                <a:lumMod val="50000"/>
                <a:alpha val="96000"/>
              </a:schemeClr>
            </a:outerShdw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2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光年是长度单位，表示光在一年中传播的距离，</a:t>
            </a:r>
          </a:p>
          <a:p>
            <a:pPr algn="ctr"/>
            <a:r>
              <a:rPr lang="zh-CN" altLang="en-US" sz="2800" b="1">
                <a:solidFill>
                  <a:schemeClr val="bg2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符号：</a:t>
            </a:r>
            <a:r>
              <a:rPr lang="en-US" altLang="zh-CN" sz="2800" b="1" err="1">
                <a:solidFill>
                  <a:schemeClr val="bg2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l.y.  </a:t>
            </a:r>
            <a:r>
              <a:rPr lang="zh-CN" altLang="en-US" sz="2800" b="1">
                <a:solidFill>
                  <a:schemeClr val="bg2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。</a:t>
            </a:r>
            <a:r>
              <a:rPr lang="en-US" altLang="zh-CN" sz="2800" b="1">
                <a:solidFill>
                  <a:schemeClr val="bg2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1  l.y.=9.4605×10</a:t>
            </a:r>
            <a:r>
              <a:rPr lang="en-US" altLang="zh-CN" sz="2800" b="1" baseline="30000">
                <a:solidFill>
                  <a:schemeClr val="bg2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12</a:t>
            </a:r>
            <a:r>
              <a:rPr lang="en-US" altLang="zh-CN" sz="2800" b="1">
                <a:solidFill>
                  <a:schemeClr val="bg2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km</a:t>
            </a:r>
          </a:p>
        </p:txBody>
      </p:sp>
      <p:sp>
        <p:nvSpPr>
          <p:cNvPr id="12" name="椭圆 11"/>
          <p:cNvSpPr/>
          <p:nvPr>
            <p:custDataLst>
              <p:tags r:id="rId7"/>
            </p:custDataLst>
          </p:nvPr>
        </p:nvSpPr>
        <p:spPr>
          <a:xfrm>
            <a:off x="5609590" y="5340985"/>
            <a:ext cx="504825" cy="48958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cxnSp>
        <p:nvCxnSpPr>
          <p:cNvPr id="13" name="曲线连接符 12"/>
          <p:cNvCxnSpPr>
            <a:stCxn id="12" idx="7"/>
          </p:cNvCxnSpPr>
          <p:nvPr>
            <p:custDataLst>
              <p:tags r:id="rId8"/>
            </p:custDataLst>
          </p:nvPr>
        </p:nvCxnSpPr>
        <p:spPr>
          <a:xfrm rot="16200000" flipV="1">
            <a:off x="5567045" y="4939030"/>
            <a:ext cx="633095" cy="313690"/>
          </a:xfrm>
          <a:prstGeom prst="curvedConnector3">
            <a:avLst>
              <a:gd name="adj1" fmla="val 55617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4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3"/>
          <p:cNvSpPr/>
          <p:nvPr>
            <p:custDataLst>
              <p:tags r:id="rId1"/>
            </p:custDataLst>
          </p:nvPr>
        </p:nvSpPr>
        <p:spPr>
          <a:xfrm>
            <a:off x="3528579" y="599440"/>
            <a:ext cx="4753610" cy="55181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algn="l" eaLnBrk="1" hangingPunct="1">
              <a:buNone/>
            </a:pPr>
            <a:r>
              <a:rPr lang="zh-CN" sz="3000" b="1">
                <a:solidFill>
                  <a:srgbClr val="005790"/>
                </a:solidFill>
                <a:uFillTx/>
                <a:latin typeface="+中文标题" charset="0"/>
                <a:ea typeface="+mj-ea"/>
                <a:cs typeface="方正楷体_GBK" panose="03000509000000000000" charset="-122"/>
                <a:sym typeface="+mn-ea"/>
              </a:rPr>
              <a:t>知识点二：宇宙到底有多大</a:t>
            </a:r>
            <a:endParaRPr lang="zh-CN" altLang="zh-CN" sz="3000" b="1">
              <a:solidFill>
                <a:srgbClr val="005790"/>
              </a:solidFill>
              <a:uFillTx/>
              <a:latin typeface="+中文标题" charset="0"/>
              <a:ea typeface="+mj-ea"/>
              <a:cs typeface="方正楷体_GBK" panose="03000509000000000000" charset="-122"/>
              <a:sym typeface="+mn-ea"/>
            </a:endParaRPr>
          </a:p>
        </p:txBody>
      </p:sp>
      <p:grpSp>
        <p:nvGrpSpPr>
          <p:cNvPr id="5" name="组合 4"/>
          <p:cNvGrpSpPr/>
          <p:nvPr>
            <p:custDataLst>
              <p:tags r:id="rId2"/>
            </p:custDataLst>
          </p:nvPr>
        </p:nvGrpSpPr>
        <p:grpSpPr>
          <a:xfrm>
            <a:off x="407670" y="3037205"/>
            <a:ext cx="2022475" cy="3305175"/>
            <a:chOff x="642" y="5011"/>
            <a:chExt cx="3185" cy="5205"/>
          </a:xfrm>
        </p:grpSpPr>
        <p:pic>
          <p:nvPicPr>
            <p:cNvPr id="102" name="图片 101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8"/>
            <a:srcRect l="22207" t="-9282" r="19814"/>
            <a:stretch>
              <a:fillRect/>
            </a:stretch>
          </p:blipFill>
          <p:spPr>
            <a:xfrm>
              <a:off x="945" y="6281"/>
              <a:ext cx="2748" cy="393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" name="文本框 2"/>
            <p:cNvSpPr txBox="1"/>
            <p:nvPr>
              <p:custDataLst>
                <p:tags r:id="rId16"/>
              </p:custDataLst>
            </p:nvPr>
          </p:nvSpPr>
          <p:spPr>
            <a:xfrm>
              <a:off x="642" y="5011"/>
              <a:ext cx="3185" cy="130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>
                <a:buNone/>
              </a:pPr>
              <a:r>
                <a:rPr lang="zh-CN" altLang="en-US" sz="2400">
                  <a:latin typeface="楷体" panose="02010609060101010101" charset="-122"/>
                  <a:ea typeface="楷体" panose="02010609060101010101" charset="-122"/>
                  <a:sym typeface="+mn-ea"/>
                </a:rPr>
                <a:t>用肉眼观察</a:t>
              </a:r>
              <a:endParaRPr lang="zh-CN" altLang="en-US" sz="2400">
                <a:latin typeface="楷体" panose="02010609060101010101" charset="-122"/>
                <a:ea typeface="楷体" panose="02010609060101010101" charset="-122"/>
              </a:endParaRPr>
            </a:p>
            <a:p>
              <a:pPr algn="ctr">
                <a:buNone/>
              </a:pPr>
              <a:r>
                <a:rPr lang="zh-CN" altLang="en-US" sz="2400">
                  <a:latin typeface="楷体" panose="02010609060101010101" charset="-122"/>
                  <a:ea typeface="楷体" panose="02010609060101010101" charset="-122"/>
                  <a:sym typeface="+mn-ea"/>
                </a:rPr>
                <a:t>（在地球上）</a:t>
              </a:r>
              <a:endParaRPr lang="zh-CN" altLang="en-US" sz="2400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pic>
        <p:nvPicPr>
          <p:cNvPr id="103" name="图片 10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9"/>
          <a:srcRect r="-3994" b="10971"/>
          <a:stretch>
            <a:fillRect/>
          </a:stretch>
        </p:blipFill>
        <p:spPr>
          <a:xfrm>
            <a:off x="2709545" y="3968115"/>
            <a:ext cx="1719580" cy="21075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2510155" y="3037205"/>
            <a:ext cx="230124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buNone/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  <a:sym typeface="+mn-ea"/>
              </a:rPr>
              <a:t>用望远镜观察</a:t>
            </a:r>
            <a:endParaRPr lang="zh-CN" altLang="en-US" sz="2400">
              <a:latin typeface="楷体" panose="02010609060101010101" charset="-122"/>
              <a:ea typeface="楷体" panose="02010609060101010101" charset="-122"/>
            </a:endParaRPr>
          </a:p>
          <a:p>
            <a:pPr algn="l">
              <a:buNone/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  <a:sym typeface="+mn-ea"/>
              </a:rPr>
              <a:t>（在地球上）</a:t>
            </a:r>
            <a:endParaRPr lang="zh-CN" altLang="en-US" sz="2400"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8" name="组合 7"/>
          <p:cNvGrpSpPr/>
          <p:nvPr>
            <p:custDataLst>
              <p:tags r:id="rId5"/>
            </p:custDataLst>
          </p:nvPr>
        </p:nvGrpSpPr>
        <p:grpSpPr>
          <a:xfrm>
            <a:off x="4976495" y="3037205"/>
            <a:ext cx="2115185" cy="3483610"/>
            <a:chOff x="6896" y="4801"/>
            <a:chExt cx="3331" cy="5486"/>
          </a:xfrm>
        </p:grpSpPr>
        <p:pic>
          <p:nvPicPr>
            <p:cNvPr id="104" name="图片 103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20"/>
            <a:stretch>
              <a:fillRect/>
            </a:stretch>
          </p:blipFill>
          <p:spPr>
            <a:xfrm>
              <a:off x="7332" y="6489"/>
              <a:ext cx="2655" cy="379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7" name="文本框 6"/>
            <p:cNvSpPr txBox="1"/>
            <p:nvPr>
              <p:custDataLst>
                <p:tags r:id="rId14"/>
              </p:custDataLst>
            </p:nvPr>
          </p:nvSpPr>
          <p:spPr>
            <a:xfrm>
              <a:off x="6896" y="4801"/>
              <a:ext cx="3331" cy="130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>
                <a:buNone/>
              </a:pPr>
              <a:r>
                <a:rPr lang="zh-CN" altLang="en-US" sz="2400">
                  <a:latin typeface="楷体" panose="02010609060101010101" charset="-122"/>
                  <a:ea typeface="楷体" panose="02010609060101010101" charset="-122"/>
                  <a:sym typeface="+mn-ea"/>
                </a:rPr>
                <a:t>用火箭运载</a:t>
              </a:r>
              <a:endParaRPr lang="zh-CN" altLang="en-US" sz="2400">
                <a:latin typeface="楷体" panose="02010609060101010101" charset="-122"/>
                <a:ea typeface="楷体" panose="02010609060101010101" charset="-122"/>
              </a:endParaRPr>
            </a:p>
            <a:p>
              <a:pPr algn="ctr">
                <a:buNone/>
              </a:pPr>
              <a:r>
                <a:rPr lang="zh-CN" altLang="en-US" sz="2400">
                  <a:latin typeface="楷体" panose="02010609060101010101" charset="-122"/>
                  <a:ea typeface="楷体" panose="02010609060101010101" charset="-122"/>
                  <a:sym typeface="+mn-ea"/>
                </a:rPr>
                <a:t>（在地球上）</a:t>
              </a:r>
              <a:endParaRPr lang="zh-CN" altLang="en-US" sz="2400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10" name="组合 9"/>
          <p:cNvGrpSpPr/>
          <p:nvPr>
            <p:custDataLst>
              <p:tags r:id="rId6"/>
            </p:custDataLst>
          </p:nvPr>
        </p:nvGrpSpPr>
        <p:grpSpPr>
          <a:xfrm>
            <a:off x="7415530" y="3013710"/>
            <a:ext cx="2056765" cy="3540760"/>
            <a:chOff x="10913" y="4746"/>
            <a:chExt cx="3239" cy="5576"/>
          </a:xfrm>
        </p:grpSpPr>
        <p:pic>
          <p:nvPicPr>
            <p:cNvPr id="105" name="图片 104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21"/>
            <a:stretch>
              <a:fillRect/>
            </a:stretch>
          </p:blipFill>
          <p:spPr>
            <a:xfrm>
              <a:off x="11205" y="6524"/>
              <a:ext cx="2654" cy="379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9" name="文本框 8"/>
            <p:cNvSpPr txBox="1"/>
            <p:nvPr>
              <p:custDataLst>
                <p:tags r:id="rId12"/>
              </p:custDataLst>
            </p:nvPr>
          </p:nvSpPr>
          <p:spPr>
            <a:xfrm>
              <a:off x="10913" y="4746"/>
              <a:ext cx="3239" cy="130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>
                <a:buNone/>
              </a:pPr>
              <a:r>
                <a:rPr lang="zh-CN" altLang="en-US" sz="2400">
                  <a:latin typeface="楷体" panose="02010609060101010101" charset="-122"/>
                  <a:ea typeface="楷体" panose="02010609060101010101" charset="-122"/>
                  <a:sym typeface="+mn-ea"/>
                </a:rPr>
                <a:t>用航天器观察</a:t>
              </a:r>
              <a:endParaRPr lang="zh-CN" altLang="en-US" sz="2400">
                <a:latin typeface="楷体" panose="02010609060101010101" charset="-122"/>
                <a:ea typeface="楷体" panose="02010609060101010101" charset="-122"/>
              </a:endParaRPr>
            </a:p>
            <a:p>
              <a:pPr algn="l">
                <a:buNone/>
              </a:pPr>
              <a:r>
                <a:rPr lang="zh-CN" altLang="en-US" sz="2400">
                  <a:latin typeface="楷体" panose="02010609060101010101" charset="-122"/>
                  <a:ea typeface="楷体" panose="02010609060101010101" charset="-122"/>
                  <a:sym typeface="+mn-ea"/>
                </a:rPr>
                <a:t>（在太空中）</a:t>
              </a:r>
              <a:endParaRPr lang="zh-CN" altLang="en-US" sz="2400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12" name="组合 11"/>
          <p:cNvGrpSpPr/>
          <p:nvPr>
            <p:custDataLst>
              <p:tags r:id="rId7"/>
            </p:custDataLst>
          </p:nvPr>
        </p:nvGrpSpPr>
        <p:grpSpPr>
          <a:xfrm>
            <a:off x="9638030" y="3037205"/>
            <a:ext cx="2091690" cy="3484880"/>
            <a:chOff x="15178" y="4783"/>
            <a:chExt cx="3294" cy="5488"/>
          </a:xfrm>
        </p:grpSpPr>
        <p:pic>
          <p:nvPicPr>
            <p:cNvPr id="106" name="图片 105"/>
            <p:cNvPicPr/>
            <p:nvPr>
              <p:custDataLst>
                <p:tags r:id="rId9"/>
              </p:custDataLst>
            </p:nvPr>
          </p:nvPicPr>
          <p:blipFill>
            <a:blip r:embed="rId22"/>
            <a:stretch>
              <a:fillRect/>
            </a:stretch>
          </p:blipFill>
          <p:spPr>
            <a:xfrm rot="5400000">
              <a:off x="15077" y="7063"/>
              <a:ext cx="3746" cy="267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15178" y="4783"/>
              <a:ext cx="3294" cy="130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>
                <a:buNone/>
              </a:pPr>
              <a:r>
                <a:rPr lang="zh-CN" altLang="en-US" sz="2400">
                  <a:latin typeface="楷体" panose="02010609060101010101" charset="-122"/>
                  <a:ea typeface="楷体" panose="02010609060101010101" charset="-122"/>
                  <a:sym typeface="+mn-ea"/>
                </a:rPr>
                <a:t>航天人观察</a:t>
              </a:r>
              <a:endParaRPr lang="zh-CN" altLang="en-US" sz="2400">
                <a:latin typeface="楷体" panose="02010609060101010101" charset="-122"/>
                <a:ea typeface="楷体" panose="02010609060101010101" charset="-122"/>
              </a:endParaRPr>
            </a:p>
            <a:p>
              <a:pPr algn="ctr">
                <a:buNone/>
              </a:pPr>
              <a:r>
                <a:rPr lang="zh-CN" altLang="en-US" sz="2400">
                  <a:latin typeface="楷体" panose="02010609060101010101" charset="-122"/>
                  <a:ea typeface="楷体" panose="02010609060101010101" charset="-122"/>
                  <a:sym typeface="+mn-ea"/>
                </a:rPr>
                <a:t>（在太空中）</a:t>
              </a:r>
              <a:endParaRPr lang="zh-CN" altLang="en-US" sz="2400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6" name="文本框 5"/>
          <p:cNvSpPr txBox="1"/>
          <p:nvPr>
            <p:custDataLst>
              <p:tags r:id="rId8"/>
            </p:custDataLst>
          </p:nvPr>
        </p:nvSpPr>
        <p:spPr>
          <a:xfrm>
            <a:off x="600075" y="1330960"/>
            <a:ext cx="1060894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      </a:t>
            </a:r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随着射电望远镜的发明和其性能的进一步提高，人们的视野也越来越宽广。现在，人们能够观测到的范围达到</a:t>
            </a: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1.37×10</a:t>
            </a:r>
            <a:r>
              <a:rPr lang="en-US" altLang="zh-CN" sz="2800" baseline="300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10</a:t>
            </a: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l.y.</a:t>
            </a:r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。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775970" y="1399540"/>
            <a:ext cx="6632575" cy="46158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      </a:t>
            </a:r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科学家发现，在这个可观测到的范围内，大约有上千亿个星系。每个星系约有</a:t>
            </a: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1000</a:t>
            </a:r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亿颗恒星，天文学家估计，宇宙间恒星的总数可达</a:t>
            </a:r>
            <a:r>
              <a:rPr lang="en-US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10</a:t>
            </a:r>
            <a:r>
              <a:rPr lang="en-US" sz="2800" baseline="300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22</a:t>
            </a:r>
            <a:r>
              <a:rPr lang="zh-CN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个。</a:t>
            </a:r>
          </a:p>
          <a:p>
            <a:pPr>
              <a:lnSpc>
                <a:spcPct val="150000"/>
              </a:lnSpc>
            </a:pP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      </a:t>
            </a:r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地球的直径约为</a:t>
            </a: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12742km</a:t>
            </a:r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，月球绕地球的轨道直径约为</a:t>
            </a: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7.7×10</a:t>
            </a:r>
            <a:r>
              <a:rPr lang="en-US" altLang="zh-CN" sz="2800" baseline="300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5</a:t>
            </a: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km</a:t>
            </a:r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，从地月系统到可观测宇宙的尺度如右图所示。</a:t>
            </a:r>
            <a:endParaRPr lang="en-US" altLang="zh-CN" sz="28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720965" y="931545"/>
            <a:ext cx="3072130" cy="534162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文本框 63"/>
          <p:cNvSpPr txBox="1"/>
          <p:nvPr>
            <p:custDataLst>
              <p:tags r:id="rId1"/>
            </p:custDataLst>
          </p:nvPr>
        </p:nvSpPr>
        <p:spPr>
          <a:xfrm>
            <a:off x="780415" y="1657350"/>
            <a:ext cx="740791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</a:t>
            </a:r>
            <a:r>
              <a:rPr lang="en-US" altLang="zh-CN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</a:t>
            </a:r>
            <a:r>
              <a:rPr lang="zh-CN" altLang="en-US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宇宙中的天体（包括太阳）是在不断地运动变化着的，</a:t>
            </a:r>
            <a:r>
              <a:rPr lang="zh-CN" altLang="en-US" sz="2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每个恒星都会经历诞生、成长和衰亡的过程</a:t>
            </a:r>
            <a:r>
              <a:rPr lang="zh-CN" altLang="en-US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</a:p>
          <a:p>
            <a:pPr>
              <a:lnSpc>
                <a:spcPct val="150000"/>
              </a:lnSpc>
            </a:pPr>
            <a:r>
              <a:rPr lang="en-US" altLang="zh-CN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      </a:t>
            </a:r>
            <a:r>
              <a:rPr lang="zh-CN" altLang="en-US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距今约</a:t>
            </a:r>
            <a:r>
              <a:rPr lang="en-US" altLang="zh-CN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50</a:t>
            </a:r>
            <a:r>
              <a:rPr lang="zh-CN" altLang="en-US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亿年前，太阳从一团尘埃气体云中逐渐诞生，现在正是它的壮年时期。</a:t>
            </a:r>
          </a:p>
          <a:p>
            <a:pPr>
              <a:lnSpc>
                <a:spcPct val="150000"/>
              </a:lnSpc>
            </a:pPr>
            <a:r>
              <a:rPr lang="en-US" altLang="zh-CN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      </a:t>
            </a:r>
            <a:r>
              <a:rPr lang="zh-CN" altLang="en-US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科学家研究发现，大质量恒星在衰亡的过程中会发生爆炸，爆炸后留下的物质会变成一种天体，它产生的引力能吸引附近的所有物质，连光都无法逃脱。这样的天体叫做“</a:t>
            </a:r>
            <a:r>
              <a:rPr lang="zh-CN" altLang="en-US" sz="2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黑洞</a:t>
            </a:r>
            <a:r>
              <a:rPr lang="zh-CN" altLang="en-US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”。</a:t>
            </a:r>
            <a:endParaRPr lang="zh-CN" altLang="en-US" sz="24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8065770" y="1052195"/>
            <a:ext cx="3448050" cy="23431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8065770" y="3617595"/>
            <a:ext cx="3448050" cy="256286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3486150" y="1256030"/>
            <a:ext cx="219329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indent="0" algn="l" fontAlgn="auto">
              <a:lnSpc>
                <a:spcPct val="100000"/>
              </a:lnSpc>
              <a:buClrTx/>
              <a:buSzTx/>
              <a:buFontTx/>
            </a:pPr>
            <a:r>
              <a:rPr lang="zh-CN" sz="2800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  <a:sym typeface="+mn-ea"/>
              </a:rPr>
              <a:t>天体的演变</a:t>
            </a:r>
          </a:p>
        </p:txBody>
      </p:sp>
      <p:grpSp>
        <p:nvGrpSpPr>
          <p:cNvPr id="23" name="组合 22"/>
          <p:cNvGrpSpPr/>
          <p:nvPr>
            <p:custDataLst>
              <p:tags r:id="rId5"/>
            </p:custDataLst>
          </p:nvPr>
        </p:nvGrpSpPr>
        <p:grpSpPr>
          <a:xfrm>
            <a:off x="780415" y="838835"/>
            <a:ext cx="2263140" cy="817880"/>
            <a:chOff x="2352" y="1779"/>
            <a:chExt cx="3564" cy="1288"/>
          </a:xfrm>
        </p:grpSpPr>
        <p:pic>
          <p:nvPicPr>
            <p:cNvPr id="24" name="图片 23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2352" y="1779"/>
              <a:ext cx="1180" cy="1289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>
              <a:off x="3532" y="2000"/>
              <a:ext cx="2384" cy="787"/>
            </a:xfrm>
            <a:prstGeom prst="rect">
              <a:avLst/>
            </a:prstGeom>
          </p:spPr>
        </p:pic>
      </p:grpSp>
      <p:sp>
        <p:nvSpPr>
          <p:cNvPr id="5" name="文本框 4"/>
          <p:cNvSpPr txBox="1"/>
          <p:nvPr>
            <p:custDataLst>
              <p:tags r:id="rId6"/>
            </p:custDataLst>
          </p:nvPr>
        </p:nvSpPr>
        <p:spPr>
          <a:xfrm>
            <a:off x="10761345" y="3042285"/>
            <a:ext cx="752475" cy="3683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/>
              <a:t>太阳</a:t>
            </a:r>
          </a:p>
        </p:txBody>
      </p:sp>
      <p:sp>
        <p:nvSpPr>
          <p:cNvPr id="6" name="文本框 5"/>
          <p:cNvSpPr txBox="1"/>
          <p:nvPr>
            <p:custDataLst>
              <p:tags r:id="rId7"/>
            </p:custDataLst>
          </p:nvPr>
        </p:nvSpPr>
        <p:spPr>
          <a:xfrm>
            <a:off x="10039985" y="5812155"/>
            <a:ext cx="1473835" cy="3683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/>
              <a:t>黑洞示意图</a:t>
            </a: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分钟看完，大质量恒星到底是如何从死亡末期，进而形成黑洞的！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41245" y="1238250"/>
            <a:ext cx="7509510" cy="43815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Unix 3.10 unknown"/>
  <p:tag name="AS_RELEASE_DATE" val="2023.03.31"/>
  <p:tag name="AS_TITLE" val="Aspose.Slides for Java"/>
  <p:tag name="AS_VERSION" val="23.3"/>
  <p:tag name="COMMONDATA" val="eyJoZGlkIjoiZjhlN2NkMWE0MDhkMGIyZjYwZDJiZGI4YTZhN2JiNzY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8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7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72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73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74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75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76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77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78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79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8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82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81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84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85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31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86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87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88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89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90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9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83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92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93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94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95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96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97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98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99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00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0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84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02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03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04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05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06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07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08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09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10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1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30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12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13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14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15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16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17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18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19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20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2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85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22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23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24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25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26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27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28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29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30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3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86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34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80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35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36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37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38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39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40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41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4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87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43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44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45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46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47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48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49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50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51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5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88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53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54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55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56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57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58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59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60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61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6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89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63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64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65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66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67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68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69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70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71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7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3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90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73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74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75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76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77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78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79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82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83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2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91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84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85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86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87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88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89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0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1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2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92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4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5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6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7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8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9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0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1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2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93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4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5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6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7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8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9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10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11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12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1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94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14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15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16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17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18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19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20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21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22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2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95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24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25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26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27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28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38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39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41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43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96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44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46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48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49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50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5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97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52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53"/>
  <p:tag name="KSO_WM_BEAUTIFY_FLAG" val="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54"/>
  <p:tag name="KSO_WM_BEAUTIFY_FLAG" val="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55"/>
  <p:tag name="KSO_WM_BEAUTIFY_FLAG" val="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57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58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1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2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3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98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9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2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0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1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7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8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5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59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99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4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5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7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8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9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80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81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84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85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8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3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00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83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89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90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91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92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93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95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98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96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9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01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00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02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04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05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06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07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14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21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22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2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02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26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27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23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24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15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18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19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20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16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17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03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08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11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12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13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09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10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29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30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32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3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04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34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37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74"/>
  <p:tag name="KSO_WM_BEAUTIFY_FLAG" val="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76"/>
  <p:tag name="KSO_WM_BEAUTIFY_FLAG" val="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3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0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0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07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08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0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3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1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1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1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13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14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15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1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17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18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1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34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2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2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2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23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2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25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26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27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28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2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35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32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33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34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35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36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82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37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38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39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4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36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4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4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43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44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45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46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47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48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49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5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78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5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52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53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54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55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56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57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58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59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6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8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6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62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63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64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65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66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67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68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69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70"/>
</p:tagLst>
</file>

<file path=ppt/theme/theme1.xml><?xml version="1.0" encoding="utf-8"?>
<a:theme xmlns:a="http://schemas.openxmlformats.org/drawingml/2006/main" name="1_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1031</Words>
  <Application>Microsoft Office PowerPoint</Application>
  <PresentationFormat>宽屏</PresentationFormat>
  <Paragraphs>70</Paragraphs>
  <Slides>17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5" baseType="lpstr">
      <vt:lpstr>微软雅黑</vt:lpstr>
      <vt:lpstr>Times New Roman</vt:lpstr>
      <vt:lpstr>Arial</vt:lpstr>
      <vt:lpstr>黑体</vt:lpstr>
      <vt:lpstr>楷体</vt:lpstr>
      <vt:lpstr>Calibri</vt:lpstr>
      <vt:lpstr>+中文标题</vt:lpstr>
      <vt:lpstr>1_WPS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cp:lastModifiedBy>Administrator</cp:lastModifiedBy>
  <cp:revision>1</cp:revision>
  <cp:lastPrinted>2025-04-03T21:50:00Z</cp:lastPrinted>
  <dcterms:created xsi:type="dcterms:W3CDTF">2025-04-03T21:50:00Z</dcterms:created>
  <dcterms:modified xsi:type="dcterms:W3CDTF">2025-05-26T12:51:31Z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FBBA0A1D79594C518E79AF809C5393F2_12</vt:lpwstr>
  </property>
  <property fmtid="{D5CDD505-2E9C-101B-9397-08002B2CF9AE}" pid="7" name="KSOProductBuildVer">
    <vt:lpwstr>2052-12.1.0.20784</vt:lpwstr>
  </property>
</Properties>
</file>