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9" r:id="rId6"/>
    <p:sldId id="306" r:id="rId7"/>
    <p:sldId id="310" r:id="rId8"/>
    <p:sldId id="311" r:id="rId9"/>
    <p:sldId id="312" r:id="rId10"/>
    <p:sldId id="313" r:id="rId11"/>
    <p:sldId id="260" r:id="rId12"/>
    <p:sldId id="31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第十一章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第二节　看不见的运动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第二节　看不见的运动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2056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将两个分别装有空气和红棕色二氧化氮气体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二氧化氮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的玻璃瓶口对口对接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中间用玻璃板隔开。抽开隔板后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通过观察瓶内颜色变化推断气体分子是否做无规则运动。对于两个玻璃瓶的四种放置方法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甲图放置最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乙图放置最合理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丙图放置最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三种放置方法都不合理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9" name="19ZKXWJ312.EPS" descr="id:21474942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74049" y="2482165"/>
            <a:ext cx="7762431" cy="25545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77893" y="2100449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17841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6765"/>
            <a:ext cx="4424609" cy="493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用油膜法来估测分子的直径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KXWJ313.EPS" descr="id:214749430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75610" y="1579308"/>
            <a:ext cx="7143877" cy="319594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78761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我们知道组成物体的分子很小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肉眼是看不见的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那么我们如何通过身边的器材来估测分子的直径呢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我们来学习下用油膜法来估测分子的直径。实验步骤和原理如下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563160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实验的研究对象是油酸分子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我们在实验前可以通过注射器测量出每一滴油滴的体积为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滴该溶液滴入盛水的浅盘里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待水面稳定后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将玻璃板放在浅盘上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在玻璃板上描出油膜的轮廓。随后把玻璃板放在坐标纸上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其形状如图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所示。坐标纸中正方形方格的边长为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。我们可以数出轮廓内的方格数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未满半格的不计入个数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超过半格的算一格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从而估测出这个油膜的面积是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假设这层油膜是按如图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由每个油酸分子紧密排列组成的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则我们就可以估测出油膜分子的直径大约为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82185" y="3841558"/>
            <a:ext cx="98181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5173924" y="4169359"/>
            <a:ext cx="98181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862448" y="4712723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856338" y="5040524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15992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07769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分子间有空隙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探究固体分子间是否有间隙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将机油装入一个壁很厚、相当坚固的钢筒中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然后加上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万个标准大气压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结果发现钢筒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即机油从钢筒里渗透出来了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固体分子间存在空隙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这个实验表明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分子的质量和体积都很小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分子在不停地运动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分子间有空隙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分子间存在引力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8ZKXWJ944.EPS" descr="id:21474942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159311" y="3214306"/>
            <a:ext cx="4947857" cy="28474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9568" y="2509623"/>
            <a:ext cx="325180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132011" y="2830220"/>
            <a:ext cx="325180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015998" y="3006514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3434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分子在做无规则运动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光滑的铅片和金片紧压在一起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在室温下放置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年后再将它们切开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可以看到它们相互渗入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这是固体间发生的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扩散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此现象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分子在不停息地做无规则运动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世界上的一切物体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无论是一粒沙、一缕烟、还是一朵花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都是由大量分子组成的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下列现象能说明分子在不停息地运动的是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丰收季节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麦浪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起伏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微风拂过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炊烟袅袅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阳春三月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花香袭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雾霾笼罩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天色灰濛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8ZKXWJ945.EPS" descr="id:214749422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62654" y="2969607"/>
            <a:ext cx="2803906" cy="106402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192693" y="2385714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531848" y="4722017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00954" y="2057913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0999" y="2543827"/>
            <a:ext cx="400594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7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56858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分子间存在着相互作用力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固体、液体很难被压缩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分子有一定的体积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分子间无空隙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分子间有引力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分子间有斥力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图甲是一个铁丝圈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中间松松地系着一根棉线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图乙是浸过肥皂水并附着肥皂液膜的铁丝圈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图丙表示用手轻轻地碰一下棉线的任意一侧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图丁表示这侧的肥皂液膜破了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棉线被拉向另一侧。这一实验说明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分子之间存在着引力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分子之间存在间隙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常见的物质是由分子、原子构成的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物质的分子在不停地做无规则运动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9ZKXWJ310.EPS" descr="id:21474942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071616" y="4211447"/>
            <a:ext cx="4815840" cy="20271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15582" y="1540597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86312" y="3808597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2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2328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物质中的分子状态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兵无定式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水无定形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是大家经常听到的一句俗语。所谓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水无定形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是指水没有固定的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形状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流动性强。液态物质中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粒子间的作用力比固体的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分子在一定限度内可以运动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液体没有固定的形状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具有流动性。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如图形象地反映了物质的气、液、固三态分子排列的特点。下列说法正确的是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甲是气态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乙是气态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丙是气态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甲是固态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8ZKXWJ948.EPS" descr="id:214749425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781236" y="3295777"/>
            <a:ext cx="6838252" cy="20717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3316" y="196760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835055" y="229540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606044" y="1979177"/>
            <a:ext cx="81142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597783" y="2306978"/>
            <a:ext cx="8114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1208293" y="2861397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961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4471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放在普通环境里的鸡蛋容易变质。由于鸡蛋内部物质在细菌作用下产生臭味气体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并从鸡蛋中逸出来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说明蛋壳分子间存在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空隙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从而导致鸡蛋的密度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甲、乙两个相同的烧杯放置在水平桌面上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分别盛有质量相等、温度不同的纯净水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其中甲杯装有常温下的水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乙杯装有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的热水。同时向两个烧杯中分别滴入一滴红墨水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过一会儿后观察到如图所示的现象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该实验说明分子热运动的剧烈程度与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温度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8ZKXWJ946.EPS" descr="id:214749426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56252" y="4120233"/>
            <a:ext cx="2710180" cy="23751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76472" y="153312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6468211" y="186092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0517893" y="153312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0509632" y="186092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708422" y="329419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0700161" y="362199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662839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如果有乘客在公交车上吃具有浓重味道的食品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食品的浓重味道会很快充满整个车厢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使某些乘客感到有些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吃不消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请用分子动理论的知识对该现象进行解释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分子在永不停息地运动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分子会运动到空气中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所以其他乘客能够闻到食品的味道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气体分子容易被压缩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表明气体分子间的距离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分子间的作用力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所以气体分子可在空间里到处移动。气体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固定的体积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固定的形状。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84103" y="3511119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782151" y="3838920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865970" y="3511119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9864018" y="3838920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379103" y="3940097"/>
            <a:ext cx="1172295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377497" y="4267898"/>
            <a:ext cx="117010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809186" y="3946229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0807390" y="4274030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9916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0652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物质的构成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一课中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老师做过这样的演示实验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先在量筒中倒入黄豆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再倒入芝麻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记下总体积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再将量筒反复颠倒摇晃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记下混合后的总体积。下列有关这个实验的说法正确的是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混合后的总体积与未混合前的总体积一样大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混合后的总体积比未混合前的总体积大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根据这个实验的现象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即可得出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构成物质的分子间存在空隙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这只是一个模拟实验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用形象的宏观现象类比不易观测的物质微观结构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我国的民谚、俗语和诗词中往往蕴含着丰富的物理知识。在下列几条民谚、俗语和诗词中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能够用分子动理论来解释的是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水晶帘动微风起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满架蔷薇一院香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绿树阴浓夏日长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楼台倒影入池塘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坐井观天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所见甚少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余音绕梁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三日不绝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9760" y="1935708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17733" y="4543441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84425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944988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甲、乙、丙分别表示物质三种状态的分子模型结构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分子间的作用力最小的是甲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分子间的作用力最小的是乙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分子间的作用力最小的是丙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三种状态分子间作用力相同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用细线把很干净的玻璃板吊在弹簧测力计的下面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记住弹簧测力计的读数。使玻璃板水平接触水面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然后稍稍用力向上拉玻璃板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如图所示。则弹簧测力计的读数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因为玻璃板重力不变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因为玻璃板与水的接触面之间存在分子引力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因为玻璃板受到了浮力作用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因为玻璃板沾水变重了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311.EPS" descr="id:214749427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122862" y="1591036"/>
            <a:ext cx="5971858" cy="1701330"/>
          </a:xfrm>
          <a:prstGeom prst="rect">
            <a:avLst/>
          </a:prstGeom>
        </p:spPr>
      </p:pic>
      <p:pic>
        <p:nvPicPr>
          <p:cNvPr id="7" name="18ZKXWD5.EPS" descr="id:214749428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108791" y="4473656"/>
            <a:ext cx="1998377" cy="21265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0560" y="1496134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858338" y="4113821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84049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13</TotalTime>
  <Words>788</Words>
  <Application>Microsoft Office PowerPoint</Application>
  <PresentationFormat>自定义</PresentationFormat>
  <Paragraphs>89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数学模板</vt:lpstr>
      <vt:lpstr>第二节　看不见的运动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5</cp:revision>
  <dcterms:created xsi:type="dcterms:W3CDTF">2019-12-15T03:38:36Z</dcterms:created>
  <dcterms:modified xsi:type="dcterms:W3CDTF">2019-12-25T06:14:57Z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