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3793277" cy="5391511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4544915" y="3501008"/>
            <a:ext cx="4211960" cy="156966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第</a:t>
            </a:r>
            <a:r>
              <a:rPr lang="en-US" altLang="zh-CN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3</a:t>
            </a:r>
            <a:r>
              <a:rPr lang="zh-CN" altLang="en-US" sz="72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节 </a:t>
            </a:r>
            <a:r>
              <a:rPr lang="zh-CN" altLang="en-US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能</a:t>
            </a:r>
            <a:r>
              <a:rPr lang="zh-CN" altLang="en-US" sz="72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楷体" panose="02010609060101010101" charset="-122"/>
              </a:rPr>
              <a:t>量的转化与守恒</a:t>
            </a:r>
          </a:p>
        </p:txBody>
      </p:sp>
      <p:sp>
        <p:nvSpPr>
          <p:cNvPr id="3" name="Shape 40"/>
          <p:cNvSpPr/>
          <p:nvPr/>
        </p:nvSpPr>
        <p:spPr>
          <a:xfrm>
            <a:off x="4580411" y="2379133"/>
            <a:ext cx="4176464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十四章</a:t>
            </a:r>
            <a:r>
              <a:rPr lang="en-US" altLang="zh-CN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4800" b="1" baseline="-250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</a:t>
            </a:r>
            <a:r>
              <a:rPr lang="zh-CN" altLang="en-US" sz="4800" b="1" baseline="-250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能的利用</a:t>
            </a:r>
            <a:endParaRPr lang="zh-CN" altLang="en-US" sz="4800" b="1" baseline="-25000" dirty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29962" y="980728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088962"/>
            <a:ext cx="40341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★考点二：能量守恒定律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951305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◆典例一：（2020·湖南湘西）</a:t>
            </a:r>
            <a:r>
              <a:rPr lang="zh-CN" sz="2000">
                <a:ea typeface="宋体" panose="02010600030101010101" pitchFamily="2" charset="-122"/>
              </a:rPr>
              <a:t>关于能量守恒定律的下列说法中。正确的是（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A．能量既可以凭空消失；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B．能量也可以凭空产生；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C．热机的工作过程不遵循能量守恒定律；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D．能量转化和转移过程中，能量的总量保持不变</a:t>
            </a:r>
          </a:p>
        </p:txBody>
      </p:sp>
    </p:spTree>
    <p:extLst>
      <p:ext uri="{BB962C8B-B14F-4D97-AF65-F5344CB8AC3E}">
        <p14:creationId xmlns:p14="http://schemas.microsoft.com/office/powerpoint/2010/main" val="273536646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39903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★考点二：能量守恒定律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【解析】AB、能量既不能凭空产生，也不会凭空消失，故AB错误；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C、能量守恒定律适用于自然界中任何形式能的相互转化，热机的工作过程也遵循能量守恒定律，故C错误；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D、一个物体能量增加，必然伴随着别的物体能量减少，在能量转移和转化的过程中能量的总量是保持不变的，故D正确。故选：D。</a:t>
            </a:r>
          </a:p>
        </p:txBody>
      </p:sp>
    </p:spTree>
    <p:extLst>
      <p:ext uri="{BB962C8B-B14F-4D97-AF65-F5344CB8AC3E}">
        <p14:creationId xmlns:p14="http://schemas.microsoft.com/office/powerpoint/2010/main" val="182973669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40894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★考点二：能量守恒定律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◆典例二：（2018·孝感）</a:t>
            </a:r>
            <a:r>
              <a:rPr lang="zh-CN" sz="2000">
                <a:ea typeface="宋体" panose="02010600030101010101" pitchFamily="2" charset="-122"/>
              </a:rPr>
              <a:t>关于做功或能量转化的过程中，下列说法正确的是（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汽油机在压缩冲程中，是内能转化为机械能；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拉弯的弓将箭射出，其弹性势能主要转化为动能；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电动机工作过程中，是机械能转化为电能；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吊车吊着货物沿水平方向移动一段距离，此过程中货物的重力对自身做了功</a:t>
            </a:r>
          </a:p>
        </p:txBody>
      </p:sp>
    </p:spTree>
    <p:extLst>
      <p:ext uri="{BB962C8B-B14F-4D97-AF65-F5344CB8AC3E}">
        <p14:creationId xmlns:p14="http://schemas.microsoft.com/office/powerpoint/2010/main" val="2669686118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088962"/>
            <a:ext cx="397891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</a:t>
            </a: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比热容相关计算</a:t>
            </a:r>
            <a:endParaRPr lang="zh-CN" sz="2400" b="1">
              <a:solidFill>
                <a:srgbClr val="111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451" y="1749300"/>
            <a:ext cx="8623935" cy="38318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【解析】A、在汽油机的压缩冲程中，活塞压缩燃料混合物使它的温度升高、内能增大，此过程中机械能转化为内能，故A错误。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B、当运动员将弓拉开时，弓发生了弹性形变，具有较大的弹性势能，当人松手后，弦对箭做功消耗了弹性势能，箭的速度增大，动能增大，所以弹性势能主要转化为动能，故B正确。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C、电动机工作过程中，消耗了电能，电能主要转化为机械能，故C错误。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D、吊车吊着货物沿水平方向移动一段距离，此过程中货物没有在重力的方向上通过距离，所以重力不做功，故D错误。故选B。</a:t>
            </a:r>
          </a:p>
        </p:txBody>
      </p:sp>
    </p:spTree>
    <p:extLst>
      <p:ext uri="{BB962C8B-B14F-4D97-AF65-F5344CB8AC3E}">
        <p14:creationId xmlns:p14="http://schemas.microsoft.com/office/powerpoint/2010/main" val="47878179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5"/>
            <a:ext cx="850138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（2020·河南）（双选）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在科学晚会上，小明所在的科技小组示了一个“隔板推物”的节日，其原理如图 8 所示：甲、乙两线圈分别悬挂在两个蹄形磁铁的磁场中，两线圈通过导线连接构成一个闭合电路，用手推动甲线圈摆动时，乙线圈会随之摆动，对于这个过程，下列说法正确的是（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A.甲线图相当于电源，乙线圈相当于用电器；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B.推动甲线圈摆动时电能转化为机械能；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C.乙线圈随之摆动时机械能转化为电能；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D.乙线圈摆动是因为通电导线在测场中受力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65465" y="3509633"/>
            <a:ext cx="46903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AD</a:t>
            </a:r>
          </a:p>
        </p:txBody>
      </p:sp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390" y="4353302"/>
            <a:ext cx="1826260" cy="1714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93878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（2019·达州）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下列关于热现象的说法中正确的是（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A．物体的温度越高所含的热量越多；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B．内燃机的做功冲程将机械能转化成内能；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C．打扫卫生时灰尘飞扬说明分子在永不停息地做无规则运动；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D．物质的比热容越大反映了物质吸收或放出热量的能力越强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76365" y="1678003"/>
            <a:ext cx="41783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56146204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（2019·南充）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下列说法中，错误的是（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人体正常体温约为37℃；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秋冬的早晨出现的雾属于汽化现象；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物体温度降低时内能减少，温度升高时内能增加；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热机是将内能转化为机械能的机械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95875" y="1697525"/>
            <a:ext cx="39497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84435732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(2019·扬州）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下列说法正确的是（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0℃的物体没有内能；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物体具有内能，也同时具有机械能；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只要设计巧妙，永动机就可以制成；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核能属于可再生能源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42460" y="1686491"/>
            <a:ext cx="42799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37443001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（2018·龙东）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生活中能量转化的实例很多，下列描述中正确的是（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A．摩擦生热是把内能转化为机械能；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B．燃料燃烧放热是把内能转化为化学能；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C．电动机带动水泵把水送到高处是把电能转化为机械能；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D．摩擦起电是把电能转化为机械能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75625" y="1728080"/>
            <a:ext cx="43942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6709908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（2018·绵阳）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年4月2日，天宫一号圆满完成预定任务后返回地球。8.5t重的天宫一号，在100km左右的高空以约22倍音速再入大气层。其中部分器件在大气层中与大气层摩擦烧蚀销毁。最后大约1.5t残骸坠入南太平洋。在这个过程中，天宫一号的部分机械能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A．通过热传递转化为大气的内能；  B．通过重力做功转化为大气的内能；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C．通过摩擦做功转化为大气的内能；D．通过重力做功转化为残骸的内能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28971" y="3505389"/>
            <a:ext cx="46164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  <a:endParaRPr kumimoji="0" lang="en-US" altLang="zh-CN" sz="2000" b="0" i="0" baseline="3000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2040204020203" charset="-122"/>
              <a:ea typeface="微软雅黑" panose="020B0502040204020203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086737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252096" y="2894279"/>
            <a:ext cx="841375" cy="156965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能量的转化与守恒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051561" y="3055544"/>
            <a:ext cx="544195" cy="1772216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66240" y="2680392"/>
            <a:ext cx="2397760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能量守恒定律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15136" y="4209013"/>
            <a:ext cx="634428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能量守恒定律是自然界最重要、最普遍的基本定律</a:t>
            </a:r>
          </a:p>
        </p:txBody>
      </p:sp>
    </p:spTree>
    <p:extLst>
      <p:ext uri="{BB962C8B-B14F-4D97-AF65-F5344CB8AC3E}">
        <p14:creationId xmlns:p14="http://schemas.microsoft.com/office/powerpoint/2010/main" val="155138624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0" grpId="0"/>
      <p:bldP spid="22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025" y="1484486"/>
            <a:ext cx="8501380" cy="24006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（2018•广安）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关于物体的内能，下列说法中正确的是（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A．物体的内能增加，可能是从外界吸收了热量；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B．0℃的冰熔化成0℃的水内能不变；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C．汽油机的压缩冲程是把内能转化为机械能；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D．热量总是从内能大的物体向内能小的物体转移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04990" y="1698374"/>
            <a:ext cx="42799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091152957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（2020·江西）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给手机快速充电的过程，主要是将电能转化为______能，过一会儿，充电器发烫，这是通过电流______的方式，增大了物体的内能｡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471410" y="1484485"/>
            <a:ext cx="75565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化学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65040" y="2055702"/>
            <a:ext cx="75565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做功</a:t>
            </a:r>
          </a:p>
        </p:txBody>
      </p:sp>
    </p:spTree>
    <p:extLst>
      <p:ext uri="{BB962C8B-B14F-4D97-AF65-F5344CB8AC3E}">
        <p14:creationId xmlns:p14="http://schemas.microsoft.com/office/powerpoint/2010/main" val="2376201279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157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484486"/>
            <a:ext cx="850138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（2020·淮安）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如图所示，用力将空气压缩引火仪的活塞迅速下压，玻璃筒底部的棉花冒烟燃烧，下压过程将机械能转化为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能，此过程与汽油机的</a:t>
            </a:r>
            <a:r>
              <a:rPr lang="zh-CN" sz="20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　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冲程能量转化形式相同。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95696" y="2133789"/>
            <a:ext cx="478155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253491" y="2679543"/>
            <a:ext cx="789305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压缩</a:t>
            </a:r>
          </a:p>
        </p:txBody>
      </p:sp>
      <p:pic>
        <p:nvPicPr>
          <p:cNvPr id="11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470" y="3602148"/>
            <a:ext cx="1206500" cy="2918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029522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759485"/>
            <a:ext cx="8675370" cy="258532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能量转化与守恒比较抽象，也是学生学习热学内容的收尾。在本节主要考查能量的转化形式和理解能量的守恒定律。尤其是对能量守恒定律的理解是学生学习的难点，同样也是本节的重点。中考试卷中有关能量转化与守恒的问题也会经常出现，希望引起大家的重视。本节内容一般不会单独组成一个试题，大多数会和热学部分的其他知识点结合在一起组成一个题目；考查主要方向是能量之间的转化，考试题型以选择题、填空题为主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590327721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1" y="331867"/>
            <a:ext cx="23577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334254"/>
            <a:ext cx="25622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737417"/>
            <a:ext cx="3520440" cy="5078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7820" y="2575994"/>
          <a:ext cx="8427720" cy="3398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2540"/>
                <a:gridCol w="2390140"/>
                <a:gridCol w="4765040"/>
              </a:tblGrid>
              <a:tr h="8496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能量的转化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选择题或填空题，考查能量之间是如何转化的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能量守恒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选择题、填空题，考查对能量守恒概念的理解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961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对能量守恒的判断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选择题居多，考查对你来了守恒规律的理解</a:t>
                      </a:r>
                      <a:endParaRPr lang="en-US" altLang="en-US" sz="2400" b="0">
                        <a:solidFill>
                          <a:srgbClr val="C00000"/>
                        </a:solidFill>
                        <a:latin typeface="微软雅黑" panose="020B0502040204020203" charset="-122"/>
                        <a:ea typeface="微软雅黑" panose="020B0502040204020203" charset="-122"/>
                        <a:cs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9875744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itchFamily="2" charset="-122"/>
              <a:sym typeface="微软雅黑" panose="020B0502040204020203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0" y="343749"/>
            <a:ext cx="244602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026" y="1469208"/>
            <a:ext cx="864679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1.能量守恒定律：能量既不会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，也不会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，它只会从一种形式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为另一种形式，或者从一个物体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到另一个物体，而在转化和转移过程中，能量的总量</a:t>
            </a:r>
            <a:r>
              <a:rPr lang="zh-CN" sz="20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2．能量守恒定律是自然界最重要、最普遍的基本定律。大到天体，小到原子核，也无论是物理学问题还是化学、生物学、地理学、天文学的问题，所有能量转化的过程，都遵从能量守恒定律。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11270" y="1560874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10200" y="1560874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173720" y="1560874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转化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78885" y="2185563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转移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86890" y="2809404"/>
            <a:ext cx="1229360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保持不变</a:t>
            </a:r>
          </a:p>
        </p:txBody>
      </p:sp>
    </p:spTree>
    <p:extLst>
      <p:ext uri="{BB962C8B-B14F-4D97-AF65-F5344CB8AC3E}">
        <p14:creationId xmlns:p14="http://schemas.microsoft.com/office/powerpoint/2010/main" val="3619130825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9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963345"/>
            <a:ext cx="426783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★考点一：能量的转化与应用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6" y="1724685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（2020·黑龙江）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目前，市区里的老旧小区正在进行水路改造，改造中用到了一种打孔工具一冲击钻，冲击钻工作时，钻头在电动机的带动下，不断冲击墙壁打出圆孔。如图，冲击钻在工作过程中，关于其能量转化正确的是（   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A.内能转化为机械能；           B.内能转化为电能；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C.只有机械能和内能的转化；D.有电能、机械能和内能的转化</a:t>
            </a:r>
          </a:p>
        </p:txBody>
      </p:sp>
      <p:pic>
        <p:nvPicPr>
          <p:cNvPr id="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680" y="3821554"/>
            <a:ext cx="1562100" cy="2126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445965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331867"/>
            <a:ext cx="20688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6" y="1233252"/>
            <a:ext cx="449008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★考点一：能量的转化与应用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3"/>
            <a:ext cx="8623935" cy="13388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【解析】冲击钻工作时，钻头在电动机的带动下转动，该过程电能主要转化成机械能和一少部分内能；冲击钻在冲击墙壁打圆孔时，机械能转化为内能；故选D。</a:t>
            </a:r>
          </a:p>
        </p:txBody>
      </p:sp>
    </p:spTree>
    <p:extLst>
      <p:ext uri="{BB962C8B-B14F-4D97-AF65-F5344CB8AC3E}">
        <p14:creationId xmlns:p14="http://schemas.microsoft.com/office/powerpoint/2010/main" val="413424203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146678"/>
            <a:ext cx="452374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★考点一：能量的转化与应用</a:t>
            </a:r>
            <a:endParaRPr lang="en-US" altLang="zh-CN" sz="2400" b="1">
              <a:solidFill>
                <a:srgbClr val="1116CC"/>
              </a:solidFill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026" y="2001382"/>
            <a:ext cx="862393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◆典例二：（2020·安徽）</a:t>
            </a:r>
            <a:r>
              <a:rPr lang="zh-CN" sz="2000">
                <a:ea typeface="宋体" panose="02010600030101010101" pitchFamily="2" charset="-122"/>
              </a:rPr>
              <a:t>在物理学习的过程中，对物理知识的正确认识是非常重要的。以下说法正确的是（   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物体的运动速度越大，惯性越大；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磁场和磁感应线都是真实存在的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电动机工作时消耗的电能主要转化成机械能 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热机工作的实质是把机械能转化为内能</a:t>
            </a:r>
          </a:p>
        </p:txBody>
      </p:sp>
    </p:spTree>
    <p:extLst>
      <p:ext uri="{BB962C8B-B14F-4D97-AF65-F5344CB8AC3E}">
        <p14:creationId xmlns:p14="http://schemas.microsoft.com/office/powerpoint/2010/main" val="516817276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401103"/>
            <a:ext cx="724521" cy="93267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45605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111167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331867"/>
            <a:ext cx="286829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典例精析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83155" y="1146678"/>
            <a:ext cx="42125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★考点一：能量的转化与应用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6" y="1980163"/>
            <a:ext cx="8623935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【答案】C。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【解析】A.物体的惯性只和质量有关，与速度无关，故 A 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B.磁场是真实存在的，磁感线是为了描述磁场而假想出来的物理模型，不是真实存在的，故 B 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C.电动机工作时消耗的电能主要转化为机械能，一小部分转化为内能，故 C 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800" b="0">
                <a:solidFill>
                  <a:srgbClr val="FF0000"/>
                </a:solidFill>
                <a:ea typeface="宋体" panose="02010600030101010101" pitchFamily="2" charset="-122"/>
              </a:rPr>
              <a:t>D.热机工作的实质是把内能转化为机械能，故 D 错误。</a:t>
            </a:r>
          </a:p>
        </p:txBody>
      </p:sp>
    </p:spTree>
    <p:extLst>
      <p:ext uri="{BB962C8B-B14F-4D97-AF65-F5344CB8AC3E}">
        <p14:creationId xmlns:p14="http://schemas.microsoft.com/office/powerpoint/2010/main" val="3422701610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2323</Words>
  <Application>Microsoft Office PowerPoint</Application>
  <PresentationFormat>全屏显示(4:3)</PresentationFormat>
  <Paragraphs>161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2020-08-31T00:19:23Z</dcterms:created>
  <dcterms:modified xsi:type="dcterms:W3CDTF">2020-08-31T00:35:59Z</dcterms:modified>
</cp:coreProperties>
</file>